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 id="2147483681" r:id="rId2"/>
  </p:sldMasterIdLst>
  <p:notesMasterIdLst>
    <p:notesMasterId r:id="rId54"/>
  </p:notesMasterIdLst>
  <p:sldIdLst>
    <p:sldId id="256" r:id="rId3"/>
    <p:sldId id="261" r:id="rId4"/>
    <p:sldId id="259" r:id="rId5"/>
    <p:sldId id="304" r:id="rId6"/>
    <p:sldId id="305" r:id="rId7"/>
    <p:sldId id="306" r:id="rId8"/>
    <p:sldId id="262" r:id="rId9"/>
    <p:sldId id="257" r:id="rId10"/>
    <p:sldId id="258" r:id="rId11"/>
    <p:sldId id="260"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FAF8882-2DB4-44E3-A6FC-BEFD68844DC3}">
  <a:tblStyle styleId="{9FAF8882-2DB4-44E3-A6FC-BEFD68844DC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6" d="100"/>
          <a:sy n="76" d="100"/>
        </p:scale>
        <p:origin x="108" y="15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microsoft.com/office/2016/11/relationships/changesInfo" Target="changesInfos/changesInfo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hianne ramos" userId="c105df8a41913c8c" providerId="LiveId" clId="{C0D5F446-F0FA-4A5B-B960-EA4B6F1C78A8}"/>
    <pc:docChg chg="undo redo custSel addSld delSld modSld sldOrd">
      <pc:chgData name="rhianne ramos" userId="c105df8a41913c8c" providerId="LiveId" clId="{C0D5F446-F0FA-4A5B-B960-EA4B6F1C78A8}" dt="2023-04-23T14:11:34.847" v="166" actId="2696"/>
      <pc:docMkLst>
        <pc:docMk/>
      </pc:docMkLst>
      <pc:sldChg chg="addSp delSp modSp mod">
        <pc:chgData name="rhianne ramos" userId="c105df8a41913c8c" providerId="LiveId" clId="{C0D5F446-F0FA-4A5B-B960-EA4B6F1C78A8}" dt="2023-04-21T09:29:57.119" v="34" actId="478"/>
        <pc:sldMkLst>
          <pc:docMk/>
          <pc:sldMk cId="0" sldId="256"/>
        </pc:sldMkLst>
        <pc:spChg chg="add mod">
          <ac:chgData name="rhianne ramos" userId="c105df8a41913c8c" providerId="LiveId" clId="{C0D5F446-F0FA-4A5B-B960-EA4B6F1C78A8}" dt="2023-04-21T09:29:57.119" v="34" actId="478"/>
          <ac:spMkLst>
            <pc:docMk/>
            <pc:sldMk cId="0" sldId="256"/>
            <ac:spMk id="3" creationId="{DD431135-BA18-5D45-9BC4-CF367A35215D}"/>
          </ac:spMkLst>
        </pc:spChg>
        <pc:spChg chg="mod">
          <ac:chgData name="rhianne ramos" userId="c105df8a41913c8c" providerId="LiveId" clId="{C0D5F446-F0FA-4A5B-B960-EA4B6F1C78A8}" dt="2023-04-21T09:29:45.468" v="33" actId="20577"/>
          <ac:spMkLst>
            <pc:docMk/>
            <pc:sldMk cId="0" sldId="256"/>
            <ac:spMk id="3625" creationId="{00000000-0000-0000-0000-000000000000}"/>
          </ac:spMkLst>
        </pc:spChg>
        <pc:spChg chg="del">
          <ac:chgData name="rhianne ramos" userId="c105df8a41913c8c" providerId="LiveId" clId="{C0D5F446-F0FA-4A5B-B960-EA4B6F1C78A8}" dt="2023-04-21T09:29:57.119" v="34" actId="478"/>
          <ac:spMkLst>
            <pc:docMk/>
            <pc:sldMk cId="0" sldId="256"/>
            <ac:spMk id="3626" creationId="{00000000-0000-0000-0000-000000000000}"/>
          </ac:spMkLst>
        </pc:spChg>
      </pc:sldChg>
      <pc:sldChg chg="addSp delSp modSp mod ord modNotes">
        <pc:chgData name="rhianne ramos" userId="c105df8a41913c8c" providerId="LiveId" clId="{C0D5F446-F0FA-4A5B-B960-EA4B6F1C78A8}" dt="2023-04-21T09:40:41.405" v="91" actId="1076"/>
        <pc:sldMkLst>
          <pc:docMk/>
          <pc:sldMk cId="0" sldId="259"/>
        </pc:sldMkLst>
        <pc:spChg chg="add del mod">
          <ac:chgData name="rhianne ramos" userId="c105df8a41913c8c" providerId="LiveId" clId="{C0D5F446-F0FA-4A5B-B960-EA4B6F1C78A8}" dt="2023-04-21T09:32:05.998" v="64" actId="478"/>
          <ac:spMkLst>
            <pc:docMk/>
            <pc:sldMk cId="0" sldId="259"/>
            <ac:spMk id="3" creationId="{3A18A2DC-E7E0-2795-DE5C-401D24C485E0}"/>
          </ac:spMkLst>
        </pc:spChg>
        <pc:spChg chg="add del mod">
          <ac:chgData name="rhianne ramos" userId="c105df8a41913c8c" providerId="LiveId" clId="{C0D5F446-F0FA-4A5B-B960-EA4B6F1C78A8}" dt="2023-04-21T09:32:14.566" v="67" actId="478"/>
          <ac:spMkLst>
            <pc:docMk/>
            <pc:sldMk cId="0" sldId="259"/>
            <ac:spMk id="5" creationId="{76516C94-8524-AAE8-C0BE-35D14134E123}"/>
          </ac:spMkLst>
        </pc:spChg>
        <pc:spChg chg="del">
          <ac:chgData name="rhianne ramos" userId="c105df8a41913c8c" providerId="LiveId" clId="{C0D5F446-F0FA-4A5B-B960-EA4B6F1C78A8}" dt="2023-04-21T09:32:13.104" v="66" actId="478"/>
          <ac:spMkLst>
            <pc:docMk/>
            <pc:sldMk cId="0" sldId="259"/>
            <ac:spMk id="3678" creationId="{00000000-0000-0000-0000-000000000000}"/>
          </ac:spMkLst>
        </pc:spChg>
        <pc:spChg chg="mod">
          <ac:chgData name="rhianne ramos" userId="c105df8a41913c8c" providerId="LiveId" clId="{C0D5F446-F0FA-4A5B-B960-EA4B6F1C78A8}" dt="2023-04-21T09:40:41.405" v="91" actId="1076"/>
          <ac:spMkLst>
            <pc:docMk/>
            <pc:sldMk cId="0" sldId="259"/>
            <ac:spMk id="3679" creationId="{00000000-0000-0000-0000-000000000000}"/>
          </ac:spMkLst>
        </pc:spChg>
        <pc:spChg chg="del">
          <ac:chgData name="rhianne ramos" userId="c105df8a41913c8c" providerId="LiveId" clId="{C0D5F446-F0FA-4A5B-B960-EA4B6F1C78A8}" dt="2023-04-21T09:32:03.127" v="63" actId="478"/>
          <ac:spMkLst>
            <pc:docMk/>
            <pc:sldMk cId="0" sldId="259"/>
            <ac:spMk id="3680" creationId="{00000000-0000-0000-0000-000000000000}"/>
          </ac:spMkLst>
        </pc:spChg>
        <pc:grpChg chg="del mod">
          <ac:chgData name="rhianne ramos" userId="c105df8a41913c8c" providerId="LiveId" clId="{C0D5F446-F0FA-4A5B-B960-EA4B6F1C78A8}" dt="2023-04-21T09:32:57.949" v="78" actId="478"/>
          <ac:grpSpMkLst>
            <pc:docMk/>
            <pc:sldMk cId="0" sldId="259"/>
            <ac:grpSpMk id="3755" creationId="{00000000-0000-0000-0000-000000000000}"/>
          </ac:grpSpMkLst>
        </pc:grpChg>
        <pc:grpChg chg="del mod">
          <ac:chgData name="rhianne ramos" userId="c105df8a41913c8c" providerId="LiveId" clId="{C0D5F446-F0FA-4A5B-B960-EA4B6F1C78A8}" dt="2023-04-21T09:33:00.173" v="79" actId="478"/>
          <ac:grpSpMkLst>
            <pc:docMk/>
            <pc:sldMk cId="0" sldId="259"/>
            <ac:grpSpMk id="3759" creationId="{00000000-0000-0000-0000-000000000000}"/>
          </ac:grpSpMkLst>
        </pc:grpChg>
      </pc:sldChg>
      <pc:sldChg chg="addSp delSp modSp mod ord modNotes">
        <pc:chgData name="rhianne ramos" userId="c105df8a41913c8c" providerId="LiveId" clId="{C0D5F446-F0FA-4A5B-B960-EA4B6F1C78A8}" dt="2023-04-21T09:31:12.741" v="57" actId="113"/>
        <pc:sldMkLst>
          <pc:docMk/>
          <pc:sldMk cId="0" sldId="261"/>
        </pc:sldMkLst>
        <pc:spChg chg="add del mod">
          <ac:chgData name="rhianne ramos" userId="c105df8a41913c8c" providerId="LiveId" clId="{C0D5F446-F0FA-4A5B-B960-EA4B6F1C78A8}" dt="2023-04-21T09:30:36.670" v="52" actId="478"/>
          <ac:spMkLst>
            <pc:docMk/>
            <pc:sldMk cId="0" sldId="261"/>
            <ac:spMk id="3" creationId="{48ECF37F-AAB1-0B57-3369-8BE2F13BBB38}"/>
          </ac:spMkLst>
        </pc:spChg>
        <pc:spChg chg="mod">
          <ac:chgData name="rhianne ramos" userId="c105df8a41913c8c" providerId="LiveId" clId="{C0D5F446-F0FA-4A5B-B960-EA4B6F1C78A8}" dt="2023-04-21T09:31:12.741" v="57" actId="113"/>
          <ac:spMkLst>
            <pc:docMk/>
            <pc:sldMk cId="0" sldId="261"/>
            <ac:spMk id="3794" creationId="{00000000-0000-0000-0000-000000000000}"/>
          </ac:spMkLst>
        </pc:spChg>
        <pc:spChg chg="mod">
          <ac:chgData name="rhianne ramos" userId="c105df8a41913c8c" providerId="LiveId" clId="{C0D5F446-F0FA-4A5B-B960-EA4B6F1C78A8}" dt="2023-04-21T09:30:21.908" v="49" actId="20577"/>
          <ac:spMkLst>
            <pc:docMk/>
            <pc:sldMk cId="0" sldId="261"/>
            <ac:spMk id="3795" creationId="{00000000-0000-0000-0000-000000000000}"/>
          </ac:spMkLst>
        </pc:spChg>
        <pc:spChg chg="del">
          <ac:chgData name="rhianne ramos" userId="c105df8a41913c8c" providerId="LiveId" clId="{C0D5F446-F0FA-4A5B-B960-EA4B6F1C78A8}" dt="2023-04-21T09:30:34.092" v="51" actId="478"/>
          <ac:spMkLst>
            <pc:docMk/>
            <pc:sldMk cId="0" sldId="261"/>
            <ac:spMk id="3796" creationId="{00000000-0000-0000-0000-000000000000}"/>
          </ac:spMkLst>
        </pc:spChg>
      </pc:sldChg>
      <pc:sldChg chg="ord modNotes">
        <pc:chgData name="rhianne ramos" userId="c105df8a41913c8c" providerId="LiveId" clId="{C0D5F446-F0FA-4A5B-B960-EA4B6F1C78A8}" dt="2023-04-21T09:33:41.813" v="84"/>
        <pc:sldMkLst>
          <pc:docMk/>
          <pc:sldMk cId="0" sldId="262"/>
        </pc:sldMkLst>
      </pc:sldChg>
      <pc:sldChg chg="modSp add mod ord">
        <pc:chgData name="rhianne ramos" userId="c105df8a41913c8c" providerId="LiveId" clId="{C0D5F446-F0FA-4A5B-B960-EA4B6F1C78A8}" dt="2023-04-21T09:42:24.142" v="100" actId="113"/>
        <pc:sldMkLst>
          <pc:docMk/>
          <pc:sldMk cId="1308881364" sldId="304"/>
        </pc:sldMkLst>
        <pc:spChg chg="mod">
          <ac:chgData name="rhianne ramos" userId="c105df8a41913c8c" providerId="LiveId" clId="{C0D5F446-F0FA-4A5B-B960-EA4B6F1C78A8}" dt="2023-04-21T09:42:24.142" v="100" actId="113"/>
          <ac:spMkLst>
            <pc:docMk/>
            <pc:sldMk cId="1308881364" sldId="304"/>
            <ac:spMk id="3794" creationId="{00000000-0000-0000-0000-000000000000}"/>
          </ac:spMkLst>
        </pc:spChg>
      </pc:sldChg>
      <pc:sldChg chg="modSp add mod modNotesTx">
        <pc:chgData name="rhianne ramos" userId="c105df8a41913c8c" providerId="LiveId" clId="{C0D5F446-F0FA-4A5B-B960-EA4B6F1C78A8}" dt="2023-04-21T09:45:29.321" v="113"/>
        <pc:sldMkLst>
          <pc:docMk/>
          <pc:sldMk cId="2149855270" sldId="305"/>
        </pc:sldMkLst>
        <pc:spChg chg="mod">
          <ac:chgData name="rhianne ramos" userId="c105df8a41913c8c" providerId="LiveId" clId="{C0D5F446-F0FA-4A5B-B960-EA4B6F1C78A8}" dt="2023-04-21T09:44:46.991" v="112" actId="115"/>
          <ac:spMkLst>
            <pc:docMk/>
            <pc:sldMk cId="2149855270" sldId="305"/>
            <ac:spMk id="3794" creationId="{00000000-0000-0000-0000-000000000000}"/>
          </ac:spMkLst>
        </pc:spChg>
      </pc:sldChg>
      <pc:sldChg chg="modSp add mod modNotesTx">
        <pc:chgData name="rhianne ramos" userId="c105df8a41913c8c" providerId="LiveId" clId="{C0D5F446-F0FA-4A5B-B960-EA4B6F1C78A8}" dt="2023-04-23T14:11:22.026" v="165"/>
        <pc:sldMkLst>
          <pc:docMk/>
          <pc:sldMk cId="831666513" sldId="306"/>
        </pc:sldMkLst>
        <pc:spChg chg="mod">
          <ac:chgData name="rhianne ramos" userId="c105df8a41913c8c" providerId="LiveId" clId="{C0D5F446-F0FA-4A5B-B960-EA4B6F1C78A8}" dt="2023-04-21T09:54:32.621" v="162" actId="115"/>
          <ac:spMkLst>
            <pc:docMk/>
            <pc:sldMk cId="831666513" sldId="306"/>
            <ac:spMk id="3794" creationId="{00000000-0000-0000-0000-000000000000}"/>
          </ac:spMkLst>
        </pc:spChg>
      </pc:sldChg>
      <pc:sldChg chg="modSp add del mod">
        <pc:chgData name="rhianne ramos" userId="c105df8a41913c8c" providerId="LiveId" clId="{C0D5F446-F0FA-4A5B-B960-EA4B6F1C78A8}" dt="2023-04-23T14:11:34.847" v="166" actId="2696"/>
        <pc:sldMkLst>
          <pc:docMk/>
          <pc:sldMk cId="1915033720" sldId="307"/>
        </pc:sldMkLst>
        <pc:spChg chg="mod">
          <ac:chgData name="rhianne ramos" userId="c105df8a41913c8c" providerId="LiveId" clId="{C0D5F446-F0FA-4A5B-B960-EA4B6F1C78A8}" dt="2023-04-21T09:53:28.439" v="151" actId="14100"/>
          <ac:spMkLst>
            <pc:docMk/>
            <pc:sldMk cId="1915033720" sldId="307"/>
            <ac:spMk id="3794"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3"/>
        <p:cNvGrpSpPr/>
        <p:nvPr/>
      </p:nvGrpSpPr>
      <p:grpSpPr>
        <a:xfrm>
          <a:off x="0" y="0"/>
          <a:ext cx="0" cy="0"/>
          <a:chOff x="0" y="0"/>
          <a:chExt cx="0" cy="0"/>
        </a:xfrm>
      </p:grpSpPr>
      <p:sp>
        <p:nvSpPr>
          <p:cNvPr id="3764" name="Google Shape;3764;g217d7e73a67_0_1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5" name="Google Shape;3765;g217d7e73a67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4"/>
        <p:cNvGrpSpPr/>
        <p:nvPr/>
      </p:nvGrpSpPr>
      <p:grpSpPr>
        <a:xfrm>
          <a:off x="0" y="0"/>
          <a:ext cx="0" cy="0"/>
          <a:chOff x="0" y="0"/>
          <a:chExt cx="0" cy="0"/>
        </a:xfrm>
      </p:grpSpPr>
      <p:sp>
        <p:nvSpPr>
          <p:cNvPr id="3825" name="Google Shape;3825;g217d7e73a67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6" name="Google Shape;3826;g217d7e73a67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0"/>
        <p:cNvGrpSpPr/>
        <p:nvPr/>
      </p:nvGrpSpPr>
      <p:grpSpPr>
        <a:xfrm>
          <a:off x="0" y="0"/>
          <a:ext cx="0" cy="0"/>
          <a:chOff x="0" y="0"/>
          <a:chExt cx="0" cy="0"/>
        </a:xfrm>
      </p:grpSpPr>
      <p:sp>
        <p:nvSpPr>
          <p:cNvPr id="3831" name="Google Shape;3831;g217d7e73a67_0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2" name="Google Shape;3832;g217d7e73a67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8"/>
        <p:cNvGrpSpPr/>
        <p:nvPr/>
      </p:nvGrpSpPr>
      <p:grpSpPr>
        <a:xfrm>
          <a:off x="0" y="0"/>
          <a:ext cx="0" cy="0"/>
          <a:chOff x="0" y="0"/>
          <a:chExt cx="0" cy="0"/>
        </a:xfrm>
      </p:grpSpPr>
      <p:sp>
        <p:nvSpPr>
          <p:cNvPr id="3879" name="Google Shape;3879;ge1d838b627_4_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0" name="Google Shape;3880;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4"/>
        <p:cNvGrpSpPr/>
        <p:nvPr/>
      </p:nvGrpSpPr>
      <p:grpSpPr>
        <a:xfrm>
          <a:off x="0" y="0"/>
          <a:ext cx="0" cy="0"/>
          <a:chOff x="0" y="0"/>
          <a:chExt cx="0" cy="0"/>
        </a:xfrm>
      </p:grpSpPr>
      <p:sp>
        <p:nvSpPr>
          <p:cNvPr id="3935" name="Google Shape;3935;ge1d838b627_4_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6" name="Google Shape;3936;ge1d838b627_4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0"/>
        <p:cNvGrpSpPr/>
        <p:nvPr/>
      </p:nvGrpSpPr>
      <p:grpSpPr>
        <a:xfrm>
          <a:off x="0" y="0"/>
          <a:ext cx="0" cy="0"/>
          <a:chOff x="0" y="0"/>
          <a:chExt cx="0" cy="0"/>
        </a:xfrm>
      </p:grpSpPr>
      <p:sp>
        <p:nvSpPr>
          <p:cNvPr id="3951" name="Google Shape;3951;g1d14ef8b867_0_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2" name="Google Shape;3952;g1d14ef8b867_0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0"/>
        <p:cNvGrpSpPr/>
        <p:nvPr/>
      </p:nvGrpSpPr>
      <p:grpSpPr>
        <a:xfrm>
          <a:off x="0" y="0"/>
          <a:ext cx="0" cy="0"/>
          <a:chOff x="0" y="0"/>
          <a:chExt cx="0" cy="0"/>
        </a:xfrm>
      </p:grpSpPr>
      <p:sp>
        <p:nvSpPr>
          <p:cNvPr id="3991" name="Google Shape;3991;g1d14ef8b867_0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2" name="Google Shape;3992;g1d14ef8b867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6"/>
        <p:cNvGrpSpPr/>
        <p:nvPr/>
      </p:nvGrpSpPr>
      <p:grpSpPr>
        <a:xfrm>
          <a:off x="0" y="0"/>
          <a:ext cx="0" cy="0"/>
          <a:chOff x="0" y="0"/>
          <a:chExt cx="0" cy="0"/>
        </a:xfrm>
      </p:grpSpPr>
      <p:sp>
        <p:nvSpPr>
          <p:cNvPr id="3997" name="Google Shape;3997;g217d7e73a67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8" name="Google Shape;3998;g217d7e73a67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7"/>
        <p:cNvGrpSpPr/>
        <p:nvPr/>
      </p:nvGrpSpPr>
      <p:grpSpPr>
        <a:xfrm>
          <a:off x="0" y="0"/>
          <a:ext cx="0" cy="0"/>
          <a:chOff x="0" y="0"/>
          <a:chExt cx="0" cy="0"/>
        </a:xfrm>
      </p:grpSpPr>
      <p:sp>
        <p:nvSpPr>
          <p:cNvPr id="4008" name="Google Shape;4008;g1d14ef8b867_0_9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9" name="Google Shape;4009;g1d14ef8b867_0_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3"/>
        <p:cNvGrpSpPr/>
        <p:nvPr/>
      </p:nvGrpSpPr>
      <p:grpSpPr>
        <a:xfrm>
          <a:off x="0" y="0"/>
          <a:ext cx="0" cy="0"/>
          <a:chOff x="0" y="0"/>
          <a:chExt cx="0" cy="0"/>
        </a:xfrm>
      </p:grpSpPr>
      <p:sp>
        <p:nvSpPr>
          <p:cNvPr id="4054" name="Google Shape;4054;g21a62ebb866_0_47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5" name="Google Shape;4055;g21a62ebb866_0_47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0"/>
        <p:cNvGrpSpPr/>
        <p:nvPr/>
      </p:nvGrpSpPr>
      <p:grpSpPr>
        <a:xfrm>
          <a:off x="0" y="0"/>
          <a:ext cx="0" cy="0"/>
          <a:chOff x="0" y="0"/>
          <a:chExt cx="0" cy="0"/>
        </a:xfrm>
      </p:grpSpPr>
      <p:sp>
        <p:nvSpPr>
          <p:cNvPr id="3791" name="Google Shape;3791;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2" name="Google Shape;3792;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9"/>
        <p:cNvGrpSpPr/>
        <p:nvPr/>
      </p:nvGrpSpPr>
      <p:grpSpPr>
        <a:xfrm>
          <a:off x="0" y="0"/>
          <a:ext cx="0" cy="0"/>
          <a:chOff x="0" y="0"/>
          <a:chExt cx="0" cy="0"/>
        </a:xfrm>
      </p:grpSpPr>
      <p:sp>
        <p:nvSpPr>
          <p:cNvPr id="4060" name="Google Shape;4060;g1d14ef8b867_0_9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1" name="Google Shape;4061;g1d14ef8b867_0_9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7"/>
        <p:cNvGrpSpPr/>
        <p:nvPr/>
      </p:nvGrpSpPr>
      <p:grpSpPr>
        <a:xfrm>
          <a:off x="0" y="0"/>
          <a:ext cx="0" cy="0"/>
          <a:chOff x="0" y="0"/>
          <a:chExt cx="0" cy="0"/>
        </a:xfrm>
      </p:grpSpPr>
      <p:sp>
        <p:nvSpPr>
          <p:cNvPr id="4068" name="Google Shape;4068;g1d14ef8b867_0_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9" name="Google Shape;4069;g1d14ef8b867_0_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3"/>
        <p:cNvGrpSpPr/>
        <p:nvPr/>
      </p:nvGrpSpPr>
      <p:grpSpPr>
        <a:xfrm>
          <a:off x="0" y="0"/>
          <a:ext cx="0" cy="0"/>
          <a:chOff x="0" y="0"/>
          <a:chExt cx="0" cy="0"/>
        </a:xfrm>
      </p:grpSpPr>
      <p:sp>
        <p:nvSpPr>
          <p:cNvPr id="4074" name="Google Shape;4074;g1d14ef8b867_0_9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5" name="Google Shape;4075;g1d14ef8b867_0_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4"/>
        <p:cNvGrpSpPr/>
        <p:nvPr/>
      </p:nvGrpSpPr>
      <p:grpSpPr>
        <a:xfrm>
          <a:off x="0" y="0"/>
          <a:ext cx="0" cy="0"/>
          <a:chOff x="0" y="0"/>
          <a:chExt cx="0" cy="0"/>
        </a:xfrm>
      </p:grpSpPr>
      <p:sp>
        <p:nvSpPr>
          <p:cNvPr id="4095" name="Google Shape;4095;g135c9f142d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6" name="Google Shape;4096;g135c9f142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1"/>
        <p:cNvGrpSpPr/>
        <p:nvPr/>
      </p:nvGrpSpPr>
      <p:grpSpPr>
        <a:xfrm>
          <a:off x="0" y="0"/>
          <a:ext cx="0" cy="0"/>
          <a:chOff x="0" y="0"/>
          <a:chExt cx="0" cy="0"/>
        </a:xfrm>
      </p:grpSpPr>
      <p:sp>
        <p:nvSpPr>
          <p:cNvPr id="4162" name="Google Shape;4162;ge207fd22f2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3" name="Google Shape;4163;ge207fd22f2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9"/>
        <p:cNvGrpSpPr/>
        <p:nvPr/>
      </p:nvGrpSpPr>
      <p:grpSpPr>
        <a:xfrm>
          <a:off x="0" y="0"/>
          <a:ext cx="0" cy="0"/>
          <a:chOff x="0" y="0"/>
          <a:chExt cx="0" cy="0"/>
        </a:xfrm>
      </p:grpSpPr>
      <p:sp>
        <p:nvSpPr>
          <p:cNvPr id="4430" name="Google Shape;4430;ge207fd22f2_0_4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1" name="Google Shape;4431;ge207fd22f2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9"/>
        <p:cNvGrpSpPr/>
        <p:nvPr/>
      </p:nvGrpSpPr>
      <p:grpSpPr>
        <a:xfrm>
          <a:off x="0" y="0"/>
          <a:ext cx="0" cy="0"/>
          <a:chOff x="0" y="0"/>
          <a:chExt cx="0" cy="0"/>
        </a:xfrm>
      </p:grpSpPr>
      <p:sp>
        <p:nvSpPr>
          <p:cNvPr id="5200" name="Google Shape;5200;ge207fd22f2_0_5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1" name="Google Shape;5201;ge207fd22f2_0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6"/>
        <p:cNvGrpSpPr/>
        <p:nvPr/>
      </p:nvGrpSpPr>
      <p:grpSpPr>
        <a:xfrm>
          <a:off x="0" y="0"/>
          <a:ext cx="0" cy="0"/>
          <a:chOff x="0" y="0"/>
          <a:chExt cx="0" cy="0"/>
        </a:xfrm>
      </p:grpSpPr>
      <p:sp>
        <p:nvSpPr>
          <p:cNvPr id="5207" name="Google Shape;5207;g217d7e73a67_0_128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8" name="Google Shape;5208;g217d7e73a67_0_12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2"/>
        <p:cNvGrpSpPr/>
        <p:nvPr/>
      </p:nvGrpSpPr>
      <p:grpSpPr>
        <a:xfrm>
          <a:off x="0" y="0"/>
          <a:ext cx="0" cy="0"/>
          <a:chOff x="0" y="0"/>
          <a:chExt cx="0" cy="0"/>
        </a:xfrm>
      </p:grpSpPr>
      <p:sp>
        <p:nvSpPr>
          <p:cNvPr id="5213" name="Google Shape;5213;g217d7e73a67_0_128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4" name="Google Shape;5214;g217d7e73a67_0_12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8"/>
        <p:cNvGrpSpPr/>
        <p:nvPr/>
      </p:nvGrpSpPr>
      <p:grpSpPr>
        <a:xfrm>
          <a:off x="0" y="0"/>
          <a:ext cx="0" cy="0"/>
          <a:chOff x="0" y="0"/>
          <a:chExt cx="0" cy="0"/>
        </a:xfrm>
      </p:grpSpPr>
      <p:sp>
        <p:nvSpPr>
          <p:cNvPr id="5219" name="Google Shape;5219;g217d7e73a67_0_128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0" name="Google Shape;5220;g217d7e73a67_0_12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4"/>
        <p:cNvGrpSpPr/>
        <p:nvPr/>
      </p:nvGrpSpPr>
      <p:grpSpPr>
        <a:xfrm>
          <a:off x="0" y="0"/>
          <a:ext cx="0" cy="0"/>
          <a:chOff x="0" y="0"/>
          <a:chExt cx="0" cy="0"/>
        </a:xfrm>
      </p:grpSpPr>
      <p:sp>
        <p:nvSpPr>
          <p:cNvPr id="3675" name="Google Shape;3675;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6" name="Google Shape;3676;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4"/>
        <p:cNvGrpSpPr/>
        <p:nvPr/>
      </p:nvGrpSpPr>
      <p:grpSpPr>
        <a:xfrm>
          <a:off x="0" y="0"/>
          <a:ext cx="0" cy="0"/>
          <a:chOff x="0" y="0"/>
          <a:chExt cx="0" cy="0"/>
        </a:xfrm>
      </p:grpSpPr>
      <p:sp>
        <p:nvSpPr>
          <p:cNvPr id="5245" name="Google Shape;5245;g217d7e73a67_0_129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6" name="Google Shape;5246;g217d7e73a67_0_12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0"/>
        <p:cNvGrpSpPr/>
        <p:nvPr/>
      </p:nvGrpSpPr>
      <p:grpSpPr>
        <a:xfrm>
          <a:off x="0" y="0"/>
          <a:ext cx="0" cy="0"/>
          <a:chOff x="0" y="0"/>
          <a:chExt cx="0" cy="0"/>
        </a:xfrm>
      </p:grpSpPr>
      <p:sp>
        <p:nvSpPr>
          <p:cNvPr id="5261" name="Google Shape;5261;g217d7e73a67_0_129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2" name="Google Shape;5262;g217d7e73a67_0_129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7"/>
        <p:cNvGrpSpPr/>
        <p:nvPr/>
      </p:nvGrpSpPr>
      <p:grpSpPr>
        <a:xfrm>
          <a:off x="0" y="0"/>
          <a:ext cx="0" cy="0"/>
          <a:chOff x="0" y="0"/>
          <a:chExt cx="0" cy="0"/>
        </a:xfrm>
      </p:grpSpPr>
      <p:sp>
        <p:nvSpPr>
          <p:cNvPr id="5598" name="Google Shape;5598;g217d7e73a67_0_13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9" name="Google Shape;5599;g217d7e73a67_0_13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1"/>
        <p:cNvGrpSpPr/>
        <p:nvPr/>
      </p:nvGrpSpPr>
      <p:grpSpPr>
        <a:xfrm>
          <a:off x="0" y="0"/>
          <a:ext cx="0" cy="0"/>
          <a:chOff x="0" y="0"/>
          <a:chExt cx="0" cy="0"/>
        </a:xfrm>
      </p:grpSpPr>
      <p:sp>
        <p:nvSpPr>
          <p:cNvPr id="11512" name="Google Shape;11512;g217d7e73a67_0_19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13" name="Google Shape;11513;g217d7e73a67_0_19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8"/>
        <p:cNvGrpSpPr/>
        <p:nvPr/>
      </p:nvGrpSpPr>
      <p:grpSpPr>
        <a:xfrm>
          <a:off x="0" y="0"/>
          <a:ext cx="0" cy="0"/>
          <a:chOff x="0" y="0"/>
          <a:chExt cx="0" cy="0"/>
        </a:xfrm>
      </p:grpSpPr>
      <p:sp>
        <p:nvSpPr>
          <p:cNvPr id="11939" name="Google Shape;11939;g217d7e73a67_0_196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0" name="Google Shape;11940;g217d7e73a67_0_19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1"/>
        <p:cNvGrpSpPr/>
        <p:nvPr/>
      </p:nvGrpSpPr>
      <p:grpSpPr>
        <a:xfrm>
          <a:off x="0" y="0"/>
          <a:ext cx="0" cy="0"/>
          <a:chOff x="0" y="0"/>
          <a:chExt cx="0" cy="0"/>
        </a:xfrm>
      </p:grpSpPr>
      <p:sp>
        <p:nvSpPr>
          <p:cNvPr id="12102" name="Google Shape;12102;g217d7e73a67_0_197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03" name="Google Shape;12103;g217d7e73a67_0_19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3"/>
        <p:cNvGrpSpPr/>
        <p:nvPr/>
      </p:nvGrpSpPr>
      <p:grpSpPr>
        <a:xfrm>
          <a:off x="0" y="0"/>
          <a:ext cx="0" cy="0"/>
          <a:chOff x="0" y="0"/>
          <a:chExt cx="0" cy="0"/>
        </a:xfrm>
      </p:grpSpPr>
      <p:sp>
        <p:nvSpPr>
          <p:cNvPr id="12504" name="Google Shape;12504;g217d7e73a67_0_20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5" name="Google Shape;12505;g217d7e73a67_0_20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4"/>
        <p:cNvGrpSpPr/>
        <p:nvPr/>
      </p:nvGrpSpPr>
      <p:grpSpPr>
        <a:xfrm>
          <a:off x="0" y="0"/>
          <a:ext cx="0" cy="0"/>
          <a:chOff x="0" y="0"/>
          <a:chExt cx="0" cy="0"/>
        </a:xfrm>
      </p:grpSpPr>
      <p:sp>
        <p:nvSpPr>
          <p:cNvPr id="12875" name="Google Shape;12875;g217d7e73a67_0_205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6" name="Google Shape;12876;g217d7e73a67_0_20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8"/>
        <p:cNvGrpSpPr/>
        <p:nvPr/>
      </p:nvGrpSpPr>
      <p:grpSpPr>
        <a:xfrm>
          <a:off x="0" y="0"/>
          <a:ext cx="0" cy="0"/>
          <a:chOff x="0" y="0"/>
          <a:chExt cx="0" cy="0"/>
        </a:xfrm>
      </p:grpSpPr>
      <p:sp>
        <p:nvSpPr>
          <p:cNvPr id="13189" name="Google Shape;13189;g217d7e73a67_0_208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0" name="Google Shape;13190;g217d7e73a67_0_208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9"/>
        <p:cNvGrpSpPr/>
        <p:nvPr/>
      </p:nvGrpSpPr>
      <p:grpSpPr>
        <a:xfrm>
          <a:off x="0" y="0"/>
          <a:ext cx="0" cy="0"/>
          <a:chOff x="0" y="0"/>
          <a:chExt cx="0" cy="0"/>
        </a:xfrm>
      </p:grpSpPr>
      <p:sp>
        <p:nvSpPr>
          <p:cNvPr id="13480" name="Google Shape;13480;g217d7e73a67_0_21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81" name="Google Shape;13481;g217d7e73a67_0_21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0"/>
        <p:cNvGrpSpPr/>
        <p:nvPr/>
      </p:nvGrpSpPr>
      <p:grpSpPr>
        <a:xfrm>
          <a:off x="0" y="0"/>
          <a:ext cx="0" cy="0"/>
          <a:chOff x="0" y="0"/>
          <a:chExt cx="0" cy="0"/>
        </a:xfrm>
      </p:grpSpPr>
      <p:sp>
        <p:nvSpPr>
          <p:cNvPr id="3791" name="Google Shape;3791;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2" name="Google Shape;3792;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899910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8"/>
        <p:cNvGrpSpPr/>
        <p:nvPr/>
      </p:nvGrpSpPr>
      <p:grpSpPr>
        <a:xfrm>
          <a:off x="0" y="0"/>
          <a:ext cx="0" cy="0"/>
          <a:chOff x="0" y="0"/>
          <a:chExt cx="0" cy="0"/>
        </a:xfrm>
      </p:grpSpPr>
      <p:sp>
        <p:nvSpPr>
          <p:cNvPr id="13839" name="Google Shape;13839;g217d7e73a67_0_215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40" name="Google Shape;13840;g217d7e73a67_0_21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55"/>
        <p:cNvGrpSpPr/>
        <p:nvPr/>
      </p:nvGrpSpPr>
      <p:grpSpPr>
        <a:xfrm>
          <a:off x="0" y="0"/>
          <a:ext cx="0" cy="0"/>
          <a:chOff x="0" y="0"/>
          <a:chExt cx="0" cy="0"/>
        </a:xfrm>
      </p:grpSpPr>
      <p:sp>
        <p:nvSpPr>
          <p:cNvPr id="14256" name="Google Shape;14256;g217d7e73a67_0_219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57" name="Google Shape;14257;g217d7e73a67_0_21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95"/>
        <p:cNvGrpSpPr/>
        <p:nvPr/>
      </p:nvGrpSpPr>
      <p:grpSpPr>
        <a:xfrm>
          <a:off x="0" y="0"/>
          <a:ext cx="0" cy="0"/>
          <a:chOff x="0" y="0"/>
          <a:chExt cx="0" cy="0"/>
        </a:xfrm>
      </p:grpSpPr>
      <p:sp>
        <p:nvSpPr>
          <p:cNvPr id="14596" name="Google Shape;14596;g217d7e73a67_0_22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97" name="Google Shape;14597;g217d7e73a67_0_22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83"/>
        <p:cNvGrpSpPr/>
        <p:nvPr/>
      </p:nvGrpSpPr>
      <p:grpSpPr>
        <a:xfrm>
          <a:off x="0" y="0"/>
          <a:ext cx="0" cy="0"/>
          <a:chOff x="0" y="0"/>
          <a:chExt cx="0" cy="0"/>
        </a:xfrm>
      </p:grpSpPr>
      <p:sp>
        <p:nvSpPr>
          <p:cNvPr id="14784" name="Google Shape;14784;g217d7e73a67_0_224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85" name="Google Shape;14785;g217d7e73a67_0_22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29"/>
        <p:cNvGrpSpPr/>
        <p:nvPr/>
      </p:nvGrpSpPr>
      <p:grpSpPr>
        <a:xfrm>
          <a:off x="0" y="0"/>
          <a:ext cx="0" cy="0"/>
          <a:chOff x="0" y="0"/>
          <a:chExt cx="0" cy="0"/>
        </a:xfrm>
      </p:grpSpPr>
      <p:sp>
        <p:nvSpPr>
          <p:cNvPr id="15030" name="Google Shape;15030;g217d7e73a67_0_226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1" name="Google Shape;15031;g217d7e73a67_0_22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45"/>
        <p:cNvGrpSpPr/>
        <p:nvPr/>
      </p:nvGrpSpPr>
      <p:grpSpPr>
        <a:xfrm>
          <a:off x="0" y="0"/>
          <a:ext cx="0" cy="0"/>
          <a:chOff x="0" y="0"/>
          <a:chExt cx="0" cy="0"/>
        </a:xfrm>
      </p:grpSpPr>
      <p:sp>
        <p:nvSpPr>
          <p:cNvPr id="15146" name="Google Shape;15146;g217d7e73a67_0_228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7" name="Google Shape;15147;g217d7e73a67_0_228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1"/>
        <p:cNvGrpSpPr/>
        <p:nvPr/>
      </p:nvGrpSpPr>
      <p:grpSpPr>
        <a:xfrm>
          <a:off x="0" y="0"/>
          <a:ext cx="0" cy="0"/>
          <a:chOff x="0" y="0"/>
          <a:chExt cx="0" cy="0"/>
        </a:xfrm>
      </p:grpSpPr>
      <p:sp>
        <p:nvSpPr>
          <p:cNvPr id="15192" name="Google Shape;15192;g217d7e73a67_0_228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93" name="Google Shape;15193;g217d7e73a67_0_228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8"/>
        <p:cNvGrpSpPr/>
        <p:nvPr/>
      </p:nvGrpSpPr>
      <p:grpSpPr>
        <a:xfrm>
          <a:off x="0" y="0"/>
          <a:ext cx="0" cy="0"/>
          <a:chOff x="0" y="0"/>
          <a:chExt cx="0" cy="0"/>
        </a:xfrm>
      </p:grpSpPr>
      <p:sp>
        <p:nvSpPr>
          <p:cNvPr id="15389" name="Google Shape;15389;g217d7e73a67_0_230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90" name="Google Shape;15390;g217d7e73a67_0_230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45"/>
        <p:cNvGrpSpPr/>
        <p:nvPr/>
      </p:nvGrpSpPr>
      <p:grpSpPr>
        <a:xfrm>
          <a:off x="0" y="0"/>
          <a:ext cx="0" cy="0"/>
          <a:chOff x="0" y="0"/>
          <a:chExt cx="0" cy="0"/>
        </a:xfrm>
      </p:grpSpPr>
      <p:sp>
        <p:nvSpPr>
          <p:cNvPr id="15646" name="Google Shape;15646;g217d7e73a67_0_233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47" name="Google Shape;15647;g217d7e73a67_0_23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93"/>
        <p:cNvGrpSpPr/>
        <p:nvPr/>
      </p:nvGrpSpPr>
      <p:grpSpPr>
        <a:xfrm>
          <a:off x="0" y="0"/>
          <a:ext cx="0" cy="0"/>
          <a:chOff x="0" y="0"/>
          <a:chExt cx="0" cy="0"/>
        </a:xfrm>
      </p:grpSpPr>
      <p:sp>
        <p:nvSpPr>
          <p:cNvPr id="15794" name="Google Shape;15794;g217d7e73a67_0_23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95" name="Google Shape;15795;g217d7e73a67_0_23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0"/>
        <p:cNvGrpSpPr/>
        <p:nvPr/>
      </p:nvGrpSpPr>
      <p:grpSpPr>
        <a:xfrm>
          <a:off x="0" y="0"/>
          <a:ext cx="0" cy="0"/>
          <a:chOff x="0" y="0"/>
          <a:chExt cx="0" cy="0"/>
        </a:xfrm>
      </p:grpSpPr>
      <p:sp>
        <p:nvSpPr>
          <p:cNvPr id="3791" name="Google Shape;3791;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2" name="Google Shape;3792;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Being rational means not just going with your gut feelings or emotions, but also taking time to think carefully and weigh different options. It's like being a detective who investigates all the clues before solving a mystery.</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0113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21"/>
        <p:cNvGrpSpPr/>
        <p:nvPr/>
      </p:nvGrpSpPr>
      <p:grpSpPr>
        <a:xfrm>
          <a:off x="0" y="0"/>
          <a:ext cx="0" cy="0"/>
          <a:chOff x="0" y="0"/>
          <a:chExt cx="0" cy="0"/>
        </a:xfrm>
      </p:grpSpPr>
      <p:sp>
        <p:nvSpPr>
          <p:cNvPr id="16022" name="Google Shape;16022;g217d7e73a67_0_23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23" name="Google Shape;16023;g217d7e73a67_0_23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03"/>
        <p:cNvGrpSpPr/>
        <p:nvPr/>
      </p:nvGrpSpPr>
      <p:grpSpPr>
        <a:xfrm>
          <a:off x="0" y="0"/>
          <a:ext cx="0" cy="0"/>
          <a:chOff x="0" y="0"/>
          <a:chExt cx="0" cy="0"/>
        </a:xfrm>
      </p:grpSpPr>
      <p:sp>
        <p:nvSpPr>
          <p:cNvPr id="16204" name="Google Shape;16204;g217d7e73a67_0_238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5" name="Google Shape;16205;g217d7e73a67_0_238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0"/>
        <p:cNvGrpSpPr/>
        <p:nvPr/>
      </p:nvGrpSpPr>
      <p:grpSpPr>
        <a:xfrm>
          <a:off x="0" y="0"/>
          <a:ext cx="0" cy="0"/>
          <a:chOff x="0" y="0"/>
          <a:chExt cx="0" cy="0"/>
        </a:xfrm>
      </p:grpSpPr>
      <p:sp>
        <p:nvSpPr>
          <p:cNvPr id="3791" name="Google Shape;3791;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2" name="Google Shape;3792;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Being rational means not just going with your gut feelings or emotions, but also taking time to think carefully and weigh different options. It's like being a detective who investigates all the clues before solving a mystery.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Aristotle believed that the real truth and goodness are found within the world we experience with our senses. He thought that the things we see, touch, and interact with in our everyday lives are real and meaningful. </a:t>
            </a:r>
          </a:p>
          <a:p>
            <a:pPr marL="0">
              <a:lnSpc>
                <a:spcPct val="107000"/>
              </a:lnSpc>
              <a:spcAft>
                <a:spcPts val="800"/>
              </a:spcAf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According to Aristotle, nature, which includes objects in the world, has both form and matter. Form refers to the characteristics or qualities that make something what it is, and matter refers to the physical substance or material that makes up an object.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1353812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7"/>
        <p:cNvGrpSpPr/>
        <p:nvPr/>
      </p:nvGrpSpPr>
      <p:grpSpPr>
        <a:xfrm>
          <a:off x="0" y="0"/>
          <a:ext cx="0" cy="0"/>
          <a:chOff x="0" y="0"/>
          <a:chExt cx="0" cy="0"/>
        </a:xfrm>
      </p:grpSpPr>
      <p:sp>
        <p:nvSpPr>
          <p:cNvPr id="3798" name="Google Shape;3798;g217d7e73a67_0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9" name="Google Shape;3799;g217d7e73a67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7"/>
        <p:cNvGrpSpPr/>
        <p:nvPr/>
      </p:nvGrpSpPr>
      <p:grpSpPr>
        <a:xfrm>
          <a:off x="0" y="0"/>
          <a:ext cx="0" cy="0"/>
          <a:chOff x="0" y="0"/>
          <a:chExt cx="0" cy="0"/>
        </a:xfrm>
      </p:grpSpPr>
      <p:sp>
        <p:nvSpPr>
          <p:cNvPr id="3628" name="Google Shape;3628;ge1d838b62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9" name="Google Shape;3629;ge1d838b6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6"/>
        <p:cNvGrpSpPr/>
        <p:nvPr/>
      </p:nvGrpSpPr>
      <p:grpSpPr>
        <a:xfrm>
          <a:off x="0" y="0"/>
          <a:ext cx="0" cy="0"/>
          <a:chOff x="0" y="0"/>
          <a:chExt cx="0" cy="0"/>
        </a:xfrm>
      </p:grpSpPr>
      <p:sp>
        <p:nvSpPr>
          <p:cNvPr id="3637" name="Google Shape;3637;ge1d838b627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8" name="Google Shape;3638;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77750" y="1238901"/>
            <a:ext cx="5788500" cy="2180400"/>
          </a:xfrm>
          <a:prstGeom prst="rect">
            <a:avLst/>
          </a:prstGeom>
        </p:spPr>
        <p:txBody>
          <a:bodyPr spcFirstLastPara="1" wrap="square" lIns="91425" tIns="91425" rIns="91425" bIns="91425" anchor="b" anchorCtr="0">
            <a:noAutofit/>
          </a:bodyPr>
          <a:lstStyle>
            <a:lvl1pPr lvl="0" algn="ctr">
              <a:lnSpc>
                <a:spcPct val="115000"/>
              </a:lnSpc>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677750" y="3511000"/>
            <a:ext cx="5788500" cy="393600"/>
          </a:xfrm>
          <a:prstGeom prst="rect">
            <a:avLst/>
          </a:prstGeom>
          <a:ln>
            <a:noFill/>
          </a:ln>
        </p:spPr>
        <p:txBody>
          <a:bodyPr spcFirstLastPara="1" wrap="square" lIns="91425" tIns="91425" rIns="91425" bIns="91425" anchor="ctr" anchorCtr="0">
            <a:noAutofit/>
          </a:bodyPr>
          <a:lstStyle>
            <a:lvl1pPr lvl="0" algn="ctr">
              <a:lnSpc>
                <a:spcPct val="115000"/>
              </a:lnSpc>
              <a:spcBef>
                <a:spcPts val="0"/>
              </a:spcBef>
              <a:spcAft>
                <a:spcPts val="0"/>
              </a:spcAft>
              <a:buSzPts val="1400"/>
              <a:buNone/>
              <a:defRPr sz="1600">
                <a:latin typeface="Lexend Light"/>
                <a:ea typeface="Lexend Light"/>
                <a:cs typeface="Lexend Light"/>
                <a:sym typeface="Lexend Ligh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rot="5400000" flipH="1">
            <a:off x="-1652870" y="-503030"/>
            <a:ext cx="3863820" cy="1504029"/>
            <a:chOff x="5118925" y="3316075"/>
            <a:chExt cx="2765798" cy="1076613"/>
          </a:xfrm>
        </p:grpSpPr>
        <p:sp>
          <p:nvSpPr>
            <p:cNvPr id="12" name="Google Shape;12;p2"/>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a:off x="6936100" y="4300050"/>
            <a:ext cx="2765798" cy="1076613"/>
            <a:chOff x="5118925" y="3316075"/>
            <a:chExt cx="2765798" cy="1076613"/>
          </a:xfrm>
        </p:grpSpPr>
        <p:sp>
          <p:nvSpPr>
            <p:cNvPr id="47" name="Google Shape;47;p2"/>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2"/>
          <p:cNvGrpSpPr/>
          <p:nvPr/>
        </p:nvGrpSpPr>
        <p:grpSpPr>
          <a:xfrm>
            <a:off x="1906598" y="-529695"/>
            <a:ext cx="1236818" cy="1079132"/>
            <a:chOff x="2389000" y="3547600"/>
            <a:chExt cx="1218300" cy="1062975"/>
          </a:xfrm>
        </p:grpSpPr>
        <p:sp>
          <p:nvSpPr>
            <p:cNvPr id="82" name="Google Shape;82;p2"/>
            <p:cNvSpPr/>
            <p:nvPr/>
          </p:nvSpPr>
          <p:spPr>
            <a:xfrm>
              <a:off x="2389000" y="3547600"/>
              <a:ext cx="1218300" cy="1062975"/>
            </a:xfrm>
            <a:custGeom>
              <a:avLst/>
              <a:gdLst/>
              <a:ahLst/>
              <a:cxnLst/>
              <a:rect l="l" t="t" r="r" b="b"/>
              <a:pathLst>
                <a:path w="48732" h="42519" extrusionOk="0">
                  <a:moveTo>
                    <a:pt x="26504" y="1"/>
                  </a:moveTo>
                  <a:cubicBezTo>
                    <a:pt x="26234" y="1"/>
                    <a:pt x="25965" y="9"/>
                    <a:pt x="25701" y="27"/>
                  </a:cubicBezTo>
                  <a:cubicBezTo>
                    <a:pt x="22413" y="234"/>
                    <a:pt x="19702" y="1815"/>
                    <a:pt x="21078" y="5847"/>
                  </a:cubicBezTo>
                  <a:cubicBezTo>
                    <a:pt x="21518" y="7113"/>
                    <a:pt x="24064" y="10745"/>
                    <a:pt x="22729" y="12038"/>
                  </a:cubicBezTo>
                  <a:cubicBezTo>
                    <a:pt x="22454" y="12303"/>
                    <a:pt x="22173" y="12415"/>
                    <a:pt x="21892" y="12415"/>
                  </a:cubicBezTo>
                  <a:cubicBezTo>
                    <a:pt x="20567" y="12415"/>
                    <a:pt x="19267" y="9907"/>
                    <a:pt x="18904" y="9011"/>
                  </a:cubicBezTo>
                  <a:cubicBezTo>
                    <a:pt x="18106" y="7058"/>
                    <a:pt x="17666" y="5035"/>
                    <a:pt x="15602" y="4031"/>
                  </a:cubicBezTo>
                  <a:cubicBezTo>
                    <a:pt x="14928" y="3700"/>
                    <a:pt x="14255" y="3551"/>
                    <a:pt x="13599" y="3551"/>
                  </a:cubicBezTo>
                  <a:cubicBezTo>
                    <a:pt x="12127" y="3551"/>
                    <a:pt x="10741" y="4301"/>
                    <a:pt x="9618" y="5434"/>
                  </a:cubicBezTo>
                  <a:cubicBezTo>
                    <a:pt x="1" y="15078"/>
                    <a:pt x="11049" y="27405"/>
                    <a:pt x="18561" y="33844"/>
                  </a:cubicBezTo>
                  <a:cubicBezTo>
                    <a:pt x="22591" y="37297"/>
                    <a:pt x="27131" y="40187"/>
                    <a:pt x="32401" y="41260"/>
                  </a:cubicBezTo>
                  <a:cubicBezTo>
                    <a:pt x="34820" y="41756"/>
                    <a:pt x="37748" y="42518"/>
                    <a:pt x="40513" y="42518"/>
                  </a:cubicBezTo>
                  <a:cubicBezTo>
                    <a:pt x="41963" y="42518"/>
                    <a:pt x="43368" y="42309"/>
                    <a:pt x="44631" y="41741"/>
                  </a:cubicBezTo>
                  <a:cubicBezTo>
                    <a:pt x="47025" y="40668"/>
                    <a:pt x="47287" y="38521"/>
                    <a:pt x="47617" y="36142"/>
                  </a:cubicBezTo>
                  <a:cubicBezTo>
                    <a:pt x="48731" y="27887"/>
                    <a:pt x="47645" y="20856"/>
                    <a:pt x="42857" y="13992"/>
                  </a:cubicBezTo>
                  <a:cubicBezTo>
                    <a:pt x="39858" y="9699"/>
                    <a:pt x="37340" y="4223"/>
                    <a:pt x="32607" y="1444"/>
                  </a:cubicBezTo>
                  <a:cubicBezTo>
                    <a:pt x="31145" y="596"/>
                    <a:pt x="28761" y="1"/>
                    <a:pt x="26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2626700" y="3864925"/>
              <a:ext cx="261425" cy="194800"/>
            </a:xfrm>
            <a:custGeom>
              <a:avLst/>
              <a:gdLst/>
              <a:ahLst/>
              <a:cxnLst/>
              <a:rect l="l" t="t" r="r" b="b"/>
              <a:pathLst>
                <a:path w="10457" h="7792" extrusionOk="0">
                  <a:moveTo>
                    <a:pt x="3792" y="0"/>
                  </a:moveTo>
                  <a:cubicBezTo>
                    <a:pt x="2252" y="0"/>
                    <a:pt x="926" y="828"/>
                    <a:pt x="550" y="2619"/>
                  </a:cubicBezTo>
                  <a:cubicBezTo>
                    <a:pt x="0" y="5219"/>
                    <a:pt x="2820" y="7104"/>
                    <a:pt x="4994" y="7655"/>
                  </a:cubicBezTo>
                  <a:cubicBezTo>
                    <a:pt x="5351" y="7743"/>
                    <a:pt x="5793" y="7792"/>
                    <a:pt x="6269" y="7792"/>
                  </a:cubicBezTo>
                  <a:cubicBezTo>
                    <a:pt x="7791" y="7792"/>
                    <a:pt x="9662" y="7295"/>
                    <a:pt x="10249" y="6017"/>
                  </a:cubicBezTo>
                  <a:cubicBezTo>
                    <a:pt x="10401" y="5674"/>
                    <a:pt x="10456" y="5343"/>
                    <a:pt x="10442" y="4999"/>
                  </a:cubicBezTo>
                  <a:cubicBezTo>
                    <a:pt x="10304" y="2977"/>
                    <a:pt x="7347" y="1092"/>
                    <a:pt x="5833" y="446"/>
                  </a:cubicBezTo>
                  <a:cubicBezTo>
                    <a:pt x="5152" y="152"/>
                    <a:pt x="4453" y="0"/>
                    <a:pt x="37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2756025" y="4085675"/>
              <a:ext cx="277225" cy="170425"/>
            </a:xfrm>
            <a:custGeom>
              <a:avLst/>
              <a:gdLst/>
              <a:ahLst/>
              <a:cxnLst/>
              <a:rect l="l" t="t" r="r" b="b"/>
              <a:pathLst>
                <a:path w="11089" h="6817" extrusionOk="0">
                  <a:moveTo>
                    <a:pt x="6260" y="1"/>
                  </a:moveTo>
                  <a:cubicBezTo>
                    <a:pt x="4599" y="1"/>
                    <a:pt x="2582" y="875"/>
                    <a:pt x="1802" y="1782"/>
                  </a:cubicBezTo>
                  <a:cubicBezTo>
                    <a:pt x="1" y="3878"/>
                    <a:pt x="1035" y="6816"/>
                    <a:pt x="3759" y="6816"/>
                  </a:cubicBezTo>
                  <a:cubicBezTo>
                    <a:pt x="3968" y="6816"/>
                    <a:pt x="4187" y="6799"/>
                    <a:pt x="4416" y="6762"/>
                  </a:cubicBezTo>
                  <a:cubicBezTo>
                    <a:pt x="6521" y="6432"/>
                    <a:pt x="11089" y="1892"/>
                    <a:pt x="7635" y="269"/>
                  </a:cubicBezTo>
                  <a:cubicBezTo>
                    <a:pt x="7240" y="82"/>
                    <a:pt x="6766" y="1"/>
                    <a:pt x="6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2938150" y="4214150"/>
              <a:ext cx="209150" cy="201650"/>
            </a:xfrm>
            <a:custGeom>
              <a:avLst/>
              <a:gdLst/>
              <a:ahLst/>
              <a:cxnLst/>
              <a:rect l="l" t="t" r="r" b="b"/>
              <a:pathLst>
                <a:path w="8366" h="8066" extrusionOk="0">
                  <a:moveTo>
                    <a:pt x="4938" y="1"/>
                  </a:moveTo>
                  <a:cubicBezTo>
                    <a:pt x="4843" y="1"/>
                    <a:pt x="4745" y="5"/>
                    <a:pt x="4643" y="14"/>
                  </a:cubicBezTo>
                  <a:cubicBezTo>
                    <a:pt x="2771" y="179"/>
                    <a:pt x="653" y="2738"/>
                    <a:pt x="378" y="4265"/>
                  </a:cubicBezTo>
                  <a:cubicBezTo>
                    <a:pt x="1" y="6387"/>
                    <a:pt x="1346" y="8065"/>
                    <a:pt x="3065" y="8065"/>
                  </a:cubicBezTo>
                  <a:cubicBezTo>
                    <a:pt x="3731" y="8065"/>
                    <a:pt x="4453" y="7813"/>
                    <a:pt x="5152" y="7237"/>
                  </a:cubicBezTo>
                  <a:cubicBezTo>
                    <a:pt x="6759" y="5925"/>
                    <a:pt x="8365" y="1"/>
                    <a:pt x="4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125400" y="4293850"/>
              <a:ext cx="169650" cy="214350"/>
            </a:xfrm>
            <a:custGeom>
              <a:avLst/>
              <a:gdLst/>
              <a:ahLst/>
              <a:cxnLst/>
              <a:rect l="l" t="t" r="r" b="b"/>
              <a:pathLst>
                <a:path w="6786" h="8574" extrusionOk="0">
                  <a:moveTo>
                    <a:pt x="3350" y="1"/>
                  </a:moveTo>
                  <a:cubicBezTo>
                    <a:pt x="2954" y="1"/>
                    <a:pt x="2525" y="144"/>
                    <a:pt x="2065" y="472"/>
                  </a:cubicBezTo>
                  <a:cubicBezTo>
                    <a:pt x="537" y="1559"/>
                    <a:pt x="1" y="4847"/>
                    <a:pt x="537" y="6305"/>
                  </a:cubicBezTo>
                  <a:cubicBezTo>
                    <a:pt x="1077" y="7767"/>
                    <a:pt x="2285" y="8573"/>
                    <a:pt x="3475" y="8573"/>
                  </a:cubicBezTo>
                  <a:cubicBezTo>
                    <a:pt x="4558" y="8573"/>
                    <a:pt x="5627" y="7905"/>
                    <a:pt x="6164" y="6457"/>
                  </a:cubicBezTo>
                  <a:cubicBezTo>
                    <a:pt x="6785" y="4757"/>
                    <a:pt x="5629" y="1"/>
                    <a:pt x="33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2979575" y="3664500"/>
              <a:ext cx="181625" cy="238400"/>
            </a:xfrm>
            <a:custGeom>
              <a:avLst/>
              <a:gdLst/>
              <a:ahLst/>
              <a:cxnLst/>
              <a:rect l="l" t="t" r="r" b="b"/>
              <a:pathLst>
                <a:path w="7265" h="9536" extrusionOk="0">
                  <a:moveTo>
                    <a:pt x="3457" y="1"/>
                  </a:moveTo>
                  <a:cubicBezTo>
                    <a:pt x="3451" y="1"/>
                    <a:pt x="3446" y="1"/>
                    <a:pt x="3440" y="1"/>
                  </a:cubicBezTo>
                  <a:cubicBezTo>
                    <a:pt x="1019" y="28"/>
                    <a:pt x="1" y="2175"/>
                    <a:pt x="482" y="4431"/>
                  </a:cubicBezTo>
                  <a:cubicBezTo>
                    <a:pt x="799" y="5931"/>
                    <a:pt x="1954" y="8971"/>
                    <a:pt x="3770" y="9466"/>
                  </a:cubicBezTo>
                  <a:cubicBezTo>
                    <a:pt x="3935" y="9511"/>
                    <a:pt x="4107" y="9536"/>
                    <a:pt x="4283" y="9536"/>
                  </a:cubicBezTo>
                  <a:cubicBezTo>
                    <a:pt x="4432" y="9536"/>
                    <a:pt x="4582" y="9518"/>
                    <a:pt x="4733" y="9481"/>
                  </a:cubicBezTo>
                  <a:cubicBezTo>
                    <a:pt x="6397" y="9095"/>
                    <a:pt x="7265" y="6440"/>
                    <a:pt x="7210" y="4996"/>
                  </a:cubicBezTo>
                  <a:cubicBezTo>
                    <a:pt x="7113" y="2909"/>
                    <a:pt x="5922" y="1"/>
                    <a:pt x="3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146725" y="3829975"/>
              <a:ext cx="211775" cy="190875"/>
            </a:xfrm>
            <a:custGeom>
              <a:avLst/>
              <a:gdLst/>
              <a:ahLst/>
              <a:cxnLst/>
              <a:rect l="l" t="t" r="r" b="b"/>
              <a:pathLst>
                <a:path w="8471" h="7635" extrusionOk="0">
                  <a:moveTo>
                    <a:pt x="4972" y="1"/>
                  </a:moveTo>
                  <a:cubicBezTo>
                    <a:pt x="4385" y="1"/>
                    <a:pt x="3760" y="156"/>
                    <a:pt x="3151" y="495"/>
                  </a:cubicBezTo>
                  <a:cubicBezTo>
                    <a:pt x="1762" y="1266"/>
                    <a:pt x="1" y="4141"/>
                    <a:pt x="441" y="5984"/>
                  </a:cubicBezTo>
                  <a:cubicBezTo>
                    <a:pt x="732" y="7179"/>
                    <a:pt x="1474" y="7634"/>
                    <a:pt x="2377" y="7634"/>
                  </a:cubicBezTo>
                  <a:cubicBezTo>
                    <a:pt x="4336" y="7634"/>
                    <a:pt x="7054" y="5493"/>
                    <a:pt x="7581" y="4100"/>
                  </a:cubicBezTo>
                  <a:cubicBezTo>
                    <a:pt x="8470" y="1729"/>
                    <a:pt x="6932" y="1"/>
                    <a:pt x="49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241375" y="4027025"/>
              <a:ext cx="257925" cy="158350"/>
            </a:xfrm>
            <a:custGeom>
              <a:avLst/>
              <a:gdLst/>
              <a:ahLst/>
              <a:cxnLst/>
              <a:rect l="l" t="t" r="r" b="b"/>
              <a:pathLst>
                <a:path w="10317" h="6334" extrusionOk="0">
                  <a:moveTo>
                    <a:pt x="5722" y="0"/>
                  </a:moveTo>
                  <a:cubicBezTo>
                    <a:pt x="4129" y="0"/>
                    <a:pt x="1191" y="1572"/>
                    <a:pt x="658" y="3385"/>
                  </a:cubicBezTo>
                  <a:cubicBezTo>
                    <a:pt x="1" y="5557"/>
                    <a:pt x="1945" y="6334"/>
                    <a:pt x="4016" y="6334"/>
                  </a:cubicBezTo>
                  <a:cubicBezTo>
                    <a:pt x="5501" y="6334"/>
                    <a:pt x="7051" y="5935"/>
                    <a:pt x="7757" y="5366"/>
                  </a:cubicBezTo>
                  <a:cubicBezTo>
                    <a:pt x="10316" y="3289"/>
                    <a:pt x="8790" y="83"/>
                    <a:pt x="5763" y="1"/>
                  </a:cubicBezTo>
                  <a:cubicBezTo>
                    <a:pt x="5749" y="0"/>
                    <a:pt x="5736" y="0"/>
                    <a:pt x="5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255975" y="4228375"/>
              <a:ext cx="285275" cy="157375"/>
            </a:xfrm>
            <a:custGeom>
              <a:avLst/>
              <a:gdLst/>
              <a:ahLst/>
              <a:cxnLst/>
              <a:rect l="l" t="t" r="r" b="b"/>
              <a:pathLst>
                <a:path w="11411" h="6295" extrusionOk="0">
                  <a:moveTo>
                    <a:pt x="5946" y="1"/>
                  </a:moveTo>
                  <a:cubicBezTo>
                    <a:pt x="4709" y="1"/>
                    <a:pt x="3442" y="289"/>
                    <a:pt x="2716" y="972"/>
                  </a:cubicBezTo>
                  <a:cubicBezTo>
                    <a:pt x="1" y="3478"/>
                    <a:pt x="5112" y="6294"/>
                    <a:pt x="7476" y="6294"/>
                  </a:cubicBezTo>
                  <a:cubicBezTo>
                    <a:pt x="7604" y="6294"/>
                    <a:pt x="7724" y="6286"/>
                    <a:pt x="7834" y="6269"/>
                  </a:cubicBezTo>
                  <a:cubicBezTo>
                    <a:pt x="11095" y="5774"/>
                    <a:pt x="11411" y="2238"/>
                    <a:pt x="8824" y="642"/>
                  </a:cubicBezTo>
                  <a:cubicBezTo>
                    <a:pt x="8181" y="241"/>
                    <a:pt x="7076" y="1"/>
                    <a:pt x="5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966850" y="3917325"/>
              <a:ext cx="239075" cy="283075"/>
            </a:xfrm>
            <a:custGeom>
              <a:avLst/>
              <a:gdLst/>
              <a:ahLst/>
              <a:cxnLst/>
              <a:rect l="l" t="t" r="r" b="b"/>
              <a:pathLst>
                <a:path w="9563" h="11323" extrusionOk="0">
                  <a:moveTo>
                    <a:pt x="0" y="1"/>
                  </a:moveTo>
                  <a:cubicBezTo>
                    <a:pt x="0" y="1"/>
                    <a:pt x="165" y="427"/>
                    <a:pt x="523" y="1142"/>
                  </a:cubicBezTo>
                  <a:cubicBezTo>
                    <a:pt x="867" y="1857"/>
                    <a:pt x="1418" y="2862"/>
                    <a:pt x="2188" y="4004"/>
                  </a:cubicBezTo>
                  <a:cubicBezTo>
                    <a:pt x="3701" y="6315"/>
                    <a:pt x="6191" y="9204"/>
                    <a:pt x="9562" y="11323"/>
                  </a:cubicBezTo>
                  <a:cubicBezTo>
                    <a:pt x="9232" y="10952"/>
                    <a:pt x="7444" y="9081"/>
                    <a:pt x="5503" y="6769"/>
                  </a:cubicBezTo>
                  <a:cubicBezTo>
                    <a:pt x="3536" y="4486"/>
                    <a:pt x="1458" y="173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353800" y="3664450"/>
              <a:ext cx="5850" cy="4225"/>
            </a:xfrm>
            <a:custGeom>
              <a:avLst/>
              <a:gdLst/>
              <a:ahLst/>
              <a:cxnLst/>
              <a:rect l="l" t="t" r="r" b="b"/>
              <a:pathLst>
                <a:path w="234" h="169" extrusionOk="0">
                  <a:moveTo>
                    <a:pt x="111" y="1"/>
                  </a:moveTo>
                  <a:cubicBezTo>
                    <a:pt x="77" y="1"/>
                    <a:pt x="50" y="49"/>
                    <a:pt x="0" y="85"/>
                  </a:cubicBezTo>
                  <a:cubicBezTo>
                    <a:pt x="55" y="127"/>
                    <a:pt x="96" y="168"/>
                    <a:pt x="138" y="168"/>
                  </a:cubicBezTo>
                  <a:cubicBezTo>
                    <a:pt x="165" y="155"/>
                    <a:pt x="193" y="100"/>
                    <a:pt x="234" y="72"/>
                  </a:cubicBezTo>
                  <a:cubicBezTo>
                    <a:pt x="193" y="45"/>
                    <a:pt x="151" y="3"/>
                    <a:pt x="123" y="3"/>
                  </a:cubicBezTo>
                  <a:cubicBezTo>
                    <a:pt x="119" y="2"/>
                    <a:pt x="115" y="1"/>
                    <a:pt x="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2"/>
          <p:cNvGrpSpPr/>
          <p:nvPr/>
        </p:nvGrpSpPr>
        <p:grpSpPr>
          <a:xfrm rot="5400000">
            <a:off x="387875" y="2423538"/>
            <a:ext cx="354275" cy="296400"/>
            <a:chOff x="5613525" y="2508525"/>
            <a:chExt cx="354275" cy="296400"/>
          </a:xfrm>
        </p:grpSpPr>
        <p:sp>
          <p:nvSpPr>
            <p:cNvPr id="94" name="Google Shape;94;p2"/>
            <p:cNvSpPr/>
            <p:nvPr/>
          </p:nvSpPr>
          <p:spPr>
            <a:xfrm>
              <a:off x="5613525" y="2508525"/>
              <a:ext cx="49175" cy="296400"/>
            </a:xfrm>
            <a:custGeom>
              <a:avLst/>
              <a:gdLst/>
              <a:ahLst/>
              <a:cxnLst/>
              <a:rect l="l" t="t" r="r" b="b"/>
              <a:pathLst>
                <a:path w="1967" h="11856" extrusionOk="0">
                  <a:moveTo>
                    <a:pt x="1077" y="0"/>
                  </a:moveTo>
                  <a:cubicBezTo>
                    <a:pt x="691" y="0"/>
                    <a:pt x="309" y="248"/>
                    <a:pt x="316" y="743"/>
                  </a:cubicBezTo>
                  <a:cubicBezTo>
                    <a:pt x="316" y="1389"/>
                    <a:pt x="330" y="2022"/>
                    <a:pt x="330" y="2655"/>
                  </a:cubicBezTo>
                  <a:cubicBezTo>
                    <a:pt x="233" y="5572"/>
                    <a:pt x="0" y="8571"/>
                    <a:pt x="385" y="11419"/>
                  </a:cubicBezTo>
                  <a:cubicBezTo>
                    <a:pt x="418" y="11710"/>
                    <a:pt x="670" y="11855"/>
                    <a:pt x="933" y="11855"/>
                  </a:cubicBezTo>
                  <a:cubicBezTo>
                    <a:pt x="994" y="11855"/>
                    <a:pt x="1055" y="11848"/>
                    <a:pt x="1114" y="11832"/>
                  </a:cubicBezTo>
                  <a:cubicBezTo>
                    <a:pt x="1143" y="11835"/>
                    <a:pt x="1172" y="11836"/>
                    <a:pt x="1202" y="11836"/>
                  </a:cubicBezTo>
                  <a:cubicBezTo>
                    <a:pt x="1587" y="11836"/>
                    <a:pt x="1967" y="11588"/>
                    <a:pt x="1967" y="11102"/>
                  </a:cubicBezTo>
                  <a:cubicBezTo>
                    <a:pt x="1939" y="7842"/>
                    <a:pt x="1926" y="4595"/>
                    <a:pt x="1912" y="1334"/>
                  </a:cubicBezTo>
                  <a:cubicBezTo>
                    <a:pt x="1912" y="1224"/>
                    <a:pt x="1884" y="1128"/>
                    <a:pt x="1857" y="1046"/>
                  </a:cubicBezTo>
                  <a:lnTo>
                    <a:pt x="1857" y="743"/>
                  </a:lnTo>
                  <a:cubicBezTo>
                    <a:pt x="1850" y="248"/>
                    <a:pt x="1462" y="0"/>
                    <a:pt x="1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5689525" y="2508525"/>
              <a:ext cx="49550" cy="296400"/>
            </a:xfrm>
            <a:custGeom>
              <a:avLst/>
              <a:gdLst/>
              <a:ahLst/>
              <a:cxnLst/>
              <a:rect l="l" t="t" r="r" b="b"/>
              <a:pathLst>
                <a:path w="1982" h="11856" extrusionOk="0">
                  <a:moveTo>
                    <a:pt x="1091" y="0"/>
                  </a:moveTo>
                  <a:cubicBezTo>
                    <a:pt x="706" y="0"/>
                    <a:pt x="324" y="248"/>
                    <a:pt x="330" y="743"/>
                  </a:cubicBezTo>
                  <a:cubicBezTo>
                    <a:pt x="330" y="1389"/>
                    <a:pt x="345" y="2022"/>
                    <a:pt x="345" y="2655"/>
                  </a:cubicBezTo>
                  <a:cubicBezTo>
                    <a:pt x="234" y="5572"/>
                    <a:pt x="0" y="8571"/>
                    <a:pt x="385" y="11419"/>
                  </a:cubicBezTo>
                  <a:cubicBezTo>
                    <a:pt x="430" y="11710"/>
                    <a:pt x="684" y="11855"/>
                    <a:pt x="947" y="11855"/>
                  </a:cubicBezTo>
                  <a:cubicBezTo>
                    <a:pt x="1008" y="11855"/>
                    <a:pt x="1069" y="11848"/>
                    <a:pt x="1128" y="11832"/>
                  </a:cubicBezTo>
                  <a:cubicBezTo>
                    <a:pt x="1157" y="11835"/>
                    <a:pt x="1187" y="11836"/>
                    <a:pt x="1216" y="11836"/>
                  </a:cubicBezTo>
                  <a:cubicBezTo>
                    <a:pt x="1601" y="11836"/>
                    <a:pt x="1981" y="11588"/>
                    <a:pt x="1981" y="11102"/>
                  </a:cubicBezTo>
                  <a:cubicBezTo>
                    <a:pt x="1954" y="7842"/>
                    <a:pt x="1940" y="4595"/>
                    <a:pt x="1926" y="1334"/>
                  </a:cubicBezTo>
                  <a:cubicBezTo>
                    <a:pt x="1926" y="1224"/>
                    <a:pt x="1899" y="1128"/>
                    <a:pt x="1871" y="1046"/>
                  </a:cubicBezTo>
                  <a:lnTo>
                    <a:pt x="1871" y="743"/>
                  </a:lnTo>
                  <a:cubicBezTo>
                    <a:pt x="1865" y="248"/>
                    <a:pt x="1476" y="0"/>
                    <a:pt x="1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5765875" y="2508525"/>
              <a:ext cx="49525" cy="296400"/>
            </a:xfrm>
            <a:custGeom>
              <a:avLst/>
              <a:gdLst/>
              <a:ahLst/>
              <a:cxnLst/>
              <a:rect l="l" t="t" r="r" b="b"/>
              <a:pathLst>
                <a:path w="1981" h="11856" extrusionOk="0">
                  <a:moveTo>
                    <a:pt x="1089" y="0"/>
                  </a:moveTo>
                  <a:cubicBezTo>
                    <a:pt x="706" y="0"/>
                    <a:pt x="324" y="248"/>
                    <a:pt x="330" y="743"/>
                  </a:cubicBezTo>
                  <a:cubicBezTo>
                    <a:pt x="330" y="1389"/>
                    <a:pt x="345" y="2022"/>
                    <a:pt x="345" y="2655"/>
                  </a:cubicBezTo>
                  <a:cubicBezTo>
                    <a:pt x="235" y="5572"/>
                    <a:pt x="0" y="8571"/>
                    <a:pt x="386" y="11419"/>
                  </a:cubicBezTo>
                  <a:cubicBezTo>
                    <a:pt x="430" y="11710"/>
                    <a:pt x="684" y="11855"/>
                    <a:pt x="947" y="11855"/>
                  </a:cubicBezTo>
                  <a:cubicBezTo>
                    <a:pt x="1008" y="11855"/>
                    <a:pt x="1069" y="11848"/>
                    <a:pt x="1128" y="11832"/>
                  </a:cubicBezTo>
                  <a:cubicBezTo>
                    <a:pt x="1158" y="11835"/>
                    <a:pt x="1187" y="11836"/>
                    <a:pt x="1216" y="11836"/>
                  </a:cubicBezTo>
                  <a:cubicBezTo>
                    <a:pt x="1601" y="11836"/>
                    <a:pt x="1980" y="11588"/>
                    <a:pt x="1968" y="11102"/>
                  </a:cubicBezTo>
                  <a:cubicBezTo>
                    <a:pt x="1954" y="7842"/>
                    <a:pt x="1941" y="4595"/>
                    <a:pt x="1926" y="1334"/>
                  </a:cubicBezTo>
                  <a:cubicBezTo>
                    <a:pt x="1926" y="1224"/>
                    <a:pt x="1899" y="1128"/>
                    <a:pt x="1871" y="1046"/>
                  </a:cubicBezTo>
                  <a:cubicBezTo>
                    <a:pt x="1871" y="949"/>
                    <a:pt x="1858" y="839"/>
                    <a:pt x="1858" y="743"/>
                  </a:cubicBezTo>
                  <a:cubicBezTo>
                    <a:pt x="1858" y="248"/>
                    <a:pt x="1473" y="0"/>
                    <a:pt x="1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584222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30" y="11710"/>
                    <a:pt x="684" y="11855"/>
                    <a:pt x="948" y="11855"/>
                  </a:cubicBezTo>
                  <a:cubicBezTo>
                    <a:pt x="1008" y="11855"/>
                    <a:pt x="1069" y="11848"/>
                    <a:pt x="1129" y="11832"/>
                  </a:cubicBezTo>
                  <a:cubicBezTo>
                    <a:pt x="1158" y="11835"/>
                    <a:pt x="1187" y="11836"/>
                    <a:pt x="1216" y="11836"/>
                  </a:cubicBezTo>
                  <a:cubicBezTo>
                    <a:pt x="1600" y="11836"/>
                    <a:pt x="1968" y="11588"/>
                    <a:pt x="1968" y="11102"/>
                  </a:cubicBezTo>
                  <a:cubicBezTo>
                    <a:pt x="1954" y="7842"/>
                    <a:pt x="1941" y="4595"/>
                    <a:pt x="1913" y="1334"/>
                  </a:cubicBezTo>
                  <a:cubicBezTo>
                    <a:pt x="1913" y="1224"/>
                    <a:pt x="1899" y="1128"/>
                    <a:pt x="1858" y="1046"/>
                  </a:cubicBezTo>
                  <a:lnTo>
                    <a:pt x="1858" y="743"/>
                  </a:lnTo>
                  <a:cubicBezTo>
                    <a:pt x="1851" y="248"/>
                    <a:pt x="1466" y="0"/>
                    <a:pt x="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91857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20" y="11710"/>
                    <a:pt x="681" y="11855"/>
                    <a:pt x="947" y="11855"/>
                  </a:cubicBezTo>
                  <a:cubicBezTo>
                    <a:pt x="1008" y="11855"/>
                    <a:pt x="1070" y="11848"/>
                    <a:pt x="1129" y="11832"/>
                  </a:cubicBezTo>
                  <a:cubicBezTo>
                    <a:pt x="1158" y="11835"/>
                    <a:pt x="1187" y="11836"/>
                    <a:pt x="1217" y="11836"/>
                  </a:cubicBezTo>
                  <a:cubicBezTo>
                    <a:pt x="1600" y="11836"/>
                    <a:pt x="1969" y="11588"/>
                    <a:pt x="1969" y="11102"/>
                  </a:cubicBezTo>
                  <a:cubicBezTo>
                    <a:pt x="1954" y="7842"/>
                    <a:pt x="1941" y="4595"/>
                    <a:pt x="1914" y="1334"/>
                  </a:cubicBezTo>
                  <a:cubicBezTo>
                    <a:pt x="1914" y="1224"/>
                    <a:pt x="1899" y="1128"/>
                    <a:pt x="1859" y="1046"/>
                  </a:cubicBezTo>
                  <a:lnTo>
                    <a:pt x="1859" y="743"/>
                  </a:lnTo>
                  <a:cubicBezTo>
                    <a:pt x="1851" y="248"/>
                    <a:pt x="1466" y="0"/>
                    <a:pt x="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2"/>
          <p:cNvSpPr/>
          <p:nvPr/>
        </p:nvSpPr>
        <p:spPr>
          <a:xfrm>
            <a:off x="765350" y="-247137"/>
            <a:ext cx="808500" cy="773600"/>
          </a:xfrm>
          <a:custGeom>
            <a:avLst/>
            <a:gdLst/>
            <a:ahLst/>
            <a:cxnLst/>
            <a:rect l="l" t="t" r="r" b="b"/>
            <a:pathLst>
              <a:path w="32340" h="30944" extrusionOk="0">
                <a:moveTo>
                  <a:pt x="23369" y="5703"/>
                </a:moveTo>
                <a:cubicBezTo>
                  <a:pt x="23411" y="6872"/>
                  <a:pt x="23452" y="8042"/>
                  <a:pt x="23507" y="9211"/>
                </a:cubicBezTo>
                <a:cubicBezTo>
                  <a:pt x="21636" y="9349"/>
                  <a:pt x="19752" y="9446"/>
                  <a:pt x="17881" y="9501"/>
                </a:cubicBezTo>
                <a:cubicBezTo>
                  <a:pt x="17866" y="9184"/>
                  <a:pt x="17853" y="8868"/>
                  <a:pt x="17839" y="8538"/>
                </a:cubicBezTo>
                <a:cubicBezTo>
                  <a:pt x="17826" y="7602"/>
                  <a:pt x="17771" y="6666"/>
                  <a:pt x="17661" y="5744"/>
                </a:cubicBezTo>
                <a:cubicBezTo>
                  <a:pt x="19559" y="5731"/>
                  <a:pt x="21471" y="5717"/>
                  <a:pt x="23369" y="5703"/>
                </a:cubicBezTo>
                <a:close/>
                <a:moveTo>
                  <a:pt x="11414" y="5758"/>
                </a:moveTo>
                <a:cubicBezTo>
                  <a:pt x="11428" y="7052"/>
                  <a:pt x="11469" y="8331"/>
                  <a:pt x="11510" y="9611"/>
                </a:cubicBezTo>
                <a:cubicBezTo>
                  <a:pt x="10259" y="9611"/>
                  <a:pt x="9021" y="9611"/>
                  <a:pt x="7768" y="9583"/>
                </a:cubicBezTo>
                <a:cubicBezTo>
                  <a:pt x="7782" y="8758"/>
                  <a:pt x="7782" y="7945"/>
                  <a:pt x="7782" y="7120"/>
                </a:cubicBezTo>
                <a:lnTo>
                  <a:pt x="7782" y="5772"/>
                </a:lnTo>
                <a:cubicBezTo>
                  <a:pt x="8993" y="5772"/>
                  <a:pt x="10204" y="5772"/>
                  <a:pt x="11414" y="5758"/>
                </a:cubicBezTo>
                <a:close/>
                <a:moveTo>
                  <a:pt x="16986" y="5744"/>
                </a:moveTo>
                <a:cubicBezTo>
                  <a:pt x="17110" y="6735"/>
                  <a:pt x="17110" y="7753"/>
                  <a:pt x="17123" y="8730"/>
                </a:cubicBezTo>
                <a:cubicBezTo>
                  <a:pt x="17138" y="9005"/>
                  <a:pt x="17138" y="9266"/>
                  <a:pt x="17151" y="9528"/>
                </a:cubicBezTo>
                <a:cubicBezTo>
                  <a:pt x="15487" y="9583"/>
                  <a:pt x="13822" y="9611"/>
                  <a:pt x="12157" y="9611"/>
                </a:cubicBezTo>
                <a:cubicBezTo>
                  <a:pt x="12130" y="8758"/>
                  <a:pt x="12088" y="7905"/>
                  <a:pt x="12075" y="7052"/>
                </a:cubicBezTo>
                <a:cubicBezTo>
                  <a:pt x="12075" y="6625"/>
                  <a:pt x="12061" y="6199"/>
                  <a:pt x="12061" y="5758"/>
                </a:cubicBezTo>
                <a:cubicBezTo>
                  <a:pt x="13698" y="5758"/>
                  <a:pt x="15349" y="5758"/>
                  <a:pt x="16986" y="5744"/>
                </a:cubicBezTo>
                <a:close/>
                <a:moveTo>
                  <a:pt x="23535" y="9831"/>
                </a:moveTo>
                <a:cubicBezTo>
                  <a:pt x="23631" y="11647"/>
                  <a:pt x="23741" y="13476"/>
                  <a:pt x="23879" y="15279"/>
                </a:cubicBezTo>
                <a:cubicBezTo>
                  <a:pt x="21994" y="15499"/>
                  <a:pt x="20095" y="15637"/>
                  <a:pt x="18197" y="15760"/>
                </a:cubicBezTo>
                <a:cubicBezTo>
                  <a:pt x="18059" y="13889"/>
                  <a:pt x="17963" y="12018"/>
                  <a:pt x="17894" y="10133"/>
                </a:cubicBezTo>
                <a:cubicBezTo>
                  <a:pt x="19779" y="10064"/>
                  <a:pt x="21663" y="9968"/>
                  <a:pt x="23535" y="9831"/>
                </a:cubicBezTo>
                <a:close/>
                <a:moveTo>
                  <a:pt x="17165" y="10161"/>
                </a:moveTo>
                <a:cubicBezTo>
                  <a:pt x="17206" y="11715"/>
                  <a:pt x="17275" y="13270"/>
                  <a:pt x="17371" y="14811"/>
                </a:cubicBezTo>
                <a:cubicBezTo>
                  <a:pt x="17399" y="15155"/>
                  <a:pt x="17426" y="15485"/>
                  <a:pt x="17440" y="15815"/>
                </a:cubicBezTo>
                <a:cubicBezTo>
                  <a:pt x="16821" y="15857"/>
                  <a:pt x="16188" y="15897"/>
                  <a:pt x="15555" y="15952"/>
                </a:cubicBezTo>
                <a:cubicBezTo>
                  <a:pt x="14579" y="16022"/>
                  <a:pt x="13588" y="16077"/>
                  <a:pt x="12598" y="16132"/>
                </a:cubicBezTo>
                <a:cubicBezTo>
                  <a:pt x="12418" y="14178"/>
                  <a:pt x="12281" y="12225"/>
                  <a:pt x="12185" y="10271"/>
                </a:cubicBezTo>
                <a:cubicBezTo>
                  <a:pt x="13849" y="10257"/>
                  <a:pt x="15514" y="10216"/>
                  <a:pt x="17165" y="10161"/>
                </a:cubicBezTo>
                <a:close/>
                <a:moveTo>
                  <a:pt x="7768" y="10257"/>
                </a:moveTo>
                <a:cubicBezTo>
                  <a:pt x="9021" y="10271"/>
                  <a:pt x="10286" y="10271"/>
                  <a:pt x="11538" y="10271"/>
                </a:cubicBezTo>
                <a:cubicBezTo>
                  <a:pt x="11620" y="12238"/>
                  <a:pt x="11745" y="14206"/>
                  <a:pt x="11910" y="16173"/>
                </a:cubicBezTo>
                <a:cubicBezTo>
                  <a:pt x="10534" y="16255"/>
                  <a:pt x="9144" y="16338"/>
                  <a:pt x="7768" y="16393"/>
                </a:cubicBezTo>
                <a:lnTo>
                  <a:pt x="7768" y="10257"/>
                </a:lnTo>
                <a:close/>
                <a:moveTo>
                  <a:pt x="23920" y="15870"/>
                </a:moveTo>
                <a:lnTo>
                  <a:pt x="23920" y="16035"/>
                </a:lnTo>
                <a:cubicBezTo>
                  <a:pt x="24044" y="17618"/>
                  <a:pt x="24195" y="19199"/>
                  <a:pt x="24347" y="20768"/>
                </a:cubicBezTo>
                <a:lnTo>
                  <a:pt x="23232" y="20892"/>
                </a:lnTo>
                <a:cubicBezTo>
                  <a:pt x="21898" y="21030"/>
                  <a:pt x="20577" y="21140"/>
                  <a:pt x="19242" y="21250"/>
                </a:cubicBezTo>
                <a:cubicBezTo>
                  <a:pt x="19064" y="21263"/>
                  <a:pt x="18884" y="21263"/>
                  <a:pt x="18706" y="21277"/>
                </a:cubicBezTo>
                <a:cubicBezTo>
                  <a:pt x="18664" y="20960"/>
                  <a:pt x="18637" y="20658"/>
                  <a:pt x="18596" y="20342"/>
                </a:cubicBezTo>
                <a:cubicBezTo>
                  <a:pt x="18458" y="19021"/>
                  <a:pt x="18348" y="17700"/>
                  <a:pt x="18238" y="16393"/>
                </a:cubicBezTo>
                <a:cubicBezTo>
                  <a:pt x="20137" y="16228"/>
                  <a:pt x="22021" y="16035"/>
                  <a:pt x="23920" y="15870"/>
                </a:cubicBezTo>
                <a:close/>
                <a:moveTo>
                  <a:pt x="17495" y="16448"/>
                </a:moveTo>
                <a:cubicBezTo>
                  <a:pt x="17605" y="17920"/>
                  <a:pt x="17729" y="19379"/>
                  <a:pt x="17894" y="20837"/>
                </a:cubicBezTo>
                <a:cubicBezTo>
                  <a:pt x="17908" y="21002"/>
                  <a:pt x="17936" y="21167"/>
                  <a:pt x="17949" y="21332"/>
                </a:cubicBezTo>
                <a:cubicBezTo>
                  <a:pt x="16380" y="21442"/>
                  <a:pt x="14826" y="21525"/>
                  <a:pt x="13258" y="21593"/>
                </a:cubicBezTo>
                <a:cubicBezTo>
                  <a:pt x="13093" y="20410"/>
                  <a:pt x="12928" y="19227"/>
                  <a:pt x="12803" y="18044"/>
                </a:cubicBezTo>
                <a:cubicBezTo>
                  <a:pt x="12748" y="17631"/>
                  <a:pt x="12708" y="17205"/>
                  <a:pt x="12666" y="16792"/>
                </a:cubicBezTo>
                <a:cubicBezTo>
                  <a:pt x="13684" y="16723"/>
                  <a:pt x="14702" y="16668"/>
                  <a:pt x="15707" y="16600"/>
                </a:cubicBezTo>
                <a:cubicBezTo>
                  <a:pt x="16312" y="16558"/>
                  <a:pt x="16903" y="16503"/>
                  <a:pt x="17495" y="16448"/>
                </a:cubicBezTo>
                <a:close/>
                <a:moveTo>
                  <a:pt x="11895" y="0"/>
                </a:moveTo>
                <a:cubicBezTo>
                  <a:pt x="11697" y="0"/>
                  <a:pt x="11463" y="153"/>
                  <a:pt x="11455" y="393"/>
                </a:cubicBezTo>
                <a:cubicBezTo>
                  <a:pt x="11414" y="1934"/>
                  <a:pt x="11414" y="3475"/>
                  <a:pt x="11414" y="5016"/>
                </a:cubicBezTo>
                <a:lnTo>
                  <a:pt x="8786" y="5016"/>
                </a:lnTo>
                <a:cubicBezTo>
                  <a:pt x="8456" y="5016"/>
                  <a:pt x="8113" y="5001"/>
                  <a:pt x="7782" y="5001"/>
                </a:cubicBezTo>
                <a:lnTo>
                  <a:pt x="7782" y="1066"/>
                </a:lnTo>
                <a:cubicBezTo>
                  <a:pt x="7782" y="816"/>
                  <a:pt x="7504" y="642"/>
                  <a:pt x="7284" y="642"/>
                </a:cubicBezTo>
                <a:cubicBezTo>
                  <a:pt x="7142" y="642"/>
                  <a:pt x="7025" y="715"/>
                  <a:pt x="7025" y="888"/>
                </a:cubicBezTo>
                <a:cubicBezTo>
                  <a:pt x="7025" y="2264"/>
                  <a:pt x="7025" y="3625"/>
                  <a:pt x="7012" y="5001"/>
                </a:cubicBezTo>
                <a:cubicBezTo>
                  <a:pt x="5471" y="4988"/>
                  <a:pt x="3930" y="4974"/>
                  <a:pt x="2375" y="4974"/>
                </a:cubicBezTo>
                <a:cubicBezTo>
                  <a:pt x="2371" y="4974"/>
                  <a:pt x="2367" y="4974"/>
                  <a:pt x="2364" y="4974"/>
                </a:cubicBezTo>
                <a:cubicBezTo>
                  <a:pt x="1922" y="4974"/>
                  <a:pt x="1953" y="5744"/>
                  <a:pt x="2362" y="5744"/>
                </a:cubicBezTo>
                <a:cubicBezTo>
                  <a:pt x="3916" y="5758"/>
                  <a:pt x="5471" y="5758"/>
                  <a:pt x="7012" y="5758"/>
                </a:cubicBezTo>
                <a:lnTo>
                  <a:pt x="7012" y="9569"/>
                </a:lnTo>
                <a:cubicBezTo>
                  <a:pt x="4824" y="9528"/>
                  <a:pt x="2623" y="9418"/>
                  <a:pt x="436" y="9280"/>
                </a:cubicBezTo>
                <a:cubicBezTo>
                  <a:pt x="428" y="9280"/>
                  <a:pt x="421" y="9280"/>
                  <a:pt x="413" y="9280"/>
                </a:cubicBezTo>
                <a:cubicBezTo>
                  <a:pt x="0" y="9280"/>
                  <a:pt x="140" y="10037"/>
                  <a:pt x="546" y="10051"/>
                </a:cubicBezTo>
                <a:cubicBezTo>
                  <a:pt x="2705" y="10147"/>
                  <a:pt x="4851" y="10216"/>
                  <a:pt x="7012" y="10244"/>
                </a:cubicBezTo>
                <a:cubicBezTo>
                  <a:pt x="6998" y="11247"/>
                  <a:pt x="6998" y="12238"/>
                  <a:pt x="6998" y="13228"/>
                </a:cubicBezTo>
                <a:lnTo>
                  <a:pt x="6998" y="16435"/>
                </a:lnTo>
                <a:cubicBezTo>
                  <a:pt x="6269" y="16462"/>
                  <a:pt x="5539" y="16503"/>
                  <a:pt x="4811" y="16530"/>
                </a:cubicBezTo>
                <a:cubicBezTo>
                  <a:pt x="4307" y="16558"/>
                  <a:pt x="4477" y="17191"/>
                  <a:pt x="4933" y="17191"/>
                </a:cubicBezTo>
                <a:cubicBezTo>
                  <a:pt x="4938" y="17191"/>
                  <a:pt x="4943" y="17191"/>
                  <a:pt x="4948" y="17191"/>
                </a:cubicBezTo>
                <a:cubicBezTo>
                  <a:pt x="5622" y="17163"/>
                  <a:pt x="6310" y="17122"/>
                  <a:pt x="6984" y="17095"/>
                </a:cubicBezTo>
                <a:lnTo>
                  <a:pt x="6984" y="19406"/>
                </a:lnTo>
                <a:cubicBezTo>
                  <a:pt x="6984" y="21360"/>
                  <a:pt x="6929" y="23341"/>
                  <a:pt x="7163" y="25295"/>
                </a:cubicBezTo>
                <a:cubicBezTo>
                  <a:pt x="7232" y="25817"/>
                  <a:pt x="7315" y="26326"/>
                  <a:pt x="7425" y="26836"/>
                </a:cubicBezTo>
                <a:cubicBezTo>
                  <a:pt x="7507" y="27193"/>
                  <a:pt x="7575" y="27619"/>
                  <a:pt x="7878" y="27881"/>
                </a:cubicBezTo>
                <a:cubicBezTo>
                  <a:pt x="8051" y="28034"/>
                  <a:pt x="8236" y="28101"/>
                  <a:pt x="8405" y="28101"/>
                </a:cubicBezTo>
                <a:cubicBezTo>
                  <a:pt x="8816" y="28101"/>
                  <a:pt x="9129" y="27705"/>
                  <a:pt x="8924" y="27179"/>
                </a:cubicBezTo>
                <a:cubicBezTo>
                  <a:pt x="8870" y="27042"/>
                  <a:pt x="8782" y="26987"/>
                  <a:pt x="8689" y="26987"/>
                </a:cubicBezTo>
                <a:cubicBezTo>
                  <a:pt x="8522" y="26987"/>
                  <a:pt x="8341" y="27168"/>
                  <a:pt x="8333" y="27372"/>
                </a:cubicBezTo>
                <a:cubicBezTo>
                  <a:pt x="8318" y="27358"/>
                  <a:pt x="8318" y="27276"/>
                  <a:pt x="8278" y="27166"/>
                </a:cubicBezTo>
                <a:cubicBezTo>
                  <a:pt x="8236" y="27001"/>
                  <a:pt x="8195" y="26836"/>
                  <a:pt x="8168" y="26656"/>
                </a:cubicBezTo>
                <a:cubicBezTo>
                  <a:pt x="8071" y="26230"/>
                  <a:pt x="7988" y="25790"/>
                  <a:pt x="7933" y="25350"/>
                </a:cubicBezTo>
                <a:cubicBezTo>
                  <a:pt x="7837" y="24510"/>
                  <a:pt x="7782" y="23657"/>
                  <a:pt x="7768" y="22818"/>
                </a:cubicBezTo>
                <a:cubicBezTo>
                  <a:pt x="7727" y="21098"/>
                  <a:pt x="7755" y="19379"/>
                  <a:pt x="7755" y="17658"/>
                </a:cubicBezTo>
                <a:cubicBezTo>
                  <a:pt x="7755" y="17453"/>
                  <a:pt x="7768" y="17260"/>
                  <a:pt x="7768" y="17053"/>
                </a:cubicBezTo>
                <a:cubicBezTo>
                  <a:pt x="9171" y="16985"/>
                  <a:pt x="10575" y="16916"/>
                  <a:pt x="11978" y="16833"/>
                </a:cubicBezTo>
                <a:cubicBezTo>
                  <a:pt x="12116" y="18429"/>
                  <a:pt x="12308" y="20025"/>
                  <a:pt x="12528" y="21621"/>
                </a:cubicBezTo>
                <a:lnTo>
                  <a:pt x="11167" y="21663"/>
                </a:lnTo>
                <a:cubicBezTo>
                  <a:pt x="10690" y="21676"/>
                  <a:pt x="10645" y="22323"/>
                  <a:pt x="11138" y="22323"/>
                </a:cubicBezTo>
                <a:cubicBezTo>
                  <a:pt x="11142" y="22323"/>
                  <a:pt x="11147" y="22323"/>
                  <a:pt x="11153" y="22323"/>
                </a:cubicBezTo>
                <a:cubicBezTo>
                  <a:pt x="11635" y="22295"/>
                  <a:pt x="12130" y="22281"/>
                  <a:pt x="12625" y="22268"/>
                </a:cubicBezTo>
                <a:cubicBezTo>
                  <a:pt x="12680" y="22653"/>
                  <a:pt x="12735" y="23038"/>
                  <a:pt x="12790" y="23409"/>
                </a:cubicBezTo>
                <a:cubicBezTo>
                  <a:pt x="13079" y="25280"/>
                  <a:pt x="13326" y="27289"/>
                  <a:pt x="14221" y="28982"/>
                </a:cubicBezTo>
                <a:cubicBezTo>
                  <a:pt x="14283" y="29115"/>
                  <a:pt x="14452" y="29256"/>
                  <a:pt x="14619" y="29256"/>
                </a:cubicBezTo>
                <a:cubicBezTo>
                  <a:pt x="14676" y="29256"/>
                  <a:pt x="14733" y="29240"/>
                  <a:pt x="14785" y="29202"/>
                </a:cubicBezTo>
                <a:cubicBezTo>
                  <a:pt x="15225" y="28885"/>
                  <a:pt x="15307" y="28417"/>
                  <a:pt x="15225" y="27909"/>
                </a:cubicBezTo>
                <a:cubicBezTo>
                  <a:pt x="15190" y="27706"/>
                  <a:pt x="15063" y="27621"/>
                  <a:pt x="14931" y="27621"/>
                </a:cubicBezTo>
                <a:cubicBezTo>
                  <a:pt x="14748" y="27621"/>
                  <a:pt x="14554" y="27785"/>
                  <a:pt x="14579" y="28032"/>
                </a:cubicBezTo>
                <a:cubicBezTo>
                  <a:pt x="14042" y="26546"/>
                  <a:pt x="13781" y="25019"/>
                  <a:pt x="13533" y="23437"/>
                </a:cubicBezTo>
                <a:cubicBezTo>
                  <a:pt x="13464" y="23038"/>
                  <a:pt x="13409" y="22639"/>
                  <a:pt x="13354" y="22240"/>
                </a:cubicBezTo>
                <a:cubicBezTo>
                  <a:pt x="14909" y="22171"/>
                  <a:pt x="16463" y="22089"/>
                  <a:pt x="18031" y="21978"/>
                </a:cubicBezTo>
                <a:cubicBezTo>
                  <a:pt x="18197" y="23396"/>
                  <a:pt x="18389" y="24827"/>
                  <a:pt x="18747" y="26203"/>
                </a:cubicBezTo>
                <a:cubicBezTo>
                  <a:pt x="18981" y="27124"/>
                  <a:pt x="19284" y="28019"/>
                  <a:pt x="19682" y="28885"/>
                </a:cubicBezTo>
                <a:cubicBezTo>
                  <a:pt x="19889" y="29325"/>
                  <a:pt x="20123" y="29765"/>
                  <a:pt x="20385" y="30178"/>
                </a:cubicBezTo>
                <a:cubicBezTo>
                  <a:pt x="20618" y="30536"/>
                  <a:pt x="20825" y="30866"/>
                  <a:pt x="21278" y="30935"/>
                </a:cubicBezTo>
                <a:cubicBezTo>
                  <a:pt x="21303" y="30941"/>
                  <a:pt x="21327" y="30944"/>
                  <a:pt x="21351" y="30944"/>
                </a:cubicBezTo>
                <a:cubicBezTo>
                  <a:pt x="21445" y="30944"/>
                  <a:pt x="21526" y="30899"/>
                  <a:pt x="21581" y="30811"/>
                </a:cubicBezTo>
                <a:cubicBezTo>
                  <a:pt x="21809" y="30482"/>
                  <a:pt x="21629" y="29932"/>
                  <a:pt x="21214" y="29932"/>
                </a:cubicBezTo>
                <a:cubicBezTo>
                  <a:pt x="21177" y="29932"/>
                  <a:pt x="21140" y="29936"/>
                  <a:pt x="21100" y="29945"/>
                </a:cubicBezTo>
                <a:cubicBezTo>
                  <a:pt x="21100" y="29958"/>
                  <a:pt x="21086" y="29958"/>
                  <a:pt x="21086" y="29958"/>
                </a:cubicBezTo>
                <a:lnTo>
                  <a:pt x="21072" y="29958"/>
                </a:lnTo>
                <a:cubicBezTo>
                  <a:pt x="21045" y="29875"/>
                  <a:pt x="20935" y="29738"/>
                  <a:pt x="20907" y="29670"/>
                </a:cubicBezTo>
                <a:cubicBezTo>
                  <a:pt x="20797" y="29505"/>
                  <a:pt x="20715" y="29325"/>
                  <a:pt x="20618" y="29160"/>
                </a:cubicBezTo>
                <a:cubicBezTo>
                  <a:pt x="20412" y="28762"/>
                  <a:pt x="20233" y="28362"/>
                  <a:pt x="20082" y="27949"/>
                </a:cubicBezTo>
                <a:cubicBezTo>
                  <a:pt x="19779" y="27179"/>
                  <a:pt x="19545" y="26381"/>
                  <a:pt x="19366" y="25570"/>
                </a:cubicBezTo>
                <a:cubicBezTo>
                  <a:pt x="19091" y="24372"/>
                  <a:pt x="18926" y="23148"/>
                  <a:pt x="18774" y="21923"/>
                </a:cubicBezTo>
                <a:cubicBezTo>
                  <a:pt x="18926" y="21923"/>
                  <a:pt x="19077" y="21910"/>
                  <a:pt x="19229" y="21896"/>
                </a:cubicBezTo>
                <a:cubicBezTo>
                  <a:pt x="20563" y="21800"/>
                  <a:pt x="21884" y="21690"/>
                  <a:pt x="23219" y="21552"/>
                </a:cubicBezTo>
                <a:lnTo>
                  <a:pt x="24415" y="21428"/>
                </a:lnTo>
                <a:cubicBezTo>
                  <a:pt x="24457" y="21758"/>
                  <a:pt x="24484" y="22089"/>
                  <a:pt x="24512" y="22419"/>
                </a:cubicBezTo>
                <a:cubicBezTo>
                  <a:pt x="24635" y="23464"/>
                  <a:pt x="24745" y="24497"/>
                  <a:pt x="24883" y="25542"/>
                </a:cubicBezTo>
                <a:cubicBezTo>
                  <a:pt x="24938" y="26065"/>
                  <a:pt x="25007" y="26574"/>
                  <a:pt x="25075" y="27096"/>
                </a:cubicBezTo>
                <a:cubicBezTo>
                  <a:pt x="25117" y="27454"/>
                  <a:pt x="25255" y="27909"/>
                  <a:pt x="25255" y="28307"/>
                </a:cubicBezTo>
                <a:cubicBezTo>
                  <a:pt x="25172" y="28376"/>
                  <a:pt x="25130" y="28500"/>
                  <a:pt x="25130" y="28610"/>
                </a:cubicBezTo>
                <a:lnTo>
                  <a:pt x="25130" y="28734"/>
                </a:lnTo>
                <a:cubicBezTo>
                  <a:pt x="25130" y="28941"/>
                  <a:pt x="25331" y="29115"/>
                  <a:pt x="25537" y="29115"/>
                </a:cubicBezTo>
                <a:cubicBezTo>
                  <a:pt x="25590" y="29115"/>
                  <a:pt x="25644" y="29103"/>
                  <a:pt x="25695" y="29078"/>
                </a:cubicBezTo>
                <a:cubicBezTo>
                  <a:pt x="25998" y="28927"/>
                  <a:pt x="26038" y="28707"/>
                  <a:pt x="25998" y="28362"/>
                </a:cubicBezTo>
                <a:cubicBezTo>
                  <a:pt x="25956" y="27949"/>
                  <a:pt x="25888" y="27523"/>
                  <a:pt x="25833" y="27111"/>
                </a:cubicBezTo>
                <a:cubicBezTo>
                  <a:pt x="25723" y="26271"/>
                  <a:pt x="25613" y="25445"/>
                  <a:pt x="25516" y="24607"/>
                </a:cubicBezTo>
                <a:lnTo>
                  <a:pt x="25145" y="21346"/>
                </a:lnTo>
                <a:lnTo>
                  <a:pt x="25255" y="21346"/>
                </a:lnTo>
                <a:cubicBezTo>
                  <a:pt x="25571" y="21305"/>
                  <a:pt x="25888" y="21263"/>
                  <a:pt x="26218" y="21236"/>
                </a:cubicBezTo>
                <a:cubicBezTo>
                  <a:pt x="26530" y="21191"/>
                  <a:pt x="26886" y="21110"/>
                  <a:pt x="27215" y="21110"/>
                </a:cubicBezTo>
                <a:cubicBezTo>
                  <a:pt x="27292" y="21110"/>
                  <a:pt x="27368" y="21115"/>
                  <a:pt x="27442" y="21125"/>
                </a:cubicBezTo>
                <a:cubicBezTo>
                  <a:pt x="27465" y="21129"/>
                  <a:pt x="27487" y="21130"/>
                  <a:pt x="27508" y="21130"/>
                </a:cubicBezTo>
                <a:cubicBezTo>
                  <a:pt x="27982" y="21130"/>
                  <a:pt x="27831" y="20345"/>
                  <a:pt x="27461" y="20345"/>
                </a:cubicBezTo>
                <a:cubicBezTo>
                  <a:pt x="27424" y="20345"/>
                  <a:pt x="27386" y="20353"/>
                  <a:pt x="27346" y="20369"/>
                </a:cubicBezTo>
                <a:cubicBezTo>
                  <a:pt x="26741" y="20630"/>
                  <a:pt x="25915" y="20603"/>
                  <a:pt x="25268" y="20672"/>
                </a:cubicBezTo>
                <a:cubicBezTo>
                  <a:pt x="25200" y="20685"/>
                  <a:pt x="25145" y="20685"/>
                  <a:pt x="25090" y="20700"/>
                </a:cubicBezTo>
                <a:cubicBezTo>
                  <a:pt x="25048" y="20327"/>
                  <a:pt x="25007" y="19970"/>
                  <a:pt x="24965" y="19612"/>
                </a:cubicBezTo>
                <a:cubicBezTo>
                  <a:pt x="24842" y="18346"/>
                  <a:pt x="24732" y="17081"/>
                  <a:pt x="24635" y="15829"/>
                </a:cubicBezTo>
                <a:cubicBezTo>
                  <a:pt x="25310" y="15774"/>
                  <a:pt x="25983" y="15719"/>
                  <a:pt x="26671" y="15677"/>
                </a:cubicBezTo>
                <a:cubicBezTo>
                  <a:pt x="27106" y="15651"/>
                  <a:pt x="26898" y="14944"/>
                  <a:pt x="26518" y="14944"/>
                </a:cubicBezTo>
                <a:cubicBezTo>
                  <a:pt x="26501" y="14944"/>
                  <a:pt x="26483" y="14946"/>
                  <a:pt x="26466" y="14949"/>
                </a:cubicBezTo>
                <a:cubicBezTo>
                  <a:pt x="25833" y="15044"/>
                  <a:pt x="25213" y="15127"/>
                  <a:pt x="24580" y="15196"/>
                </a:cubicBezTo>
                <a:cubicBezTo>
                  <a:pt x="24443" y="13394"/>
                  <a:pt x="24319" y="11592"/>
                  <a:pt x="24222" y="9789"/>
                </a:cubicBezTo>
                <a:lnTo>
                  <a:pt x="24319" y="9789"/>
                </a:lnTo>
                <a:cubicBezTo>
                  <a:pt x="26561" y="9624"/>
                  <a:pt x="28804" y="9418"/>
                  <a:pt x="31033" y="9184"/>
                </a:cubicBezTo>
                <a:cubicBezTo>
                  <a:pt x="31520" y="9131"/>
                  <a:pt x="31326" y="8547"/>
                  <a:pt x="30898" y="8547"/>
                </a:cubicBezTo>
                <a:cubicBezTo>
                  <a:pt x="30879" y="8547"/>
                  <a:pt x="30860" y="8548"/>
                  <a:pt x="30841" y="8551"/>
                </a:cubicBezTo>
                <a:cubicBezTo>
                  <a:pt x="28639" y="8813"/>
                  <a:pt x="26410" y="9005"/>
                  <a:pt x="24195" y="9170"/>
                </a:cubicBezTo>
                <a:lnTo>
                  <a:pt x="24195" y="9143"/>
                </a:lnTo>
                <a:cubicBezTo>
                  <a:pt x="24140" y="8000"/>
                  <a:pt x="24085" y="6845"/>
                  <a:pt x="24044" y="5703"/>
                </a:cubicBezTo>
                <a:cubicBezTo>
                  <a:pt x="24470" y="5703"/>
                  <a:pt x="24897" y="5703"/>
                  <a:pt x="25337" y="5689"/>
                </a:cubicBezTo>
                <a:cubicBezTo>
                  <a:pt x="27167" y="5676"/>
                  <a:pt x="29010" y="5662"/>
                  <a:pt x="30854" y="5648"/>
                </a:cubicBezTo>
                <a:cubicBezTo>
                  <a:pt x="30896" y="5662"/>
                  <a:pt x="30951" y="5676"/>
                  <a:pt x="31006" y="5676"/>
                </a:cubicBezTo>
                <a:cubicBezTo>
                  <a:pt x="31281" y="5662"/>
                  <a:pt x="31556" y="5662"/>
                  <a:pt x="31831" y="5634"/>
                </a:cubicBezTo>
                <a:cubicBezTo>
                  <a:pt x="32340" y="5607"/>
                  <a:pt x="32189" y="4946"/>
                  <a:pt x="31749" y="4946"/>
                </a:cubicBezTo>
                <a:cubicBezTo>
                  <a:pt x="31446" y="4946"/>
                  <a:pt x="31156" y="4946"/>
                  <a:pt x="30868" y="4933"/>
                </a:cubicBezTo>
                <a:cubicBezTo>
                  <a:pt x="30813" y="4933"/>
                  <a:pt x="30758" y="4946"/>
                  <a:pt x="30716" y="4961"/>
                </a:cubicBezTo>
                <a:cubicBezTo>
                  <a:pt x="28487" y="5001"/>
                  <a:pt x="26259" y="5016"/>
                  <a:pt x="24017" y="5029"/>
                </a:cubicBezTo>
                <a:cubicBezTo>
                  <a:pt x="24002" y="4423"/>
                  <a:pt x="23975" y="3818"/>
                  <a:pt x="23962" y="3213"/>
                </a:cubicBezTo>
                <a:cubicBezTo>
                  <a:pt x="23954" y="2959"/>
                  <a:pt x="23771" y="2820"/>
                  <a:pt x="23601" y="2820"/>
                </a:cubicBezTo>
                <a:cubicBezTo>
                  <a:pt x="23449" y="2820"/>
                  <a:pt x="23308" y="2931"/>
                  <a:pt x="23314" y="3172"/>
                </a:cubicBezTo>
                <a:lnTo>
                  <a:pt x="23356" y="5029"/>
                </a:lnTo>
                <a:cubicBezTo>
                  <a:pt x="21416" y="5043"/>
                  <a:pt x="19477" y="5043"/>
                  <a:pt x="17550" y="5043"/>
                </a:cubicBezTo>
                <a:cubicBezTo>
                  <a:pt x="17399" y="4218"/>
                  <a:pt x="17165" y="3420"/>
                  <a:pt x="16821" y="2635"/>
                </a:cubicBezTo>
                <a:cubicBezTo>
                  <a:pt x="16755" y="2500"/>
                  <a:pt x="16661" y="2446"/>
                  <a:pt x="16566" y="2446"/>
                </a:cubicBezTo>
                <a:cubicBezTo>
                  <a:pt x="16341" y="2446"/>
                  <a:pt x="16112" y="2753"/>
                  <a:pt x="16257" y="3034"/>
                </a:cubicBezTo>
                <a:cubicBezTo>
                  <a:pt x="16560" y="3680"/>
                  <a:pt x="16752" y="4355"/>
                  <a:pt x="16890" y="5043"/>
                </a:cubicBezTo>
                <a:cubicBezTo>
                  <a:pt x="15280" y="5029"/>
                  <a:pt x="13671" y="5029"/>
                  <a:pt x="12061" y="5029"/>
                </a:cubicBezTo>
                <a:cubicBezTo>
                  <a:pt x="12047" y="3447"/>
                  <a:pt x="12075" y="1879"/>
                  <a:pt x="12171" y="310"/>
                </a:cubicBezTo>
                <a:cubicBezTo>
                  <a:pt x="12183" y="93"/>
                  <a:pt x="12049" y="0"/>
                  <a:pt x="118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 name="Google Shape;100;p2"/>
          <p:cNvGrpSpPr/>
          <p:nvPr/>
        </p:nvGrpSpPr>
        <p:grpSpPr>
          <a:xfrm>
            <a:off x="-355668" y="2962553"/>
            <a:ext cx="733488" cy="456751"/>
            <a:chOff x="4819000" y="1410925"/>
            <a:chExt cx="327450" cy="203925"/>
          </a:xfrm>
        </p:grpSpPr>
        <p:sp>
          <p:nvSpPr>
            <p:cNvPr id="101" name="Google Shape;101;p2"/>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2"/>
          <p:cNvGrpSpPr/>
          <p:nvPr/>
        </p:nvGrpSpPr>
        <p:grpSpPr>
          <a:xfrm>
            <a:off x="1809831" y="2180888"/>
            <a:ext cx="188039" cy="296415"/>
            <a:chOff x="4749525" y="2413575"/>
            <a:chExt cx="311271" cy="490672"/>
          </a:xfrm>
        </p:grpSpPr>
        <p:sp>
          <p:nvSpPr>
            <p:cNvPr id="110" name="Google Shape;110;p2"/>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2"/>
          <p:cNvGrpSpPr/>
          <p:nvPr/>
        </p:nvGrpSpPr>
        <p:grpSpPr>
          <a:xfrm rot="10800000">
            <a:off x="6510856" y="1238901"/>
            <a:ext cx="188039" cy="296415"/>
            <a:chOff x="4749525" y="2413575"/>
            <a:chExt cx="311271" cy="490672"/>
          </a:xfrm>
        </p:grpSpPr>
        <p:sp>
          <p:nvSpPr>
            <p:cNvPr id="114" name="Google Shape;114;p2"/>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2"/>
          <p:cNvGrpSpPr/>
          <p:nvPr/>
        </p:nvGrpSpPr>
        <p:grpSpPr>
          <a:xfrm rot="-1668623">
            <a:off x="8748137" y="624691"/>
            <a:ext cx="574070" cy="618300"/>
            <a:chOff x="2145500" y="2775800"/>
            <a:chExt cx="378025" cy="407150"/>
          </a:xfrm>
        </p:grpSpPr>
        <p:sp>
          <p:nvSpPr>
            <p:cNvPr id="118" name="Google Shape;118;p2"/>
            <p:cNvSpPr/>
            <p:nvPr/>
          </p:nvSpPr>
          <p:spPr>
            <a:xfrm>
              <a:off x="2145500" y="2775800"/>
              <a:ext cx="378025" cy="40715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2294775" y="2799675"/>
              <a:ext cx="104575" cy="84500"/>
            </a:xfrm>
            <a:custGeom>
              <a:avLst/>
              <a:gdLst/>
              <a:ahLst/>
              <a:cxnLst/>
              <a:rect l="l" t="t" r="r" b="b"/>
              <a:pathLst>
                <a:path w="4183" h="3380" extrusionOk="0">
                  <a:moveTo>
                    <a:pt x="1188" y="1"/>
                  </a:moveTo>
                  <a:cubicBezTo>
                    <a:pt x="1019" y="1"/>
                    <a:pt x="895" y="222"/>
                    <a:pt x="1060" y="364"/>
                  </a:cubicBezTo>
                  <a:cubicBezTo>
                    <a:pt x="1170" y="474"/>
                    <a:pt x="1293" y="571"/>
                    <a:pt x="1418" y="681"/>
                  </a:cubicBezTo>
                  <a:cubicBezTo>
                    <a:pt x="1280" y="722"/>
                    <a:pt x="1156" y="791"/>
                    <a:pt x="1060" y="901"/>
                  </a:cubicBezTo>
                  <a:cubicBezTo>
                    <a:pt x="838" y="838"/>
                    <a:pt x="608" y="791"/>
                    <a:pt x="370" y="791"/>
                  </a:cubicBezTo>
                  <a:cubicBezTo>
                    <a:pt x="298" y="791"/>
                    <a:pt x="225" y="795"/>
                    <a:pt x="152" y="805"/>
                  </a:cubicBezTo>
                  <a:cubicBezTo>
                    <a:pt x="55" y="805"/>
                    <a:pt x="0" y="956"/>
                    <a:pt x="83" y="1012"/>
                  </a:cubicBezTo>
                  <a:cubicBezTo>
                    <a:pt x="345" y="1162"/>
                    <a:pt x="620" y="1259"/>
                    <a:pt x="895" y="1355"/>
                  </a:cubicBezTo>
                  <a:cubicBezTo>
                    <a:pt x="895" y="1575"/>
                    <a:pt x="1018" y="1782"/>
                    <a:pt x="1183" y="1933"/>
                  </a:cubicBezTo>
                  <a:cubicBezTo>
                    <a:pt x="1198" y="1933"/>
                    <a:pt x="1198" y="1933"/>
                    <a:pt x="1198" y="1947"/>
                  </a:cubicBezTo>
                  <a:cubicBezTo>
                    <a:pt x="1128" y="1988"/>
                    <a:pt x="1060" y="2043"/>
                    <a:pt x="991" y="2098"/>
                  </a:cubicBezTo>
                  <a:cubicBezTo>
                    <a:pt x="936" y="2140"/>
                    <a:pt x="868" y="2222"/>
                    <a:pt x="840" y="2277"/>
                  </a:cubicBezTo>
                  <a:cubicBezTo>
                    <a:pt x="826" y="2305"/>
                    <a:pt x="826" y="2332"/>
                    <a:pt x="826" y="2373"/>
                  </a:cubicBezTo>
                  <a:cubicBezTo>
                    <a:pt x="826" y="2353"/>
                    <a:pt x="826" y="2342"/>
                    <a:pt x="824" y="2342"/>
                  </a:cubicBezTo>
                  <a:cubicBezTo>
                    <a:pt x="822" y="2342"/>
                    <a:pt x="819" y="2353"/>
                    <a:pt x="813" y="2373"/>
                  </a:cubicBezTo>
                  <a:cubicBezTo>
                    <a:pt x="769" y="2470"/>
                    <a:pt x="845" y="2542"/>
                    <a:pt x="925" y="2542"/>
                  </a:cubicBezTo>
                  <a:cubicBezTo>
                    <a:pt x="945" y="2542"/>
                    <a:pt x="965" y="2538"/>
                    <a:pt x="984" y="2529"/>
                  </a:cubicBezTo>
                  <a:lnTo>
                    <a:pt x="984" y="2529"/>
                  </a:lnTo>
                  <a:cubicBezTo>
                    <a:pt x="974" y="2534"/>
                    <a:pt x="975" y="2537"/>
                    <a:pt x="982" y="2537"/>
                  </a:cubicBezTo>
                  <a:cubicBezTo>
                    <a:pt x="1001" y="2537"/>
                    <a:pt x="1060" y="2520"/>
                    <a:pt x="1060" y="2511"/>
                  </a:cubicBezTo>
                  <a:cubicBezTo>
                    <a:pt x="1088" y="2511"/>
                    <a:pt x="1115" y="2497"/>
                    <a:pt x="1143" y="2483"/>
                  </a:cubicBezTo>
                  <a:cubicBezTo>
                    <a:pt x="1225" y="2470"/>
                    <a:pt x="1308" y="2415"/>
                    <a:pt x="1376" y="2360"/>
                  </a:cubicBezTo>
                  <a:cubicBezTo>
                    <a:pt x="1445" y="2318"/>
                    <a:pt x="1500" y="2263"/>
                    <a:pt x="1569" y="2208"/>
                  </a:cubicBezTo>
                  <a:cubicBezTo>
                    <a:pt x="1638" y="2250"/>
                    <a:pt x="1706" y="2290"/>
                    <a:pt x="1776" y="2318"/>
                  </a:cubicBezTo>
                  <a:cubicBezTo>
                    <a:pt x="1761" y="2566"/>
                    <a:pt x="1803" y="2841"/>
                    <a:pt x="1679" y="3061"/>
                  </a:cubicBezTo>
                  <a:cubicBezTo>
                    <a:pt x="1600" y="3209"/>
                    <a:pt x="1754" y="3364"/>
                    <a:pt x="1899" y="3364"/>
                  </a:cubicBezTo>
                  <a:cubicBezTo>
                    <a:pt x="1956" y="3364"/>
                    <a:pt x="2012" y="3340"/>
                    <a:pt x="2051" y="3281"/>
                  </a:cubicBezTo>
                  <a:cubicBezTo>
                    <a:pt x="2216" y="3020"/>
                    <a:pt x="2174" y="2745"/>
                    <a:pt x="2174" y="2456"/>
                  </a:cubicBezTo>
                  <a:lnTo>
                    <a:pt x="2174" y="2456"/>
                  </a:lnTo>
                  <a:cubicBezTo>
                    <a:pt x="2202" y="2470"/>
                    <a:pt x="2229" y="2470"/>
                    <a:pt x="2257" y="2470"/>
                  </a:cubicBezTo>
                  <a:cubicBezTo>
                    <a:pt x="2284" y="2497"/>
                    <a:pt x="2312" y="2525"/>
                    <a:pt x="2339" y="2580"/>
                  </a:cubicBezTo>
                  <a:cubicBezTo>
                    <a:pt x="2381" y="2635"/>
                    <a:pt x="2436" y="2703"/>
                    <a:pt x="2463" y="2773"/>
                  </a:cubicBezTo>
                  <a:cubicBezTo>
                    <a:pt x="2504" y="2841"/>
                    <a:pt x="2546" y="2923"/>
                    <a:pt x="2546" y="3020"/>
                  </a:cubicBezTo>
                  <a:cubicBezTo>
                    <a:pt x="2546" y="3088"/>
                    <a:pt x="2532" y="3143"/>
                    <a:pt x="2532" y="3213"/>
                  </a:cubicBezTo>
                  <a:cubicBezTo>
                    <a:pt x="2542" y="3320"/>
                    <a:pt x="2636" y="3379"/>
                    <a:pt x="2729" y="3379"/>
                  </a:cubicBezTo>
                  <a:cubicBezTo>
                    <a:pt x="2766" y="3379"/>
                    <a:pt x="2803" y="3370"/>
                    <a:pt x="2834" y="3350"/>
                  </a:cubicBezTo>
                  <a:cubicBezTo>
                    <a:pt x="3069" y="3213"/>
                    <a:pt x="2986" y="2841"/>
                    <a:pt x="2889" y="2648"/>
                  </a:cubicBezTo>
                  <a:cubicBezTo>
                    <a:pt x="2849" y="2566"/>
                    <a:pt x="2807" y="2497"/>
                    <a:pt x="2766" y="2415"/>
                  </a:cubicBezTo>
                  <a:cubicBezTo>
                    <a:pt x="2779" y="2415"/>
                    <a:pt x="2779" y="2415"/>
                    <a:pt x="2794" y="2401"/>
                  </a:cubicBezTo>
                  <a:cubicBezTo>
                    <a:pt x="2821" y="2470"/>
                    <a:pt x="2862" y="2525"/>
                    <a:pt x="2959" y="2538"/>
                  </a:cubicBezTo>
                  <a:cubicBezTo>
                    <a:pt x="3124" y="2580"/>
                    <a:pt x="3289" y="2580"/>
                    <a:pt x="3454" y="2580"/>
                  </a:cubicBezTo>
                  <a:cubicBezTo>
                    <a:pt x="3605" y="2580"/>
                    <a:pt x="3715" y="2593"/>
                    <a:pt x="3852" y="2648"/>
                  </a:cubicBezTo>
                  <a:cubicBezTo>
                    <a:pt x="3884" y="2661"/>
                    <a:pt x="3918" y="2667"/>
                    <a:pt x="3951" y="2667"/>
                  </a:cubicBezTo>
                  <a:cubicBezTo>
                    <a:pt x="3991" y="2667"/>
                    <a:pt x="4029" y="2657"/>
                    <a:pt x="4059" y="2635"/>
                  </a:cubicBezTo>
                  <a:cubicBezTo>
                    <a:pt x="4100" y="2607"/>
                    <a:pt x="4114" y="2580"/>
                    <a:pt x="4142" y="2538"/>
                  </a:cubicBezTo>
                  <a:cubicBezTo>
                    <a:pt x="4183" y="2456"/>
                    <a:pt x="4142" y="2345"/>
                    <a:pt x="4073" y="2290"/>
                  </a:cubicBezTo>
                  <a:cubicBezTo>
                    <a:pt x="3939" y="2165"/>
                    <a:pt x="3765" y="2138"/>
                    <a:pt x="3584" y="2138"/>
                  </a:cubicBezTo>
                  <a:cubicBezTo>
                    <a:pt x="3448" y="2138"/>
                    <a:pt x="3309" y="2153"/>
                    <a:pt x="3179" y="2153"/>
                  </a:cubicBezTo>
                  <a:cubicBezTo>
                    <a:pt x="3261" y="2057"/>
                    <a:pt x="3302" y="1933"/>
                    <a:pt x="3316" y="1795"/>
                  </a:cubicBezTo>
                  <a:cubicBezTo>
                    <a:pt x="3316" y="1740"/>
                    <a:pt x="3316" y="1672"/>
                    <a:pt x="3302" y="1617"/>
                  </a:cubicBezTo>
                  <a:cubicBezTo>
                    <a:pt x="3385" y="1589"/>
                    <a:pt x="3454" y="1548"/>
                    <a:pt x="3522" y="1507"/>
                  </a:cubicBezTo>
                  <a:cubicBezTo>
                    <a:pt x="3552" y="1524"/>
                    <a:pt x="3582" y="1531"/>
                    <a:pt x="3612" y="1531"/>
                  </a:cubicBezTo>
                  <a:cubicBezTo>
                    <a:pt x="3774" y="1531"/>
                    <a:pt x="3914" y="1304"/>
                    <a:pt x="3797" y="1177"/>
                  </a:cubicBezTo>
                  <a:cubicBezTo>
                    <a:pt x="3757" y="1135"/>
                    <a:pt x="3715" y="1094"/>
                    <a:pt x="3687" y="1052"/>
                  </a:cubicBezTo>
                  <a:cubicBezTo>
                    <a:pt x="3624" y="989"/>
                    <a:pt x="3543" y="937"/>
                    <a:pt x="3459" y="937"/>
                  </a:cubicBezTo>
                  <a:cubicBezTo>
                    <a:pt x="3416" y="937"/>
                    <a:pt x="3372" y="951"/>
                    <a:pt x="3330" y="984"/>
                  </a:cubicBezTo>
                  <a:cubicBezTo>
                    <a:pt x="3247" y="1052"/>
                    <a:pt x="3179" y="1094"/>
                    <a:pt x="3096" y="1135"/>
                  </a:cubicBezTo>
                  <a:cubicBezTo>
                    <a:pt x="3027" y="1067"/>
                    <a:pt x="2959" y="1012"/>
                    <a:pt x="2876" y="956"/>
                  </a:cubicBezTo>
                  <a:cubicBezTo>
                    <a:pt x="2862" y="942"/>
                    <a:pt x="2834" y="929"/>
                    <a:pt x="2807" y="915"/>
                  </a:cubicBezTo>
                  <a:lnTo>
                    <a:pt x="2807" y="832"/>
                  </a:lnTo>
                  <a:cubicBezTo>
                    <a:pt x="2807" y="695"/>
                    <a:pt x="2807" y="544"/>
                    <a:pt x="2779" y="406"/>
                  </a:cubicBezTo>
                  <a:cubicBezTo>
                    <a:pt x="2761" y="268"/>
                    <a:pt x="2662" y="205"/>
                    <a:pt x="2560" y="205"/>
                  </a:cubicBezTo>
                  <a:cubicBezTo>
                    <a:pt x="2438" y="205"/>
                    <a:pt x="2312" y="296"/>
                    <a:pt x="2312" y="461"/>
                  </a:cubicBezTo>
                  <a:lnTo>
                    <a:pt x="2312" y="695"/>
                  </a:lnTo>
                  <a:cubicBezTo>
                    <a:pt x="2202" y="667"/>
                    <a:pt x="2091" y="639"/>
                    <a:pt x="1981" y="639"/>
                  </a:cubicBezTo>
                  <a:cubicBezTo>
                    <a:pt x="1776" y="406"/>
                    <a:pt x="1541" y="214"/>
                    <a:pt x="1321" y="48"/>
                  </a:cubicBezTo>
                  <a:cubicBezTo>
                    <a:pt x="1276" y="15"/>
                    <a:pt x="1231" y="1"/>
                    <a:pt x="11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2"/>
          <p:cNvSpPr/>
          <p:nvPr/>
        </p:nvSpPr>
        <p:spPr>
          <a:xfrm>
            <a:off x="7466238" y="634713"/>
            <a:ext cx="808528" cy="436985"/>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2"/>
          <p:cNvGrpSpPr/>
          <p:nvPr/>
        </p:nvGrpSpPr>
        <p:grpSpPr>
          <a:xfrm>
            <a:off x="8430776" y="1281289"/>
            <a:ext cx="808517" cy="969266"/>
            <a:chOff x="5937150" y="5007400"/>
            <a:chExt cx="373225" cy="447450"/>
          </a:xfrm>
        </p:grpSpPr>
        <p:sp>
          <p:nvSpPr>
            <p:cNvPr id="122" name="Google Shape;122;p2"/>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2"/>
          <p:cNvGrpSpPr/>
          <p:nvPr/>
        </p:nvGrpSpPr>
        <p:grpSpPr>
          <a:xfrm>
            <a:off x="-788978" y="3645200"/>
            <a:ext cx="2283565" cy="1917593"/>
            <a:chOff x="4946600" y="4739900"/>
            <a:chExt cx="782150" cy="656800"/>
          </a:xfrm>
        </p:grpSpPr>
        <p:sp>
          <p:nvSpPr>
            <p:cNvPr id="126" name="Google Shape;126;p2"/>
            <p:cNvSpPr/>
            <p:nvPr/>
          </p:nvSpPr>
          <p:spPr>
            <a:xfrm>
              <a:off x="4997500" y="4739900"/>
              <a:ext cx="731250" cy="602825"/>
            </a:xfrm>
            <a:custGeom>
              <a:avLst/>
              <a:gdLst/>
              <a:ahLst/>
              <a:cxnLst/>
              <a:rect l="l" t="t" r="r" b="b"/>
              <a:pathLst>
                <a:path w="29250" h="24113" extrusionOk="0">
                  <a:moveTo>
                    <a:pt x="15038" y="0"/>
                  </a:moveTo>
                  <a:cubicBezTo>
                    <a:pt x="14303" y="0"/>
                    <a:pt x="14104" y="1588"/>
                    <a:pt x="13965" y="2083"/>
                  </a:cubicBezTo>
                  <a:cubicBezTo>
                    <a:pt x="13676" y="3061"/>
                    <a:pt x="13538" y="4079"/>
                    <a:pt x="13415" y="5097"/>
                  </a:cubicBezTo>
                  <a:cubicBezTo>
                    <a:pt x="13140" y="7298"/>
                    <a:pt x="12864" y="9485"/>
                    <a:pt x="12602" y="11686"/>
                  </a:cubicBezTo>
                  <a:cubicBezTo>
                    <a:pt x="12521" y="12390"/>
                    <a:pt x="12307" y="13228"/>
                    <a:pt x="11500" y="13228"/>
                  </a:cubicBezTo>
                  <a:cubicBezTo>
                    <a:pt x="11487" y="13228"/>
                    <a:pt x="11474" y="13228"/>
                    <a:pt x="11461" y="13227"/>
                  </a:cubicBezTo>
                  <a:cubicBezTo>
                    <a:pt x="10594" y="13200"/>
                    <a:pt x="9783" y="12594"/>
                    <a:pt x="9218" y="11976"/>
                  </a:cubicBezTo>
                  <a:cubicBezTo>
                    <a:pt x="8517" y="11178"/>
                    <a:pt x="8035" y="10228"/>
                    <a:pt x="7374" y="9402"/>
                  </a:cubicBezTo>
                  <a:cubicBezTo>
                    <a:pt x="6466" y="8302"/>
                    <a:pt x="5215" y="7463"/>
                    <a:pt x="3839" y="7064"/>
                  </a:cubicBezTo>
                  <a:cubicBezTo>
                    <a:pt x="3687" y="7013"/>
                    <a:pt x="3524" y="6974"/>
                    <a:pt x="3368" y="6974"/>
                  </a:cubicBezTo>
                  <a:cubicBezTo>
                    <a:pt x="3226" y="6974"/>
                    <a:pt x="3090" y="7006"/>
                    <a:pt x="2972" y="7091"/>
                  </a:cubicBezTo>
                  <a:cubicBezTo>
                    <a:pt x="2711" y="7298"/>
                    <a:pt x="2697" y="7696"/>
                    <a:pt x="2766" y="8027"/>
                  </a:cubicBezTo>
                  <a:cubicBezTo>
                    <a:pt x="3041" y="9430"/>
                    <a:pt x="4197" y="10462"/>
                    <a:pt x="5133" y="11453"/>
                  </a:cubicBezTo>
                  <a:cubicBezTo>
                    <a:pt x="6261" y="12649"/>
                    <a:pt x="7402" y="13847"/>
                    <a:pt x="8338" y="15195"/>
                  </a:cubicBezTo>
                  <a:cubicBezTo>
                    <a:pt x="8489" y="15428"/>
                    <a:pt x="8627" y="15676"/>
                    <a:pt x="8655" y="15938"/>
                  </a:cubicBezTo>
                  <a:cubicBezTo>
                    <a:pt x="8655" y="16131"/>
                    <a:pt x="8613" y="16323"/>
                    <a:pt x="8503" y="16461"/>
                  </a:cubicBezTo>
                  <a:cubicBezTo>
                    <a:pt x="8344" y="16656"/>
                    <a:pt x="8076" y="16754"/>
                    <a:pt x="7826" y="16754"/>
                  </a:cubicBezTo>
                  <a:cubicBezTo>
                    <a:pt x="7794" y="16754"/>
                    <a:pt x="7763" y="16752"/>
                    <a:pt x="7732" y="16749"/>
                  </a:cubicBezTo>
                  <a:cubicBezTo>
                    <a:pt x="6522" y="16667"/>
                    <a:pt x="5160" y="16021"/>
                    <a:pt x="3990" y="15690"/>
                  </a:cubicBezTo>
                  <a:cubicBezTo>
                    <a:pt x="3384" y="15505"/>
                    <a:pt x="2694" y="15328"/>
                    <a:pt x="2027" y="15328"/>
                  </a:cubicBezTo>
                  <a:cubicBezTo>
                    <a:pt x="1454" y="15328"/>
                    <a:pt x="898" y="15459"/>
                    <a:pt x="427" y="15828"/>
                  </a:cubicBezTo>
                  <a:cubicBezTo>
                    <a:pt x="303" y="15924"/>
                    <a:pt x="193" y="16034"/>
                    <a:pt x="138" y="16171"/>
                  </a:cubicBezTo>
                  <a:cubicBezTo>
                    <a:pt x="0" y="16488"/>
                    <a:pt x="235" y="16804"/>
                    <a:pt x="468" y="16984"/>
                  </a:cubicBezTo>
                  <a:cubicBezTo>
                    <a:pt x="2298" y="18455"/>
                    <a:pt x="4540" y="19267"/>
                    <a:pt x="6728" y="20106"/>
                  </a:cubicBezTo>
                  <a:cubicBezTo>
                    <a:pt x="8805" y="20904"/>
                    <a:pt x="10883" y="21757"/>
                    <a:pt x="12919" y="22637"/>
                  </a:cubicBezTo>
                  <a:cubicBezTo>
                    <a:pt x="14253" y="23202"/>
                    <a:pt x="15602" y="23807"/>
                    <a:pt x="17047" y="24055"/>
                  </a:cubicBezTo>
                  <a:cubicBezTo>
                    <a:pt x="17276" y="24094"/>
                    <a:pt x="17499" y="24112"/>
                    <a:pt x="17715" y="24112"/>
                  </a:cubicBezTo>
                  <a:cubicBezTo>
                    <a:pt x="18731" y="24112"/>
                    <a:pt x="19620" y="23709"/>
                    <a:pt x="20527" y="23120"/>
                  </a:cubicBezTo>
                  <a:cubicBezTo>
                    <a:pt x="22178" y="22060"/>
                    <a:pt x="23898" y="21028"/>
                    <a:pt x="25452" y="19818"/>
                  </a:cubicBezTo>
                  <a:cubicBezTo>
                    <a:pt x="26347" y="19115"/>
                    <a:pt x="27213" y="18332"/>
                    <a:pt x="27915" y="17437"/>
                  </a:cubicBezTo>
                  <a:cubicBezTo>
                    <a:pt x="28314" y="16929"/>
                    <a:pt x="28686" y="16378"/>
                    <a:pt x="28934" y="15786"/>
                  </a:cubicBezTo>
                  <a:cubicBezTo>
                    <a:pt x="29016" y="15566"/>
                    <a:pt x="29249" y="14727"/>
                    <a:pt x="29029" y="14480"/>
                  </a:cubicBezTo>
                  <a:cubicBezTo>
                    <a:pt x="29016" y="14465"/>
                    <a:pt x="29002" y="14452"/>
                    <a:pt x="28974" y="14438"/>
                  </a:cubicBezTo>
                  <a:cubicBezTo>
                    <a:pt x="28950" y="14425"/>
                    <a:pt x="28921" y="14419"/>
                    <a:pt x="28888" y="14419"/>
                  </a:cubicBezTo>
                  <a:cubicBezTo>
                    <a:pt x="28425" y="14419"/>
                    <a:pt x="27206" y="15607"/>
                    <a:pt x="26897" y="15800"/>
                  </a:cubicBezTo>
                  <a:cubicBezTo>
                    <a:pt x="26058" y="16351"/>
                    <a:pt x="25219" y="16887"/>
                    <a:pt x="24379" y="17437"/>
                  </a:cubicBezTo>
                  <a:cubicBezTo>
                    <a:pt x="24051" y="17653"/>
                    <a:pt x="23675" y="17868"/>
                    <a:pt x="23299" y="17868"/>
                  </a:cubicBezTo>
                  <a:cubicBezTo>
                    <a:pt x="23219" y="17868"/>
                    <a:pt x="23138" y="17858"/>
                    <a:pt x="23058" y="17837"/>
                  </a:cubicBezTo>
                  <a:cubicBezTo>
                    <a:pt x="22316" y="17630"/>
                    <a:pt x="22205" y="16626"/>
                    <a:pt x="22330" y="15855"/>
                  </a:cubicBezTo>
                  <a:cubicBezTo>
                    <a:pt x="22811" y="12801"/>
                    <a:pt x="24504" y="9499"/>
                    <a:pt x="23183" y="6418"/>
                  </a:cubicBezTo>
                  <a:cubicBezTo>
                    <a:pt x="23038" y="6074"/>
                    <a:pt x="22859" y="5934"/>
                    <a:pt x="22665" y="5934"/>
                  </a:cubicBezTo>
                  <a:cubicBezTo>
                    <a:pt x="21902" y="5934"/>
                    <a:pt x="20898" y="8097"/>
                    <a:pt x="20734" y="8591"/>
                  </a:cubicBezTo>
                  <a:cubicBezTo>
                    <a:pt x="20321" y="9870"/>
                    <a:pt x="20184" y="11205"/>
                    <a:pt x="19812" y="12498"/>
                  </a:cubicBezTo>
                  <a:cubicBezTo>
                    <a:pt x="19607" y="13221"/>
                    <a:pt x="18974" y="13960"/>
                    <a:pt x="18370" y="13960"/>
                  </a:cubicBezTo>
                  <a:cubicBezTo>
                    <a:pt x="18043" y="13960"/>
                    <a:pt x="17724" y="13743"/>
                    <a:pt x="17487" y="13186"/>
                  </a:cubicBezTo>
                  <a:cubicBezTo>
                    <a:pt x="16647" y="11218"/>
                    <a:pt x="16895" y="8701"/>
                    <a:pt x="16854" y="6623"/>
                  </a:cubicBezTo>
                  <a:cubicBezTo>
                    <a:pt x="16827" y="5454"/>
                    <a:pt x="16757" y="4271"/>
                    <a:pt x="16537" y="3129"/>
                  </a:cubicBezTo>
                  <a:cubicBezTo>
                    <a:pt x="16372" y="2276"/>
                    <a:pt x="16207" y="364"/>
                    <a:pt x="15231" y="34"/>
                  </a:cubicBezTo>
                  <a:cubicBezTo>
                    <a:pt x="15163" y="11"/>
                    <a:pt x="15099" y="0"/>
                    <a:pt x="15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5080725" y="4847725"/>
              <a:ext cx="78800" cy="75375"/>
            </a:xfrm>
            <a:custGeom>
              <a:avLst/>
              <a:gdLst/>
              <a:ahLst/>
              <a:cxnLst/>
              <a:rect l="l" t="t" r="r" b="b"/>
              <a:pathLst>
                <a:path w="3152" h="3015" extrusionOk="0">
                  <a:moveTo>
                    <a:pt x="2471" y="1"/>
                  </a:moveTo>
                  <a:cubicBezTo>
                    <a:pt x="2428" y="1"/>
                    <a:pt x="2384" y="5"/>
                    <a:pt x="2340" y="13"/>
                  </a:cubicBezTo>
                  <a:cubicBezTo>
                    <a:pt x="2161" y="41"/>
                    <a:pt x="1982" y="109"/>
                    <a:pt x="1844" y="206"/>
                  </a:cubicBezTo>
                  <a:cubicBezTo>
                    <a:pt x="1143" y="687"/>
                    <a:pt x="634" y="1334"/>
                    <a:pt x="193" y="2035"/>
                  </a:cubicBezTo>
                  <a:cubicBezTo>
                    <a:pt x="1" y="2325"/>
                    <a:pt x="70" y="2641"/>
                    <a:pt x="263" y="2833"/>
                  </a:cubicBezTo>
                  <a:cubicBezTo>
                    <a:pt x="381" y="2944"/>
                    <a:pt x="532" y="3014"/>
                    <a:pt x="691" y="3014"/>
                  </a:cubicBezTo>
                  <a:cubicBezTo>
                    <a:pt x="808" y="3014"/>
                    <a:pt x="930" y="2976"/>
                    <a:pt x="1046" y="2888"/>
                  </a:cubicBezTo>
                  <a:cubicBezTo>
                    <a:pt x="1652" y="2462"/>
                    <a:pt x="2244" y="2008"/>
                    <a:pt x="2794" y="1512"/>
                  </a:cubicBezTo>
                  <a:cubicBezTo>
                    <a:pt x="3000" y="1320"/>
                    <a:pt x="3082" y="1004"/>
                    <a:pt x="3152" y="866"/>
                  </a:cubicBezTo>
                  <a:cubicBezTo>
                    <a:pt x="3152" y="323"/>
                    <a:pt x="2852" y="1"/>
                    <a:pt x="2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5188400" y="5074700"/>
              <a:ext cx="65700" cy="72075"/>
            </a:xfrm>
            <a:custGeom>
              <a:avLst/>
              <a:gdLst/>
              <a:ahLst/>
              <a:cxnLst/>
              <a:rect l="l" t="t" r="r" b="b"/>
              <a:pathLst>
                <a:path w="2628" h="2883" extrusionOk="0">
                  <a:moveTo>
                    <a:pt x="1954" y="0"/>
                  </a:moveTo>
                  <a:cubicBezTo>
                    <a:pt x="1651" y="0"/>
                    <a:pt x="1404" y="138"/>
                    <a:pt x="1252" y="358"/>
                  </a:cubicBezTo>
                  <a:cubicBezTo>
                    <a:pt x="881" y="895"/>
                    <a:pt x="523" y="1431"/>
                    <a:pt x="206" y="1981"/>
                  </a:cubicBezTo>
                  <a:cubicBezTo>
                    <a:pt x="0" y="2353"/>
                    <a:pt x="69" y="2656"/>
                    <a:pt x="289" y="2807"/>
                  </a:cubicBezTo>
                  <a:cubicBezTo>
                    <a:pt x="363" y="2856"/>
                    <a:pt x="447" y="2883"/>
                    <a:pt x="536" y="2883"/>
                  </a:cubicBezTo>
                  <a:cubicBezTo>
                    <a:pt x="696" y="2883"/>
                    <a:pt x="875" y="2799"/>
                    <a:pt x="1059" y="2614"/>
                  </a:cubicBezTo>
                  <a:cubicBezTo>
                    <a:pt x="1499" y="2161"/>
                    <a:pt x="1927" y="1706"/>
                    <a:pt x="2339" y="1225"/>
                  </a:cubicBezTo>
                  <a:cubicBezTo>
                    <a:pt x="2463" y="1088"/>
                    <a:pt x="2545" y="881"/>
                    <a:pt x="2573" y="688"/>
                  </a:cubicBezTo>
                  <a:cubicBezTo>
                    <a:pt x="2628" y="317"/>
                    <a:pt x="2339"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5269200" y="5117550"/>
              <a:ext cx="66750" cy="64650"/>
            </a:xfrm>
            <a:custGeom>
              <a:avLst/>
              <a:gdLst/>
              <a:ahLst/>
              <a:cxnLst/>
              <a:rect l="l" t="t" r="r" b="b"/>
              <a:pathLst>
                <a:path w="2670" h="2586" extrusionOk="0">
                  <a:moveTo>
                    <a:pt x="2107" y="0"/>
                  </a:moveTo>
                  <a:cubicBezTo>
                    <a:pt x="2080" y="0"/>
                    <a:pt x="2052" y="2"/>
                    <a:pt x="2024" y="6"/>
                  </a:cubicBezTo>
                  <a:cubicBezTo>
                    <a:pt x="1790" y="47"/>
                    <a:pt x="1514" y="172"/>
                    <a:pt x="1349" y="350"/>
                  </a:cubicBezTo>
                  <a:cubicBezTo>
                    <a:pt x="937" y="790"/>
                    <a:pt x="593" y="1272"/>
                    <a:pt x="221" y="1753"/>
                  </a:cubicBezTo>
                  <a:cubicBezTo>
                    <a:pt x="70" y="1960"/>
                    <a:pt x="1" y="2208"/>
                    <a:pt x="208" y="2428"/>
                  </a:cubicBezTo>
                  <a:cubicBezTo>
                    <a:pt x="308" y="2542"/>
                    <a:pt x="423" y="2586"/>
                    <a:pt x="543" y="2586"/>
                  </a:cubicBezTo>
                  <a:cubicBezTo>
                    <a:pt x="654" y="2586"/>
                    <a:pt x="770" y="2549"/>
                    <a:pt x="881" y="2496"/>
                  </a:cubicBezTo>
                  <a:cubicBezTo>
                    <a:pt x="951" y="2469"/>
                    <a:pt x="1019" y="2441"/>
                    <a:pt x="1074" y="2400"/>
                  </a:cubicBezTo>
                  <a:cubicBezTo>
                    <a:pt x="1514" y="2001"/>
                    <a:pt x="1969" y="1616"/>
                    <a:pt x="2382" y="1203"/>
                  </a:cubicBezTo>
                  <a:cubicBezTo>
                    <a:pt x="2519" y="1065"/>
                    <a:pt x="2574" y="832"/>
                    <a:pt x="2670" y="639"/>
                  </a:cubicBezTo>
                  <a:cubicBezTo>
                    <a:pt x="2658" y="285"/>
                    <a:pt x="2424"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5252700" y="4850100"/>
              <a:ext cx="75000" cy="61325"/>
            </a:xfrm>
            <a:custGeom>
              <a:avLst/>
              <a:gdLst/>
              <a:ahLst/>
              <a:cxnLst/>
              <a:rect l="l" t="t" r="r" b="b"/>
              <a:pathLst>
                <a:path w="3000" h="2453" extrusionOk="0">
                  <a:moveTo>
                    <a:pt x="2532" y="1"/>
                  </a:moveTo>
                  <a:cubicBezTo>
                    <a:pt x="2354" y="56"/>
                    <a:pt x="2229" y="69"/>
                    <a:pt x="2134" y="124"/>
                  </a:cubicBezTo>
                  <a:cubicBezTo>
                    <a:pt x="1391" y="551"/>
                    <a:pt x="730" y="1087"/>
                    <a:pt x="193" y="1748"/>
                  </a:cubicBezTo>
                  <a:cubicBezTo>
                    <a:pt x="56" y="1913"/>
                    <a:pt x="1" y="2133"/>
                    <a:pt x="166" y="2325"/>
                  </a:cubicBezTo>
                  <a:cubicBezTo>
                    <a:pt x="245" y="2417"/>
                    <a:pt x="336" y="2453"/>
                    <a:pt x="432" y="2453"/>
                  </a:cubicBezTo>
                  <a:cubicBezTo>
                    <a:pt x="538" y="2453"/>
                    <a:pt x="650" y="2410"/>
                    <a:pt x="758" y="2353"/>
                  </a:cubicBezTo>
                  <a:cubicBezTo>
                    <a:pt x="799" y="2340"/>
                    <a:pt x="840" y="2312"/>
                    <a:pt x="868" y="2285"/>
                  </a:cubicBezTo>
                  <a:cubicBezTo>
                    <a:pt x="1418" y="1913"/>
                    <a:pt x="1982" y="1542"/>
                    <a:pt x="2519" y="1170"/>
                  </a:cubicBezTo>
                  <a:cubicBezTo>
                    <a:pt x="2656" y="1074"/>
                    <a:pt x="2807" y="950"/>
                    <a:pt x="2877" y="812"/>
                  </a:cubicBezTo>
                  <a:cubicBezTo>
                    <a:pt x="2959" y="661"/>
                    <a:pt x="3000" y="441"/>
                    <a:pt x="2932" y="304"/>
                  </a:cubicBezTo>
                  <a:cubicBezTo>
                    <a:pt x="2862" y="166"/>
                    <a:pt x="2656" y="83"/>
                    <a:pt x="2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5185300" y="5219750"/>
              <a:ext cx="62600" cy="63200"/>
            </a:xfrm>
            <a:custGeom>
              <a:avLst/>
              <a:gdLst/>
              <a:ahLst/>
              <a:cxnLst/>
              <a:rect l="l" t="t" r="r" b="b"/>
              <a:pathLst>
                <a:path w="2504" h="2528" extrusionOk="0">
                  <a:moveTo>
                    <a:pt x="1936" y="0"/>
                  </a:moveTo>
                  <a:cubicBezTo>
                    <a:pt x="1914" y="0"/>
                    <a:pt x="1893" y="1"/>
                    <a:pt x="1871" y="4"/>
                  </a:cubicBezTo>
                  <a:cubicBezTo>
                    <a:pt x="1693" y="32"/>
                    <a:pt x="1473" y="128"/>
                    <a:pt x="1363" y="266"/>
                  </a:cubicBezTo>
                  <a:cubicBezTo>
                    <a:pt x="950" y="734"/>
                    <a:pt x="565" y="1215"/>
                    <a:pt x="207" y="1710"/>
                  </a:cubicBezTo>
                  <a:cubicBezTo>
                    <a:pt x="0" y="1985"/>
                    <a:pt x="14" y="2247"/>
                    <a:pt x="179" y="2412"/>
                  </a:cubicBezTo>
                  <a:cubicBezTo>
                    <a:pt x="257" y="2490"/>
                    <a:pt x="353" y="2528"/>
                    <a:pt x="462" y="2528"/>
                  </a:cubicBezTo>
                  <a:cubicBezTo>
                    <a:pt x="586" y="2528"/>
                    <a:pt x="728" y="2479"/>
                    <a:pt x="881" y="2385"/>
                  </a:cubicBezTo>
                  <a:cubicBezTo>
                    <a:pt x="922" y="2357"/>
                    <a:pt x="950" y="2343"/>
                    <a:pt x="977" y="2315"/>
                  </a:cubicBezTo>
                  <a:cubicBezTo>
                    <a:pt x="1403" y="1917"/>
                    <a:pt x="1844" y="1517"/>
                    <a:pt x="2243" y="1091"/>
                  </a:cubicBezTo>
                  <a:cubicBezTo>
                    <a:pt x="2366" y="967"/>
                    <a:pt x="2421" y="761"/>
                    <a:pt x="2504" y="596"/>
                  </a:cubicBezTo>
                  <a:cubicBezTo>
                    <a:pt x="2466" y="262"/>
                    <a:pt x="2235" y="0"/>
                    <a:pt x="1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5447050" y="5255750"/>
              <a:ext cx="66400" cy="50450"/>
            </a:xfrm>
            <a:custGeom>
              <a:avLst/>
              <a:gdLst/>
              <a:ahLst/>
              <a:cxnLst/>
              <a:rect l="l" t="t" r="r" b="b"/>
              <a:pathLst>
                <a:path w="2656" h="2018" extrusionOk="0">
                  <a:moveTo>
                    <a:pt x="2003" y="1"/>
                  </a:moveTo>
                  <a:cubicBezTo>
                    <a:pt x="1946" y="1"/>
                    <a:pt x="1888" y="8"/>
                    <a:pt x="1830" y="22"/>
                  </a:cubicBezTo>
                  <a:cubicBezTo>
                    <a:pt x="1720" y="50"/>
                    <a:pt x="1609" y="92"/>
                    <a:pt x="1514" y="160"/>
                  </a:cubicBezTo>
                  <a:cubicBezTo>
                    <a:pt x="1142" y="435"/>
                    <a:pt x="771" y="710"/>
                    <a:pt x="399" y="1000"/>
                  </a:cubicBezTo>
                  <a:cubicBezTo>
                    <a:pt x="303" y="1068"/>
                    <a:pt x="220" y="1192"/>
                    <a:pt x="165" y="1316"/>
                  </a:cubicBezTo>
                  <a:cubicBezTo>
                    <a:pt x="0" y="1688"/>
                    <a:pt x="220" y="2018"/>
                    <a:pt x="716" y="2018"/>
                  </a:cubicBezTo>
                  <a:cubicBezTo>
                    <a:pt x="784" y="2003"/>
                    <a:pt x="963" y="1976"/>
                    <a:pt x="1101" y="1893"/>
                  </a:cubicBezTo>
                  <a:cubicBezTo>
                    <a:pt x="1472" y="1688"/>
                    <a:pt x="1844" y="1453"/>
                    <a:pt x="2215" y="1220"/>
                  </a:cubicBezTo>
                  <a:cubicBezTo>
                    <a:pt x="2325" y="1151"/>
                    <a:pt x="2407" y="1055"/>
                    <a:pt x="2477" y="958"/>
                  </a:cubicBezTo>
                  <a:cubicBezTo>
                    <a:pt x="2628" y="738"/>
                    <a:pt x="2655" y="490"/>
                    <a:pt x="2504" y="270"/>
                  </a:cubicBezTo>
                  <a:cubicBezTo>
                    <a:pt x="2396" y="97"/>
                    <a:pt x="2211" y="1"/>
                    <a:pt x="2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5160875" y="4968600"/>
              <a:ext cx="62625" cy="61750"/>
            </a:xfrm>
            <a:custGeom>
              <a:avLst/>
              <a:gdLst/>
              <a:ahLst/>
              <a:cxnLst/>
              <a:rect l="l" t="t" r="r" b="b"/>
              <a:pathLst>
                <a:path w="2505" h="2470" extrusionOk="0">
                  <a:moveTo>
                    <a:pt x="2067" y="1"/>
                  </a:moveTo>
                  <a:cubicBezTo>
                    <a:pt x="1993" y="1"/>
                    <a:pt x="1916" y="18"/>
                    <a:pt x="1844" y="49"/>
                  </a:cubicBezTo>
                  <a:cubicBezTo>
                    <a:pt x="1692" y="104"/>
                    <a:pt x="1527" y="172"/>
                    <a:pt x="1432" y="282"/>
                  </a:cubicBezTo>
                  <a:cubicBezTo>
                    <a:pt x="1005" y="750"/>
                    <a:pt x="592" y="1217"/>
                    <a:pt x="193" y="1700"/>
                  </a:cubicBezTo>
                  <a:cubicBezTo>
                    <a:pt x="111" y="1795"/>
                    <a:pt x="56" y="1920"/>
                    <a:pt x="42" y="2043"/>
                  </a:cubicBezTo>
                  <a:cubicBezTo>
                    <a:pt x="1" y="2291"/>
                    <a:pt x="152" y="2456"/>
                    <a:pt x="454" y="2470"/>
                  </a:cubicBezTo>
                  <a:cubicBezTo>
                    <a:pt x="524" y="2428"/>
                    <a:pt x="674" y="2401"/>
                    <a:pt x="784" y="2305"/>
                  </a:cubicBezTo>
                  <a:cubicBezTo>
                    <a:pt x="1267" y="1920"/>
                    <a:pt x="1734" y="1534"/>
                    <a:pt x="2202" y="1122"/>
                  </a:cubicBezTo>
                  <a:cubicBezTo>
                    <a:pt x="2325" y="1025"/>
                    <a:pt x="2435" y="847"/>
                    <a:pt x="2463" y="695"/>
                  </a:cubicBezTo>
                  <a:cubicBezTo>
                    <a:pt x="2505" y="530"/>
                    <a:pt x="2463" y="309"/>
                    <a:pt x="2380" y="172"/>
                  </a:cubicBezTo>
                  <a:cubicBezTo>
                    <a:pt x="2311" y="51"/>
                    <a:pt x="2193" y="1"/>
                    <a:pt x="2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5010925" y="4968700"/>
              <a:ext cx="60550" cy="56575"/>
            </a:xfrm>
            <a:custGeom>
              <a:avLst/>
              <a:gdLst/>
              <a:ahLst/>
              <a:cxnLst/>
              <a:rect l="l" t="t" r="r" b="b"/>
              <a:pathLst>
                <a:path w="2422" h="2263" extrusionOk="0">
                  <a:moveTo>
                    <a:pt x="1930" y="1"/>
                  </a:moveTo>
                  <a:cubicBezTo>
                    <a:pt x="1723" y="1"/>
                    <a:pt x="1485" y="58"/>
                    <a:pt x="1349" y="182"/>
                  </a:cubicBezTo>
                  <a:cubicBezTo>
                    <a:pt x="936" y="595"/>
                    <a:pt x="551" y="1048"/>
                    <a:pt x="179" y="1503"/>
                  </a:cubicBezTo>
                  <a:cubicBezTo>
                    <a:pt x="0" y="1736"/>
                    <a:pt x="28" y="2011"/>
                    <a:pt x="193" y="2149"/>
                  </a:cubicBezTo>
                  <a:cubicBezTo>
                    <a:pt x="285" y="2229"/>
                    <a:pt x="380" y="2263"/>
                    <a:pt x="474" y="2263"/>
                  </a:cubicBezTo>
                  <a:cubicBezTo>
                    <a:pt x="590" y="2263"/>
                    <a:pt x="705" y="2212"/>
                    <a:pt x="812" y="2136"/>
                  </a:cubicBezTo>
                  <a:cubicBezTo>
                    <a:pt x="1252" y="1819"/>
                    <a:pt x="1692" y="1489"/>
                    <a:pt x="2105" y="1131"/>
                  </a:cubicBezTo>
                  <a:cubicBezTo>
                    <a:pt x="2270" y="993"/>
                    <a:pt x="2352" y="746"/>
                    <a:pt x="2422" y="650"/>
                  </a:cubicBezTo>
                  <a:cubicBezTo>
                    <a:pt x="2422" y="265"/>
                    <a:pt x="2257" y="3"/>
                    <a:pt x="1995" y="3"/>
                  </a:cubicBezTo>
                  <a:cubicBezTo>
                    <a:pt x="1974" y="2"/>
                    <a:pt x="1952"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5354175" y="5117775"/>
              <a:ext cx="65375" cy="52925"/>
            </a:xfrm>
            <a:custGeom>
              <a:avLst/>
              <a:gdLst/>
              <a:ahLst/>
              <a:cxnLst/>
              <a:rect l="l" t="t" r="r" b="b"/>
              <a:pathLst>
                <a:path w="2615" h="2117" extrusionOk="0">
                  <a:moveTo>
                    <a:pt x="2050" y="0"/>
                  </a:moveTo>
                  <a:cubicBezTo>
                    <a:pt x="1895" y="0"/>
                    <a:pt x="1722" y="56"/>
                    <a:pt x="1555" y="176"/>
                  </a:cubicBezTo>
                  <a:cubicBezTo>
                    <a:pt x="1211" y="410"/>
                    <a:pt x="881" y="685"/>
                    <a:pt x="564" y="946"/>
                  </a:cubicBezTo>
                  <a:cubicBezTo>
                    <a:pt x="399" y="1098"/>
                    <a:pt x="207" y="1249"/>
                    <a:pt x="96" y="1428"/>
                  </a:cubicBezTo>
                  <a:cubicBezTo>
                    <a:pt x="14" y="1552"/>
                    <a:pt x="1" y="1758"/>
                    <a:pt x="56" y="1882"/>
                  </a:cubicBezTo>
                  <a:cubicBezTo>
                    <a:pt x="96" y="1992"/>
                    <a:pt x="262" y="2047"/>
                    <a:pt x="358" y="2116"/>
                  </a:cubicBezTo>
                  <a:cubicBezTo>
                    <a:pt x="509" y="2061"/>
                    <a:pt x="634" y="2047"/>
                    <a:pt x="716" y="1992"/>
                  </a:cubicBezTo>
                  <a:cubicBezTo>
                    <a:pt x="1211" y="1676"/>
                    <a:pt x="1720" y="1373"/>
                    <a:pt x="2202" y="1029"/>
                  </a:cubicBezTo>
                  <a:cubicBezTo>
                    <a:pt x="2545" y="781"/>
                    <a:pt x="2615" y="410"/>
                    <a:pt x="2450" y="176"/>
                  </a:cubicBezTo>
                  <a:cubicBezTo>
                    <a:pt x="2357" y="62"/>
                    <a:pt x="2214" y="0"/>
                    <a:pt x="2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5229675" y="5277025"/>
              <a:ext cx="54000" cy="57300"/>
            </a:xfrm>
            <a:custGeom>
              <a:avLst/>
              <a:gdLst/>
              <a:ahLst/>
              <a:cxnLst/>
              <a:rect l="l" t="t" r="r" b="b"/>
              <a:pathLst>
                <a:path w="2160" h="2292" extrusionOk="0">
                  <a:moveTo>
                    <a:pt x="1581" y="0"/>
                  </a:moveTo>
                  <a:cubicBezTo>
                    <a:pt x="1546" y="0"/>
                    <a:pt x="1509" y="4"/>
                    <a:pt x="1472" y="11"/>
                  </a:cubicBezTo>
                  <a:cubicBezTo>
                    <a:pt x="1307" y="52"/>
                    <a:pt x="1101" y="149"/>
                    <a:pt x="991" y="286"/>
                  </a:cubicBezTo>
                  <a:cubicBezTo>
                    <a:pt x="674" y="685"/>
                    <a:pt x="386" y="1125"/>
                    <a:pt x="96" y="1552"/>
                  </a:cubicBezTo>
                  <a:cubicBezTo>
                    <a:pt x="41" y="1648"/>
                    <a:pt x="14" y="1785"/>
                    <a:pt x="0" y="1910"/>
                  </a:cubicBezTo>
                  <a:cubicBezTo>
                    <a:pt x="0" y="2137"/>
                    <a:pt x="156" y="2291"/>
                    <a:pt x="360" y="2291"/>
                  </a:cubicBezTo>
                  <a:cubicBezTo>
                    <a:pt x="390" y="2291"/>
                    <a:pt x="422" y="2288"/>
                    <a:pt x="454" y="2281"/>
                  </a:cubicBezTo>
                  <a:cubicBezTo>
                    <a:pt x="564" y="2253"/>
                    <a:pt x="688" y="2212"/>
                    <a:pt x="771" y="2130"/>
                  </a:cubicBezTo>
                  <a:cubicBezTo>
                    <a:pt x="1156" y="1800"/>
                    <a:pt x="1527" y="1469"/>
                    <a:pt x="1871" y="1112"/>
                  </a:cubicBezTo>
                  <a:cubicBezTo>
                    <a:pt x="2009" y="987"/>
                    <a:pt x="2064" y="782"/>
                    <a:pt x="2160" y="602"/>
                  </a:cubicBezTo>
                  <a:cubicBezTo>
                    <a:pt x="2123" y="257"/>
                    <a:pt x="1887" y="0"/>
                    <a:pt x="1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5141275" y="5048675"/>
              <a:ext cx="54350" cy="55625"/>
            </a:xfrm>
            <a:custGeom>
              <a:avLst/>
              <a:gdLst/>
              <a:ahLst/>
              <a:cxnLst/>
              <a:rect l="l" t="t" r="r" b="b"/>
              <a:pathLst>
                <a:path w="2174" h="2225" extrusionOk="0">
                  <a:moveTo>
                    <a:pt x="1577" y="0"/>
                  </a:moveTo>
                  <a:cubicBezTo>
                    <a:pt x="1443" y="0"/>
                    <a:pt x="1312" y="60"/>
                    <a:pt x="1211" y="161"/>
                  </a:cubicBezTo>
                  <a:cubicBezTo>
                    <a:pt x="936" y="450"/>
                    <a:pt x="688" y="753"/>
                    <a:pt x="455" y="1056"/>
                  </a:cubicBezTo>
                  <a:cubicBezTo>
                    <a:pt x="303" y="1234"/>
                    <a:pt x="138" y="1426"/>
                    <a:pt x="55" y="1633"/>
                  </a:cubicBezTo>
                  <a:cubicBezTo>
                    <a:pt x="0" y="1771"/>
                    <a:pt x="0" y="2019"/>
                    <a:pt x="83" y="2101"/>
                  </a:cubicBezTo>
                  <a:cubicBezTo>
                    <a:pt x="179" y="2211"/>
                    <a:pt x="400" y="2211"/>
                    <a:pt x="565" y="2224"/>
                  </a:cubicBezTo>
                  <a:cubicBezTo>
                    <a:pt x="647" y="2224"/>
                    <a:pt x="743" y="2169"/>
                    <a:pt x="812" y="2114"/>
                  </a:cubicBezTo>
                  <a:cubicBezTo>
                    <a:pt x="1183" y="1771"/>
                    <a:pt x="1568" y="1426"/>
                    <a:pt x="1913" y="1069"/>
                  </a:cubicBezTo>
                  <a:cubicBezTo>
                    <a:pt x="2036" y="945"/>
                    <a:pt x="2078" y="753"/>
                    <a:pt x="2174" y="533"/>
                  </a:cubicBezTo>
                  <a:cubicBezTo>
                    <a:pt x="2064" y="381"/>
                    <a:pt x="1981" y="188"/>
                    <a:pt x="1830" y="78"/>
                  </a:cubicBezTo>
                  <a:cubicBezTo>
                    <a:pt x="1750" y="25"/>
                    <a:pt x="1663" y="0"/>
                    <a:pt x="15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4947975" y="4952725"/>
              <a:ext cx="62975" cy="50800"/>
            </a:xfrm>
            <a:custGeom>
              <a:avLst/>
              <a:gdLst/>
              <a:ahLst/>
              <a:cxnLst/>
              <a:rect l="l" t="t" r="r" b="b"/>
              <a:pathLst>
                <a:path w="2519" h="2032" extrusionOk="0">
                  <a:moveTo>
                    <a:pt x="1922" y="0"/>
                  </a:moveTo>
                  <a:cubicBezTo>
                    <a:pt x="1760" y="0"/>
                    <a:pt x="1581" y="59"/>
                    <a:pt x="1418" y="188"/>
                  </a:cubicBezTo>
                  <a:cubicBezTo>
                    <a:pt x="1018" y="491"/>
                    <a:pt x="647" y="834"/>
                    <a:pt x="290" y="1165"/>
                  </a:cubicBezTo>
                  <a:cubicBezTo>
                    <a:pt x="207" y="1247"/>
                    <a:pt x="138" y="1357"/>
                    <a:pt x="97" y="1467"/>
                  </a:cubicBezTo>
                  <a:cubicBezTo>
                    <a:pt x="0" y="1770"/>
                    <a:pt x="193" y="2018"/>
                    <a:pt x="565" y="2032"/>
                  </a:cubicBezTo>
                  <a:cubicBezTo>
                    <a:pt x="633" y="2004"/>
                    <a:pt x="771" y="1990"/>
                    <a:pt x="867" y="1922"/>
                  </a:cubicBezTo>
                  <a:cubicBezTo>
                    <a:pt x="1280" y="1647"/>
                    <a:pt x="1706" y="1371"/>
                    <a:pt x="2091" y="1069"/>
                  </a:cubicBezTo>
                  <a:cubicBezTo>
                    <a:pt x="2436" y="794"/>
                    <a:pt x="2518" y="422"/>
                    <a:pt x="2326" y="174"/>
                  </a:cubicBezTo>
                  <a:cubicBezTo>
                    <a:pt x="2235" y="62"/>
                    <a:pt x="2088" y="0"/>
                    <a:pt x="1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5273000" y="5339075"/>
              <a:ext cx="54375" cy="57625"/>
            </a:xfrm>
            <a:custGeom>
              <a:avLst/>
              <a:gdLst/>
              <a:ahLst/>
              <a:cxnLst/>
              <a:rect l="l" t="t" r="r" b="b"/>
              <a:pathLst>
                <a:path w="2175" h="2305" extrusionOk="0">
                  <a:moveTo>
                    <a:pt x="1601" y="0"/>
                  </a:moveTo>
                  <a:cubicBezTo>
                    <a:pt x="1483" y="0"/>
                    <a:pt x="1366" y="49"/>
                    <a:pt x="1280" y="143"/>
                  </a:cubicBezTo>
                  <a:cubicBezTo>
                    <a:pt x="1060" y="349"/>
                    <a:pt x="867" y="597"/>
                    <a:pt x="689" y="844"/>
                  </a:cubicBezTo>
                  <a:cubicBezTo>
                    <a:pt x="469" y="1134"/>
                    <a:pt x="276" y="1450"/>
                    <a:pt x="97" y="1767"/>
                  </a:cubicBezTo>
                  <a:cubicBezTo>
                    <a:pt x="1" y="1932"/>
                    <a:pt x="14" y="2152"/>
                    <a:pt x="193" y="2248"/>
                  </a:cubicBezTo>
                  <a:cubicBezTo>
                    <a:pt x="268" y="2292"/>
                    <a:pt x="358" y="2305"/>
                    <a:pt x="451" y="2305"/>
                  </a:cubicBezTo>
                  <a:cubicBezTo>
                    <a:pt x="531" y="2305"/>
                    <a:pt x="613" y="2295"/>
                    <a:pt x="689" y="2289"/>
                  </a:cubicBezTo>
                  <a:cubicBezTo>
                    <a:pt x="785" y="2275"/>
                    <a:pt x="867" y="2193"/>
                    <a:pt x="936" y="2124"/>
                  </a:cubicBezTo>
                  <a:cubicBezTo>
                    <a:pt x="1267" y="1767"/>
                    <a:pt x="1610" y="1422"/>
                    <a:pt x="1913" y="1051"/>
                  </a:cubicBezTo>
                  <a:cubicBezTo>
                    <a:pt x="2023" y="927"/>
                    <a:pt x="2078" y="734"/>
                    <a:pt x="2175" y="528"/>
                  </a:cubicBezTo>
                  <a:cubicBezTo>
                    <a:pt x="2078" y="376"/>
                    <a:pt x="1995" y="198"/>
                    <a:pt x="1858" y="88"/>
                  </a:cubicBezTo>
                  <a:cubicBezTo>
                    <a:pt x="1781" y="29"/>
                    <a:pt x="1691" y="0"/>
                    <a:pt x="1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5246875" y="4933425"/>
              <a:ext cx="58825" cy="57725"/>
            </a:xfrm>
            <a:custGeom>
              <a:avLst/>
              <a:gdLst/>
              <a:ahLst/>
              <a:cxnLst/>
              <a:rect l="l" t="t" r="r" b="b"/>
              <a:pathLst>
                <a:path w="2353" h="2309" extrusionOk="0">
                  <a:moveTo>
                    <a:pt x="1867" y="0"/>
                  </a:moveTo>
                  <a:cubicBezTo>
                    <a:pt x="1825" y="0"/>
                    <a:pt x="1784" y="4"/>
                    <a:pt x="1747" y="10"/>
                  </a:cubicBezTo>
                  <a:cubicBezTo>
                    <a:pt x="1609" y="38"/>
                    <a:pt x="1459" y="162"/>
                    <a:pt x="1349" y="272"/>
                  </a:cubicBezTo>
                  <a:cubicBezTo>
                    <a:pt x="963" y="698"/>
                    <a:pt x="578" y="1139"/>
                    <a:pt x="206" y="1579"/>
                  </a:cubicBezTo>
                  <a:cubicBezTo>
                    <a:pt x="124" y="1676"/>
                    <a:pt x="69" y="1799"/>
                    <a:pt x="41" y="1923"/>
                  </a:cubicBezTo>
                  <a:cubicBezTo>
                    <a:pt x="0" y="2143"/>
                    <a:pt x="138" y="2309"/>
                    <a:pt x="454" y="2309"/>
                  </a:cubicBezTo>
                  <a:cubicBezTo>
                    <a:pt x="523" y="2281"/>
                    <a:pt x="674" y="2226"/>
                    <a:pt x="798" y="2129"/>
                  </a:cubicBezTo>
                  <a:cubicBezTo>
                    <a:pt x="1238" y="1758"/>
                    <a:pt x="1679" y="1359"/>
                    <a:pt x="2105" y="960"/>
                  </a:cubicBezTo>
                  <a:cubicBezTo>
                    <a:pt x="2215" y="850"/>
                    <a:pt x="2312" y="698"/>
                    <a:pt x="2339" y="561"/>
                  </a:cubicBezTo>
                  <a:cubicBezTo>
                    <a:pt x="2352" y="410"/>
                    <a:pt x="2325" y="190"/>
                    <a:pt x="2229" y="107"/>
                  </a:cubicBezTo>
                  <a:cubicBezTo>
                    <a:pt x="2146" y="34"/>
                    <a:pt x="1999" y="0"/>
                    <a:pt x="1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5295350" y="5212125"/>
              <a:ext cx="55050" cy="51550"/>
            </a:xfrm>
            <a:custGeom>
              <a:avLst/>
              <a:gdLst/>
              <a:ahLst/>
              <a:cxnLst/>
              <a:rect l="l" t="t" r="r" b="b"/>
              <a:pathLst>
                <a:path w="2202" h="2062" extrusionOk="0">
                  <a:moveTo>
                    <a:pt x="1657" y="0"/>
                  </a:moveTo>
                  <a:cubicBezTo>
                    <a:pt x="1611" y="0"/>
                    <a:pt x="1563" y="7"/>
                    <a:pt x="1514" y="21"/>
                  </a:cubicBezTo>
                  <a:cubicBezTo>
                    <a:pt x="1336" y="61"/>
                    <a:pt x="1143" y="171"/>
                    <a:pt x="1005" y="309"/>
                  </a:cubicBezTo>
                  <a:cubicBezTo>
                    <a:pt x="730" y="584"/>
                    <a:pt x="483" y="874"/>
                    <a:pt x="235" y="1190"/>
                  </a:cubicBezTo>
                  <a:cubicBezTo>
                    <a:pt x="15" y="1451"/>
                    <a:pt x="1" y="1727"/>
                    <a:pt x="152" y="1905"/>
                  </a:cubicBezTo>
                  <a:cubicBezTo>
                    <a:pt x="239" y="2006"/>
                    <a:pt x="364" y="2062"/>
                    <a:pt x="503" y="2062"/>
                  </a:cubicBezTo>
                  <a:cubicBezTo>
                    <a:pt x="628" y="2062"/>
                    <a:pt x="765" y="2017"/>
                    <a:pt x="895" y="1919"/>
                  </a:cubicBezTo>
                  <a:cubicBezTo>
                    <a:pt x="1266" y="1657"/>
                    <a:pt x="1611" y="1369"/>
                    <a:pt x="1941" y="1066"/>
                  </a:cubicBezTo>
                  <a:cubicBezTo>
                    <a:pt x="2064" y="942"/>
                    <a:pt x="2119" y="736"/>
                    <a:pt x="2202" y="571"/>
                  </a:cubicBezTo>
                  <a:cubicBezTo>
                    <a:pt x="2167" y="240"/>
                    <a:pt x="1939" y="0"/>
                    <a:pt x="1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5280900" y="5002550"/>
              <a:ext cx="62525" cy="58450"/>
            </a:xfrm>
            <a:custGeom>
              <a:avLst/>
              <a:gdLst/>
              <a:ahLst/>
              <a:cxnLst/>
              <a:rect l="l" t="t" r="r" b="b"/>
              <a:pathLst>
                <a:path w="2501" h="2338" extrusionOk="0">
                  <a:moveTo>
                    <a:pt x="2084" y="1"/>
                  </a:moveTo>
                  <a:cubicBezTo>
                    <a:pt x="1987" y="1"/>
                    <a:pt x="1884" y="39"/>
                    <a:pt x="1789" y="121"/>
                  </a:cubicBezTo>
                  <a:cubicBezTo>
                    <a:pt x="1184" y="657"/>
                    <a:pt x="634" y="1250"/>
                    <a:pt x="56" y="1827"/>
                  </a:cubicBezTo>
                  <a:cubicBezTo>
                    <a:pt x="43" y="1841"/>
                    <a:pt x="28" y="1868"/>
                    <a:pt x="28" y="1882"/>
                  </a:cubicBezTo>
                  <a:cubicBezTo>
                    <a:pt x="43" y="2020"/>
                    <a:pt x="1" y="2185"/>
                    <a:pt x="70" y="2281"/>
                  </a:cubicBezTo>
                  <a:cubicBezTo>
                    <a:pt x="109" y="2330"/>
                    <a:pt x="217" y="2337"/>
                    <a:pt x="320" y="2337"/>
                  </a:cubicBezTo>
                  <a:cubicBezTo>
                    <a:pt x="363" y="2337"/>
                    <a:pt x="405" y="2336"/>
                    <a:pt x="441" y="2336"/>
                  </a:cubicBezTo>
                  <a:cubicBezTo>
                    <a:pt x="510" y="2336"/>
                    <a:pt x="579" y="2281"/>
                    <a:pt x="634" y="2240"/>
                  </a:cubicBezTo>
                  <a:cubicBezTo>
                    <a:pt x="1171" y="1800"/>
                    <a:pt x="1707" y="1373"/>
                    <a:pt x="2230" y="919"/>
                  </a:cubicBezTo>
                  <a:cubicBezTo>
                    <a:pt x="2367" y="809"/>
                    <a:pt x="2436" y="617"/>
                    <a:pt x="2491" y="534"/>
                  </a:cubicBezTo>
                  <a:cubicBezTo>
                    <a:pt x="2501" y="207"/>
                    <a:pt x="230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5388900" y="5146525"/>
              <a:ext cx="57825" cy="50700"/>
            </a:xfrm>
            <a:custGeom>
              <a:avLst/>
              <a:gdLst/>
              <a:ahLst/>
              <a:cxnLst/>
              <a:rect l="l" t="t" r="r" b="b"/>
              <a:pathLst>
                <a:path w="2313" h="2028" extrusionOk="0">
                  <a:moveTo>
                    <a:pt x="1818" y="1"/>
                  </a:moveTo>
                  <a:cubicBezTo>
                    <a:pt x="1778" y="1"/>
                    <a:pt x="1736" y="6"/>
                    <a:pt x="1693" y="16"/>
                  </a:cubicBezTo>
                  <a:cubicBezTo>
                    <a:pt x="1556" y="44"/>
                    <a:pt x="1418" y="113"/>
                    <a:pt x="1308" y="209"/>
                  </a:cubicBezTo>
                  <a:cubicBezTo>
                    <a:pt x="923" y="567"/>
                    <a:pt x="551" y="939"/>
                    <a:pt x="180" y="1310"/>
                  </a:cubicBezTo>
                  <a:cubicBezTo>
                    <a:pt x="125" y="1365"/>
                    <a:pt x="56" y="1434"/>
                    <a:pt x="43" y="1502"/>
                  </a:cubicBezTo>
                  <a:cubicBezTo>
                    <a:pt x="28" y="1640"/>
                    <a:pt x="1" y="1805"/>
                    <a:pt x="56" y="1887"/>
                  </a:cubicBezTo>
                  <a:cubicBezTo>
                    <a:pt x="125" y="1970"/>
                    <a:pt x="290" y="2012"/>
                    <a:pt x="413" y="2025"/>
                  </a:cubicBezTo>
                  <a:cubicBezTo>
                    <a:pt x="425" y="2027"/>
                    <a:pt x="436" y="2028"/>
                    <a:pt x="448" y="2028"/>
                  </a:cubicBezTo>
                  <a:cubicBezTo>
                    <a:pt x="522" y="2028"/>
                    <a:pt x="602" y="1992"/>
                    <a:pt x="661" y="1957"/>
                  </a:cubicBezTo>
                  <a:cubicBezTo>
                    <a:pt x="1129" y="1654"/>
                    <a:pt x="1611" y="1337"/>
                    <a:pt x="2064" y="1007"/>
                  </a:cubicBezTo>
                  <a:cubicBezTo>
                    <a:pt x="2202" y="911"/>
                    <a:pt x="2257" y="704"/>
                    <a:pt x="2312" y="622"/>
                  </a:cubicBezTo>
                  <a:cubicBezTo>
                    <a:pt x="2312" y="238"/>
                    <a:pt x="2093" y="1"/>
                    <a:pt x="1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5344200" y="5048150"/>
              <a:ext cx="57475" cy="48750"/>
            </a:xfrm>
            <a:custGeom>
              <a:avLst/>
              <a:gdLst/>
              <a:ahLst/>
              <a:cxnLst/>
              <a:rect l="l" t="t" r="r" b="b"/>
              <a:pathLst>
                <a:path w="2299" h="1950" extrusionOk="0">
                  <a:moveTo>
                    <a:pt x="1750" y="1"/>
                  </a:moveTo>
                  <a:cubicBezTo>
                    <a:pt x="1643" y="1"/>
                    <a:pt x="1529" y="28"/>
                    <a:pt x="1418" y="86"/>
                  </a:cubicBezTo>
                  <a:cubicBezTo>
                    <a:pt x="923" y="347"/>
                    <a:pt x="510" y="719"/>
                    <a:pt x="193" y="1187"/>
                  </a:cubicBezTo>
                  <a:cubicBezTo>
                    <a:pt x="55" y="1379"/>
                    <a:pt x="0" y="1613"/>
                    <a:pt x="180" y="1805"/>
                  </a:cubicBezTo>
                  <a:cubicBezTo>
                    <a:pt x="276" y="1909"/>
                    <a:pt x="382" y="1950"/>
                    <a:pt x="491" y="1950"/>
                  </a:cubicBezTo>
                  <a:cubicBezTo>
                    <a:pt x="599" y="1950"/>
                    <a:pt x="709" y="1909"/>
                    <a:pt x="812" y="1847"/>
                  </a:cubicBezTo>
                  <a:cubicBezTo>
                    <a:pt x="1225" y="1572"/>
                    <a:pt x="1638" y="1297"/>
                    <a:pt x="2023" y="1007"/>
                  </a:cubicBezTo>
                  <a:cubicBezTo>
                    <a:pt x="2174" y="884"/>
                    <a:pt x="2243" y="691"/>
                    <a:pt x="2298" y="594"/>
                  </a:cubicBezTo>
                  <a:cubicBezTo>
                    <a:pt x="2298" y="219"/>
                    <a:pt x="2051" y="1"/>
                    <a:pt x="1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5272325" y="4780725"/>
              <a:ext cx="55050" cy="53125"/>
            </a:xfrm>
            <a:custGeom>
              <a:avLst/>
              <a:gdLst/>
              <a:ahLst/>
              <a:cxnLst/>
              <a:rect l="l" t="t" r="r" b="b"/>
              <a:pathLst>
                <a:path w="2202" h="2125" extrusionOk="0">
                  <a:moveTo>
                    <a:pt x="1573" y="0"/>
                  </a:moveTo>
                  <a:cubicBezTo>
                    <a:pt x="1434" y="0"/>
                    <a:pt x="1294" y="57"/>
                    <a:pt x="1169" y="148"/>
                  </a:cubicBezTo>
                  <a:cubicBezTo>
                    <a:pt x="729" y="478"/>
                    <a:pt x="399" y="918"/>
                    <a:pt x="151" y="1413"/>
                  </a:cubicBezTo>
                  <a:cubicBezTo>
                    <a:pt x="41" y="1620"/>
                    <a:pt x="0" y="1854"/>
                    <a:pt x="220" y="2033"/>
                  </a:cubicBezTo>
                  <a:cubicBezTo>
                    <a:pt x="301" y="2098"/>
                    <a:pt x="380" y="2125"/>
                    <a:pt x="456" y="2125"/>
                  </a:cubicBezTo>
                  <a:cubicBezTo>
                    <a:pt x="588" y="2125"/>
                    <a:pt x="712" y="2046"/>
                    <a:pt x="826" y="1950"/>
                  </a:cubicBezTo>
                  <a:cubicBezTo>
                    <a:pt x="1184" y="1648"/>
                    <a:pt x="1541" y="1345"/>
                    <a:pt x="1871" y="1028"/>
                  </a:cubicBezTo>
                  <a:cubicBezTo>
                    <a:pt x="2009" y="905"/>
                    <a:pt x="2077" y="725"/>
                    <a:pt x="2202" y="520"/>
                  </a:cubicBezTo>
                  <a:cubicBezTo>
                    <a:pt x="2064" y="354"/>
                    <a:pt x="1981" y="175"/>
                    <a:pt x="1844" y="79"/>
                  </a:cubicBezTo>
                  <a:cubicBezTo>
                    <a:pt x="1757" y="25"/>
                    <a:pt x="1665" y="0"/>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5341800" y="5252800"/>
              <a:ext cx="52300" cy="47625"/>
            </a:xfrm>
            <a:custGeom>
              <a:avLst/>
              <a:gdLst/>
              <a:ahLst/>
              <a:cxnLst/>
              <a:rect l="l" t="t" r="r" b="b"/>
              <a:pathLst>
                <a:path w="2092" h="1905" extrusionOk="0">
                  <a:moveTo>
                    <a:pt x="1563" y="1"/>
                  </a:moveTo>
                  <a:cubicBezTo>
                    <a:pt x="1478" y="1"/>
                    <a:pt x="1391" y="23"/>
                    <a:pt x="1307" y="72"/>
                  </a:cubicBezTo>
                  <a:cubicBezTo>
                    <a:pt x="771" y="375"/>
                    <a:pt x="371" y="828"/>
                    <a:pt x="55" y="1338"/>
                  </a:cubicBezTo>
                  <a:cubicBezTo>
                    <a:pt x="0" y="1434"/>
                    <a:pt x="14" y="1668"/>
                    <a:pt x="83" y="1764"/>
                  </a:cubicBezTo>
                  <a:cubicBezTo>
                    <a:pt x="179" y="1861"/>
                    <a:pt x="371" y="1874"/>
                    <a:pt x="523" y="1901"/>
                  </a:cubicBezTo>
                  <a:cubicBezTo>
                    <a:pt x="531" y="1903"/>
                    <a:pt x="539" y="1904"/>
                    <a:pt x="547" y="1904"/>
                  </a:cubicBezTo>
                  <a:cubicBezTo>
                    <a:pt x="600" y="1904"/>
                    <a:pt x="668" y="1868"/>
                    <a:pt x="716" y="1833"/>
                  </a:cubicBezTo>
                  <a:cubicBezTo>
                    <a:pt x="1114" y="1544"/>
                    <a:pt x="1499" y="1283"/>
                    <a:pt x="1872" y="966"/>
                  </a:cubicBezTo>
                  <a:cubicBezTo>
                    <a:pt x="1995" y="870"/>
                    <a:pt x="2050" y="691"/>
                    <a:pt x="2092" y="608"/>
                  </a:cubicBezTo>
                  <a:cubicBezTo>
                    <a:pt x="2081" y="240"/>
                    <a:pt x="1837" y="1"/>
                    <a:pt x="1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5179450" y="4772350"/>
              <a:ext cx="56675" cy="48450"/>
            </a:xfrm>
            <a:custGeom>
              <a:avLst/>
              <a:gdLst/>
              <a:ahLst/>
              <a:cxnLst/>
              <a:rect l="l" t="t" r="r" b="b"/>
              <a:pathLst>
                <a:path w="2267" h="1938" extrusionOk="0">
                  <a:moveTo>
                    <a:pt x="1786" y="0"/>
                  </a:moveTo>
                  <a:cubicBezTo>
                    <a:pt x="1680" y="0"/>
                    <a:pt x="1567" y="36"/>
                    <a:pt x="1459" y="112"/>
                  </a:cubicBezTo>
                  <a:cubicBezTo>
                    <a:pt x="1005" y="442"/>
                    <a:pt x="592" y="855"/>
                    <a:pt x="193" y="1253"/>
                  </a:cubicBezTo>
                  <a:cubicBezTo>
                    <a:pt x="41" y="1405"/>
                    <a:pt x="1" y="1625"/>
                    <a:pt x="152" y="1803"/>
                  </a:cubicBezTo>
                  <a:cubicBezTo>
                    <a:pt x="234" y="1900"/>
                    <a:pt x="331" y="1938"/>
                    <a:pt x="431" y="1938"/>
                  </a:cubicBezTo>
                  <a:cubicBezTo>
                    <a:pt x="530" y="1938"/>
                    <a:pt x="633" y="1900"/>
                    <a:pt x="729" y="1845"/>
                  </a:cubicBezTo>
                  <a:cubicBezTo>
                    <a:pt x="1156" y="1556"/>
                    <a:pt x="1597" y="1267"/>
                    <a:pt x="1995" y="950"/>
                  </a:cubicBezTo>
                  <a:cubicBezTo>
                    <a:pt x="2133" y="840"/>
                    <a:pt x="2202" y="648"/>
                    <a:pt x="2257" y="565"/>
                  </a:cubicBezTo>
                  <a:cubicBezTo>
                    <a:pt x="2266" y="213"/>
                    <a:pt x="2047" y="0"/>
                    <a:pt x="1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5420550" y="5199525"/>
              <a:ext cx="54725" cy="45050"/>
            </a:xfrm>
            <a:custGeom>
              <a:avLst/>
              <a:gdLst/>
              <a:ahLst/>
              <a:cxnLst/>
              <a:rect l="l" t="t" r="r" b="b"/>
              <a:pathLst>
                <a:path w="2189" h="1802" extrusionOk="0">
                  <a:moveTo>
                    <a:pt x="1674" y="1"/>
                  </a:moveTo>
                  <a:cubicBezTo>
                    <a:pt x="1572" y="1"/>
                    <a:pt x="1466" y="32"/>
                    <a:pt x="1363" y="98"/>
                  </a:cubicBezTo>
                  <a:cubicBezTo>
                    <a:pt x="950" y="373"/>
                    <a:pt x="578" y="730"/>
                    <a:pt x="221" y="1088"/>
                  </a:cubicBezTo>
                  <a:cubicBezTo>
                    <a:pt x="55" y="1240"/>
                    <a:pt x="0" y="1473"/>
                    <a:pt x="166" y="1680"/>
                  </a:cubicBezTo>
                  <a:cubicBezTo>
                    <a:pt x="247" y="1768"/>
                    <a:pt x="340" y="1801"/>
                    <a:pt x="435" y="1801"/>
                  </a:cubicBezTo>
                  <a:cubicBezTo>
                    <a:pt x="549" y="1801"/>
                    <a:pt x="666" y="1754"/>
                    <a:pt x="771" y="1694"/>
                  </a:cubicBezTo>
                  <a:cubicBezTo>
                    <a:pt x="1156" y="1473"/>
                    <a:pt x="1541" y="1240"/>
                    <a:pt x="1899" y="992"/>
                  </a:cubicBezTo>
                  <a:cubicBezTo>
                    <a:pt x="2051" y="882"/>
                    <a:pt x="2133" y="690"/>
                    <a:pt x="2188" y="607"/>
                  </a:cubicBezTo>
                  <a:cubicBezTo>
                    <a:pt x="2188" y="234"/>
                    <a:pt x="1952" y="1"/>
                    <a:pt x="1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4946600" y="5039900"/>
              <a:ext cx="52650" cy="47550"/>
            </a:xfrm>
            <a:custGeom>
              <a:avLst/>
              <a:gdLst/>
              <a:ahLst/>
              <a:cxnLst/>
              <a:rect l="l" t="t" r="r" b="b"/>
              <a:pathLst>
                <a:path w="2106" h="1902" extrusionOk="0">
                  <a:moveTo>
                    <a:pt x="1530" y="1"/>
                  </a:moveTo>
                  <a:cubicBezTo>
                    <a:pt x="1449" y="1"/>
                    <a:pt x="1368" y="24"/>
                    <a:pt x="1293" y="71"/>
                  </a:cubicBezTo>
                  <a:cubicBezTo>
                    <a:pt x="785" y="388"/>
                    <a:pt x="400" y="842"/>
                    <a:pt x="125" y="1379"/>
                  </a:cubicBezTo>
                  <a:cubicBezTo>
                    <a:pt x="0" y="1627"/>
                    <a:pt x="207" y="1902"/>
                    <a:pt x="510" y="1902"/>
                  </a:cubicBezTo>
                  <a:cubicBezTo>
                    <a:pt x="523" y="1902"/>
                    <a:pt x="550" y="1902"/>
                    <a:pt x="578" y="1887"/>
                  </a:cubicBezTo>
                  <a:cubicBezTo>
                    <a:pt x="1156" y="1640"/>
                    <a:pt x="1651" y="1282"/>
                    <a:pt x="1996" y="746"/>
                  </a:cubicBezTo>
                  <a:cubicBezTo>
                    <a:pt x="2106" y="554"/>
                    <a:pt x="2051" y="333"/>
                    <a:pt x="1899" y="168"/>
                  </a:cubicBezTo>
                  <a:cubicBezTo>
                    <a:pt x="1789" y="58"/>
                    <a:pt x="1659" y="1"/>
                    <a:pt x="1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5101375" y="4948100"/>
              <a:ext cx="57800" cy="46450"/>
            </a:xfrm>
            <a:custGeom>
              <a:avLst/>
              <a:gdLst/>
              <a:ahLst/>
              <a:cxnLst/>
              <a:rect l="l" t="t" r="r" b="b"/>
              <a:pathLst>
                <a:path w="2312" h="1858" extrusionOk="0">
                  <a:moveTo>
                    <a:pt x="1907" y="1"/>
                  </a:moveTo>
                  <a:cubicBezTo>
                    <a:pt x="1900" y="1"/>
                    <a:pt x="1893" y="1"/>
                    <a:pt x="1886" y="1"/>
                  </a:cubicBezTo>
                  <a:cubicBezTo>
                    <a:pt x="1720" y="29"/>
                    <a:pt x="1541" y="84"/>
                    <a:pt x="1418" y="181"/>
                  </a:cubicBezTo>
                  <a:cubicBezTo>
                    <a:pt x="1018" y="511"/>
                    <a:pt x="633" y="869"/>
                    <a:pt x="262" y="1212"/>
                  </a:cubicBezTo>
                  <a:cubicBezTo>
                    <a:pt x="110" y="1350"/>
                    <a:pt x="0" y="1529"/>
                    <a:pt x="152" y="1722"/>
                  </a:cubicBezTo>
                  <a:cubicBezTo>
                    <a:pt x="222" y="1820"/>
                    <a:pt x="311" y="1857"/>
                    <a:pt x="404" y="1857"/>
                  </a:cubicBezTo>
                  <a:cubicBezTo>
                    <a:pt x="493" y="1857"/>
                    <a:pt x="587" y="1823"/>
                    <a:pt x="675" y="1777"/>
                  </a:cubicBezTo>
                  <a:cubicBezTo>
                    <a:pt x="1143" y="1487"/>
                    <a:pt x="1596" y="1212"/>
                    <a:pt x="2051" y="896"/>
                  </a:cubicBezTo>
                  <a:cubicBezTo>
                    <a:pt x="2188" y="799"/>
                    <a:pt x="2256" y="621"/>
                    <a:pt x="2311" y="538"/>
                  </a:cubicBezTo>
                  <a:cubicBezTo>
                    <a:pt x="2311" y="218"/>
                    <a:pt x="2143" y="1"/>
                    <a:pt x="1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5016075" y="5037750"/>
              <a:ext cx="53675" cy="54800"/>
            </a:xfrm>
            <a:custGeom>
              <a:avLst/>
              <a:gdLst/>
              <a:ahLst/>
              <a:cxnLst/>
              <a:rect l="l" t="t" r="r" b="b"/>
              <a:pathLst>
                <a:path w="2147" h="2192" extrusionOk="0">
                  <a:moveTo>
                    <a:pt x="1780" y="0"/>
                  </a:moveTo>
                  <a:cubicBezTo>
                    <a:pt x="1756" y="0"/>
                    <a:pt x="1732" y="2"/>
                    <a:pt x="1706" y="7"/>
                  </a:cubicBezTo>
                  <a:cubicBezTo>
                    <a:pt x="1569" y="34"/>
                    <a:pt x="1418" y="102"/>
                    <a:pt x="1321" y="199"/>
                  </a:cubicBezTo>
                  <a:cubicBezTo>
                    <a:pt x="895" y="667"/>
                    <a:pt x="482" y="1148"/>
                    <a:pt x="83" y="1643"/>
                  </a:cubicBezTo>
                  <a:cubicBezTo>
                    <a:pt x="15" y="1740"/>
                    <a:pt x="0" y="2001"/>
                    <a:pt x="70" y="2098"/>
                  </a:cubicBezTo>
                  <a:cubicBezTo>
                    <a:pt x="121" y="2165"/>
                    <a:pt x="183" y="2191"/>
                    <a:pt x="247" y="2191"/>
                  </a:cubicBezTo>
                  <a:cubicBezTo>
                    <a:pt x="353" y="2191"/>
                    <a:pt x="465" y="2120"/>
                    <a:pt x="551" y="2043"/>
                  </a:cubicBezTo>
                  <a:cubicBezTo>
                    <a:pt x="1033" y="1616"/>
                    <a:pt x="1500" y="1190"/>
                    <a:pt x="1954" y="750"/>
                  </a:cubicBezTo>
                  <a:cubicBezTo>
                    <a:pt x="2051" y="667"/>
                    <a:pt x="2106" y="515"/>
                    <a:pt x="2146" y="447"/>
                  </a:cubicBezTo>
                  <a:cubicBezTo>
                    <a:pt x="2146" y="162"/>
                    <a:pt x="1991" y="0"/>
                    <a:pt x="1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5181150" y="4859100"/>
              <a:ext cx="54375" cy="48450"/>
            </a:xfrm>
            <a:custGeom>
              <a:avLst/>
              <a:gdLst/>
              <a:ahLst/>
              <a:cxnLst/>
              <a:rect l="l" t="t" r="r" b="b"/>
              <a:pathLst>
                <a:path w="2175" h="1938" extrusionOk="0">
                  <a:moveTo>
                    <a:pt x="1830" y="1"/>
                  </a:moveTo>
                  <a:cubicBezTo>
                    <a:pt x="1774" y="1"/>
                    <a:pt x="1717" y="6"/>
                    <a:pt x="1666" y="12"/>
                  </a:cubicBezTo>
                  <a:cubicBezTo>
                    <a:pt x="1584" y="26"/>
                    <a:pt x="1501" y="109"/>
                    <a:pt x="1446" y="164"/>
                  </a:cubicBezTo>
                  <a:cubicBezTo>
                    <a:pt x="1047" y="562"/>
                    <a:pt x="661" y="947"/>
                    <a:pt x="276" y="1347"/>
                  </a:cubicBezTo>
                  <a:cubicBezTo>
                    <a:pt x="194" y="1429"/>
                    <a:pt x="111" y="1525"/>
                    <a:pt x="70" y="1635"/>
                  </a:cubicBezTo>
                  <a:cubicBezTo>
                    <a:pt x="1" y="1828"/>
                    <a:pt x="98" y="1938"/>
                    <a:pt x="345" y="1938"/>
                  </a:cubicBezTo>
                  <a:cubicBezTo>
                    <a:pt x="401" y="1910"/>
                    <a:pt x="524" y="1897"/>
                    <a:pt x="606" y="1828"/>
                  </a:cubicBezTo>
                  <a:cubicBezTo>
                    <a:pt x="1061" y="1470"/>
                    <a:pt x="1529" y="1112"/>
                    <a:pt x="1982" y="727"/>
                  </a:cubicBezTo>
                  <a:cubicBezTo>
                    <a:pt x="2079" y="659"/>
                    <a:pt x="2147" y="521"/>
                    <a:pt x="2162" y="411"/>
                  </a:cubicBezTo>
                  <a:cubicBezTo>
                    <a:pt x="2175" y="287"/>
                    <a:pt x="2120" y="122"/>
                    <a:pt x="2037" y="54"/>
                  </a:cubicBezTo>
                  <a:cubicBezTo>
                    <a:pt x="1988" y="13"/>
                    <a:pt x="1910" y="1"/>
                    <a:pt x="1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2"/>
          <p:cNvSpPr/>
          <p:nvPr/>
        </p:nvSpPr>
        <p:spPr>
          <a:xfrm rot="9900039">
            <a:off x="8466246" y="3741820"/>
            <a:ext cx="1137851" cy="531974"/>
          </a:xfrm>
          <a:custGeom>
            <a:avLst/>
            <a:gdLst/>
            <a:ahLst/>
            <a:cxnLst/>
            <a:rect l="l" t="t" r="r" b="b"/>
            <a:pathLst>
              <a:path w="22644" h="10586" extrusionOk="0">
                <a:moveTo>
                  <a:pt x="9057" y="1600"/>
                </a:moveTo>
                <a:cubicBezTo>
                  <a:pt x="9289" y="1600"/>
                  <a:pt x="9519" y="1640"/>
                  <a:pt x="9739" y="1713"/>
                </a:cubicBezTo>
                <a:cubicBezTo>
                  <a:pt x="9904" y="1768"/>
                  <a:pt x="10096" y="1851"/>
                  <a:pt x="10221" y="1988"/>
                </a:cubicBezTo>
                <a:cubicBezTo>
                  <a:pt x="10358" y="2153"/>
                  <a:pt x="10276" y="2333"/>
                  <a:pt x="10138" y="2470"/>
                </a:cubicBezTo>
                <a:cubicBezTo>
                  <a:pt x="9849" y="2759"/>
                  <a:pt x="9395" y="2938"/>
                  <a:pt x="9023" y="3089"/>
                </a:cubicBezTo>
                <a:cubicBezTo>
                  <a:pt x="8625" y="3241"/>
                  <a:pt x="8198" y="3364"/>
                  <a:pt x="7772" y="3446"/>
                </a:cubicBezTo>
                <a:cubicBezTo>
                  <a:pt x="7554" y="3489"/>
                  <a:pt x="7333" y="3521"/>
                  <a:pt x="7111" y="3543"/>
                </a:cubicBezTo>
                <a:lnTo>
                  <a:pt x="7111" y="3543"/>
                </a:lnTo>
                <a:cubicBezTo>
                  <a:pt x="7111" y="3470"/>
                  <a:pt x="7116" y="3397"/>
                  <a:pt x="7125" y="3323"/>
                </a:cubicBezTo>
                <a:cubicBezTo>
                  <a:pt x="7222" y="2525"/>
                  <a:pt x="7813" y="1851"/>
                  <a:pt x="8583" y="1658"/>
                </a:cubicBezTo>
                <a:cubicBezTo>
                  <a:pt x="8740" y="1619"/>
                  <a:pt x="8899" y="1600"/>
                  <a:pt x="9057" y="1600"/>
                </a:cubicBezTo>
                <a:close/>
                <a:moveTo>
                  <a:pt x="20667" y="1022"/>
                </a:moveTo>
                <a:cubicBezTo>
                  <a:pt x="21074" y="1022"/>
                  <a:pt x="21470" y="1137"/>
                  <a:pt x="21791" y="1438"/>
                </a:cubicBezTo>
                <a:cubicBezTo>
                  <a:pt x="22080" y="1700"/>
                  <a:pt x="22218" y="2071"/>
                  <a:pt x="22163" y="2456"/>
                </a:cubicBezTo>
                <a:cubicBezTo>
                  <a:pt x="22093" y="2869"/>
                  <a:pt x="21846" y="3226"/>
                  <a:pt x="21585" y="3529"/>
                </a:cubicBezTo>
                <a:cubicBezTo>
                  <a:pt x="21062" y="4134"/>
                  <a:pt x="20387" y="4630"/>
                  <a:pt x="19699" y="5042"/>
                </a:cubicBezTo>
                <a:cubicBezTo>
                  <a:pt x="18900" y="5513"/>
                  <a:pt x="18040" y="5867"/>
                  <a:pt x="17145" y="6118"/>
                </a:cubicBezTo>
                <a:lnTo>
                  <a:pt x="17145" y="6118"/>
                </a:lnTo>
                <a:cubicBezTo>
                  <a:pt x="17001" y="5752"/>
                  <a:pt x="16906" y="5368"/>
                  <a:pt x="16880" y="4974"/>
                </a:cubicBezTo>
                <a:cubicBezTo>
                  <a:pt x="16825" y="4189"/>
                  <a:pt x="17045" y="3419"/>
                  <a:pt x="17526" y="2786"/>
                </a:cubicBezTo>
                <a:cubicBezTo>
                  <a:pt x="18008" y="2153"/>
                  <a:pt x="18681" y="1658"/>
                  <a:pt x="19411" y="1328"/>
                </a:cubicBezTo>
                <a:cubicBezTo>
                  <a:pt x="19793" y="1151"/>
                  <a:pt x="20237" y="1022"/>
                  <a:pt x="20667" y="1022"/>
                </a:cubicBezTo>
                <a:close/>
                <a:moveTo>
                  <a:pt x="282" y="1"/>
                </a:moveTo>
                <a:cubicBezTo>
                  <a:pt x="141" y="1"/>
                  <a:pt x="0" y="149"/>
                  <a:pt x="95" y="310"/>
                </a:cubicBezTo>
                <a:cubicBezTo>
                  <a:pt x="976" y="1837"/>
                  <a:pt x="2406" y="3006"/>
                  <a:pt x="4057" y="3598"/>
                </a:cubicBezTo>
                <a:cubicBezTo>
                  <a:pt x="4814" y="3860"/>
                  <a:pt x="5612" y="3988"/>
                  <a:pt x="6409" y="3988"/>
                </a:cubicBezTo>
                <a:cubicBezTo>
                  <a:pt x="6519" y="3988"/>
                  <a:pt x="6629" y="3985"/>
                  <a:pt x="6739" y="3981"/>
                </a:cubicBezTo>
                <a:lnTo>
                  <a:pt x="6739" y="3981"/>
                </a:lnTo>
                <a:cubicBezTo>
                  <a:pt x="6739" y="3982"/>
                  <a:pt x="6739" y="3983"/>
                  <a:pt x="6740" y="3984"/>
                </a:cubicBezTo>
                <a:cubicBezTo>
                  <a:pt x="6891" y="4837"/>
                  <a:pt x="7497" y="5552"/>
                  <a:pt x="8212" y="6005"/>
                </a:cubicBezTo>
                <a:cubicBezTo>
                  <a:pt x="9065" y="6528"/>
                  <a:pt x="10083" y="6721"/>
                  <a:pt x="11059" y="6845"/>
                </a:cubicBezTo>
                <a:cubicBezTo>
                  <a:pt x="11855" y="6957"/>
                  <a:pt x="12650" y="7012"/>
                  <a:pt x="13445" y="7012"/>
                </a:cubicBezTo>
                <a:cubicBezTo>
                  <a:pt x="13531" y="7012"/>
                  <a:pt x="13616" y="7012"/>
                  <a:pt x="13701" y="7010"/>
                </a:cubicBezTo>
                <a:cubicBezTo>
                  <a:pt x="14779" y="6985"/>
                  <a:pt x="15863" y="6856"/>
                  <a:pt x="16914" y="6596"/>
                </a:cubicBezTo>
                <a:lnTo>
                  <a:pt x="16914" y="6596"/>
                </a:lnTo>
                <a:cubicBezTo>
                  <a:pt x="17639" y="8115"/>
                  <a:pt x="19062" y="9146"/>
                  <a:pt x="20539" y="9927"/>
                </a:cubicBezTo>
                <a:cubicBezTo>
                  <a:pt x="20965" y="10147"/>
                  <a:pt x="21392" y="10353"/>
                  <a:pt x="21818" y="10560"/>
                </a:cubicBezTo>
                <a:cubicBezTo>
                  <a:pt x="21852" y="10578"/>
                  <a:pt x="21885" y="10585"/>
                  <a:pt x="21916" y="10585"/>
                </a:cubicBezTo>
                <a:cubicBezTo>
                  <a:pt x="22103" y="10585"/>
                  <a:pt x="22225" y="10310"/>
                  <a:pt x="22025" y="10215"/>
                </a:cubicBezTo>
                <a:cubicBezTo>
                  <a:pt x="20484" y="9459"/>
                  <a:pt x="18806" y="8661"/>
                  <a:pt x="17773" y="7244"/>
                </a:cubicBezTo>
                <a:cubicBezTo>
                  <a:pt x="17601" y="7007"/>
                  <a:pt x="17445" y="6755"/>
                  <a:pt x="17312" y="6491"/>
                </a:cubicBezTo>
                <a:lnTo>
                  <a:pt x="17312" y="6491"/>
                </a:lnTo>
                <a:cubicBezTo>
                  <a:pt x="17840" y="6342"/>
                  <a:pt x="18358" y="6159"/>
                  <a:pt x="18861" y="5937"/>
                </a:cubicBezTo>
                <a:cubicBezTo>
                  <a:pt x="19644" y="5579"/>
                  <a:pt x="20387" y="5139"/>
                  <a:pt x="21048" y="4589"/>
                </a:cubicBezTo>
                <a:cubicBezTo>
                  <a:pt x="21736" y="4039"/>
                  <a:pt x="22506" y="3309"/>
                  <a:pt x="22575" y="2388"/>
                </a:cubicBezTo>
                <a:cubicBezTo>
                  <a:pt x="22644" y="1493"/>
                  <a:pt x="21901" y="792"/>
                  <a:pt x="21075" y="654"/>
                </a:cubicBezTo>
                <a:cubicBezTo>
                  <a:pt x="20928" y="626"/>
                  <a:pt x="20781" y="613"/>
                  <a:pt x="20633" y="613"/>
                </a:cubicBezTo>
                <a:cubicBezTo>
                  <a:pt x="19829" y="613"/>
                  <a:pt x="19030" y="998"/>
                  <a:pt x="18379" y="1452"/>
                </a:cubicBezTo>
                <a:cubicBezTo>
                  <a:pt x="17650" y="1933"/>
                  <a:pt x="17030" y="2593"/>
                  <a:pt x="16700" y="3406"/>
                </a:cubicBezTo>
                <a:cubicBezTo>
                  <a:pt x="16370" y="4231"/>
                  <a:pt x="16398" y="5152"/>
                  <a:pt x="16673" y="5992"/>
                </a:cubicBezTo>
                <a:cubicBezTo>
                  <a:pt x="16698" y="6070"/>
                  <a:pt x="16725" y="6146"/>
                  <a:pt x="16754" y="6221"/>
                </a:cubicBezTo>
                <a:lnTo>
                  <a:pt x="16754" y="6221"/>
                </a:lnTo>
                <a:cubicBezTo>
                  <a:pt x="15666" y="6488"/>
                  <a:pt x="14535" y="6610"/>
                  <a:pt x="13407" y="6610"/>
                </a:cubicBezTo>
                <a:cubicBezTo>
                  <a:pt x="12399" y="6610"/>
                  <a:pt x="11395" y="6513"/>
                  <a:pt x="10427" y="6336"/>
                </a:cubicBezTo>
                <a:cubicBezTo>
                  <a:pt x="9560" y="6185"/>
                  <a:pt x="8666" y="5923"/>
                  <a:pt x="7992" y="5332"/>
                </a:cubicBezTo>
                <a:cubicBezTo>
                  <a:pt x="7584" y="4964"/>
                  <a:pt x="7263" y="4481"/>
                  <a:pt x="7152" y="3951"/>
                </a:cubicBezTo>
                <a:lnTo>
                  <a:pt x="7152" y="3951"/>
                </a:lnTo>
                <a:cubicBezTo>
                  <a:pt x="8029" y="3864"/>
                  <a:pt x="8891" y="3624"/>
                  <a:pt x="9684" y="3241"/>
                </a:cubicBezTo>
                <a:cubicBezTo>
                  <a:pt x="10056" y="3048"/>
                  <a:pt x="10509" y="2828"/>
                  <a:pt x="10661" y="2415"/>
                </a:cubicBezTo>
                <a:cubicBezTo>
                  <a:pt x="10826" y="1961"/>
                  <a:pt x="10482" y="1603"/>
                  <a:pt x="10111" y="1425"/>
                </a:cubicBezTo>
                <a:cubicBezTo>
                  <a:pt x="9784" y="1270"/>
                  <a:pt x="9426" y="1192"/>
                  <a:pt x="9069" y="1192"/>
                </a:cubicBezTo>
                <a:cubicBezTo>
                  <a:pt x="8539" y="1192"/>
                  <a:pt x="8012" y="1362"/>
                  <a:pt x="7593" y="1700"/>
                </a:cubicBezTo>
                <a:cubicBezTo>
                  <a:pt x="7028" y="2149"/>
                  <a:pt x="6705" y="2859"/>
                  <a:pt x="6704" y="3572"/>
                </a:cubicBezTo>
                <a:lnTo>
                  <a:pt x="6704" y="3572"/>
                </a:lnTo>
                <a:cubicBezTo>
                  <a:pt x="6607" y="3576"/>
                  <a:pt x="6510" y="3578"/>
                  <a:pt x="6413" y="3578"/>
                </a:cubicBezTo>
                <a:cubicBezTo>
                  <a:pt x="5993" y="3578"/>
                  <a:pt x="5572" y="3540"/>
                  <a:pt x="5158" y="3461"/>
                </a:cubicBezTo>
                <a:cubicBezTo>
                  <a:pt x="3575" y="3158"/>
                  <a:pt x="2131" y="2291"/>
                  <a:pt x="1099" y="1053"/>
                </a:cubicBezTo>
                <a:cubicBezTo>
                  <a:pt x="851" y="750"/>
                  <a:pt x="645" y="434"/>
                  <a:pt x="453" y="104"/>
                </a:cubicBezTo>
                <a:cubicBezTo>
                  <a:pt x="410" y="31"/>
                  <a:pt x="346"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rot="5400000">
            <a:off x="4038775" y="-547600"/>
            <a:ext cx="263212" cy="1200787"/>
          </a:xfrm>
          <a:custGeom>
            <a:avLst/>
            <a:gdLst/>
            <a:ahLst/>
            <a:cxnLst/>
            <a:rect l="l" t="t" r="r" b="b"/>
            <a:pathLst>
              <a:path w="4053" h="18490" extrusionOk="0">
                <a:moveTo>
                  <a:pt x="420" y="1"/>
                </a:moveTo>
                <a:cubicBezTo>
                  <a:pt x="347" y="1"/>
                  <a:pt x="305" y="89"/>
                  <a:pt x="351" y="148"/>
                </a:cubicBezTo>
                <a:cubicBezTo>
                  <a:pt x="1397" y="1289"/>
                  <a:pt x="2347" y="2377"/>
                  <a:pt x="2910" y="3848"/>
                </a:cubicBezTo>
                <a:cubicBezTo>
                  <a:pt x="3433" y="5238"/>
                  <a:pt x="3653" y="6752"/>
                  <a:pt x="3598" y="8237"/>
                </a:cubicBezTo>
                <a:cubicBezTo>
                  <a:pt x="3530" y="9943"/>
                  <a:pt x="3103" y="11622"/>
                  <a:pt x="2497" y="13218"/>
                </a:cubicBezTo>
                <a:cubicBezTo>
                  <a:pt x="1837" y="14964"/>
                  <a:pt x="861" y="16533"/>
                  <a:pt x="76" y="18226"/>
                </a:cubicBezTo>
                <a:cubicBezTo>
                  <a:pt x="0" y="18367"/>
                  <a:pt x="114" y="18489"/>
                  <a:pt x="236" y="18489"/>
                </a:cubicBezTo>
                <a:cubicBezTo>
                  <a:pt x="292" y="18489"/>
                  <a:pt x="350" y="18464"/>
                  <a:pt x="393" y="18404"/>
                </a:cubicBezTo>
                <a:cubicBezTo>
                  <a:pt x="1424" y="16863"/>
                  <a:pt x="2237" y="15047"/>
                  <a:pt x="2897" y="13314"/>
                </a:cubicBezTo>
                <a:cubicBezTo>
                  <a:pt x="3543" y="11594"/>
                  <a:pt x="3983" y="9778"/>
                  <a:pt x="4011" y="7935"/>
                </a:cubicBezTo>
                <a:cubicBezTo>
                  <a:pt x="4053" y="5169"/>
                  <a:pt x="3090" y="1427"/>
                  <a:pt x="461" y="10"/>
                </a:cubicBezTo>
                <a:cubicBezTo>
                  <a:pt x="447" y="4"/>
                  <a:pt x="433" y="1"/>
                  <a:pt x="4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2"/>
          <p:cNvGrpSpPr/>
          <p:nvPr/>
        </p:nvGrpSpPr>
        <p:grpSpPr>
          <a:xfrm>
            <a:off x="6433600" y="4817875"/>
            <a:ext cx="333650" cy="198650"/>
            <a:chOff x="2645275" y="3236825"/>
            <a:chExt cx="333650" cy="198650"/>
          </a:xfrm>
        </p:grpSpPr>
        <p:sp>
          <p:nvSpPr>
            <p:cNvPr id="156" name="Google Shape;156;p2"/>
            <p:cNvSpPr/>
            <p:nvPr/>
          </p:nvSpPr>
          <p:spPr>
            <a:xfrm>
              <a:off x="2953450" y="3314375"/>
              <a:ext cx="25475" cy="27375"/>
            </a:xfrm>
            <a:custGeom>
              <a:avLst/>
              <a:gdLst/>
              <a:ahLst/>
              <a:cxnLst/>
              <a:rect l="l" t="t" r="r" b="b"/>
              <a:pathLst>
                <a:path w="1019" h="1095" extrusionOk="0">
                  <a:moveTo>
                    <a:pt x="976" y="0"/>
                  </a:moveTo>
                  <a:lnTo>
                    <a:pt x="976" y="0"/>
                  </a:lnTo>
                  <a:cubicBezTo>
                    <a:pt x="715" y="166"/>
                    <a:pt x="495" y="290"/>
                    <a:pt x="275" y="441"/>
                  </a:cubicBezTo>
                  <a:cubicBezTo>
                    <a:pt x="96" y="565"/>
                    <a:pt x="0" y="771"/>
                    <a:pt x="151" y="950"/>
                  </a:cubicBezTo>
                  <a:cubicBezTo>
                    <a:pt x="231" y="1041"/>
                    <a:pt x="396" y="1095"/>
                    <a:pt x="536" y="1095"/>
                  </a:cubicBezTo>
                  <a:cubicBezTo>
                    <a:pt x="565" y="1095"/>
                    <a:pt x="593" y="1093"/>
                    <a:pt x="619" y="1088"/>
                  </a:cubicBezTo>
                  <a:cubicBezTo>
                    <a:pt x="756" y="1060"/>
                    <a:pt x="936" y="908"/>
                    <a:pt x="963" y="785"/>
                  </a:cubicBezTo>
                  <a:cubicBezTo>
                    <a:pt x="1018" y="538"/>
                    <a:pt x="976" y="262"/>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2918350" y="3420625"/>
              <a:ext cx="15425" cy="14850"/>
            </a:xfrm>
            <a:custGeom>
              <a:avLst/>
              <a:gdLst/>
              <a:ahLst/>
              <a:cxnLst/>
              <a:rect l="l" t="t" r="r" b="b"/>
              <a:pathLst>
                <a:path w="617" h="594" extrusionOk="0">
                  <a:moveTo>
                    <a:pt x="374" y="0"/>
                  </a:moveTo>
                  <a:cubicBezTo>
                    <a:pt x="342" y="0"/>
                    <a:pt x="309" y="5"/>
                    <a:pt x="276" y="15"/>
                  </a:cubicBezTo>
                  <a:cubicBezTo>
                    <a:pt x="166" y="43"/>
                    <a:pt x="28" y="167"/>
                    <a:pt x="14" y="277"/>
                  </a:cubicBezTo>
                  <a:cubicBezTo>
                    <a:pt x="1" y="346"/>
                    <a:pt x="166" y="456"/>
                    <a:pt x="289" y="593"/>
                  </a:cubicBezTo>
                  <a:cubicBezTo>
                    <a:pt x="441" y="442"/>
                    <a:pt x="592" y="360"/>
                    <a:pt x="606" y="250"/>
                  </a:cubicBezTo>
                  <a:cubicBezTo>
                    <a:pt x="617" y="93"/>
                    <a:pt x="510"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2923175" y="3331250"/>
              <a:ext cx="5175" cy="6200"/>
            </a:xfrm>
            <a:custGeom>
              <a:avLst/>
              <a:gdLst/>
              <a:ahLst/>
              <a:cxnLst/>
              <a:rect l="l" t="t" r="r" b="b"/>
              <a:pathLst>
                <a:path w="207" h="248" extrusionOk="0">
                  <a:moveTo>
                    <a:pt x="110" y="0"/>
                  </a:moveTo>
                  <a:cubicBezTo>
                    <a:pt x="55" y="55"/>
                    <a:pt x="14" y="96"/>
                    <a:pt x="0" y="138"/>
                  </a:cubicBezTo>
                  <a:cubicBezTo>
                    <a:pt x="0" y="165"/>
                    <a:pt x="55" y="206"/>
                    <a:pt x="83" y="248"/>
                  </a:cubicBezTo>
                  <a:cubicBezTo>
                    <a:pt x="124" y="206"/>
                    <a:pt x="179" y="165"/>
                    <a:pt x="206" y="123"/>
                  </a:cubicBezTo>
                  <a:cubicBezTo>
                    <a:pt x="206" y="96"/>
                    <a:pt x="151" y="55"/>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2645275" y="3236825"/>
              <a:ext cx="79000" cy="103750"/>
            </a:xfrm>
            <a:custGeom>
              <a:avLst/>
              <a:gdLst/>
              <a:ahLst/>
              <a:cxnLst/>
              <a:rect l="l" t="t" r="r" b="b"/>
              <a:pathLst>
                <a:path w="3160" h="4150" extrusionOk="0">
                  <a:moveTo>
                    <a:pt x="2713" y="0"/>
                  </a:moveTo>
                  <a:cubicBezTo>
                    <a:pt x="2698" y="0"/>
                    <a:pt x="2684" y="3"/>
                    <a:pt x="2669" y="7"/>
                  </a:cubicBezTo>
                  <a:cubicBezTo>
                    <a:pt x="2132" y="131"/>
                    <a:pt x="1844" y="778"/>
                    <a:pt x="1582" y="1314"/>
                  </a:cubicBezTo>
                  <a:lnTo>
                    <a:pt x="1554" y="1286"/>
                  </a:lnTo>
                  <a:cubicBezTo>
                    <a:pt x="1251" y="819"/>
                    <a:pt x="949" y="62"/>
                    <a:pt x="330" y="7"/>
                  </a:cubicBezTo>
                  <a:cubicBezTo>
                    <a:pt x="323" y="6"/>
                    <a:pt x="315" y="5"/>
                    <a:pt x="308" y="5"/>
                  </a:cubicBezTo>
                  <a:cubicBezTo>
                    <a:pt x="249" y="5"/>
                    <a:pt x="204" y="54"/>
                    <a:pt x="193" y="103"/>
                  </a:cubicBezTo>
                  <a:cubicBezTo>
                    <a:pt x="0" y="736"/>
                    <a:pt x="701" y="1396"/>
                    <a:pt x="1031" y="1892"/>
                  </a:cubicBezTo>
                  <a:cubicBezTo>
                    <a:pt x="1073" y="1947"/>
                    <a:pt x="1114" y="2016"/>
                    <a:pt x="1156" y="2084"/>
                  </a:cubicBezTo>
                  <a:cubicBezTo>
                    <a:pt x="798" y="2649"/>
                    <a:pt x="398" y="3240"/>
                    <a:pt x="330" y="3873"/>
                  </a:cubicBezTo>
                  <a:cubicBezTo>
                    <a:pt x="319" y="4019"/>
                    <a:pt x="476" y="4150"/>
                    <a:pt x="618" y="4150"/>
                  </a:cubicBezTo>
                  <a:cubicBezTo>
                    <a:pt x="663" y="4150"/>
                    <a:pt x="707" y="4137"/>
                    <a:pt x="743" y="4107"/>
                  </a:cubicBezTo>
                  <a:cubicBezTo>
                    <a:pt x="1156" y="3818"/>
                    <a:pt x="1417" y="3350"/>
                    <a:pt x="1664" y="2869"/>
                  </a:cubicBezTo>
                  <a:cubicBezTo>
                    <a:pt x="1912" y="3240"/>
                    <a:pt x="2159" y="3612"/>
                    <a:pt x="2449" y="3955"/>
                  </a:cubicBezTo>
                  <a:cubicBezTo>
                    <a:pt x="2520" y="4041"/>
                    <a:pt x="2605" y="4076"/>
                    <a:pt x="2688" y="4076"/>
                  </a:cubicBezTo>
                  <a:cubicBezTo>
                    <a:pt x="2928" y="4076"/>
                    <a:pt x="3159" y="3781"/>
                    <a:pt x="3027" y="3515"/>
                  </a:cubicBezTo>
                  <a:cubicBezTo>
                    <a:pt x="2752" y="3007"/>
                    <a:pt x="2421"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2741575" y="3236825"/>
              <a:ext cx="79250" cy="103750"/>
            </a:xfrm>
            <a:custGeom>
              <a:avLst/>
              <a:gdLst/>
              <a:ahLst/>
              <a:cxnLst/>
              <a:rect l="l" t="t" r="r" b="b"/>
              <a:pathLst>
                <a:path w="3170" h="4150" extrusionOk="0">
                  <a:moveTo>
                    <a:pt x="2713" y="0"/>
                  </a:moveTo>
                  <a:cubicBezTo>
                    <a:pt x="2698" y="0"/>
                    <a:pt x="2684" y="3"/>
                    <a:pt x="2669" y="7"/>
                  </a:cubicBezTo>
                  <a:cubicBezTo>
                    <a:pt x="2132" y="131"/>
                    <a:pt x="1844" y="778"/>
                    <a:pt x="1582" y="1314"/>
                  </a:cubicBezTo>
                  <a:cubicBezTo>
                    <a:pt x="1582" y="1301"/>
                    <a:pt x="1569" y="1301"/>
                    <a:pt x="1569" y="1286"/>
                  </a:cubicBezTo>
                  <a:cubicBezTo>
                    <a:pt x="1252" y="819"/>
                    <a:pt x="949" y="62"/>
                    <a:pt x="330" y="7"/>
                  </a:cubicBezTo>
                  <a:cubicBezTo>
                    <a:pt x="324" y="6"/>
                    <a:pt x="318" y="5"/>
                    <a:pt x="312" y="5"/>
                  </a:cubicBezTo>
                  <a:cubicBezTo>
                    <a:pt x="264" y="5"/>
                    <a:pt x="217" y="54"/>
                    <a:pt x="193" y="103"/>
                  </a:cubicBezTo>
                  <a:cubicBezTo>
                    <a:pt x="0" y="736"/>
                    <a:pt x="716" y="1396"/>
                    <a:pt x="1032" y="1892"/>
                  </a:cubicBezTo>
                  <a:cubicBezTo>
                    <a:pt x="1073" y="1947"/>
                    <a:pt x="1114" y="2016"/>
                    <a:pt x="1156" y="2084"/>
                  </a:cubicBezTo>
                  <a:cubicBezTo>
                    <a:pt x="811" y="2649"/>
                    <a:pt x="399" y="3240"/>
                    <a:pt x="344" y="3873"/>
                  </a:cubicBezTo>
                  <a:cubicBezTo>
                    <a:pt x="323" y="4019"/>
                    <a:pt x="477" y="4150"/>
                    <a:pt x="624" y="4150"/>
                  </a:cubicBezTo>
                  <a:cubicBezTo>
                    <a:pt x="671" y="4150"/>
                    <a:pt x="717" y="4137"/>
                    <a:pt x="756" y="4107"/>
                  </a:cubicBezTo>
                  <a:cubicBezTo>
                    <a:pt x="1156" y="3818"/>
                    <a:pt x="1431" y="3350"/>
                    <a:pt x="1664" y="2869"/>
                  </a:cubicBezTo>
                  <a:cubicBezTo>
                    <a:pt x="1912" y="3240"/>
                    <a:pt x="2174" y="3612"/>
                    <a:pt x="2449" y="3955"/>
                  </a:cubicBezTo>
                  <a:cubicBezTo>
                    <a:pt x="2520" y="4041"/>
                    <a:pt x="2606" y="4076"/>
                    <a:pt x="2690" y="4076"/>
                  </a:cubicBezTo>
                  <a:cubicBezTo>
                    <a:pt x="2934" y="4076"/>
                    <a:pt x="3170" y="3781"/>
                    <a:pt x="3027" y="3515"/>
                  </a:cubicBezTo>
                  <a:cubicBezTo>
                    <a:pt x="2765" y="3007"/>
                    <a:pt x="2435"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2838200" y="3236825"/>
              <a:ext cx="78950" cy="103750"/>
            </a:xfrm>
            <a:custGeom>
              <a:avLst/>
              <a:gdLst/>
              <a:ahLst/>
              <a:cxnLst/>
              <a:rect l="l" t="t" r="r" b="b"/>
              <a:pathLst>
                <a:path w="3158" h="4150" extrusionOk="0">
                  <a:moveTo>
                    <a:pt x="2700" y="0"/>
                  </a:moveTo>
                  <a:cubicBezTo>
                    <a:pt x="2686" y="0"/>
                    <a:pt x="2671" y="3"/>
                    <a:pt x="2656" y="7"/>
                  </a:cubicBezTo>
                  <a:cubicBezTo>
                    <a:pt x="2134" y="131"/>
                    <a:pt x="1831" y="778"/>
                    <a:pt x="1569" y="1314"/>
                  </a:cubicBezTo>
                  <a:cubicBezTo>
                    <a:pt x="1569" y="1301"/>
                    <a:pt x="1556" y="1301"/>
                    <a:pt x="1556" y="1286"/>
                  </a:cubicBezTo>
                  <a:cubicBezTo>
                    <a:pt x="1239" y="819"/>
                    <a:pt x="936" y="62"/>
                    <a:pt x="331" y="7"/>
                  </a:cubicBezTo>
                  <a:cubicBezTo>
                    <a:pt x="323" y="6"/>
                    <a:pt x="316" y="5"/>
                    <a:pt x="309" y="5"/>
                  </a:cubicBezTo>
                  <a:cubicBezTo>
                    <a:pt x="251" y="5"/>
                    <a:pt x="206" y="54"/>
                    <a:pt x="193" y="103"/>
                  </a:cubicBezTo>
                  <a:cubicBezTo>
                    <a:pt x="1" y="736"/>
                    <a:pt x="703" y="1396"/>
                    <a:pt x="1033" y="1892"/>
                  </a:cubicBezTo>
                  <a:cubicBezTo>
                    <a:pt x="1074" y="1947"/>
                    <a:pt x="1116" y="2016"/>
                    <a:pt x="1143" y="2084"/>
                  </a:cubicBezTo>
                  <a:cubicBezTo>
                    <a:pt x="799" y="2649"/>
                    <a:pt x="386" y="3240"/>
                    <a:pt x="331" y="3873"/>
                  </a:cubicBezTo>
                  <a:cubicBezTo>
                    <a:pt x="321" y="4019"/>
                    <a:pt x="469" y="4150"/>
                    <a:pt x="613" y="4150"/>
                  </a:cubicBezTo>
                  <a:cubicBezTo>
                    <a:pt x="659" y="4150"/>
                    <a:pt x="704" y="4137"/>
                    <a:pt x="744" y="4107"/>
                  </a:cubicBezTo>
                  <a:cubicBezTo>
                    <a:pt x="1143" y="3818"/>
                    <a:pt x="1418" y="3350"/>
                    <a:pt x="1666" y="2869"/>
                  </a:cubicBezTo>
                  <a:cubicBezTo>
                    <a:pt x="1899" y="3240"/>
                    <a:pt x="2161" y="3612"/>
                    <a:pt x="2450" y="3955"/>
                  </a:cubicBezTo>
                  <a:cubicBezTo>
                    <a:pt x="2520" y="4041"/>
                    <a:pt x="2605" y="4076"/>
                    <a:pt x="2689" y="4076"/>
                  </a:cubicBezTo>
                  <a:cubicBezTo>
                    <a:pt x="2928" y="4076"/>
                    <a:pt x="3157" y="3781"/>
                    <a:pt x="3014" y="3515"/>
                  </a:cubicBezTo>
                  <a:cubicBezTo>
                    <a:pt x="2752" y="3007"/>
                    <a:pt x="2422" y="2525"/>
                    <a:pt x="2079" y="2044"/>
                  </a:cubicBezTo>
                  <a:cubicBezTo>
                    <a:pt x="2394" y="1493"/>
                    <a:pt x="3042" y="750"/>
                    <a:pt x="2849" y="118"/>
                  </a:cubicBezTo>
                  <a:cubicBezTo>
                    <a:pt x="2826" y="50"/>
                    <a:pt x="2767" y="0"/>
                    <a:pt x="27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 name="Google Shape;162;p2"/>
          <p:cNvGrpSpPr/>
          <p:nvPr/>
        </p:nvGrpSpPr>
        <p:grpSpPr>
          <a:xfrm>
            <a:off x="4813211" y="4817878"/>
            <a:ext cx="733505" cy="482151"/>
            <a:chOff x="6739600" y="291450"/>
            <a:chExt cx="504925" cy="331900"/>
          </a:xfrm>
        </p:grpSpPr>
        <p:sp>
          <p:nvSpPr>
            <p:cNvPr id="163" name="Google Shape;163;p2"/>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2"/>
          <p:cNvGrpSpPr/>
          <p:nvPr/>
        </p:nvGrpSpPr>
        <p:grpSpPr>
          <a:xfrm>
            <a:off x="7765471" y="3707269"/>
            <a:ext cx="506717" cy="456779"/>
            <a:chOff x="593975" y="1926100"/>
            <a:chExt cx="917300" cy="826750"/>
          </a:xfrm>
        </p:grpSpPr>
        <p:sp>
          <p:nvSpPr>
            <p:cNvPr id="188" name="Google Shape;188;p2"/>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 name="Google Shape;224;p2"/>
          <p:cNvSpPr/>
          <p:nvPr/>
        </p:nvSpPr>
        <p:spPr>
          <a:xfrm>
            <a:off x="3311675" y="4817884"/>
            <a:ext cx="808501" cy="666084"/>
          </a:xfrm>
          <a:custGeom>
            <a:avLst/>
            <a:gdLst/>
            <a:ahLst/>
            <a:cxnLst/>
            <a:rect l="l" t="t" r="r" b="b"/>
            <a:pathLst>
              <a:path w="19455" h="16028" extrusionOk="0">
                <a:moveTo>
                  <a:pt x="17597" y="2889"/>
                </a:moveTo>
                <a:cubicBezTo>
                  <a:pt x="19454" y="5324"/>
                  <a:pt x="19137" y="9383"/>
                  <a:pt x="16868" y="11557"/>
                </a:cubicBezTo>
                <a:cubicBezTo>
                  <a:pt x="15547" y="12795"/>
                  <a:pt x="13882" y="13043"/>
                  <a:pt x="12190" y="12795"/>
                </a:cubicBezTo>
                <a:cubicBezTo>
                  <a:pt x="11255" y="12671"/>
                  <a:pt x="10250" y="12437"/>
                  <a:pt x="9301" y="12643"/>
                </a:cubicBezTo>
                <a:cubicBezTo>
                  <a:pt x="8366" y="12850"/>
                  <a:pt x="7788" y="13593"/>
                  <a:pt x="7113" y="14226"/>
                </a:cubicBezTo>
                <a:cubicBezTo>
                  <a:pt x="5752" y="15505"/>
                  <a:pt x="3646" y="16028"/>
                  <a:pt x="2050" y="14941"/>
                </a:cubicBezTo>
                <a:cubicBezTo>
                  <a:pt x="1459" y="14529"/>
                  <a:pt x="922" y="13936"/>
                  <a:pt x="564" y="13276"/>
                </a:cubicBezTo>
                <a:cubicBezTo>
                  <a:pt x="248" y="12891"/>
                  <a:pt x="42" y="12313"/>
                  <a:pt x="28" y="11873"/>
                </a:cubicBezTo>
                <a:cubicBezTo>
                  <a:pt x="1" y="10649"/>
                  <a:pt x="359" y="9286"/>
                  <a:pt x="1487" y="8653"/>
                </a:cubicBezTo>
                <a:cubicBezTo>
                  <a:pt x="2876" y="7883"/>
                  <a:pt x="5049" y="8475"/>
                  <a:pt x="6192" y="7250"/>
                </a:cubicBezTo>
                <a:cubicBezTo>
                  <a:pt x="7306" y="6039"/>
                  <a:pt x="7513" y="4278"/>
                  <a:pt x="8696" y="3095"/>
                </a:cubicBezTo>
                <a:cubicBezTo>
                  <a:pt x="11090" y="674"/>
                  <a:pt x="15382" y="0"/>
                  <a:pt x="17597" y="2889"/>
                </a:cubicBezTo>
                <a:close/>
                <a:moveTo>
                  <a:pt x="10855" y="3000"/>
                </a:moveTo>
                <a:cubicBezTo>
                  <a:pt x="10044" y="3481"/>
                  <a:pt x="9274" y="4113"/>
                  <a:pt x="8833" y="4981"/>
                </a:cubicBezTo>
                <a:cubicBezTo>
                  <a:pt x="8434" y="5764"/>
                  <a:pt x="8118" y="6604"/>
                  <a:pt x="7623" y="7347"/>
                </a:cubicBezTo>
                <a:cubicBezTo>
                  <a:pt x="6480" y="9066"/>
                  <a:pt x="4829" y="9011"/>
                  <a:pt x="3028" y="9286"/>
                </a:cubicBezTo>
                <a:cubicBezTo>
                  <a:pt x="2078" y="9438"/>
                  <a:pt x="1362" y="9782"/>
                  <a:pt x="1101" y="10786"/>
                </a:cubicBezTo>
                <a:cubicBezTo>
                  <a:pt x="1087" y="10842"/>
                  <a:pt x="1074" y="10965"/>
                  <a:pt x="1060" y="11130"/>
                </a:cubicBezTo>
                <a:cubicBezTo>
                  <a:pt x="1239" y="11777"/>
                  <a:pt x="1500" y="12396"/>
                  <a:pt x="1858" y="12918"/>
                </a:cubicBezTo>
                <a:cubicBezTo>
                  <a:pt x="1982" y="12946"/>
                  <a:pt x="2078" y="13056"/>
                  <a:pt x="2064" y="13180"/>
                </a:cubicBezTo>
                <a:cubicBezTo>
                  <a:pt x="2697" y="13964"/>
                  <a:pt x="3605" y="14404"/>
                  <a:pt x="4857" y="14088"/>
                </a:cubicBezTo>
                <a:cubicBezTo>
                  <a:pt x="5875" y="13826"/>
                  <a:pt x="6480" y="12973"/>
                  <a:pt x="7251" y="12286"/>
                </a:cubicBezTo>
                <a:cubicBezTo>
                  <a:pt x="7870" y="11735"/>
                  <a:pt x="8613" y="11364"/>
                  <a:pt x="9424" y="11282"/>
                </a:cubicBezTo>
                <a:cubicBezTo>
                  <a:pt x="10374" y="11172"/>
                  <a:pt x="11295" y="11295"/>
                  <a:pt x="12231" y="11419"/>
                </a:cubicBezTo>
                <a:cubicBezTo>
                  <a:pt x="13084" y="11529"/>
                  <a:pt x="14019" y="11653"/>
                  <a:pt x="14845" y="11254"/>
                </a:cubicBezTo>
                <a:cubicBezTo>
                  <a:pt x="17721" y="9892"/>
                  <a:pt x="18394" y="5091"/>
                  <a:pt x="15877" y="3123"/>
                </a:cubicBezTo>
                <a:cubicBezTo>
                  <a:pt x="14474" y="2022"/>
                  <a:pt x="12396" y="2092"/>
                  <a:pt x="10855" y="30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2"/>
          <p:cNvGrpSpPr/>
          <p:nvPr/>
        </p:nvGrpSpPr>
        <p:grpSpPr>
          <a:xfrm>
            <a:off x="1809836" y="4513042"/>
            <a:ext cx="959197" cy="808314"/>
            <a:chOff x="1844900" y="831875"/>
            <a:chExt cx="538300" cy="453625"/>
          </a:xfrm>
        </p:grpSpPr>
        <p:sp>
          <p:nvSpPr>
            <p:cNvPr id="226" name="Google Shape;226;p2"/>
            <p:cNvSpPr/>
            <p:nvPr/>
          </p:nvSpPr>
          <p:spPr>
            <a:xfrm>
              <a:off x="1902350" y="868425"/>
              <a:ext cx="452300" cy="417075"/>
            </a:xfrm>
            <a:custGeom>
              <a:avLst/>
              <a:gdLst/>
              <a:ahLst/>
              <a:cxnLst/>
              <a:rect l="l" t="t" r="r" b="b"/>
              <a:pathLst>
                <a:path w="18092" h="16683" extrusionOk="0">
                  <a:moveTo>
                    <a:pt x="7982" y="1"/>
                  </a:moveTo>
                  <a:cubicBezTo>
                    <a:pt x="7788" y="1"/>
                    <a:pt x="7597" y="94"/>
                    <a:pt x="7402" y="282"/>
                  </a:cubicBezTo>
                  <a:cubicBezTo>
                    <a:pt x="7209" y="474"/>
                    <a:pt x="7057" y="708"/>
                    <a:pt x="6947" y="955"/>
                  </a:cubicBezTo>
                  <a:cubicBezTo>
                    <a:pt x="6782" y="1313"/>
                    <a:pt x="6672" y="1685"/>
                    <a:pt x="6562" y="2070"/>
                  </a:cubicBezTo>
                  <a:cubicBezTo>
                    <a:pt x="6287" y="3144"/>
                    <a:pt x="6149" y="4244"/>
                    <a:pt x="6081" y="5358"/>
                  </a:cubicBezTo>
                  <a:cubicBezTo>
                    <a:pt x="6026" y="6088"/>
                    <a:pt x="5984" y="6831"/>
                    <a:pt x="5971" y="7574"/>
                  </a:cubicBezTo>
                  <a:cubicBezTo>
                    <a:pt x="5971" y="7587"/>
                    <a:pt x="5957" y="7601"/>
                    <a:pt x="5943" y="7614"/>
                  </a:cubicBezTo>
                  <a:cubicBezTo>
                    <a:pt x="5874" y="7559"/>
                    <a:pt x="5847" y="7463"/>
                    <a:pt x="5819" y="7394"/>
                  </a:cubicBezTo>
                  <a:cubicBezTo>
                    <a:pt x="5448" y="6638"/>
                    <a:pt x="5021" y="5895"/>
                    <a:pt x="4568" y="5180"/>
                  </a:cubicBezTo>
                  <a:cubicBezTo>
                    <a:pt x="4278" y="4753"/>
                    <a:pt x="3976" y="4340"/>
                    <a:pt x="3605" y="3969"/>
                  </a:cubicBezTo>
                  <a:cubicBezTo>
                    <a:pt x="3412" y="3762"/>
                    <a:pt x="3205" y="3584"/>
                    <a:pt x="2957" y="3432"/>
                  </a:cubicBezTo>
                  <a:cubicBezTo>
                    <a:pt x="2545" y="3199"/>
                    <a:pt x="2132" y="2992"/>
                    <a:pt x="1651" y="2937"/>
                  </a:cubicBezTo>
                  <a:cubicBezTo>
                    <a:pt x="1601" y="2930"/>
                    <a:pt x="1552" y="2927"/>
                    <a:pt x="1504" y="2927"/>
                  </a:cubicBezTo>
                  <a:cubicBezTo>
                    <a:pt x="1263" y="2927"/>
                    <a:pt x="1048" y="3012"/>
                    <a:pt x="853" y="3184"/>
                  </a:cubicBezTo>
                  <a:cubicBezTo>
                    <a:pt x="716" y="3309"/>
                    <a:pt x="605" y="3459"/>
                    <a:pt x="523" y="3625"/>
                  </a:cubicBezTo>
                  <a:cubicBezTo>
                    <a:pt x="344" y="3941"/>
                    <a:pt x="233" y="4285"/>
                    <a:pt x="151" y="4629"/>
                  </a:cubicBezTo>
                  <a:cubicBezTo>
                    <a:pt x="0" y="5207"/>
                    <a:pt x="0" y="5798"/>
                    <a:pt x="41" y="6390"/>
                  </a:cubicBezTo>
                  <a:cubicBezTo>
                    <a:pt x="123" y="7601"/>
                    <a:pt x="509" y="8702"/>
                    <a:pt x="1141" y="9720"/>
                  </a:cubicBezTo>
                  <a:cubicBezTo>
                    <a:pt x="1774" y="10724"/>
                    <a:pt x="2504" y="11659"/>
                    <a:pt x="3343" y="12499"/>
                  </a:cubicBezTo>
                  <a:cubicBezTo>
                    <a:pt x="3673" y="12842"/>
                    <a:pt x="4003" y="13200"/>
                    <a:pt x="4333" y="13544"/>
                  </a:cubicBezTo>
                  <a:cubicBezTo>
                    <a:pt x="4663" y="13902"/>
                    <a:pt x="5021" y="14218"/>
                    <a:pt x="5393" y="14521"/>
                  </a:cubicBezTo>
                  <a:cubicBezTo>
                    <a:pt x="6054" y="15044"/>
                    <a:pt x="6755" y="15484"/>
                    <a:pt x="7457" y="15924"/>
                  </a:cubicBezTo>
                  <a:cubicBezTo>
                    <a:pt x="7760" y="16117"/>
                    <a:pt x="8075" y="16269"/>
                    <a:pt x="8406" y="16406"/>
                  </a:cubicBezTo>
                  <a:cubicBezTo>
                    <a:pt x="8653" y="16502"/>
                    <a:pt x="8915" y="16584"/>
                    <a:pt x="9176" y="16639"/>
                  </a:cubicBezTo>
                  <a:cubicBezTo>
                    <a:pt x="9298" y="16665"/>
                    <a:pt x="9420" y="16683"/>
                    <a:pt x="9539" y="16683"/>
                  </a:cubicBezTo>
                  <a:cubicBezTo>
                    <a:pt x="9743" y="16683"/>
                    <a:pt x="9938" y="16631"/>
                    <a:pt x="10112" y="16474"/>
                  </a:cubicBezTo>
                  <a:cubicBezTo>
                    <a:pt x="10139" y="16461"/>
                    <a:pt x="10167" y="16447"/>
                    <a:pt x="10208" y="16447"/>
                  </a:cubicBezTo>
                  <a:cubicBezTo>
                    <a:pt x="10621" y="16324"/>
                    <a:pt x="10992" y="16103"/>
                    <a:pt x="11350" y="15841"/>
                  </a:cubicBezTo>
                  <a:cubicBezTo>
                    <a:pt x="12547" y="14920"/>
                    <a:pt x="13648" y="13888"/>
                    <a:pt x="14652" y="12747"/>
                  </a:cubicBezTo>
                  <a:cubicBezTo>
                    <a:pt x="15670" y="11591"/>
                    <a:pt x="16399" y="10256"/>
                    <a:pt x="16895" y="8797"/>
                  </a:cubicBezTo>
                  <a:cubicBezTo>
                    <a:pt x="17156" y="8027"/>
                    <a:pt x="17403" y="7257"/>
                    <a:pt x="17610" y="6473"/>
                  </a:cubicBezTo>
                  <a:cubicBezTo>
                    <a:pt x="17775" y="5826"/>
                    <a:pt x="17926" y="5180"/>
                    <a:pt x="18023" y="4519"/>
                  </a:cubicBezTo>
                  <a:cubicBezTo>
                    <a:pt x="18064" y="4272"/>
                    <a:pt x="18091" y="4037"/>
                    <a:pt x="18091" y="3790"/>
                  </a:cubicBezTo>
                  <a:cubicBezTo>
                    <a:pt x="18091" y="3349"/>
                    <a:pt x="18009" y="2923"/>
                    <a:pt x="17816" y="2524"/>
                  </a:cubicBezTo>
                  <a:cubicBezTo>
                    <a:pt x="17761" y="2414"/>
                    <a:pt x="17693" y="2304"/>
                    <a:pt x="17610" y="2208"/>
                  </a:cubicBezTo>
                  <a:cubicBezTo>
                    <a:pt x="17449" y="2022"/>
                    <a:pt x="17244" y="1914"/>
                    <a:pt x="17005" y="1914"/>
                  </a:cubicBezTo>
                  <a:cubicBezTo>
                    <a:pt x="16978" y="1914"/>
                    <a:pt x="16950" y="1916"/>
                    <a:pt x="16922" y="1919"/>
                  </a:cubicBezTo>
                  <a:cubicBezTo>
                    <a:pt x="16675" y="1933"/>
                    <a:pt x="16454" y="2001"/>
                    <a:pt x="16248" y="2125"/>
                  </a:cubicBezTo>
                  <a:cubicBezTo>
                    <a:pt x="16042" y="2263"/>
                    <a:pt x="15849" y="2414"/>
                    <a:pt x="15670" y="2579"/>
                  </a:cubicBezTo>
                  <a:cubicBezTo>
                    <a:pt x="15340" y="2882"/>
                    <a:pt x="15064" y="3239"/>
                    <a:pt x="14789" y="3584"/>
                  </a:cubicBezTo>
                  <a:cubicBezTo>
                    <a:pt x="14061" y="4547"/>
                    <a:pt x="13510" y="5606"/>
                    <a:pt x="13056" y="6721"/>
                  </a:cubicBezTo>
                  <a:cubicBezTo>
                    <a:pt x="12643" y="7752"/>
                    <a:pt x="12313" y="8812"/>
                    <a:pt x="11983" y="9857"/>
                  </a:cubicBezTo>
                  <a:cubicBezTo>
                    <a:pt x="11707" y="10779"/>
                    <a:pt x="11432" y="11701"/>
                    <a:pt x="11116" y="12609"/>
                  </a:cubicBezTo>
                  <a:cubicBezTo>
                    <a:pt x="11020" y="12884"/>
                    <a:pt x="10924" y="13145"/>
                    <a:pt x="10841" y="13407"/>
                  </a:cubicBezTo>
                  <a:lnTo>
                    <a:pt x="10799" y="13407"/>
                  </a:lnTo>
                  <a:cubicBezTo>
                    <a:pt x="10827" y="13200"/>
                    <a:pt x="10854" y="12994"/>
                    <a:pt x="10869" y="12802"/>
                  </a:cubicBezTo>
                  <a:cubicBezTo>
                    <a:pt x="10992" y="11714"/>
                    <a:pt x="11075" y="10641"/>
                    <a:pt x="11089" y="9555"/>
                  </a:cubicBezTo>
                  <a:cubicBezTo>
                    <a:pt x="11116" y="8385"/>
                    <a:pt x="11034" y="7216"/>
                    <a:pt x="10799" y="6060"/>
                  </a:cubicBezTo>
                  <a:cubicBezTo>
                    <a:pt x="10579" y="5028"/>
                    <a:pt x="10318" y="3997"/>
                    <a:pt x="10029" y="2978"/>
                  </a:cubicBezTo>
                  <a:cubicBezTo>
                    <a:pt x="9906" y="2579"/>
                    <a:pt x="9754" y="2194"/>
                    <a:pt x="9589" y="1823"/>
                  </a:cubicBezTo>
                  <a:cubicBezTo>
                    <a:pt x="9438" y="1451"/>
                    <a:pt x="9245" y="1107"/>
                    <a:pt x="9025" y="790"/>
                  </a:cubicBezTo>
                  <a:cubicBezTo>
                    <a:pt x="8873" y="585"/>
                    <a:pt x="8708" y="392"/>
                    <a:pt x="8516" y="227"/>
                  </a:cubicBezTo>
                  <a:cubicBezTo>
                    <a:pt x="8333" y="77"/>
                    <a:pt x="8156" y="1"/>
                    <a:pt x="7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1844900" y="877800"/>
              <a:ext cx="158925" cy="170500"/>
            </a:xfrm>
            <a:custGeom>
              <a:avLst/>
              <a:gdLst/>
              <a:ahLst/>
              <a:cxnLst/>
              <a:rect l="l" t="t" r="r" b="b"/>
              <a:pathLst>
                <a:path w="6357" h="6820" extrusionOk="0">
                  <a:moveTo>
                    <a:pt x="4075" y="0"/>
                  </a:moveTo>
                  <a:cubicBezTo>
                    <a:pt x="4070" y="0"/>
                    <a:pt x="4065" y="1"/>
                    <a:pt x="4059" y="3"/>
                  </a:cubicBezTo>
                  <a:cubicBezTo>
                    <a:pt x="4017" y="17"/>
                    <a:pt x="3962" y="30"/>
                    <a:pt x="3922" y="58"/>
                  </a:cubicBezTo>
                  <a:cubicBezTo>
                    <a:pt x="3784" y="155"/>
                    <a:pt x="3646" y="250"/>
                    <a:pt x="3522" y="347"/>
                  </a:cubicBezTo>
                  <a:cubicBezTo>
                    <a:pt x="2986" y="746"/>
                    <a:pt x="2738" y="1283"/>
                    <a:pt x="2711" y="1943"/>
                  </a:cubicBezTo>
                  <a:lnTo>
                    <a:pt x="2711" y="2424"/>
                  </a:lnTo>
                  <a:cubicBezTo>
                    <a:pt x="2711" y="2466"/>
                    <a:pt x="2724" y="2521"/>
                    <a:pt x="2656" y="2534"/>
                  </a:cubicBezTo>
                  <a:cubicBezTo>
                    <a:pt x="2586" y="2466"/>
                    <a:pt x="2546" y="2383"/>
                    <a:pt x="2504" y="2301"/>
                  </a:cubicBezTo>
                  <a:cubicBezTo>
                    <a:pt x="2449" y="2204"/>
                    <a:pt x="2394" y="2108"/>
                    <a:pt x="2339" y="2026"/>
                  </a:cubicBezTo>
                  <a:cubicBezTo>
                    <a:pt x="2229" y="1846"/>
                    <a:pt x="2106" y="1695"/>
                    <a:pt x="1968" y="1558"/>
                  </a:cubicBezTo>
                  <a:cubicBezTo>
                    <a:pt x="1944" y="1534"/>
                    <a:pt x="1921" y="1500"/>
                    <a:pt x="1879" y="1500"/>
                  </a:cubicBezTo>
                  <a:cubicBezTo>
                    <a:pt x="1873" y="1500"/>
                    <a:pt x="1866" y="1501"/>
                    <a:pt x="1858" y="1503"/>
                  </a:cubicBezTo>
                  <a:cubicBezTo>
                    <a:pt x="1803" y="1530"/>
                    <a:pt x="1789" y="1571"/>
                    <a:pt x="1789" y="1626"/>
                  </a:cubicBezTo>
                  <a:lnTo>
                    <a:pt x="1789" y="1750"/>
                  </a:lnTo>
                  <a:cubicBezTo>
                    <a:pt x="1789" y="1998"/>
                    <a:pt x="1858" y="2218"/>
                    <a:pt x="1981" y="2424"/>
                  </a:cubicBezTo>
                  <a:cubicBezTo>
                    <a:pt x="2078" y="2589"/>
                    <a:pt x="2161" y="2754"/>
                    <a:pt x="2256" y="2919"/>
                  </a:cubicBezTo>
                  <a:cubicBezTo>
                    <a:pt x="2271" y="2947"/>
                    <a:pt x="2298" y="2989"/>
                    <a:pt x="2271" y="3044"/>
                  </a:cubicBezTo>
                  <a:cubicBezTo>
                    <a:pt x="2078" y="3044"/>
                    <a:pt x="1899" y="3057"/>
                    <a:pt x="1706" y="3071"/>
                  </a:cubicBezTo>
                  <a:cubicBezTo>
                    <a:pt x="1238" y="3099"/>
                    <a:pt x="881" y="3332"/>
                    <a:pt x="620" y="3732"/>
                  </a:cubicBezTo>
                  <a:cubicBezTo>
                    <a:pt x="565" y="3814"/>
                    <a:pt x="523" y="3910"/>
                    <a:pt x="482" y="3992"/>
                  </a:cubicBezTo>
                  <a:cubicBezTo>
                    <a:pt x="248" y="4502"/>
                    <a:pt x="138" y="5038"/>
                    <a:pt x="0" y="5561"/>
                  </a:cubicBezTo>
                  <a:lnTo>
                    <a:pt x="0" y="5588"/>
                  </a:lnTo>
                  <a:cubicBezTo>
                    <a:pt x="14" y="5603"/>
                    <a:pt x="14" y="5616"/>
                    <a:pt x="28" y="5616"/>
                  </a:cubicBezTo>
                  <a:cubicBezTo>
                    <a:pt x="35" y="5623"/>
                    <a:pt x="45" y="5627"/>
                    <a:pt x="54" y="5627"/>
                  </a:cubicBezTo>
                  <a:cubicBezTo>
                    <a:pt x="62" y="5627"/>
                    <a:pt x="69" y="5623"/>
                    <a:pt x="69" y="5616"/>
                  </a:cubicBezTo>
                  <a:cubicBezTo>
                    <a:pt x="97" y="5588"/>
                    <a:pt x="124" y="5548"/>
                    <a:pt x="152" y="5520"/>
                  </a:cubicBezTo>
                  <a:cubicBezTo>
                    <a:pt x="372" y="5148"/>
                    <a:pt x="675" y="4860"/>
                    <a:pt x="1046" y="4667"/>
                  </a:cubicBezTo>
                  <a:cubicBezTo>
                    <a:pt x="1183" y="4598"/>
                    <a:pt x="1321" y="4515"/>
                    <a:pt x="1445" y="4433"/>
                  </a:cubicBezTo>
                  <a:cubicBezTo>
                    <a:pt x="1623" y="4309"/>
                    <a:pt x="1816" y="4199"/>
                    <a:pt x="1954" y="4007"/>
                  </a:cubicBezTo>
                  <a:lnTo>
                    <a:pt x="1954" y="4007"/>
                  </a:lnTo>
                  <a:cubicBezTo>
                    <a:pt x="2009" y="4102"/>
                    <a:pt x="1954" y="4199"/>
                    <a:pt x="1926" y="4282"/>
                  </a:cubicBezTo>
                  <a:cubicBezTo>
                    <a:pt x="1803" y="4640"/>
                    <a:pt x="1761" y="4997"/>
                    <a:pt x="1789" y="5368"/>
                  </a:cubicBezTo>
                  <a:cubicBezTo>
                    <a:pt x="1803" y="5808"/>
                    <a:pt x="1899" y="6263"/>
                    <a:pt x="1954" y="6703"/>
                  </a:cubicBezTo>
                  <a:cubicBezTo>
                    <a:pt x="1954" y="6731"/>
                    <a:pt x="1968" y="6772"/>
                    <a:pt x="1981" y="6799"/>
                  </a:cubicBezTo>
                  <a:cubicBezTo>
                    <a:pt x="1988" y="6813"/>
                    <a:pt x="2006" y="6820"/>
                    <a:pt x="2023" y="6820"/>
                  </a:cubicBezTo>
                  <a:cubicBezTo>
                    <a:pt x="2040" y="6820"/>
                    <a:pt x="2057" y="6813"/>
                    <a:pt x="2064" y="6799"/>
                  </a:cubicBezTo>
                  <a:cubicBezTo>
                    <a:pt x="2091" y="6772"/>
                    <a:pt x="2106" y="6731"/>
                    <a:pt x="2119" y="6689"/>
                  </a:cubicBezTo>
                  <a:cubicBezTo>
                    <a:pt x="2188" y="6511"/>
                    <a:pt x="2284" y="6359"/>
                    <a:pt x="2408" y="6208"/>
                  </a:cubicBezTo>
                  <a:lnTo>
                    <a:pt x="2614" y="5960"/>
                  </a:lnTo>
                  <a:cubicBezTo>
                    <a:pt x="3041" y="5465"/>
                    <a:pt x="3289" y="4887"/>
                    <a:pt x="3316" y="4213"/>
                  </a:cubicBezTo>
                  <a:cubicBezTo>
                    <a:pt x="3316" y="4172"/>
                    <a:pt x="3302" y="4102"/>
                    <a:pt x="3344" y="4062"/>
                  </a:cubicBezTo>
                  <a:cubicBezTo>
                    <a:pt x="3371" y="4075"/>
                    <a:pt x="3384" y="4075"/>
                    <a:pt x="3384" y="4089"/>
                  </a:cubicBezTo>
                  <a:cubicBezTo>
                    <a:pt x="3481" y="4323"/>
                    <a:pt x="3646" y="4502"/>
                    <a:pt x="3839" y="4653"/>
                  </a:cubicBezTo>
                  <a:cubicBezTo>
                    <a:pt x="4224" y="4955"/>
                    <a:pt x="4623" y="5217"/>
                    <a:pt x="5050" y="5465"/>
                  </a:cubicBezTo>
                  <a:lnTo>
                    <a:pt x="5132" y="5506"/>
                  </a:lnTo>
                  <a:cubicBezTo>
                    <a:pt x="5157" y="5517"/>
                    <a:pt x="5180" y="5522"/>
                    <a:pt x="5200" y="5522"/>
                  </a:cubicBezTo>
                  <a:cubicBezTo>
                    <a:pt x="5259" y="5522"/>
                    <a:pt x="5297" y="5478"/>
                    <a:pt x="5297" y="5396"/>
                  </a:cubicBezTo>
                  <a:cubicBezTo>
                    <a:pt x="5283" y="5066"/>
                    <a:pt x="5255" y="4750"/>
                    <a:pt x="5132" y="4447"/>
                  </a:cubicBezTo>
                  <a:cubicBezTo>
                    <a:pt x="5008" y="4130"/>
                    <a:pt x="4843" y="3842"/>
                    <a:pt x="4623" y="3580"/>
                  </a:cubicBezTo>
                  <a:cubicBezTo>
                    <a:pt x="4499" y="3429"/>
                    <a:pt x="4362" y="3305"/>
                    <a:pt x="4224" y="3167"/>
                  </a:cubicBezTo>
                  <a:cubicBezTo>
                    <a:pt x="4210" y="3167"/>
                    <a:pt x="4197" y="3139"/>
                    <a:pt x="4197" y="3126"/>
                  </a:cubicBezTo>
                  <a:cubicBezTo>
                    <a:pt x="4197" y="3099"/>
                    <a:pt x="4224" y="3084"/>
                    <a:pt x="4252" y="3084"/>
                  </a:cubicBezTo>
                  <a:cubicBezTo>
                    <a:pt x="4582" y="3071"/>
                    <a:pt x="4857" y="2906"/>
                    <a:pt x="5118" y="2699"/>
                  </a:cubicBezTo>
                  <a:cubicBezTo>
                    <a:pt x="5448" y="2438"/>
                    <a:pt x="5793" y="2204"/>
                    <a:pt x="6164" y="1998"/>
                  </a:cubicBezTo>
                  <a:cubicBezTo>
                    <a:pt x="6219" y="1971"/>
                    <a:pt x="6274" y="1929"/>
                    <a:pt x="6315" y="1888"/>
                  </a:cubicBezTo>
                  <a:cubicBezTo>
                    <a:pt x="6343" y="1861"/>
                    <a:pt x="6356" y="1833"/>
                    <a:pt x="6343" y="1791"/>
                  </a:cubicBezTo>
                  <a:cubicBezTo>
                    <a:pt x="6329" y="1764"/>
                    <a:pt x="6301" y="1750"/>
                    <a:pt x="6260" y="1736"/>
                  </a:cubicBezTo>
                  <a:cubicBezTo>
                    <a:pt x="6246" y="1736"/>
                    <a:pt x="6219" y="1736"/>
                    <a:pt x="6191" y="1750"/>
                  </a:cubicBezTo>
                  <a:cubicBezTo>
                    <a:pt x="6076" y="1765"/>
                    <a:pt x="5962" y="1771"/>
                    <a:pt x="5849" y="1771"/>
                  </a:cubicBezTo>
                  <a:cubicBezTo>
                    <a:pt x="5652" y="1771"/>
                    <a:pt x="5457" y="1754"/>
                    <a:pt x="5255" y="1736"/>
                  </a:cubicBezTo>
                  <a:cubicBezTo>
                    <a:pt x="5201" y="1733"/>
                    <a:pt x="5148" y="1732"/>
                    <a:pt x="5094" y="1732"/>
                  </a:cubicBezTo>
                  <a:cubicBezTo>
                    <a:pt x="4658" y="1732"/>
                    <a:pt x="4244" y="1833"/>
                    <a:pt x="3852" y="2053"/>
                  </a:cubicBezTo>
                  <a:cubicBezTo>
                    <a:pt x="3811" y="2081"/>
                    <a:pt x="3756" y="2108"/>
                    <a:pt x="3701" y="2121"/>
                  </a:cubicBezTo>
                  <a:cubicBezTo>
                    <a:pt x="3694" y="2125"/>
                    <a:pt x="3687" y="2127"/>
                    <a:pt x="3680" y="2127"/>
                  </a:cubicBezTo>
                  <a:cubicBezTo>
                    <a:pt x="3661" y="2127"/>
                    <a:pt x="3646" y="2114"/>
                    <a:pt x="3646" y="2094"/>
                  </a:cubicBezTo>
                  <a:cubicBezTo>
                    <a:pt x="3632" y="2053"/>
                    <a:pt x="3632" y="1998"/>
                    <a:pt x="3632" y="1943"/>
                  </a:cubicBezTo>
                  <a:cubicBezTo>
                    <a:pt x="3646" y="1544"/>
                    <a:pt x="3729" y="1158"/>
                    <a:pt x="3894" y="787"/>
                  </a:cubicBezTo>
                  <a:cubicBezTo>
                    <a:pt x="3962" y="636"/>
                    <a:pt x="4032" y="485"/>
                    <a:pt x="4087" y="333"/>
                  </a:cubicBezTo>
                  <a:cubicBezTo>
                    <a:pt x="4127" y="250"/>
                    <a:pt x="4155" y="155"/>
                    <a:pt x="4142" y="58"/>
                  </a:cubicBezTo>
                  <a:cubicBezTo>
                    <a:pt x="4142" y="34"/>
                    <a:pt x="4110" y="0"/>
                    <a:pt x="40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2026150" y="831875"/>
              <a:ext cx="143125" cy="110700"/>
            </a:xfrm>
            <a:custGeom>
              <a:avLst/>
              <a:gdLst/>
              <a:ahLst/>
              <a:cxnLst/>
              <a:rect l="l" t="t" r="r" b="b"/>
              <a:pathLst>
                <a:path w="5725" h="4428" extrusionOk="0">
                  <a:moveTo>
                    <a:pt x="3902" y="0"/>
                  </a:moveTo>
                  <a:cubicBezTo>
                    <a:pt x="3886" y="0"/>
                    <a:pt x="3870" y="4"/>
                    <a:pt x="3853" y="10"/>
                  </a:cubicBezTo>
                  <a:cubicBezTo>
                    <a:pt x="3826" y="10"/>
                    <a:pt x="3784" y="24"/>
                    <a:pt x="3756" y="38"/>
                  </a:cubicBezTo>
                  <a:cubicBezTo>
                    <a:pt x="3523" y="134"/>
                    <a:pt x="3344" y="313"/>
                    <a:pt x="3206" y="533"/>
                  </a:cubicBezTo>
                  <a:cubicBezTo>
                    <a:pt x="3041" y="781"/>
                    <a:pt x="2918" y="1056"/>
                    <a:pt x="2821" y="1331"/>
                  </a:cubicBezTo>
                  <a:cubicBezTo>
                    <a:pt x="2793" y="1427"/>
                    <a:pt x="2766" y="1524"/>
                    <a:pt x="2697" y="1606"/>
                  </a:cubicBezTo>
                  <a:cubicBezTo>
                    <a:pt x="2601" y="1551"/>
                    <a:pt x="2491" y="1482"/>
                    <a:pt x="2395" y="1441"/>
                  </a:cubicBezTo>
                  <a:cubicBezTo>
                    <a:pt x="2188" y="1326"/>
                    <a:pt x="1986" y="1271"/>
                    <a:pt x="1789" y="1271"/>
                  </a:cubicBezTo>
                  <a:cubicBezTo>
                    <a:pt x="1514" y="1271"/>
                    <a:pt x="1248" y="1378"/>
                    <a:pt x="991" y="1579"/>
                  </a:cubicBezTo>
                  <a:cubicBezTo>
                    <a:pt x="675" y="1840"/>
                    <a:pt x="372" y="2115"/>
                    <a:pt x="97" y="2432"/>
                  </a:cubicBezTo>
                  <a:cubicBezTo>
                    <a:pt x="56" y="2473"/>
                    <a:pt x="28" y="2514"/>
                    <a:pt x="1" y="2555"/>
                  </a:cubicBezTo>
                  <a:lnTo>
                    <a:pt x="1" y="2597"/>
                  </a:lnTo>
                  <a:cubicBezTo>
                    <a:pt x="14" y="2610"/>
                    <a:pt x="42" y="2624"/>
                    <a:pt x="56" y="2638"/>
                  </a:cubicBezTo>
                  <a:cubicBezTo>
                    <a:pt x="83" y="2638"/>
                    <a:pt x="111" y="2638"/>
                    <a:pt x="139" y="2624"/>
                  </a:cubicBezTo>
                  <a:cubicBezTo>
                    <a:pt x="289" y="2569"/>
                    <a:pt x="454" y="2542"/>
                    <a:pt x="619" y="2514"/>
                  </a:cubicBezTo>
                  <a:cubicBezTo>
                    <a:pt x="1047" y="2445"/>
                    <a:pt x="1487" y="2377"/>
                    <a:pt x="1927" y="2280"/>
                  </a:cubicBezTo>
                  <a:cubicBezTo>
                    <a:pt x="1936" y="2275"/>
                    <a:pt x="1945" y="2274"/>
                    <a:pt x="1955" y="2274"/>
                  </a:cubicBezTo>
                  <a:cubicBezTo>
                    <a:pt x="1974" y="2274"/>
                    <a:pt x="1996" y="2280"/>
                    <a:pt x="2023" y="2280"/>
                  </a:cubicBezTo>
                  <a:cubicBezTo>
                    <a:pt x="2010" y="2267"/>
                    <a:pt x="2023" y="2252"/>
                    <a:pt x="2037" y="2252"/>
                  </a:cubicBezTo>
                  <a:cubicBezTo>
                    <a:pt x="2050" y="2252"/>
                    <a:pt x="2050" y="2267"/>
                    <a:pt x="2050" y="2267"/>
                  </a:cubicBezTo>
                  <a:cubicBezTo>
                    <a:pt x="2050" y="2283"/>
                    <a:pt x="2046" y="2289"/>
                    <a:pt x="2039" y="2289"/>
                  </a:cubicBezTo>
                  <a:cubicBezTo>
                    <a:pt x="2035" y="2289"/>
                    <a:pt x="2029" y="2286"/>
                    <a:pt x="2023" y="2280"/>
                  </a:cubicBezTo>
                  <a:cubicBezTo>
                    <a:pt x="2023" y="2362"/>
                    <a:pt x="1968" y="2390"/>
                    <a:pt x="1927" y="2417"/>
                  </a:cubicBezTo>
                  <a:cubicBezTo>
                    <a:pt x="1597" y="2693"/>
                    <a:pt x="1377" y="3023"/>
                    <a:pt x="1212" y="3422"/>
                  </a:cubicBezTo>
                  <a:cubicBezTo>
                    <a:pt x="1102" y="3683"/>
                    <a:pt x="1032" y="3958"/>
                    <a:pt x="950" y="4220"/>
                  </a:cubicBezTo>
                  <a:cubicBezTo>
                    <a:pt x="936" y="4261"/>
                    <a:pt x="936" y="4289"/>
                    <a:pt x="936" y="4330"/>
                  </a:cubicBezTo>
                  <a:cubicBezTo>
                    <a:pt x="922" y="4358"/>
                    <a:pt x="922" y="4399"/>
                    <a:pt x="964" y="4413"/>
                  </a:cubicBezTo>
                  <a:cubicBezTo>
                    <a:pt x="974" y="4423"/>
                    <a:pt x="985" y="4428"/>
                    <a:pt x="995" y="4428"/>
                  </a:cubicBezTo>
                  <a:cubicBezTo>
                    <a:pt x="1012" y="4428"/>
                    <a:pt x="1029" y="4416"/>
                    <a:pt x="1047" y="4399"/>
                  </a:cubicBezTo>
                  <a:cubicBezTo>
                    <a:pt x="1157" y="4316"/>
                    <a:pt x="1267" y="4220"/>
                    <a:pt x="1390" y="4138"/>
                  </a:cubicBezTo>
                  <a:cubicBezTo>
                    <a:pt x="1707" y="3918"/>
                    <a:pt x="1982" y="3628"/>
                    <a:pt x="2230" y="3325"/>
                  </a:cubicBezTo>
                  <a:cubicBezTo>
                    <a:pt x="2353" y="3175"/>
                    <a:pt x="2463" y="3010"/>
                    <a:pt x="2573" y="2845"/>
                  </a:cubicBezTo>
                  <a:cubicBezTo>
                    <a:pt x="2601" y="2803"/>
                    <a:pt x="2615" y="2748"/>
                    <a:pt x="2670" y="2748"/>
                  </a:cubicBezTo>
                  <a:cubicBezTo>
                    <a:pt x="2711" y="2830"/>
                    <a:pt x="2697" y="2913"/>
                    <a:pt x="2711" y="3010"/>
                  </a:cubicBezTo>
                  <a:cubicBezTo>
                    <a:pt x="2738" y="3518"/>
                    <a:pt x="3013" y="3903"/>
                    <a:pt x="3330" y="4261"/>
                  </a:cubicBezTo>
                  <a:cubicBezTo>
                    <a:pt x="3360" y="4291"/>
                    <a:pt x="3392" y="4305"/>
                    <a:pt x="3422" y="4305"/>
                  </a:cubicBezTo>
                  <a:cubicBezTo>
                    <a:pt x="3462" y="4305"/>
                    <a:pt x="3499" y="4280"/>
                    <a:pt x="3523" y="4234"/>
                  </a:cubicBezTo>
                  <a:cubicBezTo>
                    <a:pt x="3646" y="3931"/>
                    <a:pt x="3743" y="3628"/>
                    <a:pt x="3716" y="3285"/>
                  </a:cubicBezTo>
                  <a:cubicBezTo>
                    <a:pt x="3688" y="3050"/>
                    <a:pt x="3619" y="2830"/>
                    <a:pt x="3509" y="2610"/>
                  </a:cubicBezTo>
                  <a:cubicBezTo>
                    <a:pt x="3481" y="2542"/>
                    <a:pt x="3440" y="2473"/>
                    <a:pt x="3399" y="2390"/>
                  </a:cubicBezTo>
                  <a:cubicBezTo>
                    <a:pt x="3385" y="2362"/>
                    <a:pt x="3358" y="2335"/>
                    <a:pt x="3385" y="2307"/>
                  </a:cubicBezTo>
                  <a:cubicBezTo>
                    <a:pt x="3399" y="2294"/>
                    <a:pt x="3440" y="2280"/>
                    <a:pt x="3454" y="2280"/>
                  </a:cubicBezTo>
                  <a:cubicBezTo>
                    <a:pt x="3495" y="2294"/>
                    <a:pt x="3523" y="2294"/>
                    <a:pt x="3550" y="2294"/>
                  </a:cubicBezTo>
                  <a:cubicBezTo>
                    <a:pt x="3651" y="2313"/>
                    <a:pt x="3751" y="2322"/>
                    <a:pt x="3849" y="2322"/>
                  </a:cubicBezTo>
                  <a:cubicBezTo>
                    <a:pt x="4045" y="2322"/>
                    <a:pt x="4238" y="2285"/>
                    <a:pt x="4431" y="2212"/>
                  </a:cubicBezTo>
                  <a:cubicBezTo>
                    <a:pt x="4734" y="2115"/>
                    <a:pt x="5022" y="1977"/>
                    <a:pt x="5297" y="1799"/>
                  </a:cubicBezTo>
                  <a:cubicBezTo>
                    <a:pt x="5422" y="1730"/>
                    <a:pt x="5532" y="1647"/>
                    <a:pt x="5655" y="1564"/>
                  </a:cubicBezTo>
                  <a:cubicBezTo>
                    <a:pt x="5724" y="1496"/>
                    <a:pt x="5710" y="1414"/>
                    <a:pt x="5627" y="1386"/>
                  </a:cubicBezTo>
                  <a:cubicBezTo>
                    <a:pt x="5352" y="1276"/>
                    <a:pt x="5077" y="1179"/>
                    <a:pt x="4774" y="1152"/>
                  </a:cubicBezTo>
                  <a:cubicBezTo>
                    <a:pt x="4734" y="1150"/>
                    <a:pt x="4694" y="1149"/>
                    <a:pt x="4655" y="1149"/>
                  </a:cubicBezTo>
                  <a:cubicBezTo>
                    <a:pt x="4451" y="1149"/>
                    <a:pt x="4253" y="1177"/>
                    <a:pt x="4046" y="1234"/>
                  </a:cubicBezTo>
                  <a:cubicBezTo>
                    <a:pt x="3982" y="1255"/>
                    <a:pt x="3927" y="1285"/>
                    <a:pt x="3867" y="1285"/>
                  </a:cubicBezTo>
                  <a:cubicBezTo>
                    <a:pt x="3849" y="1285"/>
                    <a:pt x="3830" y="1282"/>
                    <a:pt x="3811" y="1276"/>
                  </a:cubicBezTo>
                  <a:cubicBezTo>
                    <a:pt x="3798" y="1262"/>
                    <a:pt x="3798" y="1249"/>
                    <a:pt x="3798" y="1234"/>
                  </a:cubicBezTo>
                  <a:cubicBezTo>
                    <a:pt x="3798" y="1152"/>
                    <a:pt x="3826" y="1097"/>
                    <a:pt x="3853" y="1028"/>
                  </a:cubicBezTo>
                  <a:cubicBezTo>
                    <a:pt x="3936" y="849"/>
                    <a:pt x="4004" y="656"/>
                    <a:pt x="4018" y="451"/>
                  </a:cubicBezTo>
                  <a:cubicBezTo>
                    <a:pt x="4031" y="326"/>
                    <a:pt x="4031" y="203"/>
                    <a:pt x="4004" y="93"/>
                  </a:cubicBezTo>
                  <a:cubicBezTo>
                    <a:pt x="3983" y="31"/>
                    <a:pt x="3947" y="0"/>
                    <a:pt x="39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2265550" y="874775"/>
              <a:ext cx="117650" cy="99775"/>
            </a:xfrm>
            <a:custGeom>
              <a:avLst/>
              <a:gdLst/>
              <a:ahLst/>
              <a:cxnLst/>
              <a:rect l="l" t="t" r="r" b="b"/>
              <a:pathLst>
                <a:path w="4706" h="3991" extrusionOk="0">
                  <a:moveTo>
                    <a:pt x="2504" y="0"/>
                  </a:moveTo>
                  <a:cubicBezTo>
                    <a:pt x="2462" y="0"/>
                    <a:pt x="2449" y="41"/>
                    <a:pt x="2435" y="69"/>
                  </a:cubicBezTo>
                  <a:cubicBezTo>
                    <a:pt x="2422" y="83"/>
                    <a:pt x="2422" y="96"/>
                    <a:pt x="2422" y="110"/>
                  </a:cubicBezTo>
                  <a:cubicBezTo>
                    <a:pt x="2380" y="358"/>
                    <a:pt x="2312" y="591"/>
                    <a:pt x="2229" y="826"/>
                  </a:cubicBezTo>
                  <a:cubicBezTo>
                    <a:pt x="2187" y="936"/>
                    <a:pt x="2174" y="1059"/>
                    <a:pt x="2147" y="1169"/>
                  </a:cubicBezTo>
                  <a:cubicBezTo>
                    <a:pt x="2132" y="1211"/>
                    <a:pt x="2147" y="1266"/>
                    <a:pt x="2105" y="1279"/>
                  </a:cubicBezTo>
                  <a:cubicBezTo>
                    <a:pt x="2050" y="1279"/>
                    <a:pt x="2022" y="1239"/>
                    <a:pt x="1982" y="1211"/>
                  </a:cubicBezTo>
                  <a:cubicBezTo>
                    <a:pt x="1857" y="1114"/>
                    <a:pt x="1720" y="1032"/>
                    <a:pt x="1582" y="963"/>
                  </a:cubicBezTo>
                  <a:cubicBezTo>
                    <a:pt x="1211" y="771"/>
                    <a:pt x="798" y="729"/>
                    <a:pt x="386" y="729"/>
                  </a:cubicBezTo>
                  <a:cubicBezTo>
                    <a:pt x="303" y="729"/>
                    <a:pt x="206" y="743"/>
                    <a:pt x="124" y="757"/>
                  </a:cubicBezTo>
                  <a:cubicBezTo>
                    <a:pt x="41" y="771"/>
                    <a:pt x="0" y="853"/>
                    <a:pt x="28" y="936"/>
                  </a:cubicBezTo>
                  <a:cubicBezTo>
                    <a:pt x="28" y="949"/>
                    <a:pt x="28" y="963"/>
                    <a:pt x="41" y="977"/>
                  </a:cubicBezTo>
                  <a:cubicBezTo>
                    <a:pt x="206" y="1321"/>
                    <a:pt x="426" y="1609"/>
                    <a:pt x="757" y="1789"/>
                  </a:cubicBezTo>
                  <a:cubicBezTo>
                    <a:pt x="977" y="1899"/>
                    <a:pt x="1197" y="1995"/>
                    <a:pt x="1431" y="2077"/>
                  </a:cubicBezTo>
                  <a:cubicBezTo>
                    <a:pt x="1582" y="2132"/>
                    <a:pt x="1582" y="2160"/>
                    <a:pt x="1486" y="2284"/>
                  </a:cubicBezTo>
                  <a:cubicBezTo>
                    <a:pt x="1389" y="2407"/>
                    <a:pt x="1307" y="2518"/>
                    <a:pt x="1211" y="2628"/>
                  </a:cubicBezTo>
                  <a:cubicBezTo>
                    <a:pt x="936" y="2972"/>
                    <a:pt x="812" y="3385"/>
                    <a:pt x="729" y="3811"/>
                  </a:cubicBezTo>
                  <a:cubicBezTo>
                    <a:pt x="716" y="3838"/>
                    <a:pt x="716" y="3866"/>
                    <a:pt x="716" y="3893"/>
                  </a:cubicBezTo>
                  <a:cubicBezTo>
                    <a:pt x="716" y="3946"/>
                    <a:pt x="755" y="3990"/>
                    <a:pt x="804" y="3990"/>
                  </a:cubicBezTo>
                  <a:cubicBezTo>
                    <a:pt x="820" y="3990"/>
                    <a:pt x="837" y="3986"/>
                    <a:pt x="853" y="3976"/>
                  </a:cubicBezTo>
                  <a:cubicBezTo>
                    <a:pt x="922" y="3948"/>
                    <a:pt x="1004" y="3908"/>
                    <a:pt x="1073" y="3866"/>
                  </a:cubicBezTo>
                  <a:cubicBezTo>
                    <a:pt x="1444" y="3605"/>
                    <a:pt x="1761" y="3275"/>
                    <a:pt x="2022" y="2890"/>
                  </a:cubicBezTo>
                  <a:cubicBezTo>
                    <a:pt x="2064" y="2820"/>
                    <a:pt x="2105" y="2738"/>
                    <a:pt x="2187" y="2669"/>
                  </a:cubicBezTo>
                  <a:cubicBezTo>
                    <a:pt x="2229" y="2683"/>
                    <a:pt x="2242" y="2724"/>
                    <a:pt x="2257" y="2765"/>
                  </a:cubicBezTo>
                  <a:cubicBezTo>
                    <a:pt x="2352" y="3040"/>
                    <a:pt x="2545" y="3247"/>
                    <a:pt x="2738" y="3426"/>
                  </a:cubicBezTo>
                  <a:cubicBezTo>
                    <a:pt x="2958" y="3632"/>
                    <a:pt x="3205" y="3756"/>
                    <a:pt x="3453" y="3921"/>
                  </a:cubicBezTo>
                  <a:cubicBezTo>
                    <a:pt x="3467" y="3935"/>
                    <a:pt x="3495" y="3948"/>
                    <a:pt x="3522" y="3948"/>
                  </a:cubicBezTo>
                  <a:cubicBezTo>
                    <a:pt x="3539" y="3954"/>
                    <a:pt x="3556" y="3957"/>
                    <a:pt x="3571" y="3957"/>
                  </a:cubicBezTo>
                  <a:cubicBezTo>
                    <a:pt x="3631" y="3957"/>
                    <a:pt x="3679" y="3915"/>
                    <a:pt x="3701" y="3838"/>
                  </a:cubicBezTo>
                  <a:cubicBezTo>
                    <a:pt x="3728" y="3756"/>
                    <a:pt x="3756" y="3660"/>
                    <a:pt x="3743" y="3563"/>
                  </a:cubicBezTo>
                  <a:cubicBezTo>
                    <a:pt x="3715" y="3398"/>
                    <a:pt x="3673" y="3233"/>
                    <a:pt x="3591" y="3082"/>
                  </a:cubicBezTo>
                  <a:cubicBezTo>
                    <a:pt x="3453" y="2862"/>
                    <a:pt x="3315" y="2642"/>
                    <a:pt x="3137" y="2462"/>
                  </a:cubicBezTo>
                  <a:cubicBezTo>
                    <a:pt x="3095" y="2422"/>
                    <a:pt x="3055" y="2367"/>
                    <a:pt x="3013" y="2325"/>
                  </a:cubicBezTo>
                  <a:lnTo>
                    <a:pt x="3013" y="2284"/>
                  </a:lnTo>
                  <a:cubicBezTo>
                    <a:pt x="3013" y="2270"/>
                    <a:pt x="3040" y="2257"/>
                    <a:pt x="3055" y="2257"/>
                  </a:cubicBezTo>
                  <a:cubicBezTo>
                    <a:pt x="3150" y="2257"/>
                    <a:pt x="3247" y="2257"/>
                    <a:pt x="3343" y="2242"/>
                  </a:cubicBezTo>
                  <a:cubicBezTo>
                    <a:pt x="3838" y="2202"/>
                    <a:pt x="4265" y="2009"/>
                    <a:pt x="4623" y="1651"/>
                  </a:cubicBezTo>
                  <a:cubicBezTo>
                    <a:pt x="4651" y="1624"/>
                    <a:pt x="4664" y="1596"/>
                    <a:pt x="4691" y="1569"/>
                  </a:cubicBezTo>
                  <a:cubicBezTo>
                    <a:pt x="4706" y="1541"/>
                    <a:pt x="4691" y="1486"/>
                    <a:pt x="4664" y="1459"/>
                  </a:cubicBezTo>
                  <a:cubicBezTo>
                    <a:pt x="4636" y="1444"/>
                    <a:pt x="4596" y="1431"/>
                    <a:pt x="4568" y="1431"/>
                  </a:cubicBezTo>
                  <a:cubicBezTo>
                    <a:pt x="4351" y="1401"/>
                    <a:pt x="4135" y="1375"/>
                    <a:pt x="3919" y="1375"/>
                  </a:cubicBezTo>
                  <a:cubicBezTo>
                    <a:pt x="3736" y="1375"/>
                    <a:pt x="3554" y="1394"/>
                    <a:pt x="3371" y="1444"/>
                  </a:cubicBezTo>
                  <a:cubicBezTo>
                    <a:pt x="3275" y="1486"/>
                    <a:pt x="3165" y="1499"/>
                    <a:pt x="3055" y="1527"/>
                  </a:cubicBezTo>
                  <a:cubicBezTo>
                    <a:pt x="3047" y="1530"/>
                    <a:pt x="3039" y="1531"/>
                    <a:pt x="3032" y="1531"/>
                  </a:cubicBezTo>
                  <a:cubicBezTo>
                    <a:pt x="2999" y="1531"/>
                    <a:pt x="2972" y="1506"/>
                    <a:pt x="2972" y="1472"/>
                  </a:cubicBezTo>
                  <a:cubicBezTo>
                    <a:pt x="2958" y="1046"/>
                    <a:pt x="2793" y="661"/>
                    <a:pt x="2655" y="276"/>
                  </a:cubicBezTo>
                  <a:cubicBezTo>
                    <a:pt x="2628" y="193"/>
                    <a:pt x="2587" y="110"/>
                    <a:pt x="2559" y="41"/>
                  </a:cubicBezTo>
                  <a:cubicBezTo>
                    <a:pt x="2545" y="28"/>
                    <a:pt x="2518" y="0"/>
                    <a:pt x="2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2281700" y="1088700"/>
              <a:ext cx="19975" cy="25025"/>
            </a:xfrm>
            <a:custGeom>
              <a:avLst/>
              <a:gdLst/>
              <a:ahLst/>
              <a:cxnLst/>
              <a:rect l="l" t="t" r="r" b="b"/>
              <a:pathLst>
                <a:path w="799" h="1001" extrusionOk="0">
                  <a:moveTo>
                    <a:pt x="633" y="1"/>
                  </a:moveTo>
                  <a:cubicBezTo>
                    <a:pt x="551" y="1"/>
                    <a:pt x="496" y="56"/>
                    <a:pt x="441" y="138"/>
                  </a:cubicBezTo>
                  <a:cubicBezTo>
                    <a:pt x="331" y="331"/>
                    <a:pt x="221" y="551"/>
                    <a:pt x="55" y="729"/>
                  </a:cubicBezTo>
                  <a:cubicBezTo>
                    <a:pt x="0" y="784"/>
                    <a:pt x="15" y="881"/>
                    <a:pt x="55" y="936"/>
                  </a:cubicBezTo>
                  <a:cubicBezTo>
                    <a:pt x="82" y="979"/>
                    <a:pt x="129" y="1001"/>
                    <a:pt x="181" y="1001"/>
                  </a:cubicBezTo>
                  <a:cubicBezTo>
                    <a:pt x="212" y="1001"/>
                    <a:pt x="245" y="993"/>
                    <a:pt x="276" y="977"/>
                  </a:cubicBezTo>
                  <a:cubicBezTo>
                    <a:pt x="331" y="950"/>
                    <a:pt x="372" y="909"/>
                    <a:pt x="400" y="854"/>
                  </a:cubicBezTo>
                  <a:cubicBezTo>
                    <a:pt x="523" y="674"/>
                    <a:pt x="633" y="482"/>
                    <a:pt x="743" y="289"/>
                  </a:cubicBezTo>
                  <a:cubicBezTo>
                    <a:pt x="758" y="262"/>
                    <a:pt x="771" y="234"/>
                    <a:pt x="785" y="193"/>
                  </a:cubicBezTo>
                  <a:cubicBezTo>
                    <a:pt x="798" y="111"/>
                    <a:pt x="730"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958400" y="1106600"/>
              <a:ext cx="18950" cy="21650"/>
            </a:xfrm>
            <a:custGeom>
              <a:avLst/>
              <a:gdLst/>
              <a:ahLst/>
              <a:cxnLst/>
              <a:rect l="l" t="t" r="r" b="b"/>
              <a:pathLst>
                <a:path w="758" h="866" extrusionOk="0">
                  <a:moveTo>
                    <a:pt x="207" y="0"/>
                  </a:moveTo>
                  <a:cubicBezTo>
                    <a:pt x="138" y="0"/>
                    <a:pt x="83" y="13"/>
                    <a:pt x="55" y="68"/>
                  </a:cubicBezTo>
                  <a:cubicBezTo>
                    <a:pt x="14" y="123"/>
                    <a:pt x="0" y="193"/>
                    <a:pt x="28" y="234"/>
                  </a:cubicBezTo>
                  <a:lnTo>
                    <a:pt x="440" y="811"/>
                  </a:lnTo>
                  <a:cubicBezTo>
                    <a:pt x="469" y="848"/>
                    <a:pt x="510" y="865"/>
                    <a:pt x="552" y="865"/>
                  </a:cubicBezTo>
                  <a:cubicBezTo>
                    <a:pt x="590" y="865"/>
                    <a:pt x="628" y="852"/>
                    <a:pt x="660" y="826"/>
                  </a:cubicBezTo>
                  <a:cubicBezTo>
                    <a:pt x="730" y="771"/>
                    <a:pt x="757" y="688"/>
                    <a:pt x="702" y="606"/>
                  </a:cubicBezTo>
                  <a:cubicBezTo>
                    <a:pt x="578" y="413"/>
                    <a:pt x="440" y="234"/>
                    <a:pt x="303" y="55"/>
                  </a:cubicBezTo>
                  <a:cubicBezTo>
                    <a:pt x="275" y="28"/>
                    <a:pt x="235" y="13"/>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2259350" y="1070850"/>
              <a:ext cx="14475" cy="23050"/>
            </a:xfrm>
            <a:custGeom>
              <a:avLst/>
              <a:gdLst/>
              <a:ahLst/>
              <a:cxnLst/>
              <a:rect l="l" t="t" r="r" b="b"/>
              <a:pathLst>
                <a:path w="579" h="922" extrusionOk="0">
                  <a:moveTo>
                    <a:pt x="411" y="0"/>
                  </a:moveTo>
                  <a:cubicBezTo>
                    <a:pt x="355" y="0"/>
                    <a:pt x="305" y="27"/>
                    <a:pt x="276" y="95"/>
                  </a:cubicBezTo>
                  <a:cubicBezTo>
                    <a:pt x="179" y="288"/>
                    <a:pt x="97" y="495"/>
                    <a:pt x="14" y="700"/>
                  </a:cubicBezTo>
                  <a:cubicBezTo>
                    <a:pt x="1" y="715"/>
                    <a:pt x="1" y="728"/>
                    <a:pt x="1" y="742"/>
                  </a:cubicBezTo>
                  <a:cubicBezTo>
                    <a:pt x="1" y="811"/>
                    <a:pt x="28" y="880"/>
                    <a:pt x="97" y="907"/>
                  </a:cubicBezTo>
                  <a:cubicBezTo>
                    <a:pt x="116" y="917"/>
                    <a:pt x="135" y="922"/>
                    <a:pt x="154" y="922"/>
                  </a:cubicBezTo>
                  <a:cubicBezTo>
                    <a:pt x="189" y="922"/>
                    <a:pt x="221" y="906"/>
                    <a:pt x="248" y="880"/>
                  </a:cubicBezTo>
                  <a:cubicBezTo>
                    <a:pt x="289" y="852"/>
                    <a:pt x="331" y="797"/>
                    <a:pt x="358" y="742"/>
                  </a:cubicBezTo>
                  <a:cubicBezTo>
                    <a:pt x="413" y="605"/>
                    <a:pt x="469" y="467"/>
                    <a:pt x="537" y="330"/>
                  </a:cubicBezTo>
                  <a:cubicBezTo>
                    <a:pt x="551" y="288"/>
                    <a:pt x="564" y="247"/>
                    <a:pt x="564" y="219"/>
                  </a:cubicBezTo>
                  <a:cubicBezTo>
                    <a:pt x="579" y="123"/>
                    <a:pt x="551" y="54"/>
                    <a:pt x="482" y="13"/>
                  </a:cubicBezTo>
                  <a:cubicBezTo>
                    <a:pt x="458" y="5"/>
                    <a:pt x="434"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2068450" y="1204500"/>
              <a:ext cx="17525" cy="21225"/>
            </a:xfrm>
            <a:custGeom>
              <a:avLst/>
              <a:gdLst/>
              <a:ahLst/>
              <a:cxnLst/>
              <a:rect l="l" t="t" r="r" b="b"/>
              <a:pathLst>
                <a:path w="701" h="849" extrusionOk="0">
                  <a:moveTo>
                    <a:pt x="162" y="1"/>
                  </a:moveTo>
                  <a:cubicBezTo>
                    <a:pt x="133" y="1"/>
                    <a:pt x="106" y="8"/>
                    <a:pt x="83" y="19"/>
                  </a:cubicBezTo>
                  <a:cubicBezTo>
                    <a:pt x="28" y="46"/>
                    <a:pt x="1" y="129"/>
                    <a:pt x="1" y="197"/>
                  </a:cubicBezTo>
                  <a:cubicBezTo>
                    <a:pt x="15" y="239"/>
                    <a:pt x="28" y="280"/>
                    <a:pt x="56" y="307"/>
                  </a:cubicBezTo>
                  <a:cubicBezTo>
                    <a:pt x="152" y="459"/>
                    <a:pt x="263" y="610"/>
                    <a:pt x="373" y="762"/>
                  </a:cubicBezTo>
                  <a:cubicBezTo>
                    <a:pt x="400" y="803"/>
                    <a:pt x="441" y="830"/>
                    <a:pt x="483" y="844"/>
                  </a:cubicBezTo>
                  <a:cubicBezTo>
                    <a:pt x="493" y="847"/>
                    <a:pt x="504" y="848"/>
                    <a:pt x="514" y="848"/>
                  </a:cubicBezTo>
                  <a:cubicBezTo>
                    <a:pt x="613" y="848"/>
                    <a:pt x="700" y="737"/>
                    <a:pt x="675" y="637"/>
                  </a:cubicBezTo>
                  <a:cubicBezTo>
                    <a:pt x="661" y="597"/>
                    <a:pt x="648" y="555"/>
                    <a:pt x="620" y="527"/>
                  </a:cubicBezTo>
                  <a:lnTo>
                    <a:pt x="331" y="115"/>
                  </a:lnTo>
                  <a:cubicBezTo>
                    <a:pt x="318" y="87"/>
                    <a:pt x="290" y="60"/>
                    <a:pt x="276" y="46"/>
                  </a:cubicBezTo>
                  <a:cubicBezTo>
                    <a:pt x="244" y="14"/>
                    <a:pt x="202"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2140000" y="1123350"/>
              <a:ext cx="10000" cy="22125"/>
            </a:xfrm>
            <a:custGeom>
              <a:avLst/>
              <a:gdLst/>
              <a:ahLst/>
              <a:cxnLst/>
              <a:rect l="l" t="t" r="r" b="b"/>
              <a:pathLst>
                <a:path w="400" h="885" extrusionOk="0">
                  <a:moveTo>
                    <a:pt x="160" y="0"/>
                  </a:moveTo>
                  <a:cubicBezTo>
                    <a:pt x="148" y="0"/>
                    <a:pt x="136" y="2"/>
                    <a:pt x="125" y="4"/>
                  </a:cubicBezTo>
                  <a:cubicBezTo>
                    <a:pt x="70" y="18"/>
                    <a:pt x="28" y="59"/>
                    <a:pt x="15" y="114"/>
                  </a:cubicBezTo>
                  <a:cubicBezTo>
                    <a:pt x="0" y="156"/>
                    <a:pt x="0" y="183"/>
                    <a:pt x="0" y="224"/>
                  </a:cubicBezTo>
                  <a:cubicBezTo>
                    <a:pt x="28" y="389"/>
                    <a:pt x="42" y="554"/>
                    <a:pt x="70" y="719"/>
                  </a:cubicBezTo>
                  <a:cubicBezTo>
                    <a:pt x="83" y="829"/>
                    <a:pt x="138" y="884"/>
                    <a:pt x="220" y="884"/>
                  </a:cubicBezTo>
                  <a:cubicBezTo>
                    <a:pt x="303" y="884"/>
                    <a:pt x="385" y="816"/>
                    <a:pt x="400" y="692"/>
                  </a:cubicBezTo>
                  <a:lnTo>
                    <a:pt x="400" y="609"/>
                  </a:lnTo>
                  <a:cubicBezTo>
                    <a:pt x="385" y="472"/>
                    <a:pt x="358" y="334"/>
                    <a:pt x="345" y="183"/>
                  </a:cubicBezTo>
                  <a:cubicBezTo>
                    <a:pt x="330" y="141"/>
                    <a:pt x="317" y="101"/>
                    <a:pt x="303" y="73"/>
                  </a:cubicBezTo>
                  <a:cubicBezTo>
                    <a:pt x="280" y="27"/>
                    <a:pt x="219"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2113850" y="1008850"/>
              <a:ext cx="10025" cy="22150"/>
            </a:xfrm>
            <a:custGeom>
              <a:avLst/>
              <a:gdLst/>
              <a:ahLst/>
              <a:cxnLst/>
              <a:rect l="l" t="t" r="r" b="b"/>
              <a:pathLst>
                <a:path w="401" h="886" extrusionOk="0">
                  <a:moveTo>
                    <a:pt x="180" y="0"/>
                  </a:moveTo>
                  <a:cubicBezTo>
                    <a:pt x="170" y="0"/>
                    <a:pt x="161" y="1"/>
                    <a:pt x="153" y="3"/>
                  </a:cubicBezTo>
                  <a:cubicBezTo>
                    <a:pt x="70" y="3"/>
                    <a:pt x="15" y="71"/>
                    <a:pt x="1" y="154"/>
                  </a:cubicBezTo>
                  <a:cubicBezTo>
                    <a:pt x="1" y="361"/>
                    <a:pt x="28" y="566"/>
                    <a:pt x="70" y="773"/>
                  </a:cubicBezTo>
                  <a:cubicBezTo>
                    <a:pt x="82" y="846"/>
                    <a:pt x="136" y="886"/>
                    <a:pt x="205" y="886"/>
                  </a:cubicBezTo>
                  <a:cubicBezTo>
                    <a:pt x="215" y="886"/>
                    <a:pt x="225" y="885"/>
                    <a:pt x="235" y="883"/>
                  </a:cubicBezTo>
                  <a:cubicBezTo>
                    <a:pt x="318" y="883"/>
                    <a:pt x="373" y="814"/>
                    <a:pt x="400" y="649"/>
                  </a:cubicBezTo>
                  <a:cubicBezTo>
                    <a:pt x="373" y="511"/>
                    <a:pt x="358" y="306"/>
                    <a:pt x="318" y="113"/>
                  </a:cubicBezTo>
                  <a:cubicBezTo>
                    <a:pt x="305" y="41"/>
                    <a:pt x="241"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2203975" y="1159400"/>
              <a:ext cx="14475" cy="19225"/>
            </a:xfrm>
            <a:custGeom>
              <a:avLst/>
              <a:gdLst/>
              <a:ahLst/>
              <a:cxnLst/>
              <a:rect l="l" t="t" r="r" b="b"/>
              <a:pathLst>
                <a:path w="579" h="769" extrusionOk="0">
                  <a:moveTo>
                    <a:pt x="400" y="0"/>
                  </a:moveTo>
                  <a:cubicBezTo>
                    <a:pt x="353" y="0"/>
                    <a:pt x="307" y="22"/>
                    <a:pt x="275" y="62"/>
                  </a:cubicBezTo>
                  <a:cubicBezTo>
                    <a:pt x="152" y="213"/>
                    <a:pt x="83" y="378"/>
                    <a:pt x="14" y="530"/>
                  </a:cubicBezTo>
                  <a:cubicBezTo>
                    <a:pt x="0" y="640"/>
                    <a:pt x="28" y="708"/>
                    <a:pt x="97" y="750"/>
                  </a:cubicBezTo>
                  <a:cubicBezTo>
                    <a:pt x="118" y="762"/>
                    <a:pt x="142" y="768"/>
                    <a:pt x="166" y="768"/>
                  </a:cubicBezTo>
                  <a:cubicBezTo>
                    <a:pt x="220" y="768"/>
                    <a:pt x="275" y="738"/>
                    <a:pt x="303" y="680"/>
                  </a:cubicBezTo>
                  <a:cubicBezTo>
                    <a:pt x="385" y="543"/>
                    <a:pt x="468" y="392"/>
                    <a:pt x="537" y="240"/>
                  </a:cubicBezTo>
                  <a:cubicBezTo>
                    <a:pt x="578" y="158"/>
                    <a:pt x="550" y="75"/>
                    <a:pt x="495" y="34"/>
                  </a:cubicBezTo>
                  <a:cubicBezTo>
                    <a:pt x="467" y="11"/>
                    <a:pt x="433" y="0"/>
                    <a:pt x="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2321950" y="1020875"/>
              <a:ext cx="13100" cy="17975"/>
            </a:xfrm>
            <a:custGeom>
              <a:avLst/>
              <a:gdLst/>
              <a:ahLst/>
              <a:cxnLst/>
              <a:rect l="l" t="t" r="r" b="b"/>
              <a:pathLst>
                <a:path w="524" h="719" extrusionOk="0">
                  <a:moveTo>
                    <a:pt x="344" y="0"/>
                  </a:moveTo>
                  <a:cubicBezTo>
                    <a:pt x="300" y="0"/>
                    <a:pt x="260" y="16"/>
                    <a:pt x="234" y="58"/>
                  </a:cubicBezTo>
                  <a:cubicBezTo>
                    <a:pt x="138" y="210"/>
                    <a:pt x="56" y="361"/>
                    <a:pt x="14" y="540"/>
                  </a:cubicBezTo>
                  <a:cubicBezTo>
                    <a:pt x="1" y="608"/>
                    <a:pt x="56" y="678"/>
                    <a:pt x="111" y="705"/>
                  </a:cubicBezTo>
                  <a:cubicBezTo>
                    <a:pt x="133" y="714"/>
                    <a:pt x="156" y="719"/>
                    <a:pt x="178" y="719"/>
                  </a:cubicBezTo>
                  <a:cubicBezTo>
                    <a:pt x="222" y="719"/>
                    <a:pt x="262" y="700"/>
                    <a:pt x="289" y="663"/>
                  </a:cubicBezTo>
                  <a:cubicBezTo>
                    <a:pt x="303" y="650"/>
                    <a:pt x="317" y="623"/>
                    <a:pt x="331" y="608"/>
                  </a:cubicBezTo>
                  <a:cubicBezTo>
                    <a:pt x="399" y="485"/>
                    <a:pt x="454" y="361"/>
                    <a:pt x="496" y="278"/>
                  </a:cubicBezTo>
                  <a:cubicBezTo>
                    <a:pt x="523" y="140"/>
                    <a:pt x="496" y="58"/>
                    <a:pt x="427" y="17"/>
                  </a:cubicBezTo>
                  <a:cubicBezTo>
                    <a:pt x="400" y="7"/>
                    <a:pt x="371"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2093225" y="1048675"/>
              <a:ext cx="9325" cy="16375"/>
            </a:xfrm>
            <a:custGeom>
              <a:avLst/>
              <a:gdLst/>
              <a:ahLst/>
              <a:cxnLst/>
              <a:rect l="l" t="t" r="r" b="b"/>
              <a:pathLst>
                <a:path w="373" h="655" extrusionOk="0">
                  <a:moveTo>
                    <a:pt x="164" y="1"/>
                  </a:moveTo>
                  <a:cubicBezTo>
                    <a:pt x="150" y="1"/>
                    <a:pt x="137" y="3"/>
                    <a:pt x="125" y="6"/>
                  </a:cubicBezTo>
                  <a:cubicBezTo>
                    <a:pt x="55" y="33"/>
                    <a:pt x="0" y="74"/>
                    <a:pt x="0" y="143"/>
                  </a:cubicBezTo>
                  <a:cubicBezTo>
                    <a:pt x="0" y="294"/>
                    <a:pt x="14" y="432"/>
                    <a:pt x="70" y="569"/>
                  </a:cubicBezTo>
                  <a:cubicBezTo>
                    <a:pt x="93" y="617"/>
                    <a:pt x="158" y="655"/>
                    <a:pt x="211" y="655"/>
                  </a:cubicBezTo>
                  <a:cubicBezTo>
                    <a:pt x="219" y="655"/>
                    <a:pt x="227" y="654"/>
                    <a:pt x="235" y="652"/>
                  </a:cubicBezTo>
                  <a:cubicBezTo>
                    <a:pt x="303" y="624"/>
                    <a:pt x="358" y="584"/>
                    <a:pt x="372" y="474"/>
                  </a:cubicBezTo>
                  <a:cubicBezTo>
                    <a:pt x="372" y="364"/>
                    <a:pt x="358" y="212"/>
                    <a:pt x="290" y="74"/>
                  </a:cubicBezTo>
                  <a:cubicBezTo>
                    <a:pt x="257" y="21"/>
                    <a:pt x="20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2030300" y="1135550"/>
              <a:ext cx="12025" cy="14400"/>
            </a:xfrm>
            <a:custGeom>
              <a:avLst/>
              <a:gdLst/>
              <a:ahLst/>
              <a:cxnLst/>
              <a:rect l="l" t="t" r="r" b="b"/>
              <a:pathLst>
                <a:path w="481" h="576" extrusionOk="0">
                  <a:moveTo>
                    <a:pt x="181" y="0"/>
                  </a:moveTo>
                  <a:cubicBezTo>
                    <a:pt x="141" y="0"/>
                    <a:pt x="100" y="15"/>
                    <a:pt x="68" y="39"/>
                  </a:cubicBezTo>
                  <a:cubicBezTo>
                    <a:pt x="28" y="80"/>
                    <a:pt x="0" y="163"/>
                    <a:pt x="13" y="218"/>
                  </a:cubicBezTo>
                  <a:cubicBezTo>
                    <a:pt x="55" y="341"/>
                    <a:pt x="123" y="438"/>
                    <a:pt x="220" y="534"/>
                  </a:cubicBezTo>
                  <a:cubicBezTo>
                    <a:pt x="246" y="561"/>
                    <a:pt x="278" y="576"/>
                    <a:pt x="313" y="576"/>
                  </a:cubicBezTo>
                  <a:cubicBezTo>
                    <a:pt x="332" y="576"/>
                    <a:pt x="351" y="571"/>
                    <a:pt x="371" y="561"/>
                  </a:cubicBezTo>
                  <a:cubicBezTo>
                    <a:pt x="440" y="534"/>
                    <a:pt x="468" y="493"/>
                    <a:pt x="481" y="424"/>
                  </a:cubicBezTo>
                  <a:lnTo>
                    <a:pt x="481" y="383"/>
                  </a:lnTo>
                  <a:cubicBezTo>
                    <a:pt x="440" y="245"/>
                    <a:pt x="371" y="121"/>
                    <a:pt x="261" y="25"/>
                  </a:cubicBezTo>
                  <a:cubicBezTo>
                    <a:pt x="238" y="8"/>
                    <a:pt x="210"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1983150" y="1046800"/>
              <a:ext cx="11400" cy="13525"/>
            </a:xfrm>
            <a:custGeom>
              <a:avLst/>
              <a:gdLst/>
              <a:ahLst/>
              <a:cxnLst/>
              <a:rect l="l" t="t" r="r" b="b"/>
              <a:pathLst>
                <a:path w="456" h="541" extrusionOk="0">
                  <a:moveTo>
                    <a:pt x="170" y="0"/>
                  </a:moveTo>
                  <a:cubicBezTo>
                    <a:pt x="90" y="0"/>
                    <a:pt x="11" y="67"/>
                    <a:pt x="1" y="149"/>
                  </a:cubicBezTo>
                  <a:cubicBezTo>
                    <a:pt x="1" y="273"/>
                    <a:pt x="138" y="507"/>
                    <a:pt x="248" y="534"/>
                  </a:cubicBezTo>
                  <a:cubicBezTo>
                    <a:pt x="263" y="538"/>
                    <a:pt x="278" y="540"/>
                    <a:pt x="292" y="540"/>
                  </a:cubicBezTo>
                  <a:cubicBezTo>
                    <a:pt x="372" y="540"/>
                    <a:pt x="443" y="479"/>
                    <a:pt x="455" y="397"/>
                  </a:cubicBezTo>
                  <a:lnTo>
                    <a:pt x="455" y="356"/>
                  </a:lnTo>
                  <a:cubicBezTo>
                    <a:pt x="413" y="218"/>
                    <a:pt x="345" y="108"/>
                    <a:pt x="248" y="26"/>
                  </a:cubicBezTo>
                  <a:cubicBezTo>
                    <a:pt x="224" y="8"/>
                    <a:pt x="197" y="0"/>
                    <a:pt x="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 name="Google Shape;241;p2"/>
          <p:cNvSpPr/>
          <p:nvPr/>
        </p:nvSpPr>
        <p:spPr>
          <a:xfrm>
            <a:off x="5391575" y="-295201"/>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8124172" y="627220"/>
            <a:ext cx="389663" cy="207064"/>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 name="Google Shape;243;p2"/>
          <p:cNvGrpSpPr/>
          <p:nvPr/>
        </p:nvGrpSpPr>
        <p:grpSpPr>
          <a:xfrm>
            <a:off x="8501164" y="2477301"/>
            <a:ext cx="1200748" cy="1182769"/>
            <a:chOff x="960250" y="302050"/>
            <a:chExt cx="721300" cy="710500"/>
          </a:xfrm>
        </p:grpSpPr>
        <p:sp>
          <p:nvSpPr>
            <p:cNvPr id="244" name="Google Shape;244;p2"/>
            <p:cNvSpPr/>
            <p:nvPr/>
          </p:nvSpPr>
          <p:spPr>
            <a:xfrm>
              <a:off x="960250" y="305500"/>
              <a:ext cx="721300" cy="707050"/>
            </a:xfrm>
            <a:custGeom>
              <a:avLst/>
              <a:gdLst/>
              <a:ahLst/>
              <a:cxnLst/>
              <a:rect l="l" t="t" r="r" b="b"/>
              <a:pathLst>
                <a:path w="28852" h="28282" extrusionOk="0">
                  <a:moveTo>
                    <a:pt x="9750" y="1"/>
                  </a:moveTo>
                  <a:cubicBezTo>
                    <a:pt x="9632" y="1"/>
                    <a:pt x="9501" y="114"/>
                    <a:pt x="9370" y="167"/>
                  </a:cubicBezTo>
                  <a:cubicBezTo>
                    <a:pt x="9439" y="277"/>
                    <a:pt x="9494" y="401"/>
                    <a:pt x="9563" y="511"/>
                  </a:cubicBezTo>
                  <a:cubicBezTo>
                    <a:pt x="9796" y="841"/>
                    <a:pt x="10113" y="1144"/>
                    <a:pt x="10251" y="1515"/>
                  </a:cubicBezTo>
                  <a:cubicBezTo>
                    <a:pt x="10609" y="2492"/>
                    <a:pt x="10870" y="3496"/>
                    <a:pt x="11187" y="4473"/>
                  </a:cubicBezTo>
                  <a:cubicBezTo>
                    <a:pt x="11585" y="5697"/>
                    <a:pt x="11984" y="6936"/>
                    <a:pt x="12452" y="8133"/>
                  </a:cubicBezTo>
                  <a:cubicBezTo>
                    <a:pt x="12700" y="8752"/>
                    <a:pt x="13113" y="9289"/>
                    <a:pt x="13456" y="9894"/>
                  </a:cubicBezTo>
                  <a:cubicBezTo>
                    <a:pt x="13333" y="9839"/>
                    <a:pt x="13208" y="9797"/>
                    <a:pt x="13098" y="9756"/>
                  </a:cubicBezTo>
                  <a:cubicBezTo>
                    <a:pt x="12287" y="9481"/>
                    <a:pt x="11502" y="9151"/>
                    <a:pt x="10677" y="8958"/>
                  </a:cubicBezTo>
                  <a:cubicBezTo>
                    <a:pt x="9645" y="8711"/>
                    <a:pt x="8627" y="8580"/>
                    <a:pt x="7622" y="8580"/>
                  </a:cubicBezTo>
                  <a:cubicBezTo>
                    <a:pt x="5893" y="8580"/>
                    <a:pt x="4205" y="8967"/>
                    <a:pt x="2560" y="9811"/>
                  </a:cubicBezTo>
                  <a:cubicBezTo>
                    <a:pt x="1914" y="10142"/>
                    <a:pt x="1267" y="10472"/>
                    <a:pt x="634" y="10815"/>
                  </a:cubicBezTo>
                  <a:cubicBezTo>
                    <a:pt x="56" y="11105"/>
                    <a:pt x="1" y="11490"/>
                    <a:pt x="510" y="11861"/>
                  </a:cubicBezTo>
                  <a:cubicBezTo>
                    <a:pt x="1804" y="12811"/>
                    <a:pt x="3083" y="13774"/>
                    <a:pt x="4431" y="14640"/>
                  </a:cubicBezTo>
                  <a:cubicBezTo>
                    <a:pt x="6041" y="15686"/>
                    <a:pt x="7775" y="16456"/>
                    <a:pt x="9673" y="16800"/>
                  </a:cubicBezTo>
                  <a:cubicBezTo>
                    <a:pt x="10237" y="16896"/>
                    <a:pt x="10801" y="16966"/>
                    <a:pt x="11352" y="17048"/>
                  </a:cubicBezTo>
                  <a:cubicBezTo>
                    <a:pt x="11297" y="17144"/>
                    <a:pt x="11214" y="17158"/>
                    <a:pt x="11145" y="17186"/>
                  </a:cubicBezTo>
                  <a:cubicBezTo>
                    <a:pt x="8586" y="18217"/>
                    <a:pt x="6729" y="19965"/>
                    <a:pt x="5766" y="22564"/>
                  </a:cubicBezTo>
                  <a:cubicBezTo>
                    <a:pt x="5353" y="23707"/>
                    <a:pt x="5064" y="24890"/>
                    <a:pt x="4761" y="26059"/>
                  </a:cubicBezTo>
                  <a:cubicBezTo>
                    <a:pt x="4610" y="26637"/>
                    <a:pt x="4541" y="27229"/>
                    <a:pt x="4473" y="27820"/>
                  </a:cubicBezTo>
                  <a:cubicBezTo>
                    <a:pt x="4458" y="27972"/>
                    <a:pt x="4596" y="28192"/>
                    <a:pt x="4734" y="28275"/>
                  </a:cubicBezTo>
                  <a:cubicBezTo>
                    <a:pt x="4743" y="28279"/>
                    <a:pt x="4754" y="28281"/>
                    <a:pt x="4767" y="28281"/>
                  </a:cubicBezTo>
                  <a:cubicBezTo>
                    <a:pt x="4865" y="28281"/>
                    <a:pt x="5050" y="28152"/>
                    <a:pt x="5161" y="28054"/>
                  </a:cubicBezTo>
                  <a:cubicBezTo>
                    <a:pt x="5366" y="27862"/>
                    <a:pt x="5546" y="27600"/>
                    <a:pt x="5752" y="27394"/>
                  </a:cubicBezTo>
                  <a:cubicBezTo>
                    <a:pt x="7676" y="25483"/>
                    <a:pt x="9988" y="24587"/>
                    <a:pt x="12673" y="24587"/>
                  </a:cubicBezTo>
                  <a:cubicBezTo>
                    <a:pt x="12714" y="24587"/>
                    <a:pt x="12755" y="24587"/>
                    <a:pt x="12796" y="24587"/>
                  </a:cubicBezTo>
                  <a:cubicBezTo>
                    <a:pt x="13044" y="24591"/>
                    <a:pt x="13294" y="24592"/>
                    <a:pt x="13544" y="24592"/>
                  </a:cubicBezTo>
                  <a:cubicBezTo>
                    <a:pt x="14303" y="24592"/>
                    <a:pt x="15067" y="24577"/>
                    <a:pt x="15822" y="24546"/>
                  </a:cubicBezTo>
                  <a:cubicBezTo>
                    <a:pt x="17708" y="24463"/>
                    <a:pt x="19399" y="23844"/>
                    <a:pt x="20830" y="22619"/>
                  </a:cubicBezTo>
                  <a:cubicBezTo>
                    <a:pt x="21753" y="21822"/>
                    <a:pt x="22633" y="20983"/>
                    <a:pt x="23499" y="20130"/>
                  </a:cubicBezTo>
                  <a:cubicBezTo>
                    <a:pt x="24985" y="18644"/>
                    <a:pt x="26388" y="17076"/>
                    <a:pt x="28535" y="16511"/>
                  </a:cubicBezTo>
                  <a:cubicBezTo>
                    <a:pt x="28672" y="16483"/>
                    <a:pt x="28852" y="16278"/>
                    <a:pt x="28852" y="16153"/>
                  </a:cubicBezTo>
                  <a:cubicBezTo>
                    <a:pt x="28852" y="16016"/>
                    <a:pt x="28686" y="15851"/>
                    <a:pt x="28549" y="15768"/>
                  </a:cubicBezTo>
                  <a:cubicBezTo>
                    <a:pt x="28136" y="15520"/>
                    <a:pt x="27696" y="15328"/>
                    <a:pt x="27296" y="15080"/>
                  </a:cubicBezTo>
                  <a:cubicBezTo>
                    <a:pt x="25838" y="14214"/>
                    <a:pt x="24917" y="12866"/>
                    <a:pt x="24146" y="11407"/>
                  </a:cubicBezTo>
                  <a:cubicBezTo>
                    <a:pt x="23514" y="10182"/>
                    <a:pt x="22921" y="8931"/>
                    <a:pt x="22275" y="7706"/>
                  </a:cubicBezTo>
                  <a:cubicBezTo>
                    <a:pt x="21876" y="6977"/>
                    <a:pt x="21463" y="6234"/>
                    <a:pt x="20955" y="5560"/>
                  </a:cubicBezTo>
                  <a:cubicBezTo>
                    <a:pt x="18698" y="2616"/>
                    <a:pt x="15712" y="855"/>
                    <a:pt x="12040" y="304"/>
                  </a:cubicBezTo>
                  <a:cubicBezTo>
                    <a:pt x="11282" y="194"/>
                    <a:pt x="10526" y="84"/>
                    <a:pt x="9769" y="2"/>
                  </a:cubicBezTo>
                  <a:cubicBezTo>
                    <a:pt x="9763" y="1"/>
                    <a:pt x="9756" y="1"/>
                    <a:pt x="9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960250" y="305500"/>
              <a:ext cx="721300" cy="707050"/>
            </a:xfrm>
            <a:custGeom>
              <a:avLst/>
              <a:gdLst/>
              <a:ahLst/>
              <a:cxnLst/>
              <a:rect l="l" t="t" r="r" b="b"/>
              <a:pathLst>
                <a:path w="28852" h="28282" extrusionOk="0">
                  <a:moveTo>
                    <a:pt x="9750" y="1"/>
                  </a:moveTo>
                  <a:cubicBezTo>
                    <a:pt x="9632" y="1"/>
                    <a:pt x="9501" y="114"/>
                    <a:pt x="9370" y="167"/>
                  </a:cubicBezTo>
                  <a:cubicBezTo>
                    <a:pt x="9439" y="277"/>
                    <a:pt x="9494" y="401"/>
                    <a:pt x="9563" y="511"/>
                  </a:cubicBezTo>
                  <a:cubicBezTo>
                    <a:pt x="9796" y="841"/>
                    <a:pt x="10113" y="1144"/>
                    <a:pt x="10251" y="1515"/>
                  </a:cubicBezTo>
                  <a:cubicBezTo>
                    <a:pt x="10609" y="2492"/>
                    <a:pt x="10870" y="3496"/>
                    <a:pt x="11187" y="4473"/>
                  </a:cubicBezTo>
                  <a:cubicBezTo>
                    <a:pt x="11585" y="5697"/>
                    <a:pt x="11984" y="6936"/>
                    <a:pt x="12452" y="8133"/>
                  </a:cubicBezTo>
                  <a:cubicBezTo>
                    <a:pt x="12700" y="8752"/>
                    <a:pt x="13113" y="9289"/>
                    <a:pt x="13456" y="9894"/>
                  </a:cubicBezTo>
                  <a:cubicBezTo>
                    <a:pt x="13333" y="9839"/>
                    <a:pt x="13208" y="9797"/>
                    <a:pt x="13098" y="9756"/>
                  </a:cubicBezTo>
                  <a:cubicBezTo>
                    <a:pt x="12287" y="9481"/>
                    <a:pt x="11502" y="9151"/>
                    <a:pt x="10677" y="8958"/>
                  </a:cubicBezTo>
                  <a:cubicBezTo>
                    <a:pt x="9645" y="8711"/>
                    <a:pt x="8627" y="8580"/>
                    <a:pt x="7622" y="8580"/>
                  </a:cubicBezTo>
                  <a:cubicBezTo>
                    <a:pt x="5893" y="8580"/>
                    <a:pt x="4205" y="8967"/>
                    <a:pt x="2560" y="9811"/>
                  </a:cubicBezTo>
                  <a:cubicBezTo>
                    <a:pt x="1914" y="10142"/>
                    <a:pt x="1267" y="10472"/>
                    <a:pt x="634" y="10815"/>
                  </a:cubicBezTo>
                  <a:cubicBezTo>
                    <a:pt x="56" y="11105"/>
                    <a:pt x="1" y="11490"/>
                    <a:pt x="510" y="11861"/>
                  </a:cubicBezTo>
                  <a:cubicBezTo>
                    <a:pt x="1804" y="12811"/>
                    <a:pt x="3083" y="13774"/>
                    <a:pt x="4431" y="14640"/>
                  </a:cubicBezTo>
                  <a:cubicBezTo>
                    <a:pt x="6041" y="15686"/>
                    <a:pt x="7775" y="16456"/>
                    <a:pt x="9673" y="16800"/>
                  </a:cubicBezTo>
                  <a:cubicBezTo>
                    <a:pt x="10237" y="16896"/>
                    <a:pt x="10801" y="16966"/>
                    <a:pt x="11352" y="17048"/>
                  </a:cubicBezTo>
                  <a:cubicBezTo>
                    <a:pt x="11297" y="17144"/>
                    <a:pt x="11214" y="17158"/>
                    <a:pt x="11145" y="17186"/>
                  </a:cubicBezTo>
                  <a:cubicBezTo>
                    <a:pt x="8586" y="18217"/>
                    <a:pt x="6729" y="19965"/>
                    <a:pt x="5766" y="22564"/>
                  </a:cubicBezTo>
                  <a:cubicBezTo>
                    <a:pt x="5353" y="23707"/>
                    <a:pt x="5064" y="24890"/>
                    <a:pt x="4761" y="26059"/>
                  </a:cubicBezTo>
                  <a:cubicBezTo>
                    <a:pt x="4610" y="26637"/>
                    <a:pt x="4541" y="27229"/>
                    <a:pt x="4473" y="27820"/>
                  </a:cubicBezTo>
                  <a:cubicBezTo>
                    <a:pt x="4458" y="27972"/>
                    <a:pt x="4596" y="28192"/>
                    <a:pt x="4734" y="28275"/>
                  </a:cubicBezTo>
                  <a:cubicBezTo>
                    <a:pt x="4743" y="28279"/>
                    <a:pt x="4754" y="28281"/>
                    <a:pt x="4767" y="28281"/>
                  </a:cubicBezTo>
                  <a:cubicBezTo>
                    <a:pt x="4865" y="28281"/>
                    <a:pt x="5050" y="28152"/>
                    <a:pt x="5161" y="28054"/>
                  </a:cubicBezTo>
                  <a:cubicBezTo>
                    <a:pt x="5366" y="27862"/>
                    <a:pt x="5546" y="27600"/>
                    <a:pt x="5752" y="27394"/>
                  </a:cubicBezTo>
                  <a:cubicBezTo>
                    <a:pt x="7676" y="25483"/>
                    <a:pt x="9988" y="24587"/>
                    <a:pt x="12673" y="24587"/>
                  </a:cubicBezTo>
                  <a:cubicBezTo>
                    <a:pt x="12714" y="24587"/>
                    <a:pt x="12755" y="24587"/>
                    <a:pt x="12796" y="24587"/>
                  </a:cubicBezTo>
                  <a:cubicBezTo>
                    <a:pt x="13044" y="24591"/>
                    <a:pt x="13294" y="24592"/>
                    <a:pt x="13544" y="24592"/>
                  </a:cubicBezTo>
                  <a:cubicBezTo>
                    <a:pt x="14303" y="24592"/>
                    <a:pt x="15067" y="24577"/>
                    <a:pt x="15822" y="24546"/>
                  </a:cubicBezTo>
                  <a:cubicBezTo>
                    <a:pt x="17708" y="24463"/>
                    <a:pt x="19399" y="23844"/>
                    <a:pt x="20830" y="22619"/>
                  </a:cubicBezTo>
                  <a:cubicBezTo>
                    <a:pt x="21753" y="21822"/>
                    <a:pt x="22633" y="20983"/>
                    <a:pt x="23499" y="20130"/>
                  </a:cubicBezTo>
                  <a:cubicBezTo>
                    <a:pt x="24985" y="18644"/>
                    <a:pt x="26388" y="17076"/>
                    <a:pt x="28535" y="16511"/>
                  </a:cubicBezTo>
                  <a:cubicBezTo>
                    <a:pt x="28672" y="16483"/>
                    <a:pt x="28852" y="16278"/>
                    <a:pt x="28852" y="16153"/>
                  </a:cubicBezTo>
                  <a:cubicBezTo>
                    <a:pt x="28852" y="16016"/>
                    <a:pt x="28686" y="15851"/>
                    <a:pt x="28549" y="15768"/>
                  </a:cubicBezTo>
                  <a:cubicBezTo>
                    <a:pt x="28136" y="15520"/>
                    <a:pt x="27696" y="15328"/>
                    <a:pt x="27296" y="15080"/>
                  </a:cubicBezTo>
                  <a:cubicBezTo>
                    <a:pt x="25838" y="14214"/>
                    <a:pt x="24917" y="12866"/>
                    <a:pt x="24146" y="11407"/>
                  </a:cubicBezTo>
                  <a:cubicBezTo>
                    <a:pt x="23514" y="10182"/>
                    <a:pt x="22921" y="8931"/>
                    <a:pt x="22275" y="7706"/>
                  </a:cubicBezTo>
                  <a:cubicBezTo>
                    <a:pt x="21876" y="6977"/>
                    <a:pt x="21463" y="6234"/>
                    <a:pt x="20955" y="5560"/>
                  </a:cubicBezTo>
                  <a:cubicBezTo>
                    <a:pt x="18698" y="2616"/>
                    <a:pt x="15712" y="855"/>
                    <a:pt x="12040" y="304"/>
                  </a:cubicBezTo>
                  <a:cubicBezTo>
                    <a:pt x="11282" y="194"/>
                    <a:pt x="10526" y="84"/>
                    <a:pt x="9769" y="2"/>
                  </a:cubicBezTo>
                  <a:cubicBezTo>
                    <a:pt x="9763" y="1"/>
                    <a:pt x="9756" y="1"/>
                    <a:pt x="9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961300" y="563475"/>
              <a:ext cx="49200" cy="51600"/>
            </a:xfrm>
            <a:custGeom>
              <a:avLst/>
              <a:gdLst/>
              <a:ahLst/>
              <a:cxnLst/>
              <a:rect l="l" t="t" r="r" b="b"/>
              <a:pathLst>
                <a:path w="1968" h="2064" extrusionOk="0">
                  <a:moveTo>
                    <a:pt x="1569" y="1"/>
                  </a:moveTo>
                  <a:lnTo>
                    <a:pt x="1569" y="1"/>
                  </a:lnTo>
                  <a:cubicBezTo>
                    <a:pt x="1101" y="249"/>
                    <a:pt x="634" y="496"/>
                    <a:pt x="151" y="744"/>
                  </a:cubicBezTo>
                  <a:cubicBezTo>
                    <a:pt x="96" y="896"/>
                    <a:pt x="41" y="1033"/>
                    <a:pt x="1" y="1184"/>
                  </a:cubicBezTo>
                  <a:cubicBezTo>
                    <a:pt x="289" y="1474"/>
                    <a:pt x="592" y="1762"/>
                    <a:pt x="894" y="2037"/>
                  </a:cubicBezTo>
                  <a:cubicBezTo>
                    <a:pt x="913" y="2056"/>
                    <a:pt x="951" y="2063"/>
                    <a:pt x="993" y="2063"/>
                  </a:cubicBezTo>
                  <a:cubicBezTo>
                    <a:pt x="1043" y="2063"/>
                    <a:pt x="1099" y="2052"/>
                    <a:pt x="1129" y="2037"/>
                  </a:cubicBezTo>
                  <a:cubicBezTo>
                    <a:pt x="1720" y="1707"/>
                    <a:pt x="1968" y="634"/>
                    <a:pt x="15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1369900" y="483900"/>
              <a:ext cx="97025" cy="89125"/>
            </a:xfrm>
            <a:custGeom>
              <a:avLst/>
              <a:gdLst/>
              <a:ahLst/>
              <a:cxnLst/>
              <a:rect l="l" t="t" r="r" b="b"/>
              <a:pathLst>
                <a:path w="3881" h="3565" extrusionOk="0">
                  <a:moveTo>
                    <a:pt x="1766" y="0"/>
                  </a:moveTo>
                  <a:cubicBezTo>
                    <a:pt x="1100" y="0"/>
                    <a:pt x="583" y="399"/>
                    <a:pt x="331" y="1135"/>
                  </a:cubicBezTo>
                  <a:cubicBezTo>
                    <a:pt x="1" y="2098"/>
                    <a:pt x="496" y="3171"/>
                    <a:pt x="1417" y="3473"/>
                  </a:cubicBezTo>
                  <a:cubicBezTo>
                    <a:pt x="1597" y="3535"/>
                    <a:pt x="1779" y="3564"/>
                    <a:pt x="1959" y="3564"/>
                  </a:cubicBezTo>
                  <a:cubicBezTo>
                    <a:pt x="2662" y="3564"/>
                    <a:pt x="3320" y="3118"/>
                    <a:pt x="3551" y="2428"/>
                  </a:cubicBezTo>
                  <a:cubicBezTo>
                    <a:pt x="3881" y="1437"/>
                    <a:pt x="3399" y="447"/>
                    <a:pt x="2422" y="116"/>
                  </a:cubicBezTo>
                  <a:cubicBezTo>
                    <a:pt x="2192" y="39"/>
                    <a:pt x="1972" y="0"/>
                    <a:pt x="17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1442825" y="640325"/>
              <a:ext cx="89100" cy="74425"/>
            </a:xfrm>
            <a:custGeom>
              <a:avLst/>
              <a:gdLst/>
              <a:ahLst/>
              <a:cxnLst/>
              <a:rect l="l" t="t" r="r" b="b"/>
              <a:pathLst>
                <a:path w="3564" h="2977" extrusionOk="0">
                  <a:moveTo>
                    <a:pt x="1841" y="1"/>
                  </a:moveTo>
                  <a:cubicBezTo>
                    <a:pt x="1157" y="1"/>
                    <a:pt x="503" y="399"/>
                    <a:pt x="276" y="1027"/>
                  </a:cubicBezTo>
                  <a:cubicBezTo>
                    <a:pt x="1" y="1770"/>
                    <a:pt x="441" y="2609"/>
                    <a:pt x="1239" y="2885"/>
                  </a:cubicBezTo>
                  <a:cubicBezTo>
                    <a:pt x="1418" y="2947"/>
                    <a:pt x="1604" y="2977"/>
                    <a:pt x="1788" y="2977"/>
                  </a:cubicBezTo>
                  <a:cubicBezTo>
                    <a:pt x="2450" y="2977"/>
                    <a:pt x="3087" y="2593"/>
                    <a:pt x="3303" y="1990"/>
                  </a:cubicBezTo>
                  <a:cubicBezTo>
                    <a:pt x="3563" y="1206"/>
                    <a:pt x="3165" y="366"/>
                    <a:pt x="2395" y="91"/>
                  </a:cubicBezTo>
                  <a:cubicBezTo>
                    <a:pt x="2213" y="30"/>
                    <a:pt x="2026" y="1"/>
                    <a:pt x="1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1395375" y="838150"/>
              <a:ext cx="93900" cy="73950"/>
            </a:xfrm>
            <a:custGeom>
              <a:avLst/>
              <a:gdLst/>
              <a:ahLst/>
              <a:cxnLst/>
              <a:rect l="l" t="t" r="r" b="b"/>
              <a:pathLst>
                <a:path w="3756" h="2958" extrusionOk="0">
                  <a:moveTo>
                    <a:pt x="2059" y="0"/>
                  </a:moveTo>
                  <a:cubicBezTo>
                    <a:pt x="1399" y="0"/>
                    <a:pt x="858" y="278"/>
                    <a:pt x="468" y="833"/>
                  </a:cubicBezTo>
                  <a:cubicBezTo>
                    <a:pt x="0" y="1493"/>
                    <a:pt x="178" y="2166"/>
                    <a:pt x="440" y="2841"/>
                  </a:cubicBezTo>
                  <a:cubicBezTo>
                    <a:pt x="464" y="2899"/>
                    <a:pt x="634" y="2957"/>
                    <a:pt x="753" y="2957"/>
                  </a:cubicBezTo>
                  <a:cubicBezTo>
                    <a:pt x="774" y="2957"/>
                    <a:pt x="794" y="2955"/>
                    <a:pt x="811" y="2951"/>
                  </a:cubicBezTo>
                  <a:cubicBezTo>
                    <a:pt x="1747" y="2676"/>
                    <a:pt x="2572" y="2208"/>
                    <a:pt x="3315" y="1589"/>
                  </a:cubicBezTo>
                  <a:cubicBezTo>
                    <a:pt x="3742" y="1245"/>
                    <a:pt x="3755" y="928"/>
                    <a:pt x="3370" y="530"/>
                  </a:cubicBezTo>
                  <a:cubicBezTo>
                    <a:pt x="3205" y="350"/>
                    <a:pt x="2985" y="240"/>
                    <a:pt x="2834" y="130"/>
                  </a:cubicBezTo>
                  <a:cubicBezTo>
                    <a:pt x="2587" y="75"/>
                    <a:pt x="2421" y="20"/>
                    <a:pt x="2242" y="7"/>
                  </a:cubicBezTo>
                  <a:cubicBezTo>
                    <a:pt x="2180" y="2"/>
                    <a:pt x="2119" y="0"/>
                    <a:pt x="2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1172475" y="589375"/>
              <a:ext cx="82225" cy="77275"/>
            </a:xfrm>
            <a:custGeom>
              <a:avLst/>
              <a:gdLst/>
              <a:ahLst/>
              <a:cxnLst/>
              <a:rect l="l" t="t" r="r" b="b"/>
              <a:pathLst>
                <a:path w="3289" h="3091" extrusionOk="0">
                  <a:moveTo>
                    <a:pt x="1368" y="1"/>
                  </a:moveTo>
                  <a:cubicBezTo>
                    <a:pt x="914" y="1"/>
                    <a:pt x="494" y="298"/>
                    <a:pt x="317" y="809"/>
                  </a:cubicBezTo>
                  <a:cubicBezTo>
                    <a:pt x="1" y="1703"/>
                    <a:pt x="454" y="2639"/>
                    <a:pt x="1349" y="2982"/>
                  </a:cubicBezTo>
                  <a:cubicBezTo>
                    <a:pt x="1537" y="3055"/>
                    <a:pt x="1725" y="3091"/>
                    <a:pt x="1906" y="3091"/>
                  </a:cubicBezTo>
                  <a:cubicBezTo>
                    <a:pt x="2308" y="3091"/>
                    <a:pt x="2675" y="2915"/>
                    <a:pt x="2931" y="2584"/>
                  </a:cubicBezTo>
                  <a:cubicBezTo>
                    <a:pt x="3275" y="2157"/>
                    <a:pt x="3289" y="1551"/>
                    <a:pt x="2890" y="1043"/>
                  </a:cubicBezTo>
                  <a:cubicBezTo>
                    <a:pt x="2656" y="726"/>
                    <a:pt x="2353" y="451"/>
                    <a:pt x="2023" y="217"/>
                  </a:cubicBezTo>
                  <a:cubicBezTo>
                    <a:pt x="1813" y="70"/>
                    <a:pt x="1587" y="1"/>
                    <a:pt x="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1244725" y="770200"/>
              <a:ext cx="92875" cy="67925"/>
            </a:xfrm>
            <a:custGeom>
              <a:avLst/>
              <a:gdLst/>
              <a:ahLst/>
              <a:cxnLst/>
              <a:rect l="l" t="t" r="r" b="b"/>
              <a:pathLst>
                <a:path w="3715" h="2717" extrusionOk="0">
                  <a:moveTo>
                    <a:pt x="2095" y="0"/>
                  </a:moveTo>
                  <a:cubicBezTo>
                    <a:pt x="1539" y="0"/>
                    <a:pt x="950" y="239"/>
                    <a:pt x="605" y="634"/>
                  </a:cubicBezTo>
                  <a:cubicBezTo>
                    <a:pt x="0" y="1349"/>
                    <a:pt x="248" y="2298"/>
                    <a:pt x="1114" y="2615"/>
                  </a:cubicBezTo>
                  <a:cubicBezTo>
                    <a:pt x="1305" y="2683"/>
                    <a:pt x="1508" y="2716"/>
                    <a:pt x="1711" y="2716"/>
                  </a:cubicBezTo>
                  <a:cubicBezTo>
                    <a:pt x="2325" y="2716"/>
                    <a:pt x="2944" y="2417"/>
                    <a:pt x="3275" y="1900"/>
                  </a:cubicBezTo>
                  <a:cubicBezTo>
                    <a:pt x="3715" y="1212"/>
                    <a:pt x="3440" y="372"/>
                    <a:pt x="2669" y="97"/>
                  </a:cubicBezTo>
                  <a:cubicBezTo>
                    <a:pt x="2491" y="31"/>
                    <a:pt x="2295" y="0"/>
                    <a:pt x="2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1190700" y="302050"/>
              <a:ext cx="80875" cy="80125"/>
            </a:xfrm>
            <a:custGeom>
              <a:avLst/>
              <a:gdLst/>
              <a:ahLst/>
              <a:cxnLst/>
              <a:rect l="l" t="t" r="r" b="b"/>
              <a:pathLst>
                <a:path w="3235" h="3205" extrusionOk="0">
                  <a:moveTo>
                    <a:pt x="339" y="1"/>
                  </a:moveTo>
                  <a:cubicBezTo>
                    <a:pt x="226" y="1"/>
                    <a:pt x="42" y="103"/>
                    <a:pt x="28" y="181"/>
                  </a:cubicBezTo>
                  <a:cubicBezTo>
                    <a:pt x="1" y="291"/>
                    <a:pt x="111" y="442"/>
                    <a:pt x="180" y="552"/>
                  </a:cubicBezTo>
                  <a:cubicBezTo>
                    <a:pt x="413" y="924"/>
                    <a:pt x="703" y="1254"/>
                    <a:pt x="895" y="1640"/>
                  </a:cubicBezTo>
                  <a:cubicBezTo>
                    <a:pt x="1088" y="2052"/>
                    <a:pt x="1226" y="2506"/>
                    <a:pt x="1363" y="2946"/>
                  </a:cubicBezTo>
                  <a:cubicBezTo>
                    <a:pt x="1420" y="3118"/>
                    <a:pt x="1506" y="3204"/>
                    <a:pt x="1660" y="3204"/>
                  </a:cubicBezTo>
                  <a:cubicBezTo>
                    <a:pt x="1691" y="3204"/>
                    <a:pt x="1725" y="3201"/>
                    <a:pt x="1762" y="3194"/>
                  </a:cubicBezTo>
                  <a:cubicBezTo>
                    <a:pt x="2381" y="3071"/>
                    <a:pt x="2835" y="2754"/>
                    <a:pt x="3069" y="2107"/>
                  </a:cubicBezTo>
                  <a:cubicBezTo>
                    <a:pt x="3234" y="1612"/>
                    <a:pt x="3179" y="1089"/>
                    <a:pt x="2972" y="567"/>
                  </a:cubicBezTo>
                  <a:cubicBezTo>
                    <a:pt x="2932" y="470"/>
                    <a:pt x="2807" y="346"/>
                    <a:pt x="2697" y="332"/>
                  </a:cubicBezTo>
                  <a:cubicBezTo>
                    <a:pt x="1927" y="209"/>
                    <a:pt x="1143" y="99"/>
                    <a:pt x="358" y="2"/>
                  </a:cubicBezTo>
                  <a:cubicBezTo>
                    <a:pt x="352" y="1"/>
                    <a:pt x="346" y="1"/>
                    <a:pt x="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1503000" y="540600"/>
              <a:ext cx="79825" cy="88575"/>
            </a:xfrm>
            <a:custGeom>
              <a:avLst/>
              <a:gdLst/>
              <a:ahLst/>
              <a:cxnLst/>
              <a:rect l="l" t="t" r="r" b="b"/>
              <a:pathLst>
                <a:path w="3193" h="3543" extrusionOk="0">
                  <a:moveTo>
                    <a:pt x="1159" y="0"/>
                  </a:moveTo>
                  <a:cubicBezTo>
                    <a:pt x="1121" y="0"/>
                    <a:pt x="1089" y="7"/>
                    <a:pt x="1074" y="22"/>
                  </a:cubicBezTo>
                  <a:cubicBezTo>
                    <a:pt x="813" y="256"/>
                    <a:pt x="524" y="490"/>
                    <a:pt x="358" y="793"/>
                  </a:cubicBezTo>
                  <a:cubicBezTo>
                    <a:pt x="1" y="1481"/>
                    <a:pt x="166" y="2237"/>
                    <a:pt x="730" y="2815"/>
                  </a:cubicBezTo>
                  <a:cubicBezTo>
                    <a:pt x="1188" y="3282"/>
                    <a:pt x="1840" y="3543"/>
                    <a:pt x="2454" y="3543"/>
                  </a:cubicBezTo>
                  <a:cubicBezTo>
                    <a:pt x="2708" y="3543"/>
                    <a:pt x="2955" y="3499"/>
                    <a:pt x="3179" y="3407"/>
                  </a:cubicBezTo>
                  <a:cubicBezTo>
                    <a:pt x="3179" y="3379"/>
                    <a:pt x="3193" y="3352"/>
                    <a:pt x="3193" y="3337"/>
                  </a:cubicBezTo>
                  <a:cubicBezTo>
                    <a:pt x="2615" y="2251"/>
                    <a:pt x="2037" y="1178"/>
                    <a:pt x="1432" y="105"/>
                  </a:cubicBezTo>
                  <a:cubicBezTo>
                    <a:pt x="1402" y="45"/>
                    <a:pt x="1258" y="0"/>
                    <a:pt x="1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1555650" y="713775"/>
              <a:ext cx="80825" cy="76400"/>
            </a:xfrm>
            <a:custGeom>
              <a:avLst/>
              <a:gdLst/>
              <a:ahLst/>
              <a:cxnLst/>
              <a:rect l="l" t="t" r="r" b="b"/>
              <a:pathLst>
                <a:path w="3233" h="3056" extrusionOk="0">
                  <a:moveTo>
                    <a:pt x="1756" y="0"/>
                  </a:moveTo>
                  <a:cubicBezTo>
                    <a:pt x="1731" y="0"/>
                    <a:pt x="1705" y="1"/>
                    <a:pt x="1679" y="2"/>
                  </a:cubicBezTo>
                  <a:cubicBezTo>
                    <a:pt x="1046" y="15"/>
                    <a:pt x="633" y="373"/>
                    <a:pt x="358" y="923"/>
                  </a:cubicBezTo>
                  <a:cubicBezTo>
                    <a:pt x="0" y="1653"/>
                    <a:pt x="151" y="2341"/>
                    <a:pt x="509" y="3056"/>
                  </a:cubicBezTo>
                  <a:cubicBezTo>
                    <a:pt x="1417" y="2299"/>
                    <a:pt x="2312" y="1570"/>
                    <a:pt x="3233" y="827"/>
                  </a:cubicBezTo>
                  <a:cubicBezTo>
                    <a:pt x="2862" y="325"/>
                    <a:pt x="2391" y="0"/>
                    <a:pt x="17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1027675" y="637550"/>
              <a:ext cx="94275" cy="65950"/>
            </a:xfrm>
            <a:custGeom>
              <a:avLst/>
              <a:gdLst/>
              <a:ahLst/>
              <a:cxnLst/>
              <a:rect l="l" t="t" r="r" b="b"/>
              <a:pathLst>
                <a:path w="3771" h="2638" extrusionOk="0">
                  <a:moveTo>
                    <a:pt x="1252" y="1"/>
                  </a:moveTo>
                  <a:cubicBezTo>
                    <a:pt x="840" y="1"/>
                    <a:pt x="424" y="125"/>
                    <a:pt x="0" y="437"/>
                  </a:cubicBezTo>
                  <a:cubicBezTo>
                    <a:pt x="1253" y="1262"/>
                    <a:pt x="2436" y="2046"/>
                    <a:pt x="3770" y="2638"/>
                  </a:cubicBezTo>
                  <a:cubicBezTo>
                    <a:pt x="3770" y="1565"/>
                    <a:pt x="3165" y="560"/>
                    <a:pt x="2299" y="230"/>
                  </a:cubicBezTo>
                  <a:cubicBezTo>
                    <a:pt x="1950" y="91"/>
                    <a:pt x="1602" y="1"/>
                    <a:pt x="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1396375" y="742025"/>
              <a:ext cx="64000" cy="56100"/>
            </a:xfrm>
            <a:custGeom>
              <a:avLst/>
              <a:gdLst/>
              <a:ahLst/>
              <a:cxnLst/>
              <a:rect l="l" t="t" r="r" b="b"/>
              <a:pathLst>
                <a:path w="2560" h="2244" extrusionOk="0">
                  <a:moveTo>
                    <a:pt x="1299" y="0"/>
                  </a:moveTo>
                  <a:cubicBezTo>
                    <a:pt x="829" y="0"/>
                    <a:pt x="392" y="266"/>
                    <a:pt x="221" y="715"/>
                  </a:cubicBezTo>
                  <a:cubicBezTo>
                    <a:pt x="1" y="1293"/>
                    <a:pt x="318" y="1967"/>
                    <a:pt x="881" y="2174"/>
                  </a:cubicBezTo>
                  <a:cubicBezTo>
                    <a:pt x="1007" y="2222"/>
                    <a:pt x="1138" y="2244"/>
                    <a:pt x="1267" y="2244"/>
                  </a:cubicBezTo>
                  <a:cubicBezTo>
                    <a:pt x="1731" y="2244"/>
                    <a:pt x="2182" y="1954"/>
                    <a:pt x="2354" y="1513"/>
                  </a:cubicBezTo>
                  <a:cubicBezTo>
                    <a:pt x="2560" y="949"/>
                    <a:pt x="2257" y="261"/>
                    <a:pt x="1707" y="68"/>
                  </a:cubicBezTo>
                  <a:cubicBezTo>
                    <a:pt x="1572" y="22"/>
                    <a:pt x="1434" y="0"/>
                    <a:pt x="12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1139475" y="516700"/>
              <a:ext cx="78075" cy="36500"/>
            </a:xfrm>
            <a:custGeom>
              <a:avLst/>
              <a:gdLst/>
              <a:ahLst/>
              <a:cxnLst/>
              <a:rect l="l" t="t" r="r" b="b"/>
              <a:pathLst>
                <a:path w="3123" h="1460" extrusionOk="0">
                  <a:moveTo>
                    <a:pt x="0" y="1"/>
                  </a:moveTo>
                  <a:lnTo>
                    <a:pt x="0" y="1"/>
                  </a:lnTo>
                  <a:cubicBezTo>
                    <a:pt x="206" y="799"/>
                    <a:pt x="633" y="1212"/>
                    <a:pt x="1279" y="1391"/>
                  </a:cubicBezTo>
                  <a:cubicBezTo>
                    <a:pt x="1449" y="1436"/>
                    <a:pt x="1615" y="1460"/>
                    <a:pt x="1775" y="1460"/>
                  </a:cubicBezTo>
                  <a:cubicBezTo>
                    <a:pt x="2199" y="1460"/>
                    <a:pt x="2583" y="1296"/>
                    <a:pt x="2903" y="936"/>
                  </a:cubicBezTo>
                  <a:cubicBezTo>
                    <a:pt x="3027" y="799"/>
                    <a:pt x="3123" y="566"/>
                    <a:pt x="3095" y="386"/>
                  </a:cubicBezTo>
                  <a:cubicBezTo>
                    <a:pt x="3082" y="290"/>
                    <a:pt x="2779" y="235"/>
                    <a:pt x="2614" y="180"/>
                  </a:cubicBezTo>
                  <a:cubicBezTo>
                    <a:pt x="2559" y="153"/>
                    <a:pt x="2504" y="153"/>
                    <a:pt x="2462" y="153"/>
                  </a:cubicBezTo>
                  <a:cubicBezTo>
                    <a:pt x="1679" y="98"/>
                    <a:pt x="881" y="56"/>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1119850" y="780175"/>
              <a:ext cx="58850" cy="61425"/>
            </a:xfrm>
            <a:custGeom>
              <a:avLst/>
              <a:gdLst/>
              <a:ahLst/>
              <a:cxnLst/>
              <a:rect l="l" t="t" r="r" b="b"/>
              <a:pathLst>
                <a:path w="2354" h="2457" extrusionOk="0">
                  <a:moveTo>
                    <a:pt x="1831" y="0"/>
                  </a:moveTo>
                  <a:cubicBezTo>
                    <a:pt x="1184" y="551"/>
                    <a:pt x="633" y="1156"/>
                    <a:pt x="207" y="1871"/>
                  </a:cubicBezTo>
                  <a:cubicBezTo>
                    <a:pt x="0" y="2216"/>
                    <a:pt x="70" y="2326"/>
                    <a:pt x="468" y="2422"/>
                  </a:cubicBezTo>
                  <a:cubicBezTo>
                    <a:pt x="561" y="2446"/>
                    <a:pt x="657" y="2457"/>
                    <a:pt x="755" y="2457"/>
                  </a:cubicBezTo>
                  <a:cubicBezTo>
                    <a:pt x="1224" y="2457"/>
                    <a:pt x="1725" y="2194"/>
                    <a:pt x="2009" y="1761"/>
                  </a:cubicBezTo>
                  <a:cubicBezTo>
                    <a:pt x="2354" y="1253"/>
                    <a:pt x="2312" y="620"/>
                    <a:pt x="1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1074800" y="902825"/>
              <a:ext cx="46800" cy="69150"/>
            </a:xfrm>
            <a:custGeom>
              <a:avLst/>
              <a:gdLst/>
              <a:ahLst/>
              <a:cxnLst/>
              <a:rect l="l" t="t" r="r" b="b"/>
              <a:pathLst>
                <a:path w="1872" h="2766" extrusionOk="0">
                  <a:moveTo>
                    <a:pt x="826" y="0"/>
                  </a:moveTo>
                  <a:cubicBezTo>
                    <a:pt x="734" y="0"/>
                    <a:pt x="666" y="69"/>
                    <a:pt x="619" y="254"/>
                  </a:cubicBezTo>
                  <a:cubicBezTo>
                    <a:pt x="509" y="667"/>
                    <a:pt x="358" y="1065"/>
                    <a:pt x="262" y="1465"/>
                  </a:cubicBezTo>
                  <a:cubicBezTo>
                    <a:pt x="152" y="1878"/>
                    <a:pt x="97" y="2290"/>
                    <a:pt x="1" y="2758"/>
                  </a:cubicBezTo>
                  <a:cubicBezTo>
                    <a:pt x="57" y="2763"/>
                    <a:pt x="111" y="2765"/>
                    <a:pt x="164" y="2765"/>
                  </a:cubicBezTo>
                  <a:cubicBezTo>
                    <a:pt x="708" y="2765"/>
                    <a:pt x="1089" y="2513"/>
                    <a:pt x="1390" y="2125"/>
                  </a:cubicBezTo>
                  <a:cubicBezTo>
                    <a:pt x="1872" y="1465"/>
                    <a:pt x="1720" y="515"/>
                    <a:pt x="1087" y="102"/>
                  </a:cubicBezTo>
                  <a:cubicBezTo>
                    <a:pt x="985" y="42"/>
                    <a:pt x="898" y="0"/>
                    <a:pt x="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1241775" y="433175"/>
              <a:ext cx="50425" cy="62925"/>
            </a:xfrm>
            <a:custGeom>
              <a:avLst/>
              <a:gdLst/>
              <a:ahLst/>
              <a:cxnLst/>
              <a:rect l="l" t="t" r="r" b="b"/>
              <a:pathLst>
                <a:path w="2017" h="2517" extrusionOk="0">
                  <a:moveTo>
                    <a:pt x="412" y="0"/>
                  </a:moveTo>
                  <a:cubicBezTo>
                    <a:pt x="84" y="0"/>
                    <a:pt x="0" y="147"/>
                    <a:pt x="118" y="535"/>
                  </a:cubicBezTo>
                  <a:cubicBezTo>
                    <a:pt x="283" y="1058"/>
                    <a:pt x="476" y="1553"/>
                    <a:pt x="668" y="2063"/>
                  </a:cubicBezTo>
                  <a:cubicBezTo>
                    <a:pt x="723" y="2241"/>
                    <a:pt x="847" y="2516"/>
                    <a:pt x="944" y="2516"/>
                  </a:cubicBezTo>
                  <a:cubicBezTo>
                    <a:pt x="1122" y="2516"/>
                    <a:pt x="1315" y="2366"/>
                    <a:pt x="1466" y="2241"/>
                  </a:cubicBezTo>
                  <a:cubicBezTo>
                    <a:pt x="1576" y="2145"/>
                    <a:pt x="1632" y="1980"/>
                    <a:pt x="1672" y="1911"/>
                  </a:cubicBezTo>
                  <a:cubicBezTo>
                    <a:pt x="2017" y="976"/>
                    <a:pt x="1494" y="109"/>
                    <a:pt x="599" y="12"/>
                  </a:cubicBezTo>
                  <a:cubicBezTo>
                    <a:pt x="530" y="5"/>
                    <a:pt x="467"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1240600" y="890150"/>
              <a:ext cx="66375" cy="35875"/>
            </a:xfrm>
            <a:custGeom>
              <a:avLst/>
              <a:gdLst/>
              <a:ahLst/>
              <a:cxnLst/>
              <a:rect l="l" t="t" r="r" b="b"/>
              <a:pathLst>
                <a:path w="2655" h="1435" extrusionOk="0">
                  <a:moveTo>
                    <a:pt x="1232" y="1"/>
                  </a:moveTo>
                  <a:cubicBezTo>
                    <a:pt x="1202" y="1"/>
                    <a:pt x="1172" y="2"/>
                    <a:pt x="1141" y="4"/>
                  </a:cubicBezTo>
                  <a:cubicBezTo>
                    <a:pt x="468" y="73"/>
                    <a:pt x="0" y="679"/>
                    <a:pt x="68" y="1435"/>
                  </a:cubicBezTo>
                  <a:cubicBezTo>
                    <a:pt x="936" y="1407"/>
                    <a:pt x="1789" y="1380"/>
                    <a:pt x="2655" y="1339"/>
                  </a:cubicBezTo>
                  <a:cubicBezTo>
                    <a:pt x="2602" y="600"/>
                    <a:pt x="1930" y="1"/>
                    <a:pt x="1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1402250" y="370000"/>
              <a:ext cx="57800" cy="45950"/>
            </a:xfrm>
            <a:custGeom>
              <a:avLst/>
              <a:gdLst/>
              <a:ahLst/>
              <a:cxnLst/>
              <a:rect l="l" t="t" r="r" b="b"/>
              <a:pathLst>
                <a:path w="2312" h="1838" extrusionOk="0">
                  <a:moveTo>
                    <a:pt x="315" y="0"/>
                  </a:moveTo>
                  <a:cubicBezTo>
                    <a:pt x="303" y="0"/>
                    <a:pt x="294" y="3"/>
                    <a:pt x="289" y="8"/>
                  </a:cubicBezTo>
                  <a:cubicBezTo>
                    <a:pt x="179" y="118"/>
                    <a:pt x="83" y="297"/>
                    <a:pt x="68" y="463"/>
                  </a:cubicBezTo>
                  <a:cubicBezTo>
                    <a:pt x="0" y="958"/>
                    <a:pt x="234" y="1343"/>
                    <a:pt x="646" y="1604"/>
                  </a:cubicBezTo>
                  <a:cubicBezTo>
                    <a:pt x="894" y="1755"/>
                    <a:pt x="1148" y="1838"/>
                    <a:pt x="1422" y="1838"/>
                  </a:cubicBezTo>
                  <a:cubicBezTo>
                    <a:pt x="1695" y="1838"/>
                    <a:pt x="1988" y="1755"/>
                    <a:pt x="2312" y="1576"/>
                  </a:cubicBezTo>
                  <a:cubicBezTo>
                    <a:pt x="1719" y="1081"/>
                    <a:pt x="1211" y="628"/>
                    <a:pt x="674" y="187"/>
                  </a:cubicBezTo>
                  <a:cubicBezTo>
                    <a:pt x="579" y="104"/>
                    <a:pt x="391" y="0"/>
                    <a:pt x="3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1089575" y="577300"/>
              <a:ext cx="45425" cy="40725"/>
            </a:xfrm>
            <a:custGeom>
              <a:avLst/>
              <a:gdLst/>
              <a:ahLst/>
              <a:cxnLst/>
              <a:rect l="l" t="t" r="r" b="b"/>
              <a:pathLst>
                <a:path w="1817" h="1629" extrusionOk="0">
                  <a:moveTo>
                    <a:pt x="950" y="1"/>
                  </a:moveTo>
                  <a:cubicBezTo>
                    <a:pt x="607" y="1"/>
                    <a:pt x="286" y="224"/>
                    <a:pt x="153" y="590"/>
                  </a:cubicBezTo>
                  <a:cubicBezTo>
                    <a:pt x="1" y="1003"/>
                    <a:pt x="180" y="1429"/>
                    <a:pt x="579" y="1581"/>
                  </a:cubicBezTo>
                  <a:cubicBezTo>
                    <a:pt x="667" y="1613"/>
                    <a:pt x="759" y="1628"/>
                    <a:pt x="852" y="1628"/>
                  </a:cubicBezTo>
                  <a:cubicBezTo>
                    <a:pt x="1193" y="1628"/>
                    <a:pt x="1533" y="1421"/>
                    <a:pt x="1652" y="1086"/>
                  </a:cubicBezTo>
                  <a:cubicBezTo>
                    <a:pt x="1817" y="659"/>
                    <a:pt x="1611" y="178"/>
                    <a:pt x="1198" y="40"/>
                  </a:cubicBezTo>
                  <a:cubicBezTo>
                    <a:pt x="1116" y="14"/>
                    <a:pt x="1032" y="1"/>
                    <a:pt x="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1353400" y="646250"/>
              <a:ext cx="43700" cy="37975"/>
            </a:xfrm>
            <a:custGeom>
              <a:avLst/>
              <a:gdLst/>
              <a:ahLst/>
              <a:cxnLst/>
              <a:rect l="l" t="t" r="r" b="b"/>
              <a:pathLst>
                <a:path w="1748" h="1519" extrusionOk="0">
                  <a:moveTo>
                    <a:pt x="936" y="0"/>
                  </a:moveTo>
                  <a:cubicBezTo>
                    <a:pt x="601" y="0"/>
                    <a:pt x="250" y="212"/>
                    <a:pt x="138" y="515"/>
                  </a:cubicBezTo>
                  <a:cubicBezTo>
                    <a:pt x="1" y="914"/>
                    <a:pt x="206" y="1340"/>
                    <a:pt x="619" y="1478"/>
                  </a:cubicBezTo>
                  <a:cubicBezTo>
                    <a:pt x="695" y="1506"/>
                    <a:pt x="775" y="1519"/>
                    <a:pt x="856" y="1519"/>
                  </a:cubicBezTo>
                  <a:cubicBezTo>
                    <a:pt x="1169" y="1519"/>
                    <a:pt x="1487" y="1319"/>
                    <a:pt x="1597" y="1024"/>
                  </a:cubicBezTo>
                  <a:cubicBezTo>
                    <a:pt x="1747" y="625"/>
                    <a:pt x="1541" y="171"/>
                    <a:pt x="1156" y="34"/>
                  </a:cubicBezTo>
                  <a:cubicBezTo>
                    <a:pt x="1085" y="11"/>
                    <a:pt x="1011" y="0"/>
                    <a:pt x="9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1314525" y="392775"/>
              <a:ext cx="39600" cy="34925"/>
            </a:xfrm>
            <a:custGeom>
              <a:avLst/>
              <a:gdLst/>
              <a:ahLst/>
              <a:cxnLst/>
              <a:rect l="l" t="t" r="r" b="b"/>
              <a:pathLst>
                <a:path w="1584" h="1397" extrusionOk="0">
                  <a:moveTo>
                    <a:pt x="770" y="0"/>
                  </a:moveTo>
                  <a:cubicBezTo>
                    <a:pt x="493" y="0"/>
                    <a:pt x="234" y="170"/>
                    <a:pt x="138" y="445"/>
                  </a:cubicBezTo>
                  <a:cubicBezTo>
                    <a:pt x="0" y="817"/>
                    <a:pt x="180" y="1216"/>
                    <a:pt x="510" y="1353"/>
                  </a:cubicBezTo>
                  <a:cubicBezTo>
                    <a:pt x="589" y="1382"/>
                    <a:pt x="671" y="1396"/>
                    <a:pt x="753" y="1396"/>
                  </a:cubicBezTo>
                  <a:cubicBezTo>
                    <a:pt x="1059" y="1396"/>
                    <a:pt x="1362" y="1206"/>
                    <a:pt x="1459" y="913"/>
                  </a:cubicBezTo>
                  <a:cubicBezTo>
                    <a:pt x="1583" y="570"/>
                    <a:pt x="1376" y="184"/>
                    <a:pt x="1019" y="47"/>
                  </a:cubicBezTo>
                  <a:cubicBezTo>
                    <a:pt x="937" y="15"/>
                    <a:pt x="852" y="0"/>
                    <a:pt x="7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1294250" y="605200"/>
              <a:ext cx="29600" cy="25375"/>
            </a:xfrm>
            <a:custGeom>
              <a:avLst/>
              <a:gdLst/>
              <a:ahLst/>
              <a:cxnLst/>
              <a:rect l="l" t="t" r="r" b="b"/>
              <a:pathLst>
                <a:path w="1184" h="1015" extrusionOk="0">
                  <a:moveTo>
                    <a:pt x="596" y="1"/>
                  </a:moveTo>
                  <a:cubicBezTo>
                    <a:pt x="376" y="1"/>
                    <a:pt x="174" y="133"/>
                    <a:pt x="96" y="355"/>
                  </a:cubicBezTo>
                  <a:cubicBezTo>
                    <a:pt x="0" y="630"/>
                    <a:pt x="151" y="905"/>
                    <a:pt x="441" y="988"/>
                  </a:cubicBezTo>
                  <a:cubicBezTo>
                    <a:pt x="506" y="1006"/>
                    <a:pt x="568" y="1015"/>
                    <a:pt x="625" y="1015"/>
                  </a:cubicBezTo>
                  <a:cubicBezTo>
                    <a:pt x="829" y="1015"/>
                    <a:pt x="976" y="900"/>
                    <a:pt x="1073" y="685"/>
                  </a:cubicBezTo>
                  <a:cubicBezTo>
                    <a:pt x="1183" y="423"/>
                    <a:pt x="1032" y="120"/>
                    <a:pt x="756" y="25"/>
                  </a:cubicBezTo>
                  <a:cubicBezTo>
                    <a:pt x="703" y="9"/>
                    <a:pt x="64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2"/>
          <p:cNvSpPr/>
          <p:nvPr/>
        </p:nvSpPr>
        <p:spPr>
          <a:xfrm rot="3059263">
            <a:off x="1685665" y="119836"/>
            <a:ext cx="373840" cy="198656"/>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97"/>
        <p:cNvGrpSpPr/>
        <p:nvPr/>
      </p:nvGrpSpPr>
      <p:grpSpPr>
        <a:xfrm>
          <a:off x="0" y="0"/>
          <a:ext cx="0" cy="0"/>
          <a:chOff x="0" y="0"/>
          <a:chExt cx="0" cy="0"/>
        </a:xfrm>
      </p:grpSpPr>
      <p:sp>
        <p:nvSpPr>
          <p:cNvPr id="1198" name="Google Shape;1198;p11"/>
          <p:cNvSpPr txBox="1">
            <a:spLocks noGrp="1"/>
          </p:cNvSpPr>
          <p:nvPr>
            <p:ph type="title" hasCustomPrompt="1"/>
          </p:nvPr>
        </p:nvSpPr>
        <p:spPr>
          <a:xfrm>
            <a:off x="1284000" y="1855388"/>
            <a:ext cx="6576000" cy="7995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99" name="Google Shape;1199;p11"/>
          <p:cNvSpPr txBox="1">
            <a:spLocks noGrp="1"/>
          </p:cNvSpPr>
          <p:nvPr>
            <p:ph type="subTitle" idx="1"/>
          </p:nvPr>
        </p:nvSpPr>
        <p:spPr>
          <a:xfrm>
            <a:off x="1284000" y="2913713"/>
            <a:ext cx="65760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200" name="Google Shape;1200;p11"/>
          <p:cNvGrpSpPr/>
          <p:nvPr/>
        </p:nvGrpSpPr>
        <p:grpSpPr>
          <a:xfrm rot="5400000" flipH="1">
            <a:off x="-1804445" y="-1477605"/>
            <a:ext cx="3863820" cy="1504029"/>
            <a:chOff x="5118925" y="3316075"/>
            <a:chExt cx="2765798" cy="1076613"/>
          </a:xfrm>
        </p:grpSpPr>
        <p:sp>
          <p:nvSpPr>
            <p:cNvPr id="1201" name="Google Shape;1201;p11"/>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1"/>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1"/>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1"/>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1"/>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1"/>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1"/>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1"/>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1"/>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1"/>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1"/>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1"/>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1"/>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1"/>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1"/>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1"/>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1"/>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1"/>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1"/>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1"/>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1"/>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1"/>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1"/>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1"/>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1"/>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1"/>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1"/>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1"/>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1"/>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1"/>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1"/>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1"/>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1"/>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1"/>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 name="Google Shape;1235;p11"/>
          <p:cNvGrpSpPr/>
          <p:nvPr/>
        </p:nvGrpSpPr>
        <p:grpSpPr>
          <a:xfrm flipH="1">
            <a:off x="-1103862" y="4520638"/>
            <a:ext cx="2765798" cy="1076613"/>
            <a:chOff x="5118925" y="3316075"/>
            <a:chExt cx="2765798" cy="1076613"/>
          </a:xfrm>
        </p:grpSpPr>
        <p:sp>
          <p:nvSpPr>
            <p:cNvPr id="1236" name="Google Shape;1236;p11"/>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1"/>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1"/>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1"/>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1"/>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1"/>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1"/>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1"/>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1"/>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1"/>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1"/>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1"/>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1"/>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1"/>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1"/>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1"/>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1"/>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1"/>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1"/>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1"/>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1"/>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1"/>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1"/>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1"/>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1"/>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1"/>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1"/>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1"/>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1"/>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1"/>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1"/>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1"/>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1"/>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1"/>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11"/>
          <p:cNvGrpSpPr/>
          <p:nvPr/>
        </p:nvGrpSpPr>
        <p:grpSpPr>
          <a:xfrm>
            <a:off x="1682110" y="-850795"/>
            <a:ext cx="1236818" cy="1079132"/>
            <a:chOff x="2389000" y="3547600"/>
            <a:chExt cx="1218300" cy="1062975"/>
          </a:xfrm>
        </p:grpSpPr>
        <p:sp>
          <p:nvSpPr>
            <p:cNvPr id="1271" name="Google Shape;1271;p11"/>
            <p:cNvSpPr/>
            <p:nvPr/>
          </p:nvSpPr>
          <p:spPr>
            <a:xfrm>
              <a:off x="2389000" y="3547600"/>
              <a:ext cx="1218300" cy="1062975"/>
            </a:xfrm>
            <a:custGeom>
              <a:avLst/>
              <a:gdLst/>
              <a:ahLst/>
              <a:cxnLst/>
              <a:rect l="l" t="t" r="r" b="b"/>
              <a:pathLst>
                <a:path w="48732" h="42519" extrusionOk="0">
                  <a:moveTo>
                    <a:pt x="26504" y="1"/>
                  </a:moveTo>
                  <a:cubicBezTo>
                    <a:pt x="26234" y="1"/>
                    <a:pt x="25965" y="9"/>
                    <a:pt x="25701" y="27"/>
                  </a:cubicBezTo>
                  <a:cubicBezTo>
                    <a:pt x="22413" y="234"/>
                    <a:pt x="19702" y="1815"/>
                    <a:pt x="21078" y="5847"/>
                  </a:cubicBezTo>
                  <a:cubicBezTo>
                    <a:pt x="21518" y="7113"/>
                    <a:pt x="24064" y="10745"/>
                    <a:pt x="22729" y="12038"/>
                  </a:cubicBezTo>
                  <a:cubicBezTo>
                    <a:pt x="22454" y="12303"/>
                    <a:pt x="22173" y="12415"/>
                    <a:pt x="21892" y="12415"/>
                  </a:cubicBezTo>
                  <a:cubicBezTo>
                    <a:pt x="20567" y="12415"/>
                    <a:pt x="19267" y="9907"/>
                    <a:pt x="18904" y="9011"/>
                  </a:cubicBezTo>
                  <a:cubicBezTo>
                    <a:pt x="18106" y="7058"/>
                    <a:pt x="17666" y="5035"/>
                    <a:pt x="15602" y="4031"/>
                  </a:cubicBezTo>
                  <a:cubicBezTo>
                    <a:pt x="14928" y="3700"/>
                    <a:pt x="14255" y="3551"/>
                    <a:pt x="13599" y="3551"/>
                  </a:cubicBezTo>
                  <a:cubicBezTo>
                    <a:pt x="12127" y="3551"/>
                    <a:pt x="10741" y="4301"/>
                    <a:pt x="9618" y="5434"/>
                  </a:cubicBezTo>
                  <a:cubicBezTo>
                    <a:pt x="1" y="15078"/>
                    <a:pt x="11049" y="27405"/>
                    <a:pt x="18561" y="33844"/>
                  </a:cubicBezTo>
                  <a:cubicBezTo>
                    <a:pt x="22591" y="37297"/>
                    <a:pt x="27131" y="40187"/>
                    <a:pt x="32401" y="41260"/>
                  </a:cubicBezTo>
                  <a:cubicBezTo>
                    <a:pt x="34820" y="41756"/>
                    <a:pt x="37748" y="42518"/>
                    <a:pt x="40513" y="42518"/>
                  </a:cubicBezTo>
                  <a:cubicBezTo>
                    <a:pt x="41963" y="42518"/>
                    <a:pt x="43368" y="42309"/>
                    <a:pt x="44631" y="41741"/>
                  </a:cubicBezTo>
                  <a:cubicBezTo>
                    <a:pt x="47025" y="40668"/>
                    <a:pt x="47287" y="38521"/>
                    <a:pt x="47617" y="36142"/>
                  </a:cubicBezTo>
                  <a:cubicBezTo>
                    <a:pt x="48731" y="27887"/>
                    <a:pt x="47645" y="20856"/>
                    <a:pt x="42857" y="13992"/>
                  </a:cubicBezTo>
                  <a:cubicBezTo>
                    <a:pt x="39858" y="9699"/>
                    <a:pt x="37340" y="4223"/>
                    <a:pt x="32607" y="1444"/>
                  </a:cubicBezTo>
                  <a:cubicBezTo>
                    <a:pt x="31145" y="596"/>
                    <a:pt x="28761" y="1"/>
                    <a:pt x="26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1"/>
            <p:cNvSpPr/>
            <p:nvPr/>
          </p:nvSpPr>
          <p:spPr>
            <a:xfrm>
              <a:off x="2626700" y="3864925"/>
              <a:ext cx="261425" cy="194800"/>
            </a:xfrm>
            <a:custGeom>
              <a:avLst/>
              <a:gdLst/>
              <a:ahLst/>
              <a:cxnLst/>
              <a:rect l="l" t="t" r="r" b="b"/>
              <a:pathLst>
                <a:path w="10457" h="7792" extrusionOk="0">
                  <a:moveTo>
                    <a:pt x="3792" y="0"/>
                  </a:moveTo>
                  <a:cubicBezTo>
                    <a:pt x="2252" y="0"/>
                    <a:pt x="926" y="828"/>
                    <a:pt x="550" y="2619"/>
                  </a:cubicBezTo>
                  <a:cubicBezTo>
                    <a:pt x="0" y="5219"/>
                    <a:pt x="2820" y="7104"/>
                    <a:pt x="4994" y="7655"/>
                  </a:cubicBezTo>
                  <a:cubicBezTo>
                    <a:pt x="5351" y="7743"/>
                    <a:pt x="5793" y="7792"/>
                    <a:pt x="6269" y="7792"/>
                  </a:cubicBezTo>
                  <a:cubicBezTo>
                    <a:pt x="7791" y="7792"/>
                    <a:pt x="9662" y="7295"/>
                    <a:pt x="10249" y="6017"/>
                  </a:cubicBezTo>
                  <a:cubicBezTo>
                    <a:pt x="10401" y="5674"/>
                    <a:pt x="10456" y="5343"/>
                    <a:pt x="10442" y="4999"/>
                  </a:cubicBezTo>
                  <a:cubicBezTo>
                    <a:pt x="10304" y="2977"/>
                    <a:pt x="7347" y="1092"/>
                    <a:pt x="5833" y="446"/>
                  </a:cubicBezTo>
                  <a:cubicBezTo>
                    <a:pt x="5152" y="152"/>
                    <a:pt x="4453" y="0"/>
                    <a:pt x="37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1"/>
            <p:cNvSpPr/>
            <p:nvPr/>
          </p:nvSpPr>
          <p:spPr>
            <a:xfrm>
              <a:off x="2756025" y="4085675"/>
              <a:ext cx="277225" cy="170425"/>
            </a:xfrm>
            <a:custGeom>
              <a:avLst/>
              <a:gdLst/>
              <a:ahLst/>
              <a:cxnLst/>
              <a:rect l="l" t="t" r="r" b="b"/>
              <a:pathLst>
                <a:path w="11089" h="6817" extrusionOk="0">
                  <a:moveTo>
                    <a:pt x="6260" y="1"/>
                  </a:moveTo>
                  <a:cubicBezTo>
                    <a:pt x="4599" y="1"/>
                    <a:pt x="2582" y="875"/>
                    <a:pt x="1802" y="1782"/>
                  </a:cubicBezTo>
                  <a:cubicBezTo>
                    <a:pt x="1" y="3878"/>
                    <a:pt x="1035" y="6816"/>
                    <a:pt x="3759" y="6816"/>
                  </a:cubicBezTo>
                  <a:cubicBezTo>
                    <a:pt x="3968" y="6816"/>
                    <a:pt x="4187" y="6799"/>
                    <a:pt x="4416" y="6762"/>
                  </a:cubicBezTo>
                  <a:cubicBezTo>
                    <a:pt x="6521" y="6432"/>
                    <a:pt x="11089" y="1892"/>
                    <a:pt x="7635" y="269"/>
                  </a:cubicBezTo>
                  <a:cubicBezTo>
                    <a:pt x="7240" y="82"/>
                    <a:pt x="6766" y="1"/>
                    <a:pt x="6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1"/>
            <p:cNvSpPr/>
            <p:nvPr/>
          </p:nvSpPr>
          <p:spPr>
            <a:xfrm>
              <a:off x="2938150" y="4214150"/>
              <a:ext cx="209150" cy="201650"/>
            </a:xfrm>
            <a:custGeom>
              <a:avLst/>
              <a:gdLst/>
              <a:ahLst/>
              <a:cxnLst/>
              <a:rect l="l" t="t" r="r" b="b"/>
              <a:pathLst>
                <a:path w="8366" h="8066" extrusionOk="0">
                  <a:moveTo>
                    <a:pt x="4938" y="1"/>
                  </a:moveTo>
                  <a:cubicBezTo>
                    <a:pt x="4843" y="1"/>
                    <a:pt x="4745" y="5"/>
                    <a:pt x="4643" y="14"/>
                  </a:cubicBezTo>
                  <a:cubicBezTo>
                    <a:pt x="2771" y="179"/>
                    <a:pt x="653" y="2738"/>
                    <a:pt x="378" y="4265"/>
                  </a:cubicBezTo>
                  <a:cubicBezTo>
                    <a:pt x="1" y="6387"/>
                    <a:pt x="1346" y="8065"/>
                    <a:pt x="3065" y="8065"/>
                  </a:cubicBezTo>
                  <a:cubicBezTo>
                    <a:pt x="3731" y="8065"/>
                    <a:pt x="4453" y="7813"/>
                    <a:pt x="5152" y="7237"/>
                  </a:cubicBezTo>
                  <a:cubicBezTo>
                    <a:pt x="6759" y="5925"/>
                    <a:pt x="8365" y="1"/>
                    <a:pt x="4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1"/>
            <p:cNvSpPr/>
            <p:nvPr/>
          </p:nvSpPr>
          <p:spPr>
            <a:xfrm>
              <a:off x="3125400" y="4293850"/>
              <a:ext cx="169650" cy="214350"/>
            </a:xfrm>
            <a:custGeom>
              <a:avLst/>
              <a:gdLst/>
              <a:ahLst/>
              <a:cxnLst/>
              <a:rect l="l" t="t" r="r" b="b"/>
              <a:pathLst>
                <a:path w="6786" h="8574" extrusionOk="0">
                  <a:moveTo>
                    <a:pt x="3350" y="1"/>
                  </a:moveTo>
                  <a:cubicBezTo>
                    <a:pt x="2954" y="1"/>
                    <a:pt x="2525" y="144"/>
                    <a:pt x="2065" y="472"/>
                  </a:cubicBezTo>
                  <a:cubicBezTo>
                    <a:pt x="537" y="1559"/>
                    <a:pt x="1" y="4847"/>
                    <a:pt x="537" y="6305"/>
                  </a:cubicBezTo>
                  <a:cubicBezTo>
                    <a:pt x="1077" y="7767"/>
                    <a:pt x="2285" y="8573"/>
                    <a:pt x="3475" y="8573"/>
                  </a:cubicBezTo>
                  <a:cubicBezTo>
                    <a:pt x="4558" y="8573"/>
                    <a:pt x="5627" y="7905"/>
                    <a:pt x="6164" y="6457"/>
                  </a:cubicBezTo>
                  <a:cubicBezTo>
                    <a:pt x="6785" y="4757"/>
                    <a:pt x="5629" y="1"/>
                    <a:pt x="33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1"/>
            <p:cNvSpPr/>
            <p:nvPr/>
          </p:nvSpPr>
          <p:spPr>
            <a:xfrm>
              <a:off x="2979575" y="3664500"/>
              <a:ext cx="181625" cy="238400"/>
            </a:xfrm>
            <a:custGeom>
              <a:avLst/>
              <a:gdLst/>
              <a:ahLst/>
              <a:cxnLst/>
              <a:rect l="l" t="t" r="r" b="b"/>
              <a:pathLst>
                <a:path w="7265" h="9536" extrusionOk="0">
                  <a:moveTo>
                    <a:pt x="3457" y="1"/>
                  </a:moveTo>
                  <a:cubicBezTo>
                    <a:pt x="3451" y="1"/>
                    <a:pt x="3446" y="1"/>
                    <a:pt x="3440" y="1"/>
                  </a:cubicBezTo>
                  <a:cubicBezTo>
                    <a:pt x="1019" y="28"/>
                    <a:pt x="1" y="2175"/>
                    <a:pt x="482" y="4431"/>
                  </a:cubicBezTo>
                  <a:cubicBezTo>
                    <a:pt x="799" y="5931"/>
                    <a:pt x="1954" y="8971"/>
                    <a:pt x="3770" y="9466"/>
                  </a:cubicBezTo>
                  <a:cubicBezTo>
                    <a:pt x="3935" y="9511"/>
                    <a:pt x="4107" y="9536"/>
                    <a:pt x="4283" y="9536"/>
                  </a:cubicBezTo>
                  <a:cubicBezTo>
                    <a:pt x="4432" y="9536"/>
                    <a:pt x="4582" y="9518"/>
                    <a:pt x="4733" y="9481"/>
                  </a:cubicBezTo>
                  <a:cubicBezTo>
                    <a:pt x="6397" y="9095"/>
                    <a:pt x="7265" y="6440"/>
                    <a:pt x="7210" y="4996"/>
                  </a:cubicBezTo>
                  <a:cubicBezTo>
                    <a:pt x="7113" y="2909"/>
                    <a:pt x="5922" y="1"/>
                    <a:pt x="3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1"/>
            <p:cNvSpPr/>
            <p:nvPr/>
          </p:nvSpPr>
          <p:spPr>
            <a:xfrm>
              <a:off x="3146725" y="3829975"/>
              <a:ext cx="211775" cy="190875"/>
            </a:xfrm>
            <a:custGeom>
              <a:avLst/>
              <a:gdLst/>
              <a:ahLst/>
              <a:cxnLst/>
              <a:rect l="l" t="t" r="r" b="b"/>
              <a:pathLst>
                <a:path w="8471" h="7635" extrusionOk="0">
                  <a:moveTo>
                    <a:pt x="4972" y="1"/>
                  </a:moveTo>
                  <a:cubicBezTo>
                    <a:pt x="4385" y="1"/>
                    <a:pt x="3760" y="156"/>
                    <a:pt x="3151" y="495"/>
                  </a:cubicBezTo>
                  <a:cubicBezTo>
                    <a:pt x="1762" y="1266"/>
                    <a:pt x="1" y="4141"/>
                    <a:pt x="441" y="5984"/>
                  </a:cubicBezTo>
                  <a:cubicBezTo>
                    <a:pt x="732" y="7179"/>
                    <a:pt x="1474" y="7634"/>
                    <a:pt x="2377" y="7634"/>
                  </a:cubicBezTo>
                  <a:cubicBezTo>
                    <a:pt x="4336" y="7634"/>
                    <a:pt x="7054" y="5493"/>
                    <a:pt x="7581" y="4100"/>
                  </a:cubicBezTo>
                  <a:cubicBezTo>
                    <a:pt x="8470" y="1729"/>
                    <a:pt x="6932" y="1"/>
                    <a:pt x="49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1"/>
            <p:cNvSpPr/>
            <p:nvPr/>
          </p:nvSpPr>
          <p:spPr>
            <a:xfrm>
              <a:off x="3241375" y="4027025"/>
              <a:ext cx="257925" cy="158350"/>
            </a:xfrm>
            <a:custGeom>
              <a:avLst/>
              <a:gdLst/>
              <a:ahLst/>
              <a:cxnLst/>
              <a:rect l="l" t="t" r="r" b="b"/>
              <a:pathLst>
                <a:path w="10317" h="6334" extrusionOk="0">
                  <a:moveTo>
                    <a:pt x="5722" y="0"/>
                  </a:moveTo>
                  <a:cubicBezTo>
                    <a:pt x="4129" y="0"/>
                    <a:pt x="1191" y="1572"/>
                    <a:pt x="658" y="3385"/>
                  </a:cubicBezTo>
                  <a:cubicBezTo>
                    <a:pt x="1" y="5557"/>
                    <a:pt x="1945" y="6334"/>
                    <a:pt x="4016" y="6334"/>
                  </a:cubicBezTo>
                  <a:cubicBezTo>
                    <a:pt x="5501" y="6334"/>
                    <a:pt x="7051" y="5935"/>
                    <a:pt x="7757" y="5366"/>
                  </a:cubicBezTo>
                  <a:cubicBezTo>
                    <a:pt x="10316" y="3289"/>
                    <a:pt x="8790" y="83"/>
                    <a:pt x="5763" y="1"/>
                  </a:cubicBezTo>
                  <a:cubicBezTo>
                    <a:pt x="5749" y="0"/>
                    <a:pt x="5736" y="0"/>
                    <a:pt x="5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1"/>
            <p:cNvSpPr/>
            <p:nvPr/>
          </p:nvSpPr>
          <p:spPr>
            <a:xfrm>
              <a:off x="3255975" y="4228375"/>
              <a:ext cx="285275" cy="157375"/>
            </a:xfrm>
            <a:custGeom>
              <a:avLst/>
              <a:gdLst/>
              <a:ahLst/>
              <a:cxnLst/>
              <a:rect l="l" t="t" r="r" b="b"/>
              <a:pathLst>
                <a:path w="11411" h="6295" extrusionOk="0">
                  <a:moveTo>
                    <a:pt x="5946" y="1"/>
                  </a:moveTo>
                  <a:cubicBezTo>
                    <a:pt x="4709" y="1"/>
                    <a:pt x="3442" y="289"/>
                    <a:pt x="2716" y="972"/>
                  </a:cubicBezTo>
                  <a:cubicBezTo>
                    <a:pt x="1" y="3478"/>
                    <a:pt x="5112" y="6294"/>
                    <a:pt x="7476" y="6294"/>
                  </a:cubicBezTo>
                  <a:cubicBezTo>
                    <a:pt x="7604" y="6294"/>
                    <a:pt x="7724" y="6286"/>
                    <a:pt x="7834" y="6269"/>
                  </a:cubicBezTo>
                  <a:cubicBezTo>
                    <a:pt x="11095" y="5774"/>
                    <a:pt x="11411" y="2238"/>
                    <a:pt x="8824" y="642"/>
                  </a:cubicBezTo>
                  <a:cubicBezTo>
                    <a:pt x="8181" y="241"/>
                    <a:pt x="7076" y="1"/>
                    <a:pt x="5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1"/>
            <p:cNvSpPr/>
            <p:nvPr/>
          </p:nvSpPr>
          <p:spPr>
            <a:xfrm>
              <a:off x="2966850" y="3917325"/>
              <a:ext cx="239075" cy="283075"/>
            </a:xfrm>
            <a:custGeom>
              <a:avLst/>
              <a:gdLst/>
              <a:ahLst/>
              <a:cxnLst/>
              <a:rect l="l" t="t" r="r" b="b"/>
              <a:pathLst>
                <a:path w="9563" h="11323" extrusionOk="0">
                  <a:moveTo>
                    <a:pt x="0" y="1"/>
                  </a:moveTo>
                  <a:cubicBezTo>
                    <a:pt x="0" y="1"/>
                    <a:pt x="165" y="427"/>
                    <a:pt x="523" y="1142"/>
                  </a:cubicBezTo>
                  <a:cubicBezTo>
                    <a:pt x="867" y="1857"/>
                    <a:pt x="1418" y="2862"/>
                    <a:pt x="2188" y="4004"/>
                  </a:cubicBezTo>
                  <a:cubicBezTo>
                    <a:pt x="3701" y="6315"/>
                    <a:pt x="6191" y="9204"/>
                    <a:pt x="9562" y="11323"/>
                  </a:cubicBezTo>
                  <a:cubicBezTo>
                    <a:pt x="9232" y="10952"/>
                    <a:pt x="7444" y="9081"/>
                    <a:pt x="5503" y="6769"/>
                  </a:cubicBezTo>
                  <a:cubicBezTo>
                    <a:pt x="3536" y="4486"/>
                    <a:pt x="1458" y="173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1"/>
            <p:cNvSpPr/>
            <p:nvPr/>
          </p:nvSpPr>
          <p:spPr>
            <a:xfrm>
              <a:off x="3353800" y="3664450"/>
              <a:ext cx="5850" cy="4225"/>
            </a:xfrm>
            <a:custGeom>
              <a:avLst/>
              <a:gdLst/>
              <a:ahLst/>
              <a:cxnLst/>
              <a:rect l="l" t="t" r="r" b="b"/>
              <a:pathLst>
                <a:path w="234" h="169" extrusionOk="0">
                  <a:moveTo>
                    <a:pt x="111" y="1"/>
                  </a:moveTo>
                  <a:cubicBezTo>
                    <a:pt x="77" y="1"/>
                    <a:pt x="50" y="49"/>
                    <a:pt x="0" y="85"/>
                  </a:cubicBezTo>
                  <a:cubicBezTo>
                    <a:pt x="55" y="127"/>
                    <a:pt x="96" y="168"/>
                    <a:pt x="138" y="168"/>
                  </a:cubicBezTo>
                  <a:cubicBezTo>
                    <a:pt x="165" y="155"/>
                    <a:pt x="193" y="100"/>
                    <a:pt x="234" y="72"/>
                  </a:cubicBezTo>
                  <a:cubicBezTo>
                    <a:pt x="193" y="45"/>
                    <a:pt x="151" y="3"/>
                    <a:pt x="123" y="3"/>
                  </a:cubicBezTo>
                  <a:cubicBezTo>
                    <a:pt x="119" y="2"/>
                    <a:pt x="115" y="1"/>
                    <a:pt x="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11"/>
          <p:cNvGrpSpPr/>
          <p:nvPr/>
        </p:nvGrpSpPr>
        <p:grpSpPr>
          <a:xfrm rot="5400000">
            <a:off x="398594" y="2413867"/>
            <a:ext cx="224752" cy="188036"/>
            <a:chOff x="5613525" y="2508525"/>
            <a:chExt cx="354275" cy="296400"/>
          </a:xfrm>
        </p:grpSpPr>
        <p:sp>
          <p:nvSpPr>
            <p:cNvPr id="1283" name="Google Shape;1283;p11"/>
            <p:cNvSpPr/>
            <p:nvPr/>
          </p:nvSpPr>
          <p:spPr>
            <a:xfrm>
              <a:off x="5613525" y="2508525"/>
              <a:ext cx="49175" cy="296400"/>
            </a:xfrm>
            <a:custGeom>
              <a:avLst/>
              <a:gdLst/>
              <a:ahLst/>
              <a:cxnLst/>
              <a:rect l="l" t="t" r="r" b="b"/>
              <a:pathLst>
                <a:path w="1967" h="11856" extrusionOk="0">
                  <a:moveTo>
                    <a:pt x="1077" y="0"/>
                  </a:moveTo>
                  <a:cubicBezTo>
                    <a:pt x="691" y="0"/>
                    <a:pt x="309" y="248"/>
                    <a:pt x="316" y="743"/>
                  </a:cubicBezTo>
                  <a:cubicBezTo>
                    <a:pt x="316" y="1389"/>
                    <a:pt x="330" y="2022"/>
                    <a:pt x="330" y="2655"/>
                  </a:cubicBezTo>
                  <a:cubicBezTo>
                    <a:pt x="233" y="5572"/>
                    <a:pt x="0" y="8571"/>
                    <a:pt x="385" y="11419"/>
                  </a:cubicBezTo>
                  <a:cubicBezTo>
                    <a:pt x="418" y="11710"/>
                    <a:pt x="670" y="11855"/>
                    <a:pt x="933" y="11855"/>
                  </a:cubicBezTo>
                  <a:cubicBezTo>
                    <a:pt x="994" y="11855"/>
                    <a:pt x="1055" y="11848"/>
                    <a:pt x="1114" y="11832"/>
                  </a:cubicBezTo>
                  <a:cubicBezTo>
                    <a:pt x="1143" y="11835"/>
                    <a:pt x="1172" y="11836"/>
                    <a:pt x="1202" y="11836"/>
                  </a:cubicBezTo>
                  <a:cubicBezTo>
                    <a:pt x="1587" y="11836"/>
                    <a:pt x="1967" y="11588"/>
                    <a:pt x="1967" y="11102"/>
                  </a:cubicBezTo>
                  <a:cubicBezTo>
                    <a:pt x="1939" y="7842"/>
                    <a:pt x="1926" y="4595"/>
                    <a:pt x="1912" y="1334"/>
                  </a:cubicBezTo>
                  <a:cubicBezTo>
                    <a:pt x="1912" y="1224"/>
                    <a:pt x="1884" y="1128"/>
                    <a:pt x="1857" y="1046"/>
                  </a:cubicBezTo>
                  <a:lnTo>
                    <a:pt x="1857" y="743"/>
                  </a:lnTo>
                  <a:cubicBezTo>
                    <a:pt x="1850" y="248"/>
                    <a:pt x="1462" y="0"/>
                    <a:pt x="1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1"/>
            <p:cNvSpPr/>
            <p:nvPr/>
          </p:nvSpPr>
          <p:spPr>
            <a:xfrm>
              <a:off x="5689525" y="2508525"/>
              <a:ext cx="49550" cy="296400"/>
            </a:xfrm>
            <a:custGeom>
              <a:avLst/>
              <a:gdLst/>
              <a:ahLst/>
              <a:cxnLst/>
              <a:rect l="l" t="t" r="r" b="b"/>
              <a:pathLst>
                <a:path w="1982" h="11856" extrusionOk="0">
                  <a:moveTo>
                    <a:pt x="1091" y="0"/>
                  </a:moveTo>
                  <a:cubicBezTo>
                    <a:pt x="706" y="0"/>
                    <a:pt x="324" y="248"/>
                    <a:pt x="330" y="743"/>
                  </a:cubicBezTo>
                  <a:cubicBezTo>
                    <a:pt x="330" y="1389"/>
                    <a:pt x="345" y="2022"/>
                    <a:pt x="345" y="2655"/>
                  </a:cubicBezTo>
                  <a:cubicBezTo>
                    <a:pt x="234" y="5572"/>
                    <a:pt x="0" y="8571"/>
                    <a:pt x="385" y="11419"/>
                  </a:cubicBezTo>
                  <a:cubicBezTo>
                    <a:pt x="430" y="11710"/>
                    <a:pt x="684" y="11855"/>
                    <a:pt x="947" y="11855"/>
                  </a:cubicBezTo>
                  <a:cubicBezTo>
                    <a:pt x="1008" y="11855"/>
                    <a:pt x="1069" y="11848"/>
                    <a:pt x="1128" y="11832"/>
                  </a:cubicBezTo>
                  <a:cubicBezTo>
                    <a:pt x="1157" y="11835"/>
                    <a:pt x="1187" y="11836"/>
                    <a:pt x="1216" y="11836"/>
                  </a:cubicBezTo>
                  <a:cubicBezTo>
                    <a:pt x="1601" y="11836"/>
                    <a:pt x="1981" y="11588"/>
                    <a:pt x="1981" y="11102"/>
                  </a:cubicBezTo>
                  <a:cubicBezTo>
                    <a:pt x="1954" y="7842"/>
                    <a:pt x="1940" y="4595"/>
                    <a:pt x="1926" y="1334"/>
                  </a:cubicBezTo>
                  <a:cubicBezTo>
                    <a:pt x="1926" y="1224"/>
                    <a:pt x="1899" y="1128"/>
                    <a:pt x="1871" y="1046"/>
                  </a:cubicBezTo>
                  <a:lnTo>
                    <a:pt x="1871" y="743"/>
                  </a:lnTo>
                  <a:cubicBezTo>
                    <a:pt x="1865" y="248"/>
                    <a:pt x="1476" y="0"/>
                    <a:pt x="1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1"/>
            <p:cNvSpPr/>
            <p:nvPr/>
          </p:nvSpPr>
          <p:spPr>
            <a:xfrm>
              <a:off x="5765875" y="2508525"/>
              <a:ext cx="49525" cy="296400"/>
            </a:xfrm>
            <a:custGeom>
              <a:avLst/>
              <a:gdLst/>
              <a:ahLst/>
              <a:cxnLst/>
              <a:rect l="l" t="t" r="r" b="b"/>
              <a:pathLst>
                <a:path w="1981" h="11856" extrusionOk="0">
                  <a:moveTo>
                    <a:pt x="1089" y="0"/>
                  </a:moveTo>
                  <a:cubicBezTo>
                    <a:pt x="706" y="0"/>
                    <a:pt x="324" y="248"/>
                    <a:pt x="330" y="743"/>
                  </a:cubicBezTo>
                  <a:cubicBezTo>
                    <a:pt x="330" y="1389"/>
                    <a:pt x="345" y="2022"/>
                    <a:pt x="345" y="2655"/>
                  </a:cubicBezTo>
                  <a:cubicBezTo>
                    <a:pt x="235" y="5572"/>
                    <a:pt x="0" y="8571"/>
                    <a:pt x="386" y="11419"/>
                  </a:cubicBezTo>
                  <a:cubicBezTo>
                    <a:pt x="430" y="11710"/>
                    <a:pt x="684" y="11855"/>
                    <a:pt x="947" y="11855"/>
                  </a:cubicBezTo>
                  <a:cubicBezTo>
                    <a:pt x="1008" y="11855"/>
                    <a:pt x="1069" y="11848"/>
                    <a:pt x="1128" y="11832"/>
                  </a:cubicBezTo>
                  <a:cubicBezTo>
                    <a:pt x="1158" y="11835"/>
                    <a:pt x="1187" y="11836"/>
                    <a:pt x="1216" y="11836"/>
                  </a:cubicBezTo>
                  <a:cubicBezTo>
                    <a:pt x="1601" y="11836"/>
                    <a:pt x="1980" y="11588"/>
                    <a:pt x="1968" y="11102"/>
                  </a:cubicBezTo>
                  <a:cubicBezTo>
                    <a:pt x="1954" y="7842"/>
                    <a:pt x="1941" y="4595"/>
                    <a:pt x="1926" y="1334"/>
                  </a:cubicBezTo>
                  <a:cubicBezTo>
                    <a:pt x="1926" y="1224"/>
                    <a:pt x="1899" y="1128"/>
                    <a:pt x="1871" y="1046"/>
                  </a:cubicBezTo>
                  <a:cubicBezTo>
                    <a:pt x="1871" y="949"/>
                    <a:pt x="1858" y="839"/>
                    <a:pt x="1858" y="743"/>
                  </a:cubicBezTo>
                  <a:cubicBezTo>
                    <a:pt x="1858" y="248"/>
                    <a:pt x="1473" y="0"/>
                    <a:pt x="1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1"/>
            <p:cNvSpPr/>
            <p:nvPr/>
          </p:nvSpPr>
          <p:spPr>
            <a:xfrm>
              <a:off x="584222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30" y="11710"/>
                    <a:pt x="684" y="11855"/>
                    <a:pt x="948" y="11855"/>
                  </a:cubicBezTo>
                  <a:cubicBezTo>
                    <a:pt x="1008" y="11855"/>
                    <a:pt x="1069" y="11848"/>
                    <a:pt x="1129" y="11832"/>
                  </a:cubicBezTo>
                  <a:cubicBezTo>
                    <a:pt x="1158" y="11835"/>
                    <a:pt x="1187" y="11836"/>
                    <a:pt x="1216" y="11836"/>
                  </a:cubicBezTo>
                  <a:cubicBezTo>
                    <a:pt x="1600" y="11836"/>
                    <a:pt x="1968" y="11588"/>
                    <a:pt x="1968" y="11102"/>
                  </a:cubicBezTo>
                  <a:cubicBezTo>
                    <a:pt x="1954" y="7842"/>
                    <a:pt x="1941" y="4595"/>
                    <a:pt x="1913" y="1334"/>
                  </a:cubicBezTo>
                  <a:cubicBezTo>
                    <a:pt x="1913" y="1224"/>
                    <a:pt x="1899" y="1128"/>
                    <a:pt x="1858" y="1046"/>
                  </a:cubicBezTo>
                  <a:lnTo>
                    <a:pt x="1858" y="743"/>
                  </a:lnTo>
                  <a:cubicBezTo>
                    <a:pt x="1851" y="248"/>
                    <a:pt x="1466" y="0"/>
                    <a:pt x="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1"/>
            <p:cNvSpPr/>
            <p:nvPr/>
          </p:nvSpPr>
          <p:spPr>
            <a:xfrm>
              <a:off x="591857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20" y="11710"/>
                    <a:pt x="681" y="11855"/>
                    <a:pt x="947" y="11855"/>
                  </a:cubicBezTo>
                  <a:cubicBezTo>
                    <a:pt x="1008" y="11855"/>
                    <a:pt x="1070" y="11848"/>
                    <a:pt x="1129" y="11832"/>
                  </a:cubicBezTo>
                  <a:cubicBezTo>
                    <a:pt x="1158" y="11835"/>
                    <a:pt x="1187" y="11836"/>
                    <a:pt x="1217" y="11836"/>
                  </a:cubicBezTo>
                  <a:cubicBezTo>
                    <a:pt x="1600" y="11836"/>
                    <a:pt x="1969" y="11588"/>
                    <a:pt x="1969" y="11102"/>
                  </a:cubicBezTo>
                  <a:cubicBezTo>
                    <a:pt x="1954" y="7842"/>
                    <a:pt x="1941" y="4595"/>
                    <a:pt x="1914" y="1334"/>
                  </a:cubicBezTo>
                  <a:cubicBezTo>
                    <a:pt x="1914" y="1224"/>
                    <a:pt x="1899" y="1128"/>
                    <a:pt x="1859" y="1046"/>
                  </a:cubicBezTo>
                  <a:lnTo>
                    <a:pt x="1859" y="743"/>
                  </a:lnTo>
                  <a:cubicBezTo>
                    <a:pt x="1851" y="248"/>
                    <a:pt x="1466" y="0"/>
                    <a:pt x="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11"/>
          <p:cNvGrpSpPr/>
          <p:nvPr/>
        </p:nvGrpSpPr>
        <p:grpSpPr>
          <a:xfrm>
            <a:off x="-355668" y="3369578"/>
            <a:ext cx="733488" cy="456751"/>
            <a:chOff x="4819000" y="1410925"/>
            <a:chExt cx="327450" cy="203925"/>
          </a:xfrm>
        </p:grpSpPr>
        <p:sp>
          <p:nvSpPr>
            <p:cNvPr id="1289" name="Google Shape;1289;p11"/>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1"/>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1"/>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1"/>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1"/>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1"/>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1"/>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1"/>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11"/>
          <p:cNvGrpSpPr/>
          <p:nvPr/>
        </p:nvGrpSpPr>
        <p:grpSpPr>
          <a:xfrm rot="-1668623">
            <a:off x="8748137" y="624691"/>
            <a:ext cx="574070" cy="618300"/>
            <a:chOff x="2145500" y="2775800"/>
            <a:chExt cx="378025" cy="407150"/>
          </a:xfrm>
        </p:grpSpPr>
        <p:sp>
          <p:nvSpPr>
            <p:cNvPr id="1298" name="Google Shape;1298;p11"/>
            <p:cNvSpPr/>
            <p:nvPr/>
          </p:nvSpPr>
          <p:spPr>
            <a:xfrm>
              <a:off x="2145500" y="2775800"/>
              <a:ext cx="378025" cy="40715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1"/>
            <p:cNvSpPr/>
            <p:nvPr/>
          </p:nvSpPr>
          <p:spPr>
            <a:xfrm>
              <a:off x="2294775" y="2799675"/>
              <a:ext cx="104575" cy="84500"/>
            </a:xfrm>
            <a:custGeom>
              <a:avLst/>
              <a:gdLst/>
              <a:ahLst/>
              <a:cxnLst/>
              <a:rect l="l" t="t" r="r" b="b"/>
              <a:pathLst>
                <a:path w="4183" h="3380" extrusionOk="0">
                  <a:moveTo>
                    <a:pt x="1188" y="1"/>
                  </a:moveTo>
                  <a:cubicBezTo>
                    <a:pt x="1019" y="1"/>
                    <a:pt x="895" y="222"/>
                    <a:pt x="1060" y="364"/>
                  </a:cubicBezTo>
                  <a:cubicBezTo>
                    <a:pt x="1170" y="474"/>
                    <a:pt x="1293" y="571"/>
                    <a:pt x="1418" y="681"/>
                  </a:cubicBezTo>
                  <a:cubicBezTo>
                    <a:pt x="1280" y="722"/>
                    <a:pt x="1156" y="791"/>
                    <a:pt x="1060" y="901"/>
                  </a:cubicBezTo>
                  <a:cubicBezTo>
                    <a:pt x="838" y="838"/>
                    <a:pt x="608" y="791"/>
                    <a:pt x="370" y="791"/>
                  </a:cubicBezTo>
                  <a:cubicBezTo>
                    <a:pt x="298" y="791"/>
                    <a:pt x="225" y="795"/>
                    <a:pt x="152" y="805"/>
                  </a:cubicBezTo>
                  <a:cubicBezTo>
                    <a:pt x="55" y="805"/>
                    <a:pt x="0" y="956"/>
                    <a:pt x="83" y="1012"/>
                  </a:cubicBezTo>
                  <a:cubicBezTo>
                    <a:pt x="345" y="1162"/>
                    <a:pt x="620" y="1259"/>
                    <a:pt x="895" y="1355"/>
                  </a:cubicBezTo>
                  <a:cubicBezTo>
                    <a:pt x="895" y="1575"/>
                    <a:pt x="1018" y="1782"/>
                    <a:pt x="1183" y="1933"/>
                  </a:cubicBezTo>
                  <a:cubicBezTo>
                    <a:pt x="1198" y="1933"/>
                    <a:pt x="1198" y="1933"/>
                    <a:pt x="1198" y="1947"/>
                  </a:cubicBezTo>
                  <a:cubicBezTo>
                    <a:pt x="1128" y="1988"/>
                    <a:pt x="1060" y="2043"/>
                    <a:pt x="991" y="2098"/>
                  </a:cubicBezTo>
                  <a:cubicBezTo>
                    <a:pt x="936" y="2140"/>
                    <a:pt x="868" y="2222"/>
                    <a:pt x="840" y="2277"/>
                  </a:cubicBezTo>
                  <a:cubicBezTo>
                    <a:pt x="826" y="2305"/>
                    <a:pt x="826" y="2332"/>
                    <a:pt x="826" y="2373"/>
                  </a:cubicBezTo>
                  <a:cubicBezTo>
                    <a:pt x="826" y="2353"/>
                    <a:pt x="826" y="2342"/>
                    <a:pt x="824" y="2342"/>
                  </a:cubicBezTo>
                  <a:cubicBezTo>
                    <a:pt x="822" y="2342"/>
                    <a:pt x="819" y="2353"/>
                    <a:pt x="813" y="2373"/>
                  </a:cubicBezTo>
                  <a:cubicBezTo>
                    <a:pt x="769" y="2470"/>
                    <a:pt x="845" y="2542"/>
                    <a:pt x="925" y="2542"/>
                  </a:cubicBezTo>
                  <a:cubicBezTo>
                    <a:pt x="945" y="2542"/>
                    <a:pt x="965" y="2538"/>
                    <a:pt x="984" y="2529"/>
                  </a:cubicBezTo>
                  <a:lnTo>
                    <a:pt x="984" y="2529"/>
                  </a:lnTo>
                  <a:cubicBezTo>
                    <a:pt x="974" y="2534"/>
                    <a:pt x="975" y="2537"/>
                    <a:pt x="982" y="2537"/>
                  </a:cubicBezTo>
                  <a:cubicBezTo>
                    <a:pt x="1001" y="2537"/>
                    <a:pt x="1060" y="2520"/>
                    <a:pt x="1060" y="2511"/>
                  </a:cubicBezTo>
                  <a:cubicBezTo>
                    <a:pt x="1088" y="2511"/>
                    <a:pt x="1115" y="2497"/>
                    <a:pt x="1143" y="2483"/>
                  </a:cubicBezTo>
                  <a:cubicBezTo>
                    <a:pt x="1225" y="2470"/>
                    <a:pt x="1308" y="2415"/>
                    <a:pt x="1376" y="2360"/>
                  </a:cubicBezTo>
                  <a:cubicBezTo>
                    <a:pt x="1445" y="2318"/>
                    <a:pt x="1500" y="2263"/>
                    <a:pt x="1569" y="2208"/>
                  </a:cubicBezTo>
                  <a:cubicBezTo>
                    <a:pt x="1638" y="2250"/>
                    <a:pt x="1706" y="2290"/>
                    <a:pt x="1776" y="2318"/>
                  </a:cubicBezTo>
                  <a:cubicBezTo>
                    <a:pt x="1761" y="2566"/>
                    <a:pt x="1803" y="2841"/>
                    <a:pt x="1679" y="3061"/>
                  </a:cubicBezTo>
                  <a:cubicBezTo>
                    <a:pt x="1600" y="3209"/>
                    <a:pt x="1754" y="3364"/>
                    <a:pt x="1899" y="3364"/>
                  </a:cubicBezTo>
                  <a:cubicBezTo>
                    <a:pt x="1956" y="3364"/>
                    <a:pt x="2012" y="3340"/>
                    <a:pt x="2051" y="3281"/>
                  </a:cubicBezTo>
                  <a:cubicBezTo>
                    <a:pt x="2216" y="3020"/>
                    <a:pt x="2174" y="2745"/>
                    <a:pt x="2174" y="2456"/>
                  </a:cubicBezTo>
                  <a:lnTo>
                    <a:pt x="2174" y="2456"/>
                  </a:lnTo>
                  <a:cubicBezTo>
                    <a:pt x="2202" y="2470"/>
                    <a:pt x="2229" y="2470"/>
                    <a:pt x="2257" y="2470"/>
                  </a:cubicBezTo>
                  <a:cubicBezTo>
                    <a:pt x="2284" y="2497"/>
                    <a:pt x="2312" y="2525"/>
                    <a:pt x="2339" y="2580"/>
                  </a:cubicBezTo>
                  <a:cubicBezTo>
                    <a:pt x="2381" y="2635"/>
                    <a:pt x="2436" y="2703"/>
                    <a:pt x="2463" y="2773"/>
                  </a:cubicBezTo>
                  <a:cubicBezTo>
                    <a:pt x="2504" y="2841"/>
                    <a:pt x="2546" y="2923"/>
                    <a:pt x="2546" y="3020"/>
                  </a:cubicBezTo>
                  <a:cubicBezTo>
                    <a:pt x="2546" y="3088"/>
                    <a:pt x="2532" y="3143"/>
                    <a:pt x="2532" y="3213"/>
                  </a:cubicBezTo>
                  <a:cubicBezTo>
                    <a:pt x="2542" y="3320"/>
                    <a:pt x="2636" y="3379"/>
                    <a:pt x="2729" y="3379"/>
                  </a:cubicBezTo>
                  <a:cubicBezTo>
                    <a:pt x="2766" y="3379"/>
                    <a:pt x="2803" y="3370"/>
                    <a:pt x="2834" y="3350"/>
                  </a:cubicBezTo>
                  <a:cubicBezTo>
                    <a:pt x="3069" y="3213"/>
                    <a:pt x="2986" y="2841"/>
                    <a:pt x="2889" y="2648"/>
                  </a:cubicBezTo>
                  <a:cubicBezTo>
                    <a:pt x="2849" y="2566"/>
                    <a:pt x="2807" y="2497"/>
                    <a:pt x="2766" y="2415"/>
                  </a:cubicBezTo>
                  <a:cubicBezTo>
                    <a:pt x="2779" y="2415"/>
                    <a:pt x="2779" y="2415"/>
                    <a:pt x="2794" y="2401"/>
                  </a:cubicBezTo>
                  <a:cubicBezTo>
                    <a:pt x="2821" y="2470"/>
                    <a:pt x="2862" y="2525"/>
                    <a:pt x="2959" y="2538"/>
                  </a:cubicBezTo>
                  <a:cubicBezTo>
                    <a:pt x="3124" y="2580"/>
                    <a:pt x="3289" y="2580"/>
                    <a:pt x="3454" y="2580"/>
                  </a:cubicBezTo>
                  <a:cubicBezTo>
                    <a:pt x="3605" y="2580"/>
                    <a:pt x="3715" y="2593"/>
                    <a:pt x="3852" y="2648"/>
                  </a:cubicBezTo>
                  <a:cubicBezTo>
                    <a:pt x="3884" y="2661"/>
                    <a:pt x="3918" y="2667"/>
                    <a:pt x="3951" y="2667"/>
                  </a:cubicBezTo>
                  <a:cubicBezTo>
                    <a:pt x="3991" y="2667"/>
                    <a:pt x="4029" y="2657"/>
                    <a:pt x="4059" y="2635"/>
                  </a:cubicBezTo>
                  <a:cubicBezTo>
                    <a:pt x="4100" y="2607"/>
                    <a:pt x="4114" y="2580"/>
                    <a:pt x="4142" y="2538"/>
                  </a:cubicBezTo>
                  <a:cubicBezTo>
                    <a:pt x="4183" y="2456"/>
                    <a:pt x="4142" y="2345"/>
                    <a:pt x="4073" y="2290"/>
                  </a:cubicBezTo>
                  <a:cubicBezTo>
                    <a:pt x="3939" y="2165"/>
                    <a:pt x="3765" y="2138"/>
                    <a:pt x="3584" y="2138"/>
                  </a:cubicBezTo>
                  <a:cubicBezTo>
                    <a:pt x="3448" y="2138"/>
                    <a:pt x="3309" y="2153"/>
                    <a:pt x="3179" y="2153"/>
                  </a:cubicBezTo>
                  <a:cubicBezTo>
                    <a:pt x="3261" y="2057"/>
                    <a:pt x="3302" y="1933"/>
                    <a:pt x="3316" y="1795"/>
                  </a:cubicBezTo>
                  <a:cubicBezTo>
                    <a:pt x="3316" y="1740"/>
                    <a:pt x="3316" y="1672"/>
                    <a:pt x="3302" y="1617"/>
                  </a:cubicBezTo>
                  <a:cubicBezTo>
                    <a:pt x="3385" y="1589"/>
                    <a:pt x="3454" y="1548"/>
                    <a:pt x="3522" y="1507"/>
                  </a:cubicBezTo>
                  <a:cubicBezTo>
                    <a:pt x="3552" y="1524"/>
                    <a:pt x="3582" y="1531"/>
                    <a:pt x="3612" y="1531"/>
                  </a:cubicBezTo>
                  <a:cubicBezTo>
                    <a:pt x="3774" y="1531"/>
                    <a:pt x="3914" y="1304"/>
                    <a:pt x="3797" y="1177"/>
                  </a:cubicBezTo>
                  <a:cubicBezTo>
                    <a:pt x="3757" y="1135"/>
                    <a:pt x="3715" y="1094"/>
                    <a:pt x="3687" y="1052"/>
                  </a:cubicBezTo>
                  <a:cubicBezTo>
                    <a:pt x="3624" y="989"/>
                    <a:pt x="3543" y="937"/>
                    <a:pt x="3459" y="937"/>
                  </a:cubicBezTo>
                  <a:cubicBezTo>
                    <a:pt x="3416" y="937"/>
                    <a:pt x="3372" y="951"/>
                    <a:pt x="3330" y="984"/>
                  </a:cubicBezTo>
                  <a:cubicBezTo>
                    <a:pt x="3247" y="1052"/>
                    <a:pt x="3179" y="1094"/>
                    <a:pt x="3096" y="1135"/>
                  </a:cubicBezTo>
                  <a:cubicBezTo>
                    <a:pt x="3027" y="1067"/>
                    <a:pt x="2959" y="1012"/>
                    <a:pt x="2876" y="956"/>
                  </a:cubicBezTo>
                  <a:cubicBezTo>
                    <a:pt x="2862" y="942"/>
                    <a:pt x="2834" y="929"/>
                    <a:pt x="2807" y="915"/>
                  </a:cubicBezTo>
                  <a:lnTo>
                    <a:pt x="2807" y="832"/>
                  </a:lnTo>
                  <a:cubicBezTo>
                    <a:pt x="2807" y="695"/>
                    <a:pt x="2807" y="544"/>
                    <a:pt x="2779" y="406"/>
                  </a:cubicBezTo>
                  <a:cubicBezTo>
                    <a:pt x="2761" y="268"/>
                    <a:pt x="2662" y="205"/>
                    <a:pt x="2560" y="205"/>
                  </a:cubicBezTo>
                  <a:cubicBezTo>
                    <a:pt x="2438" y="205"/>
                    <a:pt x="2312" y="296"/>
                    <a:pt x="2312" y="461"/>
                  </a:cubicBezTo>
                  <a:lnTo>
                    <a:pt x="2312" y="695"/>
                  </a:lnTo>
                  <a:cubicBezTo>
                    <a:pt x="2202" y="667"/>
                    <a:pt x="2091" y="639"/>
                    <a:pt x="1981" y="639"/>
                  </a:cubicBezTo>
                  <a:cubicBezTo>
                    <a:pt x="1776" y="406"/>
                    <a:pt x="1541" y="214"/>
                    <a:pt x="1321" y="48"/>
                  </a:cubicBezTo>
                  <a:cubicBezTo>
                    <a:pt x="1276" y="15"/>
                    <a:pt x="1231" y="1"/>
                    <a:pt x="11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0" name="Google Shape;1300;p11"/>
          <p:cNvSpPr/>
          <p:nvPr/>
        </p:nvSpPr>
        <p:spPr>
          <a:xfrm>
            <a:off x="5625063" y="-208625"/>
            <a:ext cx="808528" cy="436985"/>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 name="Google Shape;1301;p11"/>
          <p:cNvGrpSpPr/>
          <p:nvPr/>
        </p:nvGrpSpPr>
        <p:grpSpPr>
          <a:xfrm>
            <a:off x="8540001" y="1663164"/>
            <a:ext cx="808517" cy="969266"/>
            <a:chOff x="5937150" y="5007400"/>
            <a:chExt cx="373225" cy="447450"/>
          </a:xfrm>
        </p:grpSpPr>
        <p:sp>
          <p:nvSpPr>
            <p:cNvPr id="1302" name="Google Shape;1302;p11"/>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1"/>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1"/>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 name="Google Shape;1305;p11"/>
          <p:cNvSpPr/>
          <p:nvPr/>
        </p:nvSpPr>
        <p:spPr>
          <a:xfrm rot="9900039">
            <a:off x="8686521" y="2867633"/>
            <a:ext cx="1137851" cy="531974"/>
          </a:xfrm>
          <a:custGeom>
            <a:avLst/>
            <a:gdLst/>
            <a:ahLst/>
            <a:cxnLst/>
            <a:rect l="l" t="t" r="r" b="b"/>
            <a:pathLst>
              <a:path w="22644" h="10586" extrusionOk="0">
                <a:moveTo>
                  <a:pt x="9057" y="1600"/>
                </a:moveTo>
                <a:cubicBezTo>
                  <a:pt x="9289" y="1600"/>
                  <a:pt x="9519" y="1640"/>
                  <a:pt x="9739" y="1713"/>
                </a:cubicBezTo>
                <a:cubicBezTo>
                  <a:pt x="9904" y="1768"/>
                  <a:pt x="10096" y="1851"/>
                  <a:pt x="10221" y="1988"/>
                </a:cubicBezTo>
                <a:cubicBezTo>
                  <a:pt x="10358" y="2153"/>
                  <a:pt x="10276" y="2333"/>
                  <a:pt x="10138" y="2470"/>
                </a:cubicBezTo>
                <a:cubicBezTo>
                  <a:pt x="9849" y="2759"/>
                  <a:pt x="9395" y="2938"/>
                  <a:pt x="9023" y="3089"/>
                </a:cubicBezTo>
                <a:cubicBezTo>
                  <a:pt x="8625" y="3241"/>
                  <a:pt x="8198" y="3364"/>
                  <a:pt x="7772" y="3446"/>
                </a:cubicBezTo>
                <a:cubicBezTo>
                  <a:pt x="7554" y="3489"/>
                  <a:pt x="7333" y="3521"/>
                  <a:pt x="7111" y="3543"/>
                </a:cubicBezTo>
                <a:lnTo>
                  <a:pt x="7111" y="3543"/>
                </a:lnTo>
                <a:cubicBezTo>
                  <a:pt x="7111" y="3470"/>
                  <a:pt x="7116" y="3397"/>
                  <a:pt x="7125" y="3323"/>
                </a:cubicBezTo>
                <a:cubicBezTo>
                  <a:pt x="7222" y="2525"/>
                  <a:pt x="7813" y="1851"/>
                  <a:pt x="8583" y="1658"/>
                </a:cubicBezTo>
                <a:cubicBezTo>
                  <a:pt x="8740" y="1619"/>
                  <a:pt x="8899" y="1600"/>
                  <a:pt x="9057" y="1600"/>
                </a:cubicBezTo>
                <a:close/>
                <a:moveTo>
                  <a:pt x="20667" y="1022"/>
                </a:moveTo>
                <a:cubicBezTo>
                  <a:pt x="21074" y="1022"/>
                  <a:pt x="21470" y="1137"/>
                  <a:pt x="21791" y="1438"/>
                </a:cubicBezTo>
                <a:cubicBezTo>
                  <a:pt x="22080" y="1700"/>
                  <a:pt x="22218" y="2071"/>
                  <a:pt x="22163" y="2456"/>
                </a:cubicBezTo>
                <a:cubicBezTo>
                  <a:pt x="22093" y="2869"/>
                  <a:pt x="21846" y="3226"/>
                  <a:pt x="21585" y="3529"/>
                </a:cubicBezTo>
                <a:cubicBezTo>
                  <a:pt x="21062" y="4134"/>
                  <a:pt x="20387" y="4630"/>
                  <a:pt x="19699" y="5042"/>
                </a:cubicBezTo>
                <a:cubicBezTo>
                  <a:pt x="18900" y="5513"/>
                  <a:pt x="18040" y="5867"/>
                  <a:pt x="17145" y="6118"/>
                </a:cubicBezTo>
                <a:lnTo>
                  <a:pt x="17145" y="6118"/>
                </a:lnTo>
                <a:cubicBezTo>
                  <a:pt x="17001" y="5752"/>
                  <a:pt x="16906" y="5368"/>
                  <a:pt x="16880" y="4974"/>
                </a:cubicBezTo>
                <a:cubicBezTo>
                  <a:pt x="16825" y="4189"/>
                  <a:pt x="17045" y="3419"/>
                  <a:pt x="17526" y="2786"/>
                </a:cubicBezTo>
                <a:cubicBezTo>
                  <a:pt x="18008" y="2153"/>
                  <a:pt x="18681" y="1658"/>
                  <a:pt x="19411" y="1328"/>
                </a:cubicBezTo>
                <a:cubicBezTo>
                  <a:pt x="19793" y="1151"/>
                  <a:pt x="20237" y="1022"/>
                  <a:pt x="20667" y="1022"/>
                </a:cubicBezTo>
                <a:close/>
                <a:moveTo>
                  <a:pt x="282" y="1"/>
                </a:moveTo>
                <a:cubicBezTo>
                  <a:pt x="141" y="1"/>
                  <a:pt x="0" y="149"/>
                  <a:pt x="95" y="310"/>
                </a:cubicBezTo>
                <a:cubicBezTo>
                  <a:pt x="976" y="1837"/>
                  <a:pt x="2406" y="3006"/>
                  <a:pt x="4057" y="3598"/>
                </a:cubicBezTo>
                <a:cubicBezTo>
                  <a:pt x="4814" y="3860"/>
                  <a:pt x="5612" y="3988"/>
                  <a:pt x="6409" y="3988"/>
                </a:cubicBezTo>
                <a:cubicBezTo>
                  <a:pt x="6519" y="3988"/>
                  <a:pt x="6629" y="3985"/>
                  <a:pt x="6739" y="3981"/>
                </a:cubicBezTo>
                <a:lnTo>
                  <a:pt x="6739" y="3981"/>
                </a:lnTo>
                <a:cubicBezTo>
                  <a:pt x="6739" y="3982"/>
                  <a:pt x="6739" y="3983"/>
                  <a:pt x="6740" y="3984"/>
                </a:cubicBezTo>
                <a:cubicBezTo>
                  <a:pt x="6891" y="4837"/>
                  <a:pt x="7497" y="5552"/>
                  <a:pt x="8212" y="6005"/>
                </a:cubicBezTo>
                <a:cubicBezTo>
                  <a:pt x="9065" y="6528"/>
                  <a:pt x="10083" y="6721"/>
                  <a:pt x="11059" y="6845"/>
                </a:cubicBezTo>
                <a:cubicBezTo>
                  <a:pt x="11855" y="6957"/>
                  <a:pt x="12650" y="7012"/>
                  <a:pt x="13445" y="7012"/>
                </a:cubicBezTo>
                <a:cubicBezTo>
                  <a:pt x="13531" y="7012"/>
                  <a:pt x="13616" y="7012"/>
                  <a:pt x="13701" y="7010"/>
                </a:cubicBezTo>
                <a:cubicBezTo>
                  <a:pt x="14779" y="6985"/>
                  <a:pt x="15863" y="6856"/>
                  <a:pt x="16914" y="6596"/>
                </a:cubicBezTo>
                <a:lnTo>
                  <a:pt x="16914" y="6596"/>
                </a:lnTo>
                <a:cubicBezTo>
                  <a:pt x="17639" y="8115"/>
                  <a:pt x="19062" y="9146"/>
                  <a:pt x="20539" y="9927"/>
                </a:cubicBezTo>
                <a:cubicBezTo>
                  <a:pt x="20965" y="10147"/>
                  <a:pt x="21392" y="10353"/>
                  <a:pt x="21818" y="10560"/>
                </a:cubicBezTo>
                <a:cubicBezTo>
                  <a:pt x="21852" y="10578"/>
                  <a:pt x="21885" y="10585"/>
                  <a:pt x="21916" y="10585"/>
                </a:cubicBezTo>
                <a:cubicBezTo>
                  <a:pt x="22103" y="10585"/>
                  <a:pt x="22225" y="10310"/>
                  <a:pt x="22025" y="10215"/>
                </a:cubicBezTo>
                <a:cubicBezTo>
                  <a:pt x="20484" y="9459"/>
                  <a:pt x="18806" y="8661"/>
                  <a:pt x="17773" y="7244"/>
                </a:cubicBezTo>
                <a:cubicBezTo>
                  <a:pt x="17601" y="7007"/>
                  <a:pt x="17445" y="6755"/>
                  <a:pt x="17312" y="6491"/>
                </a:cubicBezTo>
                <a:lnTo>
                  <a:pt x="17312" y="6491"/>
                </a:lnTo>
                <a:cubicBezTo>
                  <a:pt x="17840" y="6342"/>
                  <a:pt x="18358" y="6159"/>
                  <a:pt x="18861" y="5937"/>
                </a:cubicBezTo>
                <a:cubicBezTo>
                  <a:pt x="19644" y="5579"/>
                  <a:pt x="20387" y="5139"/>
                  <a:pt x="21048" y="4589"/>
                </a:cubicBezTo>
                <a:cubicBezTo>
                  <a:pt x="21736" y="4039"/>
                  <a:pt x="22506" y="3309"/>
                  <a:pt x="22575" y="2388"/>
                </a:cubicBezTo>
                <a:cubicBezTo>
                  <a:pt x="22644" y="1493"/>
                  <a:pt x="21901" y="792"/>
                  <a:pt x="21075" y="654"/>
                </a:cubicBezTo>
                <a:cubicBezTo>
                  <a:pt x="20928" y="626"/>
                  <a:pt x="20781" y="613"/>
                  <a:pt x="20633" y="613"/>
                </a:cubicBezTo>
                <a:cubicBezTo>
                  <a:pt x="19829" y="613"/>
                  <a:pt x="19030" y="998"/>
                  <a:pt x="18379" y="1452"/>
                </a:cubicBezTo>
                <a:cubicBezTo>
                  <a:pt x="17650" y="1933"/>
                  <a:pt x="17030" y="2593"/>
                  <a:pt x="16700" y="3406"/>
                </a:cubicBezTo>
                <a:cubicBezTo>
                  <a:pt x="16370" y="4231"/>
                  <a:pt x="16398" y="5152"/>
                  <a:pt x="16673" y="5992"/>
                </a:cubicBezTo>
                <a:cubicBezTo>
                  <a:pt x="16698" y="6070"/>
                  <a:pt x="16725" y="6146"/>
                  <a:pt x="16754" y="6221"/>
                </a:cubicBezTo>
                <a:lnTo>
                  <a:pt x="16754" y="6221"/>
                </a:lnTo>
                <a:cubicBezTo>
                  <a:pt x="15666" y="6488"/>
                  <a:pt x="14535" y="6610"/>
                  <a:pt x="13407" y="6610"/>
                </a:cubicBezTo>
                <a:cubicBezTo>
                  <a:pt x="12399" y="6610"/>
                  <a:pt x="11395" y="6513"/>
                  <a:pt x="10427" y="6336"/>
                </a:cubicBezTo>
                <a:cubicBezTo>
                  <a:pt x="9560" y="6185"/>
                  <a:pt x="8666" y="5923"/>
                  <a:pt x="7992" y="5332"/>
                </a:cubicBezTo>
                <a:cubicBezTo>
                  <a:pt x="7584" y="4964"/>
                  <a:pt x="7263" y="4481"/>
                  <a:pt x="7152" y="3951"/>
                </a:cubicBezTo>
                <a:lnTo>
                  <a:pt x="7152" y="3951"/>
                </a:lnTo>
                <a:cubicBezTo>
                  <a:pt x="8029" y="3864"/>
                  <a:pt x="8891" y="3624"/>
                  <a:pt x="9684" y="3241"/>
                </a:cubicBezTo>
                <a:cubicBezTo>
                  <a:pt x="10056" y="3048"/>
                  <a:pt x="10509" y="2828"/>
                  <a:pt x="10661" y="2415"/>
                </a:cubicBezTo>
                <a:cubicBezTo>
                  <a:pt x="10826" y="1961"/>
                  <a:pt x="10482" y="1603"/>
                  <a:pt x="10111" y="1425"/>
                </a:cubicBezTo>
                <a:cubicBezTo>
                  <a:pt x="9784" y="1270"/>
                  <a:pt x="9426" y="1192"/>
                  <a:pt x="9069" y="1192"/>
                </a:cubicBezTo>
                <a:cubicBezTo>
                  <a:pt x="8539" y="1192"/>
                  <a:pt x="8012" y="1362"/>
                  <a:pt x="7593" y="1700"/>
                </a:cubicBezTo>
                <a:cubicBezTo>
                  <a:pt x="7028" y="2149"/>
                  <a:pt x="6705" y="2859"/>
                  <a:pt x="6704" y="3572"/>
                </a:cubicBezTo>
                <a:lnTo>
                  <a:pt x="6704" y="3572"/>
                </a:lnTo>
                <a:cubicBezTo>
                  <a:pt x="6607" y="3576"/>
                  <a:pt x="6510" y="3578"/>
                  <a:pt x="6413" y="3578"/>
                </a:cubicBezTo>
                <a:cubicBezTo>
                  <a:pt x="5993" y="3578"/>
                  <a:pt x="5572" y="3540"/>
                  <a:pt x="5158" y="3461"/>
                </a:cubicBezTo>
                <a:cubicBezTo>
                  <a:pt x="3575" y="3158"/>
                  <a:pt x="2131" y="2291"/>
                  <a:pt x="1099" y="1053"/>
                </a:cubicBezTo>
                <a:cubicBezTo>
                  <a:pt x="851" y="750"/>
                  <a:pt x="645" y="434"/>
                  <a:pt x="453" y="104"/>
                </a:cubicBezTo>
                <a:cubicBezTo>
                  <a:pt x="410" y="31"/>
                  <a:pt x="346"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1"/>
          <p:cNvSpPr/>
          <p:nvPr/>
        </p:nvSpPr>
        <p:spPr>
          <a:xfrm rot="5400000">
            <a:off x="4038775" y="-547600"/>
            <a:ext cx="263212" cy="1200787"/>
          </a:xfrm>
          <a:custGeom>
            <a:avLst/>
            <a:gdLst/>
            <a:ahLst/>
            <a:cxnLst/>
            <a:rect l="l" t="t" r="r" b="b"/>
            <a:pathLst>
              <a:path w="4053" h="18490" extrusionOk="0">
                <a:moveTo>
                  <a:pt x="420" y="1"/>
                </a:moveTo>
                <a:cubicBezTo>
                  <a:pt x="347" y="1"/>
                  <a:pt x="305" y="89"/>
                  <a:pt x="351" y="148"/>
                </a:cubicBezTo>
                <a:cubicBezTo>
                  <a:pt x="1397" y="1289"/>
                  <a:pt x="2347" y="2377"/>
                  <a:pt x="2910" y="3848"/>
                </a:cubicBezTo>
                <a:cubicBezTo>
                  <a:pt x="3433" y="5238"/>
                  <a:pt x="3653" y="6752"/>
                  <a:pt x="3598" y="8237"/>
                </a:cubicBezTo>
                <a:cubicBezTo>
                  <a:pt x="3530" y="9943"/>
                  <a:pt x="3103" y="11622"/>
                  <a:pt x="2497" y="13218"/>
                </a:cubicBezTo>
                <a:cubicBezTo>
                  <a:pt x="1837" y="14964"/>
                  <a:pt x="861" y="16533"/>
                  <a:pt x="76" y="18226"/>
                </a:cubicBezTo>
                <a:cubicBezTo>
                  <a:pt x="0" y="18367"/>
                  <a:pt x="114" y="18489"/>
                  <a:pt x="236" y="18489"/>
                </a:cubicBezTo>
                <a:cubicBezTo>
                  <a:pt x="292" y="18489"/>
                  <a:pt x="350" y="18464"/>
                  <a:pt x="393" y="18404"/>
                </a:cubicBezTo>
                <a:cubicBezTo>
                  <a:pt x="1424" y="16863"/>
                  <a:pt x="2237" y="15047"/>
                  <a:pt x="2897" y="13314"/>
                </a:cubicBezTo>
                <a:cubicBezTo>
                  <a:pt x="3543" y="11594"/>
                  <a:pt x="3983" y="9778"/>
                  <a:pt x="4011" y="7935"/>
                </a:cubicBezTo>
                <a:cubicBezTo>
                  <a:pt x="4053" y="5169"/>
                  <a:pt x="3090" y="1427"/>
                  <a:pt x="461" y="10"/>
                </a:cubicBezTo>
                <a:cubicBezTo>
                  <a:pt x="447" y="4"/>
                  <a:pt x="433" y="1"/>
                  <a:pt x="4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 name="Google Shape;1307;p11"/>
          <p:cNvGrpSpPr/>
          <p:nvPr/>
        </p:nvGrpSpPr>
        <p:grpSpPr>
          <a:xfrm>
            <a:off x="6433600" y="4817875"/>
            <a:ext cx="333650" cy="198650"/>
            <a:chOff x="2645275" y="3236825"/>
            <a:chExt cx="333650" cy="198650"/>
          </a:xfrm>
        </p:grpSpPr>
        <p:sp>
          <p:nvSpPr>
            <p:cNvPr id="1308" name="Google Shape;1308;p11"/>
            <p:cNvSpPr/>
            <p:nvPr/>
          </p:nvSpPr>
          <p:spPr>
            <a:xfrm>
              <a:off x="2953450" y="3314375"/>
              <a:ext cx="25475" cy="27375"/>
            </a:xfrm>
            <a:custGeom>
              <a:avLst/>
              <a:gdLst/>
              <a:ahLst/>
              <a:cxnLst/>
              <a:rect l="l" t="t" r="r" b="b"/>
              <a:pathLst>
                <a:path w="1019" h="1095" extrusionOk="0">
                  <a:moveTo>
                    <a:pt x="976" y="0"/>
                  </a:moveTo>
                  <a:lnTo>
                    <a:pt x="976" y="0"/>
                  </a:lnTo>
                  <a:cubicBezTo>
                    <a:pt x="715" y="166"/>
                    <a:pt x="495" y="290"/>
                    <a:pt x="275" y="441"/>
                  </a:cubicBezTo>
                  <a:cubicBezTo>
                    <a:pt x="96" y="565"/>
                    <a:pt x="0" y="771"/>
                    <a:pt x="151" y="950"/>
                  </a:cubicBezTo>
                  <a:cubicBezTo>
                    <a:pt x="231" y="1041"/>
                    <a:pt x="396" y="1095"/>
                    <a:pt x="536" y="1095"/>
                  </a:cubicBezTo>
                  <a:cubicBezTo>
                    <a:pt x="565" y="1095"/>
                    <a:pt x="593" y="1093"/>
                    <a:pt x="619" y="1088"/>
                  </a:cubicBezTo>
                  <a:cubicBezTo>
                    <a:pt x="756" y="1060"/>
                    <a:pt x="936" y="908"/>
                    <a:pt x="963" y="785"/>
                  </a:cubicBezTo>
                  <a:cubicBezTo>
                    <a:pt x="1018" y="538"/>
                    <a:pt x="976" y="262"/>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1"/>
            <p:cNvSpPr/>
            <p:nvPr/>
          </p:nvSpPr>
          <p:spPr>
            <a:xfrm>
              <a:off x="2918350" y="3420625"/>
              <a:ext cx="15425" cy="14850"/>
            </a:xfrm>
            <a:custGeom>
              <a:avLst/>
              <a:gdLst/>
              <a:ahLst/>
              <a:cxnLst/>
              <a:rect l="l" t="t" r="r" b="b"/>
              <a:pathLst>
                <a:path w="617" h="594" extrusionOk="0">
                  <a:moveTo>
                    <a:pt x="374" y="0"/>
                  </a:moveTo>
                  <a:cubicBezTo>
                    <a:pt x="342" y="0"/>
                    <a:pt x="309" y="5"/>
                    <a:pt x="276" y="15"/>
                  </a:cubicBezTo>
                  <a:cubicBezTo>
                    <a:pt x="166" y="43"/>
                    <a:pt x="28" y="167"/>
                    <a:pt x="14" y="277"/>
                  </a:cubicBezTo>
                  <a:cubicBezTo>
                    <a:pt x="1" y="346"/>
                    <a:pt x="166" y="456"/>
                    <a:pt x="289" y="593"/>
                  </a:cubicBezTo>
                  <a:cubicBezTo>
                    <a:pt x="441" y="442"/>
                    <a:pt x="592" y="360"/>
                    <a:pt x="606" y="250"/>
                  </a:cubicBezTo>
                  <a:cubicBezTo>
                    <a:pt x="617" y="93"/>
                    <a:pt x="510"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1"/>
            <p:cNvSpPr/>
            <p:nvPr/>
          </p:nvSpPr>
          <p:spPr>
            <a:xfrm>
              <a:off x="2923175" y="3331250"/>
              <a:ext cx="5175" cy="6200"/>
            </a:xfrm>
            <a:custGeom>
              <a:avLst/>
              <a:gdLst/>
              <a:ahLst/>
              <a:cxnLst/>
              <a:rect l="l" t="t" r="r" b="b"/>
              <a:pathLst>
                <a:path w="207" h="248" extrusionOk="0">
                  <a:moveTo>
                    <a:pt x="110" y="0"/>
                  </a:moveTo>
                  <a:cubicBezTo>
                    <a:pt x="55" y="55"/>
                    <a:pt x="14" y="96"/>
                    <a:pt x="0" y="138"/>
                  </a:cubicBezTo>
                  <a:cubicBezTo>
                    <a:pt x="0" y="165"/>
                    <a:pt x="55" y="206"/>
                    <a:pt x="83" y="248"/>
                  </a:cubicBezTo>
                  <a:cubicBezTo>
                    <a:pt x="124" y="206"/>
                    <a:pt x="179" y="165"/>
                    <a:pt x="206" y="123"/>
                  </a:cubicBezTo>
                  <a:cubicBezTo>
                    <a:pt x="206" y="96"/>
                    <a:pt x="151" y="55"/>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1"/>
            <p:cNvSpPr/>
            <p:nvPr/>
          </p:nvSpPr>
          <p:spPr>
            <a:xfrm>
              <a:off x="2645275" y="3236825"/>
              <a:ext cx="79000" cy="103750"/>
            </a:xfrm>
            <a:custGeom>
              <a:avLst/>
              <a:gdLst/>
              <a:ahLst/>
              <a:cxnLst/>
              <a:rect l="l" t="t" r="r" b="b"/>
              <a:pathLst>
                <a:path w="3160" h="4150" extrusionOk="0">
                  <a:moveTo>
                    <a:pt x="2713" y="0"/>
                  </a:moveTo>
                  <a:cubicBezTo>
                    <a:pt x="2698" y="0"/>
                    <a:pt x="2684" y="3"/>
                    <a:pt x="2669" y="7"/>
                  </a:cubicBezTo>
                  <a:cubicBezTo>
                    <a:pt x="2132" y="131"/>
                    <a:pt x="1844" y="778"/>
                    <a:pt x="1582" y="1314"/>
                  </a:cubicBezTo>
                  <a:lnTo>
                    <a:pt x="1554" y="1286"/>
                  </a:lnTo>
                  <a:cubicBezTo>
                    <a:pt x="1251" y="819"/>
                    <a:pt x="949" y="62"/>
                    <a:pt x="330" y="7"/>
                  </a:cubicBezTo>
                  <a:cubicBezTo>
                    <a:pt x="323" y="6"/>
                    <a:pt x="315" y="5"/>
                    <a:pt x="308" y="5"/>
                  </a:cubicBezTo>
                  <a:cubicBezTo>
                    <a:pt x="249" y="5"/>
                    <a:pt x="204" y="54"/>
                    <a:pt x="193" y="103"/>
                  </a:cubicBezTo>
                  <a:cubicBezTo>
                    <a:pt x="0" y="736"/>
                    <a:pt x="701" y="1396"/>
                    <a:pt x="1031" y="1892"/>
                  </a:cubicBezTo>
                  <a:cubicBezTo>
                    <a:pt x="1073" y="1947"/>
                    <a:pt x="1114" y="2016"/>
                    <a:pt x="1156" y="2084"/>
                  </a:cubicBezTo>
                  <a:cubicBezTo>
                    <a:pt x="798" y="2649"/>
                    <a:pt x="398" y="3240"/>
                    <a:pt x="330" y="3873"/>
                  </a:cubicBezTo>
                  <a:cubicBezTo>
                    <a:pt x="319" y="4019"/>
                    <a:pt x="476" y="4150"/>
                    <a:pt x="618" y="4150"/>
                  </a:cubicBezTo>
                  <a:cubicBezTo>
                    <a:pt x="663" y="4150"/>
                    <a:pt x="707" y="4137"/>
                    <a:pt x="743" y="4107"/>
                  </a:cubicBezTo>
                  <a:cubicBezTo>
                    <a:pt x="1156" y="3818"/>
                    <a:pt x="1417" y="3350"/>
                    <a:pt x="1664" y="2869"/>
                  </a:cubicBezTo>
                  <a:cubicBezTo>
                    <a:pt x="1912" y="3240"/>
                    <a:pt x="2159" y="3612"/>
                    <a:pt x="2449" y="3955"/>
                  </a:cubicBezTo>
                  <a:cubicBezTo>
                    <a:pt x="2520" y="4041"/>
                    <a:pt x="2605" y="4076"/>
                    <a:pt x="2688" y="4076"/>
                  </a:cubicBezTo>
                  <a:cubicBezTo>
                    <a:pt x="2928" y="4076"/>
                    <a:pt x="3159" y="3781"/>
                    <a:pt x="3027" y="3515"/>
                  </a:cubicBezTo>
                  <a:cubicBezTo>
                    <a:pt x="2752" y="3007"/>
                    <a:pt x="2421"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1"/>
            <p:cNvSpPr/>
            <p:nvPr/>
          </p:nvSpPr>
          <p:spPr>
            <a:xfrm>
              <a:off x="2741575" y="3236825"/>
              <a:ext cx="79250" cy="103750"/>
            </a:xfrm>
            <a:custGeom>
              <a:avLst/>
              <a:gdLst/>
              <a:ahLst/>
              <a:cxnLst/>
              <a:rect l="l" t="t" r="r" b="b"/>
              <a:pathLst>
                <a:path w="3170" h="4150" extrusionOk="0">
                  <a:moveTo>
                    <a:pt x="2713" y="0"/>
                  </a:moveTo>
                  <a:cubicBezTo>
                    <a:pt x="2698" y="0"/>
                    <a:pt x="2684" y="3"/>
                    <a:pt x="2669" y="7"/>
                  </a:cubicBezTo>
                  <a:cubicBezTo>
                    <a:pt x="2132" y="131"/>
                    <a:pt x="1844" y="778"/>
                    <a:pt x="1582" y="1314"/>
                  </a:cubicBezTo>
                  <a:cubicBezTo>
                    <a:pt x="1582" y="1301"/>
                    <a:pt x="1569" y="1301"/>
                    <a:pt x="1569" y="1286"/>
                  </a:cubicBezTo>
                  <a:cubicBezTo>
                    <a:pt x="1252" y="819"/>
                    <a:pt x="949" y="62"/>
                    <a:pt x="330" y="7"/>
                  </a:cubicBezTo>
                  <a:cubicBezTo>
                    <a:pt x="324" y="6"/>
                    <a:pt x="318" y="5"/>
                    <a:pt x="312" y="5"/>
                  </a:cubicBezTo>
                  <a:cubicBezTo>
                    <a:pt x="264" y="5"/>
                    <a:pt x="217" y="54"/>
                    <a:pt x="193" y="103"/>
                  </a:cubicBezTo>
                  <a:cubicBezTo>
                    <a:pt x="0" y="736"/>
                    <a:pt x="716" y="1396"/>
                    <a:pt x="1032" y="1892"/>
                  </a:cubicBezTo>
                  <a:cubicBezTo>
                    <a:pt x="1073" y="1947"/>
                    <a:pt x="1114" y="2016"/>
                    <a:pt x="1156" y="2084"/>
                  </a:cubicBezTo>
                  <a:cubicBezTo>
                    <a:pt x="811" y="2649"/>
                    <a:pt x="399" y="3240"/>
                    <a:pt x="344" y="3873"/>
                  </a:cubicBezTo>
                  <a:cubicBezTo>
                    <a:pt x="323" y="4019"/>
                    <a:pt x="477" y="4150"/>
                    <a:pt x="624" y="4150"/>
                  </a:cubicBezTo>
                  <a:cubicBezTo>
                    <a:pt x="671" y="4150"/>
                    <a:pt x="717" y="4137"/>
                    <a:pt x="756" y="4107"/>
                  </a:cubicBezTo>
                  <a:cubicBezTo>
                    <a:pt x="1156" y="3818"/>
                    <a:pt x="1431" y="3350"/>
                    <a:pt x="1664" y="2869"/>
                  </a:cubicBezTo>
                  <a:cubicBezTo>
                    <a:pt x="1912" y="3240"/>
                    <a:pt x="2174" y="3612"/>
                    <a:pt x="2449" y="3955"/>
                  </a:cubicBezTo>
                  <a:cubicBezTo>
                    <a:pt x="2520" y="4041"/>
                    <a:pt x="2606" y="4076"/>
                    <a:pt x="2690" y="4076"/>
                  </a:cubicBezTo>
                  <a:cubicBezTo>
                    <a:pt x="2934" y="4076"/>
                    <a:pt x="3170" y="3781"/>
                    <a:pt x="3027" y="3515"/>
                  </a:cubicBezTo>
                  <a:cubicBezTo>
                    <a:pt x="2765" y="3007"/>
                    <a:pt x="2435"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1"/>
            <p:cNvSpPr/>
            <p:nvPr/>
          </p:nvSpPr>
          <p:spPr>
            <a:xfrm>
              <a:off x="2838200" y="3236825"/>
              <a:ext cx="78950" cy="103750"/>
            </a:xfrm>
            <a:custGeom>
              <a:avLst/>
              <a:gdLst/>
              <a:ahLst/>
              <a:cxnLst/>
              <a:rect l="l" t="t" r="r" b="b"/>
              <a:pathLst>
                <a:path w="3158" h="4150" extrusionOk="0">
                  <a:moveTo>
                    <a:pt x="2700" y="0"/>
                  </a:moveTo>
                  <a:cubicBezTo>
                    <a:pt x="2686" y="0"/>
                    <a:pt x="2671" y="3"/>
                    <a:pt x="2656" y="7"/>
                  </a:cubicBezTo>
                  <a:cubicBezTo>
                    <a:pt x="2134" y="131"/>
                    <a:pt x="1831" y="778"/>
                    <a:pt x="1569" y="1314"/>
                  </a:cubicBezTo>
                  <a:cubicBezTo>
                    <a:pt x="1569" y="1301"/>
                    <a:pt x="1556" y="1301"/>
                    <a:pt x="1556" y="1286"/>
                  </a:cubicBezTo>
                  <a:cubicBezTo>
                    <a:pt x="1239" y="819"/>
                    <a:pt x="936" y="62"/>
                    <a:pt x="331" y="7"/>
                  </a:cubicBezTo>
                  <a:cubicBezTo>
                    <a:pt x="323" y="6"/>
                    <a:pt x="316" y="5"/>
                    <a:pt x="309" y="5"/>
                  </a:cubicBezTo>
                  <a:cubicBezTo>
                    <a:pt x="251" y="5"/>
                    <a:pt x="206" y="54"/>
                    <a:pt x="193" y="103"/>
                  </a:cubicBezTo>
                  <a:cubicBezTo>
                    <a:pt x="1" y="736"/>
                    <a:pt x="703" y="1396"/>
                    <a:pt x="1033" y="1892"/>
                  </a:cubicBezTo>
                  <a:cubicBezTo>
                    <a:pt x="1074" y="1947"/>
                    <a:pt x="1116" y="2016"/>
                    <a:pt x="1143" y="2084"/>
                  </a:cubicBezTo>
                  <a:cubicBezTo>
                    <a:pt x="799" y="2649"/>
                    <a:pt x="386" y="3240"/>
                    <a:pt x="331" y="3873"/>
                  </a:cubicBezTo>
                  <a:cubicBezTo>
                    <a:pt x="321" y="4019"/>
                    <a:pt x="469" y="4150"/>
                    <a:pt x="613" y="4150"/>
                  </a:cubicBezTo>
                  <a:cubicBezTo>
                    <a:pt x="659" y="4150"/>
                    <a:pt x="704" y="4137"/>
                    <a:pt x="744" y="4107"/>
                  </a:cubicBezTo>
                  <a:cubicBezTo>
                    <a:pt x="1143" y="3818"/>
                    <a:pt x="1418" y="3350"/>
                    <a:pt x="1666" y="2869"/>
                  </a:cubicBezTo>
                  <a:cubicBezTo>
                    <a:pt x="1899" y="3240"/>
                    <a:pt x="2161" y="3612"/>
                    <a:pt x="2450" y="3955"/>
                  </a:cubicBezTo>
                  <a:cubicBezTo>
                    <a:pt x="2520" y="4041"/>
                    <a:pt x="2605" y="4076"/>
                    <a:pt x="2689" y="4076"/>
                  </a:cubicBezTo>
                  <a:cubicBezTo>
                    <a:pt x="2928" y="4076"/>
                    <a:pt x="3157" y="3781"/>
                    <a:pt x="3014" y="3515"/>
                  </a:cubicBezTo>
                  <a:cubicBezTo>
                    <a:pt x="2752" y="3007"/>
                    <a:pt x="2422" y="2525"/>
                    <a:pt x="2079" y="2044"/>
                  </a:cubicBezTo>
                  <a:cubicBezTo>
                    <a:pt x="2394" y="1493"/>
                    <a:pt x="3042" y="750"/>
                    <a:pt x="2849" y="118"/>
                  </a:cubicBezTo>
                  <a:cubicBezTo>
                    <a:pt x="2826" y="50"/>
                    <a:pt x="2767" y="0"/>
                    <a:pt x="27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11"/>
          <p:cNvGrpSpPr/>
          <p:nvPr/>
        </p:nvGrpSpPr>
        <p:grpSpPr>
          <a:xfrm>
            <a:off x="4813211" y="4817878"/>
            <a:ext cx="733505" cy="482151"/>
            <a:chOff x="6739600" y="291450"/>
            <a:chExt cx="504925" cy="331900"/>
          </a:xfrm>
        </p:grpSpPr>
        <p:sp>
          <p:nvSpPr>
            <p:cNvPr id="1315" name="Google Shape;1315;p11"/>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1"/>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1"/>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1"/>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1"/>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1"/>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1"/>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1"/>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1"/>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1"/>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1"/>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1"/>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1"/>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1"/>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1"/>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1"/>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1"/>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1"/>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1"/>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1"/>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1"/>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1"/>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1"/>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1"/>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11"/>
          <p:cNvSpPr/>
          <p:nvPr/>
        </p:nvSpPr>
        <p:spPr>
          <a:xfrm>
            <a:off x="3311675" y="4817884"/>
            <a:ext cx="808501" cy="666084"/>
          </a:xfrm>
          <a:custGeom>
            <a:avLst/>
            <a:gdLst/>
            <a:ahLst/>
            <a:cxnLst/>
            <a:rect l="l" t="t" r="r" b="b"/>
            <a:pathLst>
              <a:path w="19455" h="16028" extrusionOk="0">
                <a:moveTo>
                  <a:pt x="17597" y="2889"/>
                </a:moveTo>
                <a:cubicBezTo>
                  <a:pt x="19454" y="5324"/>
                  <a:pt x="19137" y="9383"/>
                  <a:pt x="16868" y="11557"/>
                </a:cubicBezTo>
                <a:cubicBezTo>
                  <a:pt x="15547" y="12795"/>
                  <a:pt x="13882" y="13043"/>
                  <a:pt x="12190" y="12795"/>
                </a:cubicBezTo>
                <a:cubicBezTo>
                  <a:pt x="11255" y="12671"/>
                  <a:pt x="10250" y="12437"/>
                  <a:pt x="9301" y="12643"/>
                </a:cubicBezTo>
                <a:cubicBezTo>
                  <a:pt x="8366" y="12850"/>
                  <a:pt x="7788" y="13593"/>
                  <a:pt x="7113" y="14226"/>
                </a:cubicBezTo>
                <a:cubicBezTo>
                  <a:pt x="5752" y="15505"/>
                  <a:pt x="3646" y="16028"/>
                  <a:pt x="2050" y="14941"/>
                </a:cubicBezTo>
                <a:cubicBezTo>
                  <a:pt x="1459" y="14529"/>
                  <a:pt x="922" y="13936"/>
                  <a:pt x="564" y="13276"/>
                </a:cubicBezTo>
                <a:cubicBezTo>
                  <a:pt x="248" y="12891"/>
                  <a:pt x="42" y="12313"/>
                  <a:pt x="28" y="11873"/>
                </a:cubicBezTo>
                <a:cubicBezTo>
                  <a:pt x="1" y="10649"/>
                  <a:pt x="359" y="9286"/>
                  <a:pt x="1487" y="8653"/>
                </a:cubicBezTo>
                <a:cubicBezTo>
                  <a:pt x="2876" y="7883"/>
                  <a:pt x="5049" y="8475"/>
                  <a:pt x="6192" y="7250"/>
                </a:cubicBezTo>
                <a:cubicBezTo>
                  <a:pt x="7306" y="6039"/>
                  <a:pt x="7513" y="4278"/>
                  <a:pt x="8696" y="3095"/>
                </a:cubicBezTo>
                <a:cubicBezTo>
                  <a:pt x="11090" y="674"/>
                  <a:pt x="15382" y="0"/>
                  <a:pt x="17597" y="2889"/>
                </a:cubicBezTo>
                <a:close/>
                <a:moveTo>
                  <a:pt x="10855" y="3000"/>
                </a:moveTo>
                <a:cubicBezTo>
                  <a:pt x="10044" y="3481"/>
                  <a:pt x="9274" y="4113"/>
                  <a:pt x="8833" y="4981"/>
                </a:cubicBezTo>
                <a:cubicBezTo>
                  <a:pt x="8434" y="5764"/>
                  <a:pt x="8118" y="6604"/>
                  <a:pt x="7623" y="7347"/>
                </a:cubicBezTo>
                <a:cubicBezTo>
                  <a:pt x="6480" y="9066"/>
                  <a:pt x="4829" y="9011"/>
                  <a:pt x="3028" y="9286"/>
                </a:cubicBezTo>
                <a:cubicBezTo>
                  <a:pt x="2078" y="9438"/>
                  <a:pt x="1362" y="9782"/>
                  <a:pt x="1101" y="10786"/>
                </a:cubicBezTo>
                <a:cubicBezTo>
                  <a:pt x="1087" y="10842"/>
                  <a:pt x="1074" y="10965"/>
                  <a:pt x="1060" y="11130"/>
                </a:cubicBezTo>
                <a:cubicBezTo>
                  <a:pt x="1239" y="11777"/>
                  <a:pt x="1500" y="12396"/>
                  <a:pt x="1858" y="12918"/>
                </a:cubicBezTo>
                <a:cubicBezTo>
                  <a:pt x="1982" y="12946"/>
                  <a:pt x="2078" y="13056"/>
                  <a:pt x="2064" y="13180"/>
                </a:cubicBezTo>
                <a:cubicBezTo>
                  <a:pt x="2697" y="13964"/>
                  <a:pt x="3605" y="14404"/>
                  <a:pt x="4857" y="14088"/>
                </a:cubicBezTo>
                <a:cubicBezTo>
                  <a:pt x="5875" y="13826"/>
                  <a:pt x="6480" y="12973"/>
                  <a:pt x="7251" y="12286"/>
                </a:cubicBezTo>
                <a:cubicBezTo>
                  <a:pt x="7870" y="11735"/>
                  <a:pt x="8613" y="11364"/>
                  <a:pt x="9424" y="11282"/>
                </a:cubicBezTo>
                <a:cubicBezTo>
                  <a:pt x="10374" y="11172"/>
                  <a:pt x="11295" y="11295"/>
                  <a:pt x="12231" y="11419"/>
                </a:cubicBezTo>
                <a:cubicBezTo>
                  <a:pt x="13084" y="11529"/>
                  <a:pt x="14019" y="11653"/>
                  <a:pt x="14845" y="11254"/>
                </a:cubicBezTo>
                <a:cubicBezTo>
                  <a:pt x="17721" y="9892"/>
                  <a:pt x="18394" y="5091"/>
                  <a:pt x="15877" y="3123"/>
                </a:cubicBezTo>
                <a:cubicBezTo>
                  <a:pt x="14474" y="2022"/>
                  <a:pt x="12396" y="2092"/>
                  <a:pt x="10855" y="30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0" name="Google Shape;1340;p11"/>
          <p:cNvGrpSpPr/>
          <p:nvPr/>
        </p:nvGrpSpPr>
        <p:grpSpPr>
          <a:xfrm>
            <a:off x="7075986" y="4513042"/>
            <a:ext cx="959197" cy="808314"/>
            <a:chOff x="1844900" y="831875"/>
            <a:chExt cx="538300" cy="453625"/>
          </a:xfrm>
        </p:grpSpPr>
        <p:sp>
          <p:nvSpPr>
            <p:cNvPr id="1341" name="Google Shape;1341;p11"/>
            <p:cNvSpPr/>
            <p:nvPr/>
          </p:nvSpPr>
          <p:spPr>
            <a:xfrm>
              <a:off x="1902350" y="868425"/>
              <a:ext cx="452300" cy="417075"/>
            </a:xfrm>
            <a:custGeom>
              <a:avLst/>
              <a:gdLst/>
              <a:ahLst/>
              <a:cxnLst/>
              <a:rect l="l" t="t" r="r" b="b"/>
              <a:pathLst>
                <a:path w="18092" h="16683" extrusionOk="0">
                  <a:moveTo>
                    <a:pt x="7982" y="1"/>
                  </a:moveTo>
                  <a:cubicBezTo>
                    <a:pt x="7788" y="1"/>
                    <a:pt x="7597" y="94"/>
                    <a:pt x="7402" y="282"/>
                  </a:cubicBezTo>
                  <a:cubicBezTo>
                    <a:pt x="7209" y="474"/>
                    <a:pt x="7057" y="708"/>
                    <a:pt x="6947" y="955"/>
                  </a:cubicBezTo>
                  <a:cubicBezTo>
                    <a:pt x="6782" y="1313"/>
                    <a:pt x="6672" y="1685"/>
                    <a:pt x="6562" y="2070"/>
                  </a:cubicBezTo>
                  <a:cubicBezTo>
                    <a:pt x="6287" y="3144"/>
                    <a:pt x="6149" y="4244"/>
                    <a:pt x="6081" y="5358"/>
                  </a:cubicBezTo>
                  <a:cubicBezTo>
                    <a:pt x="6026" y="6088"/>
                    <a:pt x="5984" y="6831"/>
                    <a:pt x="5971" y="7574"/>
                  </a:cubicBezTo>
                  <a:cubicBezTo>
                    <a:pt x="5971" y="7587"/>
                    <a:pt x="5957" y="7601"/>
                    <a:pt x="5943" y="7614"/>
                  </a:cubicBezTo>
                  <a:cubicBezTo>
                    <a:pt x="5874" y="7559"/>
                    <a:pt x="5847" y="7463"/>
                    <a:pt x="5819" y="7394"/>
                  </a:cubicBezTo>
                  <a:cubicBezTo>
                    <a:pt x="5448" y="6638"/>
                    <a:pt x="5021" y="5895"/>
                    <a:pt x="4568" y="5180"/>
                  </a:cubicBezTo>
                  <a:cubicBezTo>
                    <a:pt x="4278" y="4753"/>
                    <a:pt x="3976" y="4340"/>
                    <a:pt x="3605" y="3969"/>
                  </a:cubicBezTo>
                  <a:cubicBezTo>
                    <a:pt x="3412" y="3762"/>
                    <a:pt x="3205" y="3584"/>
                    <a:pt x="2957" y="3432"/>
                  </a:cubicBezTo>
                  <a:cubicBezTo>
                    <a:pt x="2545" y="3199"/>
                    <a:pt x="2132" y="2992"/>
                    <a:pt x="1651" y="2937"/>
                  </a:cubicBezTo>
                  <a:cubicBezTo>
                    <a:pt x="1601" y="2930"/>
                    <a:pt x="1552" y="2927"/>
                    <a:pt x="1504" y="2927"/>
                  </a:cubicBezTo>
                  <a:cubicBezTo>
                    <a:pt x="1263" y="2927"/>
                    <a:pt x="1048" y="3012"/>
                    <a:pt x="853" y="3184"/>
                  </a:cubicBezTo>
                  <a:cubicBezTo>
                    <a:pt x="716" y="3309"/>
                    <a:pt x="605" y="3459"/>
                    <a:pt x="523" y="3625"/>
                  </a:cubicBezTo>
                  <a:cubicBezTo>
                    <a:pt x="344" y="3941"/>
                    <a:pt x="233" y="4285"/>
                    <a:pt x="151" y="4629"/>
                  </a:cubicBezTo>
                  <a:cubicBezTo>
                    <a:pt x="0" y="5207"/>
                    <a:pt x="0" y="5798"/>
                    <a:pt x="41" y="6390"/>
                  </a:cubicBezTo>
                  <a:cubicBezTo>
                    <a:pt x="123" y="7601"/>
                    <a:pt x="509" y="8702"/>
                    <a:pt x="1141" y="9720"/>
                  </a:cubicBezTo>
                  <a:cubicBezTo>
                    <a:pt x="1774" y="10724"/>
                    <a:pt x="2504" y="11659"/>
                    <a:pt x="3343" y="12499"/>
                  </a:cubicBezTo>
                  <a:cubicBezTo>
                    <a:pt x="3673" y="12842"/>
                    <a:pt x="4003" y="13200"/>
                    <a:pt x="4333" y="13544"/>
                  </a:cubicBezTo>
                  <a:cubicBezTo>
                    <a:pt x="4663" y="13902"/>
                    <a:pt x="5021" y="14218"/>
                    <a:pt x="5393" y="14521"/>
                  </a:cubicBezTo>
                  <a:cubicBezTo>
                    <a:pt x="6054" y="15044"/>
                    <a:pt x="6755" y="15484"/>
                    <a:pt x="7457" y="15924"/>
                  </a:cubicBezTo>
                  <a:cubicBezTo>
                    <a:pt x="7760" y="16117"/>
                    <a:pt x="8075" y="16269"/>
                    <a:pt x="8406" y="16406"/>
                  </a:cubicBezTo>
                  <a:cubicBezTo>
                    <a:pt x="8653" y="16502"/>
                    <a:pt x="8915" y="16584"/>
                    <a:pt x="9176" y="16639"/>
                  </a:cubicBezTo>
                  <a:cubicBezTo>
                    <a:pt x="9298" y="16665"/>
                    <a:pt x="9420" y="16683"/>
                    <a:pt x="9539" y="16683"/>
                  </a:cubicBezTo>
                  <a:cubicBezTo>
                    <a:pt x="9743" y="16683"/>
                    <a:pt x="9938" y="16631"/>
                    <a:pt x="10112" y="16474"/>
                  </a:cubicBezTo>
                  <a:cubicBezTo>
                    <a:pt x="10139" y="16461"/>
                    <a:pt x="10167" y="16447"/>
                    <a:pt x="10208" y="16447"/>
                  </a:cubicBezTo>
                  <a:cubicBezTo>
                    <a:pt x="10621" y="16324"/>
                    <a:pt x="10992" y="16103"/>
                    <a:pt x="11350" y="15841"/>
                  </a:cubicBezTo>
                  <a:cubicBezTo>
                    <a:pt x="12547" y="14920"/>
                    <a:pt x="13648" y="13888"/>
                    <a:pt x="14652" y="12747"/>
                  </a:cubicBezTo>
                  <a:cubicBezTo>
                    <a:pt x="15670" y="11591"/>
                    <a:pt x="16399" y="10256"/>
                    <a:pt x="16895" y="8797"/>
                  </a:cubicBezTo>
                  <a:cubicBezTo>
                    <a:pt x="17156" y="8027"/>
                    <a:pt x="17403" y="7257"/>
                    <a:pt x="17610" y="6473"/>
                  </a:cubicBezTo>
                  <a:cubicBezTo>
                    <a:pt x="17775" y="5826"/>
                    <a:pt x="17926" y="5180"/>
                    <a:pt x="18023" y="4519"/>
                  </a:cubicBezTo>
                  <a:cubicBezTo>
                    <a:pt x="18064" y="4272"/>
                    <a:pt x="18091" y="4037"/>
                    <a:pt x="18091" y="3790"/>
                  </a:cubicBezTo>
                  <a:cubicBezTo>
                    <a:pt x="18091" y="3349"/>
                    <a:pt x="18009" y="2923"/>
                    <a:pt x="17816" y="2524"/>
                  </a:cubicBezTo>
                  <a:cubicBezTo>
                    <a:pt x="17761" y="2414"/>
                    <a:pt x="17693" y="2304"/>
                    <a:pt x="17610" y="2208"/>
                  </a:cubicBezTo>
                  <a:cubicBezTo>
                    <a:pt x="17449" y="2022"/>
                    <a:pt x="17244" y="1914"/>
                    <a:pt x="17005" y="1914"/>
                  </a:cubicBezTo>
                  <a:cubicBezTo>
                    <a:pt x="16978" y="1914"/>
                    <a:pt x="16950" y="1916"/>
                    <a:pt x="16922" y="1919"/>
                  </a:cubicBezTo>
                  <a:cubicBezTo>
                    <a:pt x="16675" y="1933"/>
                    <a:pt x="16454" y="2001"/>
                    <a:pt x="16248" y="2125"/>
                  </a:cubicBezTo>
                  <a:cubicBezTo>
                    <a:pt x="16042" y="2263"/>
                    <a:pt x="15849" y="2414"/>
                    <a:pt x="15670" y="2579"/>
                  </a:cubicBezTo>
                  <a:cubicBezTo>
                    <a:pt x="15340" y="2882"/>
                    <a:pt x="15064" y="3239"/>
                    <a:pt x="14789" y="3584"/>
                  </a:cubicBezTo>
                  <a:cubicBezTo>
                    <a:pt x="14061" y="4547"/>
                    <a:pt x="13510" y="5606"/>
                    <a:pt x="13056" y="6721"/>
                  </a:cubicBezTo>
                  <a:cubicBezTo>
                    <a:pt x="12643" y="7752"/>
                    <a:pt x="12313" y="8812"/>
                    <a:pt x="11983" y="9857"/>
                  </a:cubicBezTo>
                  <a:cubicBezTo>
                    <a:pt x="11707" y="10779"/>
                    <a:pt x="11432" y="11701"/>
                    <a:pt x="11116" y="12609"/>
                  </a:cubicBezTo>
                  <a:cubicBezTo>
                    <a:pt x="11020" y="12884"/>
                    <a:pt x="10924" y="13145"/>
                    <a:pt x="10841" y="13407"/>
                  </a:cubicBezTo>
                  <a:lnTo>
                    <a:pt x="10799" y="13407"/>
                  </a:lnTo>
                  <a:cubicBezTo>
                    <a:pt x="10827" y="13200"/>
                    <a:pt x="10854" y="12994"/>
                    <a:pt x="10869" y="12802"/>
                  </a:cubicBezTo>
                  <a:cubicBezTo>
                    <a:pt x="10992" y="11714"/>
                    <a:pt x="11075" y="10641"/>
                    <a:pt x="11089" y="9555"/>
                  </a:cubicBezTo>
                  <a:cubicBezTo>
                    <a:pt x="11116" y="8385"/>
                    <a:pt x="11034" y="7216"/>
                    <a:pt x="10799" y="6060"/>
                  </a:cubicBezTo>
                  <a:cubicBezTo>
                    <a:pt x="10579" y="5028"/>
                    <a:pt x="10318" y="3997"/>
                    <a:pt x="10029" y="2978"/>
                  </a:cubicBezTo>
                  <a:cubicBezTo>
                    <a:pt x="9906" y="2579"/>
                    <a:pt x="9754" y="2194"/>
                    <a:pt x="9589" y="1823"/>
                  </a:cubicBezTo>
                  <a:cubicBezTo>
                    <a:pt x="9438" y="1451"/>
                    <a:pt x="9245" y="1107"/>
                    <a:pt x="9025" y="790"/>
                  </a:cubicBezTo>
                  <a:cubicBezTo>
                    <a:pt x="8873" y="585"/>
                    <a:pt x="8708" y="392"/>
                    <a:pt x="8516" y="227"/>
                  </a:cubicBezTo>
                  <a:cubicBezTo>
                    <a:pt x="8333" y="77"/>
                    <a:pt x="8156" y="1"/>
                    <a:pt x="7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1"/>
            <p:cNvSpPr/>
            <p:nvPr/>
          </p:nvSpPr>
          <p:spPr>
            <a:xfrm>
              <a:off x="1844900" y="877800"/>
              <a:ext cx="158925" cy="170500"/>
            </a:xfrm>
            <a:custGeom>
              <a:avLst/>
              <a:gdLst/>
              <a:ahLst/>
              <a:cxnLst/>
              <a:rect l="l" t="t" r="r" b="b"/>
              <a:pathLst>
                <a:path w="6357" h="6820" extrusionOk="0">
                  <a:moveTo>
                    <a:pt x="4075" y="0"/>
                  </a:moveTo>
                  <a:cubicBezTo>
                    <a:pt x="4070" y="0"/>
                    <a:pt x="4065" y="1"/>
                    <a:pt x="4059" y="3"/>
                  </a:cubicBezTo>
                  <a:cubicBezTo>
                    <a:pt x="4017" y="17"/>
                    <a:pt x="3962" y="30"/>
                    <a:pt x="3922" y="58"/>
                  </a:cubicBezTo>
                  <a:cubicBezTo>
                    <a:pt x="3784" y="155"/>
                    <a:pt x="3646" y="250"/>
                    <a:pt x="3522" y="347"/>
                  </a:cubicBezTo>
                  <a:cubicBezTo>
                    <a:pt x="2986" y="746"/>
                    <a:pt x="2738" y="1283"/>
                    <a:pt x="2711" y="1943"/>
                  </a:cubicBezTo>
                  <a:lnTo>
                    <a:pt x="2711" y="2424"/>
                  </a:lnTo>
                  <a:cubicBezTo>
                    <a:pt x="2711" y="2466"/>
                    <a:pt x="2724" y="2521"/>
                    <a:pt x="2656" y="2534"/>
                  </a:cubicBezTo>
                  <a:cubicBezTo>
                    <a:pt x="2586" y="2466"/>
                    <a:pt x="2546" y="2383"/>
                    <a:pt x="2504" y="2301"/>
                  </a:cubicBezTo>
                  <a:cubicBezTo>
                    <a:pt x="2449" y="2204"/>
                    <a:pt x="2394" y="2108"/>
                    <a:pt x="2339" y="2026"/>
                  </a:cubicBezTo>
                  <a:cubicBezTo>
                    <a:pt x="2229" y="1846"/>
                    <a:pt x="2106" y="1695"/>
                    <a:pt x="1968" y="1558"/>
                  </a:cubicBezTo>
                  <a:cubicBezTo>
                    <a:pt x="1944" y="1534"/>
                    <a:pt x="1921" y="1500"/>
                    <a:pt x="1879" y="1500"/>
                  </a:cubicBezTo>
                  <a:cubicBezTo>
                    <a:pt x="1873" y="1500"/>
                    <a:pt x="1866" y="1501"/>
                    <a:pt x="1858" y="1503"/>
                  </a:cubicBezTo>
                  <a:cubicBezTo>
                    <a:pt x="1803" y="1530"/>
                    <a:pt x="1789" y="1571"/>
                    <a:pt x="1789" y="1626"/>
                  </a:cubicBezTo>
                  <a:lnTo>
                    <a:pt x="1789" y="1750"/>
                  </a:lnTo>
                  <a:cubicBezTo>
                    <a:pt x="1789" y="1998"/>
                    <a:pt x="1858" y="2218"/>
                    <a:pt x="1981" y="2424"/>
                  </a:cubicBezTo>
                  <a:cubicBezTo>
                    <a:pt x="2078" y="2589"/>
                    <a:pt x="2161" y="2754"/>
                    <a:pt x="2256" y="2919"/>
                  </a:cubicBezTo>
                  <a:cubicBezTo>
                    <a:pt x="2271" y="2947"/>
                    <a:pt x="2298" y="2989"/>
                    <a:pt x="2271" y="3044"/>
                  </a:cubicBezTo>
                  <a:cubicBezTo>
                    <a:pt x="2078" y="3044"/>
                    <a:pt x="1899" y="3057"/>
                    <a:pt x="1706" y="3071"/>
                  </a:cubicBezTo>
                  <a:cubicBezTo>
                    <a:pt x="1238" y="3099"/>
                    <a:pt x="881" y="3332"/>
                    <a:pt x="620" y="3732"/>
                  </a:cubicBezTo>
                  <a:cubicBezTo>
                    <a:pt x="565" y="3814"/>
                    <a:pt x="523" y="3910"/>
                    <a:pt x="482" y="3992"/>
                  </a:cubicBezTo>
                  <a:cubicBezTo>
                    <a:pt x="248" y="4502"/>
                    <a:pt x="138" y="5038"/>
                    <a:pt x="0" y="5561"/>
                  </a:cubicBezTo>
                  <a:lnTo>
                    <a:pt x="0" y="5588"/>
                  </a:lnTo>
                  <a:cubicBezTo>
                    <a:pt x="14" y="5603"/>
                    <a:pt x="14" y="5616"/>
                    <a:pt x="28" y="5616"/>
                  </a:cubicBezTo>
                  <a:cubicBezTo>
                    <a:pt x="35" y="5623"/>
                    <a:pt x="45" y="5627"/>
                    <a:pt x="54" y="5627"/>
                  </a:cubicBezTo>
                  <a:cubicBezTo>
                    <a:pt x="62" y="5627"/>
                    <a:pt x="69" y="5623"/>
                    <a:pt x="69" y="5616"/>
                  </a:cubicBezTo>
                  <a:cubicBezTo>
                    <a:pt x="97" y="5588"/>
                    <a:pt x="124" y="5548"/>
                    <a:pt x="152" y="5520"/>
                  </a:cubicBezTo>
                  <a:cubicBezTo>
                    <a:pt x="372" y="5148"/>
                    <a:pt x="675" y="4860"/>
                    <a:pt x="1046" y="4667"/>
                  </a:cubicBezTo>
                  <a:cubicBezTo>
                    <a:pt x="1183" y="4598"/>
                    <a:pt x="1321" y="4515"/>
                    <a:pt x="1445" y="4433"/>
                  </a:cubicBezTo>
                  <a:cubicBezTo>
                    <a:pt x="1623" y="4309"/>
                    <a:pt x="1816" y="4199"/>
                    <a:pt x="1954" y="4007"/>
                  </a:cubicBezTo>
                  <a:lnTo>
                    <a:pt x="1954" y="4007"/>
                  </a:lnTo>
                  <a:cubicBezTo>
                    <a:pt x="2009" y="4102"/>
                    <a:pt x="1954" y="4199"/>
                    <a:pt x="1926" y="4282"/>
                  </a:cubicBezTo>
                  <a:cubicBezTo>
                    <a:pt x="1803" y="4640"/>
                    <a:pt x="1761" y="4997"/>
                    <a:pt x="1789" y="5368"/>
                  </a:cubicBezTo>
                  <a:cubicBezTo>
                    <a:pt x="1803" y="5808"/>
                    <a:pt x="1899" y="6263"/>
                    <a:pt x="1954" y="6703"/>
                  </a:cubicBezTo>
                  <a:cubicBezTo>
                    <a:pt x="1954" y="6731"/>
                    <a:pt x="1968" y="6772"/>
                    <a:pt x="1981" y="6799"/>
                  </a:cubicBezTo>
                  <a:cubicBezTo>
                    <a:pt x="1988" y="6813"/>
                    <a:pt x="2006" y="6820"/>
                    <a:pt x="2023" y="6820"/>
                  </a:cubicBezTo>
                  <a:cubicBezTo>
                    <a:pt x="2040" y="6820"/>
                    <a:pt x="2057" y="6813"/>
                    <a:pt x="2064" y="6799"/>
                  </a:cubicBezTo>
                  <a:cubicBezTo>
                    <a:pt x="2091" y="6772"/>
                    <a:pt x="2106" y="6731"/>
                    <a:pt x="2119" y="6689"/>
                  </a:cubicBezTo>
                  <a:cubicBezTo>
                    <a:pt x="2188" y="6511"/>
                    <a:pt x="2284" y="6359"/>
                    <a:pt x="2408" y="6208"/>
                  </a:cubicBezTo>
                  <a:lnTo>
                    <a:pt x="2614" y="5960"/>
                  </a:lnTo>
                  <a:cubicBezTo>
                    <a:pt x="3041" y="5465"/>
                    <a:pt x="3289" y="4887"/>
                    <a:pt x="3316" y="4213"/>
                  </a:cubicBezTo>
                  <a:cubicBezTo>
                    <a:pt x="3316" y="4172"/>
                    <a:pt x="3302" y="4102"/>
                    <a:pt x="3344" y="4062"/>
                  </a:cubicBezTo>
                  <a:cubicBezTo>
                    <a:pt x="3371" y="4075"/>
                    <a:pt x="3384" y="4075"/>
                    <a:pt x="3384" y="4089"/>
                  </a:cubicBezTo>
                  <a:cubicBezTo>
                    <a:pt x="3481" y="4323"/>
                    <a:pt x="3646" y="4502"/>
                    <a:pt x="3839" y="4653"/>
                  </a:cubicBezTo>
                  <a:cubicBezTo>
                    <a:pt x="4224" y="4955"/>
                    <a:pt x="4623" y="5217"/>
                    <a:pt x="5050" y="5465"/>
                  </a:cubicBezTo>
                  <a:lnTo>
                    <a:pt x="5132" y="5506"/>
                  </a:lnTo>
                  <a:cubicBezTo>
                    <a:pt x="5157" y="5517"/>
                    <a:pt x="5180" y="5522"/>
                    <a:pt x="5200" y="5522"/>
                  </a:cubicBezTo>
                  <a:cubicBezTo>
                    <a:pt x="5259" y="5522"/>
                    <a:pt x="5297" y="5478"/>
                    <a:pt x="5297" y="5396"/>
                  </a:cubicBezTo>
                  <a:cubicBezTo>
                    <a:pt x="5283" y="5066"/>
                    <a:pt x="5255" y="4750"/>
                    <a:pt x="5132" y="4447"/>
                  </a:cubicBezTo>
                  <a:cubicBezTo>
                    <a:pt x="5008" y="4130"/>
                    <a:pt x="4843" y="3842"/>
                    <a:pt x="4623" y="3580"/>
                  </a:cubicBezTo>
                  <a:cubicBezTo>
                    <a:pt x="4499" y="3429"/>
                    <a:pt x="4362" y="3305"/>
                    <a:pt x="4224" y="3167"/>
                  </a:cubicBezTo>
                  <a:cubicBezTo>
                    <a:pt x="4210" y="3167"/>
                    <a:pt x="4197" y="3139"/>
                    <a:pt x="4197" y="3126"/>
                  </a:cubicBezTo>
                  <a:cubicBezTo>
                    <a:pt x="4197" y="3099"/>
                    <a:pt x="4224" y="3084"/>
                    <a:pt x="4252" y="3084"/>
                  </a:cubicBezTo>
                  <a:cubicBezTo>
                    <a:pt x="4582" y="3071"/>
                    <a:pt x="4857" y="2906"/>
                    <a:pt x="5118" y="2699"/>
                  </a:cubicBezTo>
                  <a:cubicBezTo>
                    <a:pt x="5448" y="2438"/>
                    <a:pt x="5793" y="2204"/>
                    <a:pt x="6164" y="1998"/>
                  </a:cubicBezTo>
                  <a:cubicBezTo>
                    <a:pt x="6219" y="1971"/>
                    <a:pt x="6274" y="1929"/>
                    <a:pt x="6315" y="1888"/>
                  </a:cubicBezTo>
                  <a:cubicBezTo>
                    <a:pt x="6343" y="1861"/>
                    <a:pt x="6356" y="1833"/>
                    <a:pt x="6343" y="1791"/>
                  </a:cubicBezTo>
                  <a:cubicBezTo>
                    <a:pt x="6329" y="1764"/>
                    <a:pt x="6301" y="1750"/>
                    <a:pt x="6260" y="1736"/>
                  </a:cubicBezTo>
                  <a:cubicBezTo>
                    <a:pt x="6246" y="1736"/>
                    <a:pt x="6219" y="1736"/>
                    <a:pt x="6191" y="1750"/>
                  </a:cubicBezTo>
                  <a:cubicBezTo>
                    <a:pt x="6076" y="1765"/>
                    <a:pt x="5962" y="1771"/>
                    <a:pt x="5849" y="1771"/>
                  </a:cubicBezTo>
                  <a:cubicBezTo>
                    <a:pt x="5652" y="1771"/>
                    <a:pt x="5457" y="1754"/>
                    <a:pt x="5255" y="1736"/>
                  </a:cubicBezTo>
                  <a:cubicBezTo>
                    <a:pt x="5201" y="1733"/>
                    <a:pt x="5148" y="1732"/>
                    <a:pt x="5094" y="1732"/>
                  </a:cubicBezTo>
                  <a:cubicBezTo>
                    <a:pt x="4658" y="1732"/>
                    <a:pt x="4244" y="1833"/>
                    <a:pt x="3852" y="2053"/>
                  </a:cubicBezTo>
                  <a:cubicBezTo>
                    <a:pt x="3811" y="2081"/>
                    <a:pt x="3756" y="2108"/>
                    <a:pt x="3701" y="2121"/>
                  </a:cubicBezTo>
                  <a:cubicBezTo>
                    <a:pt x="3694" y="2125"/>
                    <a:pt x="3687" y="2127"/>
                    <a:pt x="3680" y="2127"/>
                  </a:cubicBezTo>
                  <a:cubicBezTo>
                    <a:pt x="3661" y="2127"/>
                    <a:pt x="3646" y="2114"/>
                    <a:pt x="3646" y="2094"/>
                  </a:cubicBezTo>
                  <a:cubicBezTo>
                    <a:pt x="3632" y="2053"/>
                    <a:pt x="3632" y="1998"/>
                    <a:pt x="3632" y="1943"/>
                  </a:cubicBezTo>
                  <a:cubicBezTo>
                    <a:pt x="3646" y="1544"/>
                    <a:pt x="3729" y="1158"/>
                    <a:pt x="3894" y="787"/>
                  </a:cubicBezTo>
                  <a:cubicBezTo>
                    <a:pt x="3962" y="636"/>
                    <a:pt x="4032" y="485"/>
                    <a:pt x="4087" y="333"/>
                  </a:cubicBezTo>
                  <a:cubicBezTo>
                    <a:pt x="4127" y="250"/>
                    <a:pt x="4155" y="155"/>
                    <a:pt x="4142" y="58"/>
                  </a:cubicBezTo>
                  <a:cubicBezTo>
                    <a:pt x="4142" y="34"/>
                    <a:pt x="4110" y="0"/>
                    <a:pt x="40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1"/>
            <p:cNvSpPr/>
            <p:nvPr/>
          </p:nvSpPr>
          <p:spPr>
            <a:xfrm>
              <a:off x="2026150" y="831875"/>
              <a:ext cx="143125" cy="110700"/>
            </a:xfrm>
            <a:custGeom>
              <a:avLst/>
              <a:gdLst/>
              <a:ahLst/>
              <a:cxnLst/>
              <a:rect l="l" t="t" r="r" b="b"/>
              <a:pathLst>
                <a:path w="5725" h="4428" extrusionOk="0">
                  <a:moveTo>
                    <a:pt x="3902" y="0"/>
                  </a:moveTo>
                  <a:cubicBezTo>
                    <a:pt x="3886" y="0"/>
                    <a:pt x="3870" y="4"/>
                    <a:pt x="3853" y="10"/>
                  </a:cubicBezTo>
                  <a:cubicBezTo>
                    <a:pt x="3826" y="10"/>
                    <a:pt x="3784" y="24"/>
                    <a:pt x="3756" y="38"/>
                  </a:cubicBezTo>
                  <a:cubicBezTo>
                    <a:pt x="3523" y="134"/>
                    <a:pt x="3344" y="313"/>
                    <a:pt x="3206" y="533"/>
                  </a:cubicBezTo>
                  <a:cubicBezTo>
                    <a:pt x="3041" y="781"/>
                    <a:pt x="2918" y="1056"/>
                    <a:pt x="2821" y="1331"/>
                  </a:cubicBezTo>
                  <a:cubicBezTo>
                    <a:pt x="2793" y="1427"/>
                    <a:pt x="2766" y="1524"/>
                    <a:pt x="2697" y="1606"/>
                  </a:cubicBezTo>
                  <a:cubicBezTo>
                    <a:pt x="2601" y="1551"/>
                    <a:pt x="2491" y="1482"/>
                    <a:pt x="2395" y="1441"/>
                  </a:cubicBezTo>
                  <a:cubicBezTo>
                    <a:pt x="2188" y="1326"/>
                    <a:pt x="1986" y="1271"/>
                    <a:pt x="1789" y="1271"/>
                  </a:cubicBezTo>
                  <a:cubicBezTo>
                    <a:pt x="1514" y="1271"/>
                    <a:pt x="1248" y="1378"/>
                    <a:pt x="991" y="1579"/>
                  </a:cubicBezTo>
                  <a:cubicBezTo>
                    <a:pt x="675" y="1840"/>
                    <a:pt x="372" y="2115"/>
                    <a:pt x="97" y="2432"/>
                  </a:cubicBezTo>
                  <a:cubicBezTo>
                    <a:pt x="56" y="2473"/>
                    <a:pt x="28" y="2514"/>
                    <a:pt x="1" y="2555"/>
                  </a:cubicBezTo>
                  <a:lnTo>
                    <a:pt x="1" y="2597"/>
                  </a:lnTo>
                  <a:cubicBezTo>
                    <a:pt x="14" y="2610"/>
                    <a:pt x="42" y="2624"/>
                    <a:pt x="56" y="2638"/>
                  </a:cubicBezTo>
                  <a:cubicBezTo>
                    <a:pt x="83" y="2638"/>
                    <a:pt x="111" y="2638"/>
                    <a:pt x="139" y="2624"/>
                  </a:cubicBezTo>
                  <a:cubicBezTo>
                    <a:pt x="289" y="2569"/>
                    <a:pt x="454" y="2542"/>
                    <a:pt x="619" y="2514"/>
                  </a:cubicBezTo>
                  <a:cubicBezTo>
                    <a:pt x="1047" y="2445"/>
                    <a:pt x="1487" y="2377"/>
                    <a:pt x="1927" y="2280"/>
                  </a:cubicBezTo>
                  <a:cubicBezTo>
                    <a:pt x="1936" y="2275"/>
                    <a:pt x="1945" y="2274"/>
                    <a:pt x="1955" y="2274"/>
                  </a:cubicBezTo>
                  <a:cubicBezTo>
                    <a:pt x="1974" y="2274"/>
                    <a:pt x="1996" y="2280"/>
                    <a:pt x="2023" y="2280"/>
                  </a:cubicBezTo>
                  <a:cubicBezTo>
                    <a:pt x="2010" y="2267"/>
                    <a:pt x="2023" y="2252"/>
                    <a:pt x="2037" y="2252"/>
                  </a:cubicBezTo>
                  <a:cubicBezTo>
                    <a:pt x="2050" y="2252"/>
                    <a:pt x="2050" y="2267"/>
                    <a:pt x="2050" y="2267"/>
                  </a:cubicBezTo>
                  <a:cubicBezTo>
                    <a:pt x="2050" y="2283"/>
                    <a:pt x="2046" y="2289"/>
                    <a:pt x="2039" y="2289"/>
                  </a:cubicBezTo>
                  <a:cubicBezTo>
                    <a:pt x="2035" y="2289"/>
                    <a:pt x="2029" y="2286"/>
                    <a:pt x="2023" y="2280"/>
                  </a:cubicBezTo>
                  <a:cubicBezTo>
                    <a:pt x="2023" y="2362"/>
                    <a:pt x="1968" y="2390"/>
                    <a:pt x="1927" y="2417"/>
                  </a:cubicBezTo>
                  <a:cubicBezTo>
                    <a:pt x="1597" y="2693"/>
                    <a:pt x="1377" y="3023"/>
                    <a:pt x="1212" y="3422"/>
                  </a:cubicBezTo>
                  <a:cubicBezTo>
                    <a:pt x="1102" y="3683"/>
                    <a:pt x="1032" y="3958"/>
                    <a:pt x="950" y="4220"/>
                  </a:cubicBezTo>
                  <a:cubicBezTo>
                    <a:pt x="936" y="4261"/>
                    <a:pt x="936" y="4289"/>
                    <a:pt x="936" y="4330"/>
                  </a:cubicBezTo>
                  <a:cubicBezTo>
                    <a:pt x="922" y="4358"/>
                    <a:pt x="922" y="4399"/>
                    <a:pt x="964" y="4413"/>
                  </a:cubicBezTo>
                  <a:cubicBezTo>
                    <a:pt x="974" y="4423"/>
                    <a:pt x="985" y="4428"/>
                    <a:pt x="995" y="4428"/>
                  </a:cubicBezTo>
                  <a:cubicBezTo>
                    <a:pt x="1012" y="4428"/>
                    <a:pt x="1029" y="4416"/>
                    <a:pt x="1047" y="4399"/>
                  </a:cubicBezTo>
                  <a:cubicBezTo>
                    <a:pt x="1157" y="4316"/>
                    <a:pt x="1267" y="4220"/>
                    <a:pt x="1390" y="4138"/>
                  </a:cubicBezTo>
                  <a:cubicBezTo>
                    <a:pt x="1707" y="3918"/>
                    <a:pt x="1982" y="3628"/>
                    <a:pt x="2230" y="3325"/>
                  </a:cubicBezTo>
                  <a:cubicBezTo>
                    <a:pt x="2353" y="3175"/>
                    <a:pt x="2463" y="3010"/>
                    <a:pt x="2573" y="2845"/>
                  </a:cubicBezTo>
                  <a:cubicBezTo>
                    <a:pt x="2601" y="2803"/>
                    <a:pt x="2615" y="2748"/>
                    <a:pt x="2670" y="2748"/>
                  </a:cubicBezTo>
                  <a:cubicBezTo>
                    <a:pt x="2711" y="2830"/>
                    <a:pt x="2697" y="2913"/>
                    <a:pt x="2711" y="3010"/>
                  </a:cubicBezTo>
                  <a:cubicBezTo>
                    <a:pt x="2738" y="3518"/>
                    <a:pt x="3013" y="3903"/>
                    <a:pt x="3330" y="4261"/>
                  </a:cubicBezTo>
                  <a:cubicBezTo>
                    <a:pt x="3360" y="4291"/>
                    <a:pt x="3392" y="4305"/>
                    <a:pt x="3422" y="4305"/>
                  </a:cubicBezTo>
                  <a:cubicBezTo>
                    <a:pt x="3462" y="4305"/>
                    <a:pt x="3499" y="4280"/>
                    <a:pt x="3523" y="4234"/>
                  </a:cubicBezTo>
                  <a:cubicBezTo>
                    <a:pt x="3646" y="3931"/>
                    <a:pt x="3743" y="3628"/>
                    <a:pt x="3716" y="3285"/>
                  </a:cubicBezTo>
                  <a:cubicBezTo>
                    <a:pt x="3688" y="3050"/>
                    <a:pt x="3619" y="2830"/>
                    <a:pt x="3509" y="2610"/>
                  </a:cubicBezTo>
                  <a:cubicBezTo>
                    <a:pt x="3481" y="2542"/>
                    <a:pt x="3440" y="2473"/>
                    <a:pt x="3399" y="2390"/>
                  </a:cubicBezTo>
                  <a:cubicBezTo>
                    <a:pt x="3385" y="2362"/>
                    <a:pt x="3358" y="2335"/>
                    <a:pt x="3385" y="2307"/>
                  </a:cubicBezTo>
                  <a:cubicBezTo>
                    <a:pt x="3399" y="2294"/>
                    <a:pt x="3440" y="2280"/>
                    <a:pt x="3454" y="2280"/>
                  </a:cubicBezTo>
                  <a:cubicBezTo>
                    <a:pt x="3495" y="2294"/>
                    <a:pt x="3523" y="2294"/>
                    <a:pt x="3550" y="2294"/>
                  </a:cubicBezTo>
                  <a:cubicBezTo>
                    <a:pt x="3651" y="2313"/>
                    <a:pt x="3751" y="2322"/>
                    <a:pt x="3849" y="2322"/>
                  </a:cubicBezTo>
                  <a:cubicBezTo>
                    <a:pt x="4045" y="2322"/>
                    <a:pt x="4238" y="2285"/>
                    <a:pt x="4431" y="2212"/>
                  </a:cubicBezTo>
                  <a:cubicBezTo>
                    <a:pt x="4734" y="2115"/>
                    <a:pt x="5022" y="1977"/>
                    <a:pt x="5297" y="1799"/>
                  </a:cubicBezTo>
                  <a:cubicBezTo>
                    <a:pt x="5422" y="1730"/>
                    <a:pt x="5532" y="1647"/>
                    <a:pt x="5655" y="1564"/>
                  </a:cubicBezTo>
                  <a:cubicBezTo>
                    <a:pt x="5724" y="1496"/>
                    <a:pt x="5710" y="1414"/>
                    <a:pt x="5627" y="1386"/>
                  </a:cubicBezTo>
                  <a:cubicBezTo>
                    <a:pt x="5352" y="1276"/>
                    <a:pt x="5077" y="1179"/>
                    <a:pt x="4774" y="1152"/>
                  </a:cubicBezTo>
                  <a:cubicBezTo>
                    <a:pt x="4734" y="1150"/>
                    <a:pt x="4694" y="1149"/>
                    <a:pt x="4655" y="1149"/>
                  </a:cubicBezTo>
                  <a:cubicBezTo>
                    <a:pt x="4451" y="1149"/>
                    <a:pt x="4253" y="1177"/>
                    <a:pt x="4046" y="1234"/>
                  </a:cubicBezTo>
                  <a:cubicBezTo>
                    <a:pt x="3982" y="1255"/>
                    <a:pt x="3927" y="1285"/>
                    <a:pt x="3867" y="1285"/>
                  </a:cubicBezTo>
                  <a:cubicBezTo>
                    <a:pt x="3849" y="1285"/>
                    <a:pt x="3830" y="1282"/>
                    <a:pt x="3811" y="1276"/>
                  </a:cubicBezTo>
                  <a:cubicBezTo>
                    <a:pt x="3798" y="1262"/>
                    <a:pt x="3798" y="1249"/>
                    <a:pt x="3798" y="1234"/>
                  </a:cubicBezTo>
                  <a:cubicBezTo>
                    <a:pt x="3798" y="1152"/>
                    <a:pt x="3826" y="1097"/>
                    <a:pt x="3853" y="1028"/>
                  </a:cubicBezTo>
                  <a:cubicBezTo>
                    <a:pt x="3936" y="849"/>
                    <a:pt x="4004" y="656"/>
                    <a:pt x="4018" y="451"/>
                  </a:cubicBezTo>
                  <a:cubicBezTo>
                    <a:pt x="4031" y="326"/>
                    <a:pt x="4031" y="203"/>
                    <a:pt x="4004" y="93"/>
                  </a:cubicBezTo>
                  <a:cubicBezTo>
                    <a:pt x="3983" y="31"/>
                    <a:pt x="3947" y="0"/>
                    <a:pt x="39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1"/>
            <p:cNvSpPr/>
            <p:nvPr/>
          </p:nvSpPr>
          <p:spPr>
            <a:xfrm>
              <a:off x="2265550" y="874775"/>
              <a:ext cx="117650" cy="99775"/>
            </a:xfrm>
            <a:custGeom>
              <a:avLst/>
              <a:gdLst/>
              <a:ahLst/>
              <a:cxnLst/>
              <a:rect l="l" t="t" r="r" b="b"/>
              <a:pathLst>
                <a:path w="4706" h="3991" extrusionOk="0">
                  <a:moveTo>
                    <a:pt x="2504" y="0"/>
                  </a:moveTo>
                  <a:cubicBezTo>
                    <a:pt x="2462" y="0"/>
                    <a:pt x="2449" y="41"/>
                    <a:pt x="2435" y="69"/>
                  </a:cubicBezTo>
                  <a:cubicBezTo>
                    <a:pt x="2422" y="83"/>
                    <a:pt x="2422" y="96"/>
                    <a:pt x="2422" y="110"/>
                  </a:cubicBezTo>
                  <a:cubicBezTo>
                    <a:pt x="2380" y="358"/>
                    <a:pt x="2312" y="591"/>
                    <a:pt x="2229" y="826"/>
                  </a:cubicBezTo>
                  <a:cubicBezTo>
                    <a:pt x="2187" y="936"/>
                    <a:pt x="2174" y="1059"/>
                    <a:pt x="2147" y="1169"/>
                  </a:cubicBezTo>
                  <a:cubicBezTo>
                    <a:pt x="2132" y="1211"/>
                    <a:pt x="2147" y="1266"/>
                    <a:pt x="2105" y="1279"/>
                  </a:cubicBezTo>
                  <a:cubicBezTo>
                    <a:pt x="2050" y="1279"/>
                    <a:pt x="2022" y="1239"/>
                    <a:pt x="1982" y="1211"/>
                  </a:cubicBezTo>
                  <a:cubicBezTo>
                    <a:pt x="1857" y="1114"/>
                    <a:pt x="1720" y="1032"/>
                    <a:pt x="1582" y="963"/>
                  </a:cubicBezTo>
                  <a:cubicBezTo>
                    <a:pt x="1211" y="771"/>
                    <a:pt x="798" y="729"/>
                    <a:pt x="386" y="729"/>
                  </a:cubicBezTo>
                  <a:cubicBezTo>
                    <a:pt x="303" y="729"/>
                    <a:pt x="206" y="743"/>
                    <a:pt x="124" y="757"/>
                  </a:cubicBezTo>
                  <a:cubicBezTo>
                    <a:pt x="41" y="771"/>
                    <a:pt x="0" y="853"/>
                    <a:pt x="28" y="936"/>
                  </a:cubicBezTo>
                  <a:cubicBezTo>
                    <a:pt x="28" y="949"/>
                    <a:pt x="28" y="963"/>
                    <a:pt x="41" y="977"/>
                  </a:cubicBezTo>
                  <a:cubicBezTo>
                    <a:pt x="206" y="1321"/>
                    <a:pt x="426" y="1609"/>
                    <a:pt x="757" y="1789"/>
                  </a:cubicBezTo>
                  <a:cubicBezTo>
                    <a:pt x="977" y="1899"/>
                    <a:pt x="1197" y="1995"/>
                    <a:pt x="1431" y="2077"/>
                  </a:cubicBezTo>
                  <a:cubicBezTo>
                    <a:pt x="1582" y="2132"/>
                    <a:pt x="1582" y="2160"/>
                    <a:pt x="1486" y="2284"/>
                  </a:cubicBezTo>
                  <a:cubicBezTo>
                    <a:pt x="1389" y="2407"/>
                    <a:pt x="1307" y="2518"/>
                    <a:pt x="1211" y="2628"/>
                  </a:cubicBezTo>
                  <a:cubicBezTo>
                    <a:pt x="936" y="2972"/>
                    <a:pt x="812" y="3385"/>
                    <a:pt x="729" y="3811"/>
                  </a:cubicBezTo>
                  <a:cubicBezTo>
                    <a:pt x="716" y="3838"/>
                    <a:pt x="716" y="3866"/>
                    <a:pt x="716" y="3893"/>
                  </a:cubicBezTo>
                  <a:cubicBezTo>
                    <a:pt x="716" y="3946"/>
                    <a:pt x="755" y="3990"/>
                    <a:pt x="804" y="3990"/>
                  </a:cubicBezTo>
                  <a:cubicBezTo>
                    <a:pt x="820" y="3990"/>
                    <a:pt x="837" y="3986"/>
                    <a:pt x="853" y="3976"/>
                  </a:cubicBezTo>
                  <a:cubicBezTo>
                    <a:pt x="922" y="3948"/>
                    <a:pt x="1004" y="3908"/>
                    <a:pt x="1073" y="3866"/>
                  </a:cubicBezTo>
                  <a:cubicBezTo>
                    <a:pt x="1444" y="3605"/>
                    <a:pt x="1761" y="3275"/>
                    <a:pt x="2022" y="2890"/>
                  </a:cubicBezTo>
                  <a:cubicBezTo>
                    <a:pt x="2064" y="2820"/>
                    <a:pt x="2105" y="2738"/>
                    <a:pt x="2187" y="2669"/>
                  </a:cubicBezTo>
                  <a:cubicBezTo>
                    <a:pt x="2229" y="2683"/>
                    <a:pt x="2242" y="2724"/>
                    <a:pt x="2257" y="2765"/>
                  </a:cubicBezTo>
                  <a:cubicBezTo>
                    <a:pt x="2352" y="3040"/>
                    <a:pt x="2545" y="3247"/>
                    <a:pt x="2738" y="3426"/>
                  </a:cubicBezTo>
                  <a:cubicBezTo>
                    <a:pt x="2958" y="3632"/>
                    <a:pt x="3205" y="3756"/>
                    <a:pt x="3453" y="3921"/>
                  </a:cubicBezTo>
                  <a:cubicBezTo>
                    <a:pt x="3467" y="3935"/>
                    <a:pt x="3495" y="3948"/>
                    <a:pt x="3522" y="3948"/>
                  </a:cubicBezTo>
                  <a:cubicBezTo>
                    <a:pt x="3539" y="3954"/>
                    <a:pt x="3556" y="3957"/>
                    <a:pt x="3571" y="3957"/>
                  </a:cubicBezTo>
                  <a:cubicBezTo>
                    <a:pt x="3631" y="3957"/>
                    <a:pt x="3679" y="3915"/>
                    <a:pt x="3701" y="3838"/>
                  </a:cubicBezTo>
                  <a:cubicBezTo>
                    <a:pt x="3728" y="3756"/>
                    <a:pt x="3756" y="3660"/>
                    <a:pt x="3743" y="3563"/>
                  </a:cubicBezTo>
                  <a:cubicBezTo>
                    <a:pt x="3715" y="3398"/>
                    <a:pt x="3673" y="3233"/>
                    <a:pt x="3591" y="3082"/>
                  </a:cubicBezTo>
                  <a:cubicBezTo>
                    <a:pt x="3453" y="2862"/>
                    <a:pt x="3315" y="2642"/>
                    <a:pt x="3137" y="2462"/>
                  </a:cubicBezTo>
                  <a:cubicBezTo>
                    <a:pt x="3095" y="2422"/>
                    <a:pt x="3055" y="2367"/>
                    <a:pt x="3013" y="2325"/>
                  </a:cubicBezTo>
                  <a:lnTo>
                    <a:pt x="3013" y="2284"/>
                  </a:lnTo>
                  <a:cubicBezTo>
                    <a:pt x="3013" y="2270"/>
                    <a:pt x="3040" y="2257"/>
                    <a:pt x="3055" y="2257"/>
                  </a:cubicBezTo>
                  <a:cubicBezTo>
                    <a:pt x="3150" y="2257"/>
                    <a:pt x="3247" y="2257"/>
                    <a:pt x="3343" y="2242"/>
                  </a:cubicBezTo>
                  <a:cubicBezTo>
                    <a:pt x="3838" y="2202"/>
                    <a:pt x="4265" y="2009"/>
                    <a:pt x="4623" y="1651"/>
                  </a:cubicBezTo>
                  <a:cubicBezTo>
                    <a:pt x="4651" y="1624"/>
                    <a:pt x="4664" y="1596"/>
                    <a:pt x="4691" y="1569"/>
                  </a:cubicBezTo>
                  <a:cubicBezTo>
                    <a:pt x="4706" y="1541"/>
                    <a:pt x="4691" y="1486"/>
                    <a:pt x="4664" y="1459"/>
                  </a:cubicBezTo>
                  <a:cubicBezTo>
                    <a:pt x="4636" y="1444"/>
                    <a:pt x="4596" y="1431"/>
                    <a:pt x="4568" y="1431"/>
                  </a:cubicBezTo>
                  <a:cubicBezTo>
                    <a:pt x="4351" y="1401"/>
                    <a:pt x="4135" y="1375"/>
                    <a:pt x="3919" y="1375"/>
                  </a:cubicBezTo>
                  <a:cubicBezTo>
                    <a:pt x="3736" y="1375"/>
                    <a:pt x="3554" y="1394"/>
                    <a:pt x="3371" y="1444"/>
                  </a:cubicBezTo>
                  <a:cubicBezTo>
                    <a:pt x="3275" y="1486"/>
                    <a:pt x="3165" y="1499"/>
                    <a:pt x="3055" y="1527"/>
                  </a:cubicBezTo>
                  <a:cubicBezTo>
                    <a:pt x="3047" y="1530"/>
                    <a:pt x="3039" y="1531"/>
                    <a:pt x="3032" y="1531"/>
                  </a:cubicBezTo>
                  <a:cubicBezTo>
                    <a:pt x="2999" y="1531"/>
                    <a:pt x="2972" y="1506"/>
                    <a:pt x="2972" y="1472"/>
                  </a:cubicBezTo>
                  <a:cubicBezTo>
                    <a:pt x="2958" y="1046"/>
                    <a:pt x="2793" y="661"/>
                    <a:pt x="2655" y="276"/>
                  </a:cubicBezTo>
                  <a:cubicBezTo>
                    <a:pt x="2628" y="193"/>
                    <a:pt x="2587" y="110"/>
                    <a:pt x="2559" y="41"/>
                  </a:cubicBezTo>
                  <a:cubicBezTo>
                    <a:pt x="2545" y="28"/>
                    <a:pt x="2518" y="0"/>
                    <a:pt x="2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1"/>
            <p:cNvSpPr/>
            <p:nvPr/>
          </p:nvSpPr>
          <p:spPr>
            <a:xfrm>
              <a:off x="2281700" y="1088700"/>
              <a:ext cx="19975" cy="25025"/>
            </a:xfrm>
            <a:custGeom>
              <a:avLst/>
              <a:gdLst/>
              <a:ahLst/>
              <a:cxnLst/>
              <a:rect l="l" t="t" r="r" b="b"/>
              <a:pathLst>
                <a:path w="799" h="1001" extrusionOk="0">
                  <a:moveTo>
                    <a:pt x="633" y="1"/>
                  </a:moveTo>
                  <a:cubicBezTo>
                    <a:pt x="551" y="1"/>
                    <a:pt x="496" y="56"/>
                    <a:pt x="441" y="138"/>
                  </a:cubicBezTo>
                  <a:cubicBezTo>
                    <a:pt x="331" y="331"/>
                    <a:pt x="221" y="551"/>
                    <a:pt x="55" y="729"/>
                  </a:cubicBezTo>
                  <a:cubicBezTo>
                    <a:pt x="0" y="784"/>
                    <a:pt x="15" y="881"/>
                    <a:pt x="55" y="936"/>
                  </a:cubicBezTo>
                  <a:cubicBezTo>
                    <a:pt x="82" y="979"/>
                    <a:pt x="129" y="1001"/>
                    <a:pt x="181" y="1001"/>
                  </a:cubicBezTo>
                  <a:cubicBezTo>
                    <a:pt x="212" y="1001"/>
                    <a:pt x="245" y="993"/>
                    <a:pt x="276" y="977"/>
                  </a:cubicBezTo>
                  <a:cubicBezTo>
                    <a:pt x="331" y="950"/>
                    <a:pt x="372" y="909"/>
                    <a:pt x="400" y="854"/>
                  </a:cubicBezTo>
                  <a:cubicBezTo>
                    <a:pt x="523" y="674"/>
                    <a:pt x="633" y="482"/>
                    <a:pt x="743" y="289"/>
                  </a:cubicBezTo>
                  <a:cubicBezTo>
                    <a:pt x="758" y="262"/>
                    <a:pt x="771" y="234"/>
                    <a:pt x="785" y="193"/>
                  </a:cubicBezTo>
                  <a:cubicBezTo>
                    <a:pt x="798" y="111"/>
                    <a:pt x="730"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1"/>
            <p:cNvSpPr/>
            <p:nvPr/>
          </p:nvSpPr>
          <p:spPr>
            <a:xfrm>
              <a:off x="1958400" y="1106600"/>
              <a:ext cx="18950" cy="21650"/>
            </a:xfrm>
            <a:custGeom>
              <a:avLst/>
              <a:gdLst/>
              <a:ahLst/>
              <a:cxnLst/>
              <a:rect l="l" t="t" r="r" b="b"/>
              <a:pathLst>
                <a:path w="758" h="866" extrusionOk="0">
                  <a:moveTo>
                    <a:pt x="207" y="0"/>
                  </a:moveTo>
                  <a:cubicBezTo>
                    <a:pt x="138" y="0"/>
                    <a:pt x="83" y="13"/>
                    <a:pt x="55" y="68"/>
                  </a:cubicBezTo>
                  <a:cubicBezTo>
                    <a:pt x="14" y="123"/>
                    <a:pt x="0" y="193"/>
                    <a:pt x="28" y="234"/>
                  </a:cubicBezTo>
                  <a:lnTo>
                    <a:pt x="440" y="811"/>
                  </a:lnTo>
                  <a:cubicBezTo>
                    <a:pt x="469" y="848"/>
                    <a:pt x="510" y="865"/>
                    <a:pt x="552" y="865"/>
                  </a:cubicBezTo>
                  <a:cubicBezTo>
                    <a:pt x="590" y="865"/>
                    <a:pt x="628" y="852"/>
                    <a:pt x="660" y="826"/>
                  </a:cubicBezTo>
                  <a:cubicBezTo>
                    <a:pt x="730" y="771"/>
                    <a:pt x="757" y="688"/>
                    <a:pt x="702" y="606"/>
                  </a:cubicBezTo>
                  <a:cubicBezTo>
                    <a:pt x="578" y="413"/>
                    <a:pt x="440" y="234"/>
                    <a:pt x="303" y="55"/>
                  </a:cubicBezTo>
                  <a:cubicBezTo>
                    <a:pt x="275" y="28"/>
                    <a:pt x="235" y="13"/>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1"/>
            <p:cNvSpPr/>
            <p:nvPr/>
          </p:nvSpPr>
          <p:spPr>
            <a:xfrm>
              <a:off x="2259350" y="1070850"/>
              <a:ext cx="14475" cy="23050"/>
            </a:xfrm>
            <a:custGeom>
              <a:avLst/>
              <a:gdLst/>
              <a:ahLst/>
              <a:cxnLst/>
              <a:rect l="l" t="t" r="r" b="b"/>
              <a:pathLst>
                <a:path w="579" h="922" extrusionOk="0">
                  <a:moveTo>
                    <a:pt x="411" y="0"/>
                  </a:moveTo>
                  <a:cubicBezTo>
                    <a:pt x="355" y="0"/>
                    <a:pt x="305" y="27"/>
                    <a:pt x="276" y="95"/>
                  </a:cubicBezTo>
                  <a:cubicBezTo>
                    <a:pt x="179" y="288"/>
                    <a:pt x="97" y="495"/>
                    <a:pt x="14" y="700"/>
                  </a:cubicBezTo>
                  <a:cubicBezTo>
                    <a:pt x="1" y="715"/>
                    <a:pt x="1" y="728"/>
                    <a:pt x="1" y="742"/>
                  </a:cubicBezTo>
                  <a:cubicBezTo>
                    <a:pt x="1" y="811"/>
                    <a:pt x="28" y="880"/>
                    <a:pt x="97" y="907"/>
                  </a:cubicBezTo>
                  <a:cubicBezTo>
                    <a:pt x="116" y="917"/>
                    <a:pt x="135" y="922"/>
                    <a:pt x="154" y="922"/>
                  </a:cubicBezTo>
                  <a:cubicBezTo>
                    <a:pt x="189" y="922"/>
                    <a:pt x="221" y="906"/>
                    <a:pt x="248" y="880"/>
                  </a:cubicBezTo>
                  <a:cubicBezTo>
                    <a:pt x="289" y="852"/>
                    <a:pt x="331" y="797"/>
                    <a:pt x="358" y="742"/>
                  </a:cubicBezTo>
                  <a:cubicBezTo>
                    <a:pt x="413" y="605"/>
                    <a:pt x="469" y="467"/>
                    <a:pt x="537" y="330"/>
                  </a:cubicBezTo>
                  <a:cubicBezTo>
                    <a:pt x="551" y="288"/>
                    <a:pt x="564" y="247"/>
                    <a:pt x="564" y="219"/>
                  </a:cubicBezTo>
                  <a:cubicBezTo>
                    <a:pt x="579" y="123"/>
                    <a:pt x="551" y="54"/>
                    <a:pt x="482" y="13"/>
                  </a:cubicBezTo>
                  <a:cubicBezTo>
                    <a:pt x="458" y="5"/>
                    <a:pt x="434"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1"/>
            <p:cNvSpPr/>
            <p:nvPr/>
          </p:nvSpPr>
          <p:spPr>
            <a:xfrm>
              <a:off x="2068450" y="1204500"/>
              <a:ext cx="17525" cy="21225"/>
            </a:xfrm>
            <a:custGeom>
              <a:avLst/>
              <a:gdLst/>
              <a:ahLst/>
              <a:cxnLst/>
              <a:rect l="l" t="t" r="r" b="b"/>
              <a:pathLst>
                <a:path w="701" h="849" extrusionOk="0">
                  <a:moveTo>
                    <a:pt x="162" y="1"/>
                  </a:moveTo>
                  <a:cubicBezTo>
                    <a:pt x="133" y="1"/>
                    <a:pt x="106" y="8"/>
                    <a:pt x="83" y="19"/>
                  </a:cubicBezTo>
                  <a:cubicBezTo>
                    <a:pt x="28" y="46"/>
                    <a:pt x="1" y="129"/>
                    <a:pt x="1" y="197"/>
                  </a:cubicBezTo>
                  <a:cubicBezTo>
                    <a:pt x="15" y="239"/>
                    <a:pt x="28" y="280"/>
                    <a:pt x="56" y="307"/>
                  </a:cubicBezTo>
                  <a:cubicBezTo>
                    <a:pt x="152" y="459"/>
                    <a:pt x="263" y="610"/>
                    <a:pt x="373" y="762"/>
                  </a:cubicBezTo>
                  <a:cubicBezTo>
                    <a:pt x="400" y="803"/>
                    <a:pt x="441" y="830"/>
                    <a:pt x="483" y="844"/>
                  </a:cubicBezTo>
                  <a:cubicBezTo>
                    <a:pt x="493" y="847"/>
                    <a:pt x="504" y="848"/>
                    <a:pt x="514" y="848"/>
                  </a:cubicBezTo>
                  <a:cubicBezTo>
                    <a:pt x="613" y="848"/>
                    <a:pt x="700" y="737"/>
                    <a:pt x="675" y="637"/>
                  </a:cubicBezTo>
                  <a:cubicBezTo>
                    <a:pt x="661" y="597"/>
                    <a:pt x="648" y="555"/>
                    <a:pt x="620" y="527"/>
                  </a:cubicBezTo>
                  <a:lnTo>
                    <a:pt x="331" y="115"/>
                  </a:lnTo>
                  <a:cubicBezTo>
                    <a:pt x="318" y="87"/>
                    <a:pt x="290" y="60"/>
                    <a:pt x="276" y="46"/>
                  </a:cubicBezTo>
                  <a:cubicBezTo>
                    <a:pt x="244" y="14"/>
                    <a:pt x="202"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1"/>
            <p:cNvSpPr/>
            <p:nvPr/>
          </p:nvSpPr>
          <p:spPr>
            <a:xfrm>
              <a:off x="2140000" y="1123350"/>
              <a:ext cx="10000" cy="22125"/>
            </a:xfrm>
            <a:custGeom>
              <a:avLst/>
              <a:gdLst/>
              <a:ahLst/>
              <a:cxnLst/>
              <a:rect l="l" t="t" r="r" b="b"/>
              <a:pathLst>
                <a:path w="400" h="885" extrusionOk="0">
                  <a:moveTo>
                    <a:pt x="160" y="0"/>
                  </a:moveTo>
                  <a:cubicBezTo>
                    <a:pt x="148" y="0"/>
                    <a:pt x="136" y="2"/>
                    <a:pt x="125" y="4"/>
                  </a:cubicBezTo>
                  <a:cubicBezTo>
                    <a:pt x="70" y="18"/>
                    <a:pt x="28" y="59"/>
                    <a:pt x="15" y="114"/>
                  </a:cubicBezTo>
                  <a:cubicBezTo>
                    <a:pt x="0" y="156"/>
                    <a:pt x="0" y="183"/>
                    <a:pt x="0" y="224"/>
                  </a:cubicBezTo>
                  <a:cubicBezTo>
                    <a:pt x="28" y="389"/>
                    <a:pt x="42" y="554"/>
                    <a:pt x="70" y="719"/>
                  </a:cubicBezTo>
                  <a:cubicBezTo>
                    <a:pt x="83" y="829"/>
                    <a:pt x="138" y="884"/>
                    <a:pt x="220" y="884"/>
                  </a:cubicBezTo>
                  <a:cubicBezTo>
                    <a:pt x="303" y="884"/>
                    <a:pt x="385" y="816"/>
                    <a:pt x="400" y="692"/>
                  </a:cubicBezTo>
                  <a:lnTo>
                    <a:pt x="400" y="609"/>
                  </a:lnTo>
                  <a:cubicBezTo>
                    <a:pt x="385" y="472"/>
                    <a:pt x="358" y="334"/>
                    <a:pt x="345" y="183"/>
                  </a:cubicBezTo>
                  <a:cubicBezTo>
                    <a:pt x="330" y="141"/>
                    <a:pt x="317" y="101"/>
                    <a:pt x="303" y="73"/>
                  </a:cubicBezTo>
                  <a:cubicBezTo>
                    <a:pt x="280" y="27"/>
                    <a:pt x="219"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1"/>
            <p:cNvSpPr/>
            <p:nvPr/>
          </p:nvSpPr>
          <p:spPr>
            <a:xfrm>
              <a:off x="2113850" y="1008850"/>
              <a:ext cx="10025" cy="22150"/>
            </a:xfrm>
            <a:custGeom>
              <a:avLst/>
              <a:gdLst/>
              <a:ahLst/>
              <a:cxnLst/>
              <a:rect l="l" t="t" r="r" b="b"/>
              <a:pathLst>
                <a:path w="401" h="886" extrusionOk="0">
                  <a:moveTo>
                    <a:pt x="180" y="0"/>
                  </a:moveTo>
                  <a:cubicBezTo>
                    <a:pt x="170" y="0"/>
                    <a:pt x="161" y="1"/>
                    <a:pt x="153" y="3"/>
                  </a:cubicBezTo>
                  <a:cubicBezTo>
                    <a:pt x="70" y="3"/>
                    <a:pt x="15" y="71"/>
                    <a:pt x="1" y="154"/>
                  </a:cubicBezTo>
                  <a:cubicBezTo>
                    <a:pt x="1" y="361"/>
                    <a:pt x="28" y="566"/>
                    <a:pt x="70" y="773"/>
                  </a:cubicBezTo>
                  <a:cubicBezTo>
                    <a:pt x="82" y="846"/>
                    <a:pt x="136" y="886"/>
                    <a:pt x="205" y="886"/>
                  </a:cubicBezTo>
                  <a:cubicBezTo>
                    <a:pt x="215" y="886"/>
                    <a:pt x="225" y="885"/>
                    <a:pt x="235" y="883"/>
                  </a:cubicBezTo>
                  <a:cubicBezTo>
                    <a:pt x="318" y="883"/>
                    <a:pt x="373" y="814"/>
                    <a:pt x="400" y="649"/>
                  </a:cubicBezTo>
                  <a:cubicBezTo>
                    <a:pt x="373" y="511"/>
                    <a:pt x="358" y="306"/>
                    <a:pt x="318" y="113"/>
                  </a:cubicBezTo>
                  <a:cubicBezTo>
                    <a:pt x="305" y="41"/>
                    <a:pt x="241"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1"/>
            <p:cNvSpPr/>
            <p:nvPr/>
          </p:nvSpPr>
          <p:spPr>
            <a:xfrm>
              <a:off x="2203975" y="1159400"/>
              <a:ext cx="14475" cy="19225"/>
            </a:xfrm>
            <a:custGeom>
              <a:avLst/>
              <a:gdLst/>
              <a:ahLst/>
              <a:cxnLst/>
              <a:rect l="l" t="t" r="r" b="b"/>
              <a:pathLst>
                <a:path w="579" h="769" extrusionOk="0">
                  <a:moveTo>
                    <a:pt x="400" y="0"/>
                  </a:moveTo>
                  <a:cubicBezTo>
                    <a:pt x="353" y="0"/>
                    <a:pt x="307" y="22"/>
                    <a:pt x="275" y="62"/>
                  </a:cubicBezTo>
                  <a:cubicBezTo>
                    <a:pt x="152" y="213"/>
                    <a:pt x="83" y="378"/>
                    <a:pt x="14" y="530"/>
                  </a:cubicBezTo>
                  <a:cubicBezTo>
                    <a:pt x="0" y="640"/>
                    <a:pt x="28" y="708"/>
                    <a:pt x="97" y="750"/>
                  </a:cubicBezTo>
                  <a:cubicBezTo>
                    <a:pt x="118" y="762"/>
                    <a:pt x="142" y="768"/>
                    <a:pt x="166" y="768"/>
                  </a:cubicBezTo>
                  <a:cubicBezTo>
                    <a:pt x="220" y="768"/>
                    <a:pt x="275" y="738"/>
                    <a:pt x="303" y="680"/>
                  </a:cubicBezTo>
                  <a:cubicBezTo>
                    <a:pt x="385" y="543"/>
                    <a:pt x="468" y="392"/>
                    <a:pt x="537" y="240"/>
                  </a:cubicBezTo>
                  <a:cubicBezTo>
                    <a:pt x="578" y="158"/>
                    <a:pt x="550" y="75"/>
                    <a:pt x="495" y="34"/>
                  </a:cubicBezTo>
                  <a:cubicBezTo>
                    <a:pt x="467" y="11"/>
                    <a:pt x="433" y="0"/>
                    <a:pt x="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1"/>
            <p:cNvSpPr/>
            <p:nvPr/>
          </p:nvSpPr>
          <p:spPr>
            <a:xfrm>
              <a:off x="2321950" y="1020875"/>
              <a:ext cx="13100" cy="17975"/>
            </a:xfrm>
            <a:custGeom>
              <a:avLst/>
              <a:gdLst/>
              <a:ahLst/>
              <a:cxnLst/>
              <a:rect l="l" t="t" r="r" b="b"/>
              <a:pathLst>
                <a:path w="524" h="719" extrusionOk="0">
                  <a:moveTo>
                    <a:pt x="344" y="0"/>
                  </a:moveTo>
                  <a:cubicBezTo>
                    <a:pt x="300" y="0"/>
                    <a:pt x="260" y="16"/>
                    <a:pt x="234" y="58"/>
                  </a:cubicBezTo>
                  <a:cubicBezTo>
                    <a:pt x="138" y="210"/>
                    <a:pt x="56" y="361"/>
                    <a:pt x="14" y="540"/>
                  </a:cubicBezTo>
                  <a:cubicBezTo>
                    <a:pt x="1" y="608"/>
                    <a:pt x="56" y="678"/>
                    <a:pt x="111" y="705"/>
                  </a:cubicBezTo>
                  <a:cubicBezTo>
                    <a:pt x="133" y="714"/>
                    <a:pt x="156" y="719"/>
                    <a:pt x="178" y="719"/>
                  </a:cubicBezTo>
                  <a:cubicBezTo>
                    <a:pt x="222" y="719"/>
                    <a:pt x="262" y="700"/>
                    <a:pt x="289" y="663"/>
                  </a:cubicBezTo>
                  <a:cubicBezTo>
                    <a:pt x="303" y="650"/>
                    <a:pt x="317" y="623"/>
                    <a:pt x="331" y="608"/>
                  </a:cubicBezTo>
                  <a:cubicBezTo>
                    <a:pt x="399" y="485"/>
                    <a:pt x="454" y="361"/>
                    <a:pt x="496" y="278"/>
                  </a:cubicBezTo>
                  <a:cubicBezTo>
                    <a:pt x="523" y="140"/>
                    <a:pt x="496" y="58"/>
                    <a:pt x="427" y="17"/>
                  </a:cubicBezTo>
                  <a:cubicBezTo>
                    <a:pt x="400" y="7"/>
                    <a:pt x="371"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1"/>
            <p:cNvSpPr/>
            <p:nvPr/>
          </p:nvSpPr>
          <p:spPr>
            <a:xfrm>
              <a:off x="2093225" y="1048675"/>
              <a:ext cx="9325" cy="16375"/>
            </a:xfrm>
            <a:custGeom>
              <a:avLst/>
              <a:gdLst/>
              <a:ahLst/>
              <a:cxnLst/>
              <a:rect l="l" t="t" r="r" b="b"/>
              <a:pathLst>
                <a:path w="373" h="655" extrusionOk="0">
                  <a:moveTo>
                    <a:pt x="164" y="1"/>
                  </a:moveTo>
                  <a:cubicBezTo>
                    <a:pt x="150" y="1"/>
                    <a:pt x="137" y="3"/>
                    <a:pt x="125" y="6"/>
                  </a:cubicBezTo>
                  <a:cubicBezTo>
                    <a:pt x="55" y="33"/>
                    <a:pt x="0" y="74"/>
                    <a:pt x="0" y="143"/>
                  </a:cubicBezTo>
                  <a:cubicBezTo>
                    <a:pt x="0" y="294"/>
                    <a:pt x="14" y="432"/>
                    <a:pt x="70" y="569"/>
                  </a:cubicBezTo>
                  <a:cubicBezTo>
                    <a:pt x="93" y="617"/>
                    <a:pt x="158" y="655"/>
                    <a:pt x="211" y="655"/>
                  </a:cubicBezTo>
                  <a:cubicBezTo>
                    <a:pt x="219" y="655"/>
                    <a:pt x="227" y="654"/>
                    <a:pt x="235" y="652"/>
                  </a:cubicBezTo>
                  <a:cubicBezTo>
                    <a:pt x="303" y="624"/>
                    <a:pt x="358" y="584"/>
                    <a:pt x="372" y="474"/>
                  </a:cubicBezTo>
                  <a:cubicBezTo>
                    <a:pt x="372" y="364"/>
                    <a:pt x="358" y="212"/>
                    <a:pt x="290" y="74"/>
                  </a:cubicBezTo>
                  <a:cubicBezTo>
                    <a:pt x="257" y="21"/>
                    <a:pt x="20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1"/>
            <p:cNvSpPr/>
            <p:nvPr/>
          </p:nvSpPr>
          <p:spPr>
            <a:xfrm>
              <a:off x="2030300" y="1135550"/>
              <a:ext cx="12025" cy="14400"/>
            </a:xfrm>
            <a:custGeom>
              <a:avLst/>
              <a:gdLst/>
              <a:ahLst/>
              <a:cxnLst/>
              <a:rect l="l" t="t" r="r" b="b"/>
              <a:pathLst>
                <a:path w="481" h="576" extrusionOk="0">
                  <a:moveTo>
                    <a:pt x="181" y="0"/>
                  </a:moveTo>
                  <a:cubicBezTo>
                    <a:pt x="141" y="0"/>
                    <a:pt x="100" y="15"/>
                    <a:pt x="68" y="39"/>
                  </a:cubicBezTo>
                  <a:cubicBezTo>
                    <a:pt x="28" y="80"/>
                    <a:pt x="0" y="163"/>
                    <a:pt x="13" y="218"/>
                  </a:cubicBezTo>
                  <a:cubicBezTo>
                    <a:pt x="55" y="341"/>
                    <a:pt x="123" y="438"/>
                    <a:pt x="220" y="534"/>
                  </a:cubicBezTo>
                  <a:cubicBezTo>
                    <a:pt x="246" y="561"/>
                    <a:pt x="278" y="576"/>
                    <a:pt x="313" y="576"/>
                  </a:cubicBezTo>
                  <a:cubicBezTo>
                    <a:pt x="332" y="576"/>
                    <a:pt x="351" y="571"/>
                    <a:pt x="371" y="561"/>
                  </a:cubicBezTo>
                  <a:cubicBezTo>
                    <a:pt x="440" y="534"/>
                    <a:pt x="468" y="493"/>
                    <a:pt x="481" y="424"/>
                  </a:cubicBezTo>
                  <a:lnTo>
                    <a:pt x="481" y="383"/>
                  </a:lnTo>
                  <a:cubicBezTo>
                    <a:pt x="440" y="245"/>
                    <a:pt x="371" y="121"/>
                    <a:pt x="261" y="25"/>
                  </a:cubicBezTo>
                  <a:cubicBezTo>
                    <a:pt x="238" y="8"/>
                    <a:pt x="210"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1"/>
            <p:cNvSpPr/>
            <p:nvPr/>
          </p:nvSpPr>
          <p:spPr>
            <a:xfrm>
              <a:off x="1983150" y="1046800"/>
              <a:ext cx="11400" cy="13525"/>
            </a:xfrm>
            <a:custGeom>
              <a:avLst/>
              <a:gdLst/>
              <a:ahLst/>
              <a:cxnLst/>
              <a:rect l="l" t="t" r="r" b="b"/>
              <a:pathLst>
                <a:path w="456" h="541" extrusionOk="0">
                  <a:moveTo>
                    <a:pt x="170" y="0"/>
                  </a:moveTo>
                  <a:cubicBezTo>
                    <a:pt x="90" y="0"/>
                    <a:pt x="11" y="67"/>
                    <a:pt x="1" y="149"/>
                  </a:cubicBezTo>
                  <a:cubicBezTo>
                    <a:pt x="1" y="273"/>
                    <a:pt x="138" y="507"/>
                    <a:pt x="248" y="534"/>
                  </a:cubicBezTo>
                  <a:cubicBezTo>
                    <a:pt x="263" y="538"/>
                    <a:pt x="278" y="540"/>
                    <a:pt x="292" y="540"/>
                  </a:cubicBezTo>
                  <a:cubicBezTo>
                    <a:pt x="372" y="540"/>
                    <a:pt x="443" y="479"/>
                    <a:pt x="455" y="397"/>
                  </a:cubicBezTo>
                  <a:lnTo>
                    <a:pt x="455" y="356"/>
                  </a:lnTo>
                  <a:cubicBezTo>
                    <a:pt x="413" y="218"/>
                    <a:pt x="345" y="108"/>
                    <a:pt x="248" y="26"/>
                  </a:cubicBezTo>
                  <a:cubicBezTo>
                    <a:pt x="224" y="8"/>
                    <a:pt x="197" y="0"/>
                    <a:pt x="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 name="Google Shape;1356;p11"/>
          <p:cNvSpPr/>
          <p:nvPr/>
        </p:nvSpPr>
        <p:spPr>
          <a:xfrm>
            <a:off x="7075975" y="-529701"/>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1"/>
          <p:cNvSpPr/>
          <p:nvPr/>
        </p:nvSpPr>
        <p:spPr>
          <a:xfrm>
            <a:off x="-183753" y="2468195"/>
            <a:ext cx="389663" cy="207064"/>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 name="Google Shape;1358;p11"/>
          <p:cNvGrpSpPr/>
          <p:nvPr/>
        </p:nvGrpSpPr>
        <p:grpSpPr>
          <a:xfrm>
            <a:off x="8343889" y="4467564"/>
            <a:ext cx="1200748" cy="1182769"/>
            <a:chOff x="960250" y="302050"/>
            <a:chExt cx="721300" cy="710500"/>
          </a:xfrm>
        </p:grpSpPr>
        <p:sp>
          <p:nvSpPr>
            <p:cNvPr id="1359" name="Google Shape;1359;p11"/>
            <p:cNvSpPr/>
            <p:nvPr/>
          </p:nvSpPr>
          <p:spPr>
            <a:xfrm>
              <a:off x="960250" y="305500"/>
              <a:ext cx="721300" cy="707050"/>
            </a:xfrm>
            <a:custGeom>
              <a:avLst/>
              <a:gdLst/>
              <a:ahLst/>
              <a:cxnLst/>
              <a:rect l="l" t="t" r="r" b="b"/>
              <a:pathLst>
                <a:path w="28852" h="28282" extrusionOk="0">
                  <a:moveTo>
                    <a:pt x="9750" y="1"/>
                  </a:moveTo>
                  <a:cubicBezTo>
                    <a:pt x="9632" y="1"/>
                    <a:pt x="9501" y="114"/>
                    <a:pt x="9370" y="167"/>
                  </a:cubicBezTo>
                  <a:cubicBezTo>
                    <a:pt x="9439" y="277"/>
                    <a:pt x="9494" y="401"/>
                    <a:pt x="9563" y="511"/>
                  </a:cubicBezTo>
                  <a:cubicBezTo>
                    <a:pt x="9796" y="841"/>
                    <a:pt x="10113" y="1144"/>
                    <a:pt x="10251" y="1515"/>
                  </a:cubicBezTo>
                  <a:cubicBezTo>
                    <a:pt x="10609" y="2492"/>
                    <a:pt x="10870" y="3496"/>
                    <a:pt x="11187" y="4473"/>
                  </a:cubicBezTo>
                  <a:cubicBezTo>
                    <a:pt x="11585" y="5697"/>
                    <a:pt x="11984" y="6936"/>
                    <a:pt x="12452" y="8133"/>
                  </a:cubicBezTo>
                  <a:cubicBezTo>
                    <a:pt x="12700" y="8752"/>
                    <a:pt x="13113" y="9289"/>
                    <a:pt x="13456" y="9894"/>
                  </a:cubicBezTo>
                  <a:cubicBezTo>
                    <a:pt x="13333" y="9839"/>
                    <a:pt x="13208" y="9797"/>
                    <a:pt x="13098" y="9756"/>
                  </a:cubicBezTo>
                  <a:cubicBezTo>
                    <a:pt x="12287" y="9481"/>
                    <a:pt x="11502" y="9151"/>
                    <a:pt x="10677" y="8958"/>
                  </a:cubicBezTo>
                  <a:cubicBezTo>
                    <a:pt x="9645" y="8711"/>
                    <a:pt x="8627" y="8580"/>
                    <a:pt x="7622" y="8580"/>
                  </a:cubicBezTo>
                  <a:cubicBezTo>
                    <a:pt x="5893" y="8580"/>
                    <a:pt x="4205" y="8967"/>
                    <a:pt x="2560" y="9811"/>
                  </a:cubicBezTo>
                  <a:cubicBezTo>
                    <a:pt x="1914" y="10142"/>
                    <a:pt x="1267" y="10472"/>
                    <a:pt x="634" y="10815"/>
                  </a:cubicBezTo>
                  <a:cubicBezTo>
                    <a:pt x="56" y="11105"/>
                    <a:pt x="1" y="11490"/>
                    <a:pt x="510" y="11861"/>
                  </a:cubicBezTo>
                  <a:cubicBezTo>
                    <a:pt x="1804" y="12811"/>
                    <a:pt x="3083" y="13774"/>
                    <a:pt x="4431" y="14640"/>
                  </a:cubicBezTo>
                  <a:cubicBezTo>
                    <a:pt x="6041" y="15686"/>
                    <a:pt x="7775" y="16456"/>
                    <a:pt x="9673" y="16800"/>
                  </a:cubicBezTo>
                  <a:cubicBezTo>
                    <a:pt x="10237" y="16896"/>
                    <a:pt x="10801" y="16966"/>
                    <a:pt x="11352" y="17048"/>
                  </a:cubicBezTo>
                  <a:cubicBezTo>
                    <a:pt x="11297" y="17144"/>
                    <a:pt x="11214" y="17158"/>
                    <a:pt x="11145" y="17186"/>
                  </a:cubicBezTo>
                  <a:cubicBezTo>
                    <a:pt x="8586" y="18217"/>
                    <a:pt x="6729" y="19965"/>
                    <a:pt x="5766" y="22564"/>
                  </a:cubicBezTo>
                  <a:cubicBezTo>
                    <a:pt x="5353" y="23707"/>
                    <a:pt x="5064" y="24890"/>
                    <a:pt x="4761" y="26059"/>
                  </a:cubicBezTo>
                  <a:cubicBezTo>
                    <a:pt x="4610" y="26637"/>
                    <a:pt x="4541" y="27229"/>
                    <a:pt x="4473" y="27820"/>
                  </a:cubicBezTo>
                  <a:cubicBezTo>
                    <a:pt x="4458" y="27972"/>
                    <a:pt x="4596" y="28192"/>
                    <a:pt x="4734" y="28275"/>
                  </a:cubicBezTo>
                  <a:cubicBezTo>
                    <a:pt x="4743" y="28279"/>
                    <a:pt x="4754" y="28281"/>
                    <a:pt x="4767" y="28281"/>
                  </a:cubicBezTo>
                  <a:cubicBezTo>
                    <a:pt x="4865" y="28281"/>
                    <a:pt x="5050" y="28152"/>
                    <a:pt x="5161" y="28054"/>
                  </a:cubicBezTo>
                  <a:cubicBezTo>
                    <a:pt x="5366" y="27862"/>
                    <a:pt x="5546" y="27600"/>
                    <a:pt x="5752" y="27394"/>
                  </a:cubicBezTo>
                  <a:cubicBezTo>
                    <a:pt x="7676" y="25483"/>
                    <a:pt x="9988" y="24587"/>
                    <a:pt x="12673" y="24587"/>
                  </a:cubicBezTo>
                  <a:cubicBezTo>
                    <a:pt x="12714" y="24587"/>
                    <a:pt x="12755" y="24587"/>
                    <a:pt x="12796" y="24587"/>
                  </a:cubicBezTo>
                  <a:cubicBezTo>
                    <a:pt x="13044" y="24591"/>
                    <a:pt x="13294" y="24592"/>
                    <a:pt x="13544" y="24592"/>
                  </a:cubicBezTo>
                  <a:cubicBezTo>
                    <a:pt x="14303" y="24592"/>
                    <a:pt x="15067" y="24577"/>
                    <a:pt x="15822" y="24546"/>
                  </a:cubicBezTo>
                  <a:cubicBezTo>
                    <a:pt x="17708" y="24463"/>
                    <a:pt x="19399" y="23844"/>
                    <a:pt x="20830" y="22619"/>
                  </a:cubicBezTo>
                  <a:cubicBezTo>
                    <a:pt x="21753" y="21822"/>
                    <a:pt x="22633" y="20983"/>
                    <a:pt x="23499" y="20130"/>
                  </a:cubicBezTo>
                  <a:cubicBezTo>
                    <a:pt x="24985" y="18644"/>
                    <a:pt x="26388" y="17076"/>
                    <a:pt x="28535" y="16511"/>
                  </a:cubicBezTo>
                  <a:cubicBezTo>
                    <a:pt x="28672" y="16483"/>
                    <a:pt x="28852" y="16278"/>
                    <a:pt x="28852" y="16153"/>
                  </a:cubicBezTo>
                  <a:cubicBezTo>
                    <a:pt x="28852" y="16016"/>
                    <a:pt x="28686" y="15851"/>
                    <a:pt x="28549" y="15768"/>
                  </a:cubicBezTo>
                  <a:cubicBezTo>
                    <a:pt x="28136" y="15520"/>
                    <a:pt x="27696" y="15328"/>
                    <a:pt x="27296" y="15080"/>
                  </a:cubicBezTo>
                  <a:cubicBezTo>
                    <a:pt x="25838" y="14214"/>
                    <a:pt x="24917" y="12866"/>
                    <a:pt x="24146" y="11407"/>
                  </a:cubicBezTo>
                  <a:cubicBezTo>
                    <a:pt x="23514" y="10182"/>
                    <a:pt x="22921" y="8931"/>
                    <a:pt x="22275" y="7706"/>
                  </a:cubicBezTo>
                  <a:cubicBezTo>
                    <a:pt x="21876" y="6977"/>
                    <a:pt x="21463" y="6234"/>
                    <a:pt x="20955" y="5560"/>
                  </a:cubicBezTo>
                  <a:cubicBezTo>
                    <a:pt x="18698" y="2616"/>
                    <a:pt x="15712" y="855"/>
                    <a:pt x="12040" y="304"/>
                  </a:cubicBezTo>
                  <a:cubicBezTo>
                    <a:pt x="11282" y="194"/>
                    <a:pt x="10526" y="84"/>
                    <a:pt x="9769" y="2"/>
                  </a:cubicBezTo>
                  <a:cubicBezTo>
                    <a:pt x="9763" y="1"/>
                    <a:pt x="9756" y="1"/>
                    <a:pt x="9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1"/>
            <p:cNvSpPr/>
            <p:nvPr/>
          </p:nvSpPr>
          <p:spPr>
            <a:xfrm>
              <a:off x="960250" y="305500"/>
              <a:ext cx="721300" cy="707050"/>
            </a:xfrm>
            <a:custGeom>
              <a:avLst/>
              <a:gdLst/>
              <a:ahLst/>
              <a:cxnLst/>
              <a:rect l="l" t="t" r="r" b="b"/>
              <a:pathLst>
                <a:path w="28852" h="28282" extrusionOk="0">
                  <a:moveTo>
                    <a:pt x="9750" y="1"/>
                  </a:moveTo>
                  <a:cubicBezTo>
                    <a:pt x="9632" y="1"/>
                    <a:pt x="9501" y="114"/>
                    <a:pt x="9370" y="167"/>
                  </a:cubicBezTo>
                  <a:cubicBezTo>
                    <a:pt x="9439" y="277"/>
                    <a:pt x="9494" y="401"/>
                    <a:pt x="9563" y="511"/>
                  </a:cubicBezTo>
                  <a:cubicBezTo>
                    <a:pt x="9796" y="841"/>
                    <a:pt x="10113" y="1144"/>
                    <a:pt x="10251" y="1515"/>
                  </a:cubicBezTo>
                  <a:cubicBezTo>
                    <a:pt x="10609" y="2492"/>
                    <a:pt x="10870" y="3496"/>
                    <a:pt x="11187" y="4473"/>
                  </a:cubicBezTo>
                  <a:cubicBezTo>
                    <a:pt x="11585" y="5697"/>
                    <a:pt x="11984" y="6936"/>
                    <a:pt x="12452" y="8133"/>
                  </a:cubicBezTo>
                  <a:cubicBezTo>
                    <a:pt x="12700" y="8752"/>
                    <a:pt x="13113" y="9289"/>
                    <a:pt x="13456" y="9894"/>
                  </a:cubicBezTo>
                  <a:cubicBezTo>
                    <a:pt x="13333" y="9839"/>
                    <a:pt x="13208" y="9797"/>
                    <a:pt x="13098" y="9756"/>
                  </a:cubicBezTo>
                  <a:cubicBezTo>
                    <a:pt x="12287" y="9481"/>
                    <a:pt x="11502" y="9151"/>
                    <a:pt x="10677" y="8958"/>
                  </a:cubicBezTo>
                  <a:cubicBezTo>
                    <a:pt x="9645" y="8711"/>
                    <a:pt x="8627" y="8580"/>
                    <a:pt x="7622" y="8580"/>
                  </a:cubicBezTo>
                  <a:cubicBezTo>
                    <a:pt x="5893" y="8580"/>
                    <a:pt x="4205" y="8967"/>
                    <a:pt x="2560" y="9811"/>
                  </a:cubicBezTo>
                  <a:cubicBezTo>
                    <a:pt x="1914" y="10142"/>
                    <a:pt x="1267" y="10472"/>
                    <a:pt x="634" y="10815"/>
                  </a:cubicBezTo>
                  <a:cubicBezTo>
                    <a:pt x="56" y="11105"/>
                    <a:pt x="1" y="11490"/>
                    <a:pt x="510" y="11861"/>
                  </a:cubicBezTo>
                  <a:cubicBezTo>
                    <a:pt x="1804" y="12811"/>
                    <a:pt x="3083" y="13774"/>
                    <a:pt x="4431" y="14640"/>
                  </a:cubicBezTo>
                  <a:cubicBezTo>
                    <a:pt x="6041" y="15686"/>
                    <a:pt x="7775" y="16456"/>
                    <a:pt x="9673" y="16800"/>
                  </a:cubicBezTo>
                  <a:cubicBezTo>
                    <a:pt x="10237" y="16896"/>
                    <a:pt x="10801" y="16966"/>
                    <a:pt x="11352" y="17048"/>
                  </a:cubicBezTo>
                  <a:cubicBezTo>
                    <a:pt x="11297" y="17144"/>
                    <a:pt x="11214" y="17158"/>
                    <a:pt x="11145" y="17186"/>
                  </a:cubicBezTo>
                  <a:cubicBezTo>
                    <a:pt x="8586" y="18217"/>
                    <a:pt x="6729" y="19965"/>
                    <a:pt x="5766" y="22564"/>
                  </a:cubicBezTo>
                  <a:cubicBezTo>
                    <a:pt x="5353" y="23707"/>
                    <a:pt x="5064" y="24890"/>
                    <a:pt x="4761" y="26059"/>
                  </a:cubicBezTo>
                  <a:cubicBezTo>
                    <a:pt x="4610" y="26637"/>
                    <a:pt x="4541" y="27229"/>
                    <a:pt x="4473" y="27820"/>
                  </a:cubicBezTo>
                  <a:cubicBezTo>
                    <a:pt x="4458" y="27972"/>
                    <a:pt x="4596" y="28192"/>
                    <a:pt x="4734" y="28275"/>
                  </a:cubicBezTo>
                  <a:cubicBezTo>
                    <a:pt x="4743" y="28279"/>
                    <a:pt x="4754" y="28281"/>
                    <a:pt x="4767" y="28281"/>
                  </a:cubicBezTo>
                  <a:cubicBezTo>
                    <a:pt x="4865" y="28281"/>
                    <a:pt x="5050" y="28152"/>
                    <a:pt x="5161" y="28054"/>
                  </a:cubicBezTo>
                  <a:cubicBezTo>
                    <a:pt x="5366" y="27862"/>
                    <a:pt x="5546" y="27600"/>
                    <a:pt x="5752" y="27394"/>
                  </a:cubicBezTo>
                  <a:cubicBezTo>
                    <a:pt x="7676" y="25483"/>
                    <a:pt x="9988" y="24587"/>
                    <a:pt x="12673" y="24587"/>
                  </a:cubicBezTo>
                  <a:cubicBezTo>
                    <a:pt x="12714" y="24587"/>
                    <a:pt x="12755" y="24587"/>
                    <a:pt x="12796" y="24587"/>
                  </a:cubicBezTo>
                  <a:cubicBezTo>
                    <a:pt x="13044" y="24591"/>
                    <a:pt x="13294" y="24592"/>
                    <a:pt x="13544" y="24592"/>
                  </a:cubicBezTo>
                  <a:cubicBezTo>
                    <a:pt x="14303" y="24592"/>
                    <a:pt x="15067" y="24577"/>
                    <a:pt x="15822" y="24546"/>
                  </a:cubicBezTo>
                  <a:cubicBezTo>
                    <a:pt x="17708" y="24463"/>
                    <a:pt x="19399" y="23844"/>
                    <a:pt x="20830" y="22619"/>
                  </a:cubicBezTo>
                  <a:cubicBezTo>
                    <a:pt x="21753" y="21822"/>
                    <a:pt x="22633" y="20983"/>
                    <a:pt x="23499" y="20130"/>
                  </a:cubicBezTo>
                  <a:cubicBezTo>
                    <a:pt x="24985" y="18644"/>
                    <a:pt x="26388" y="17076"/>
                    <a:pt x="28535" y="16511"/>
                  </a:cubicBezTo>
                  <a:cubicBezTo>
                    <a:pt x="28672" y="16483"/>
                    <a:pt x="28852" y="16278"/>
                    <a:pt x="28852" y="16153"/>
                  </a:cubicBezTo>
                  <a:cubicBezTo>
                    <a:pt x="28852" y="16016"/>
                    <a:pt x="28686" y="15851"/>
                    <a:pt x="28549" y="15768"/>
                  </a:cubicBezTo>
                  <a:cubicBezTo>
                    <a:pt x="28136" y="15520"/>
                    <a:pt x="27696" y="15328"/>
                    <a:pt x="27296" y="15080"/>
                  </a:cubicBezTo>
                  <a:cubicBezTo>
                    <a:pt x="25838" y="14214"/>
                    <a:pt x="24917" y="12866"/>
                    <a:pt x="24146" y="11407"/>
                  </a:cubicBezTo>
                  <a:cubicBezTo>
                    <a:pt x="23514" y="10182"/>
                    <a:pt x="22921" y="8931"/>
                    <a:pt x="22275" y="7706"/>
                  </a:cubicBezTo>
                  <a:cubicBezTo>
                    <a:pt x="21876" y="6977"/>
                    <a:pt x="21463" y="6234"/>
                    <a:pt x="20955" y="5560"/>
                  </a:cubicBezTo>
                  <a:cubicBezTo>
                    <a:pt x="18698" y="2616"/>
                    <a:pt x="15712" y="855"/>
                    <a:pt x="12040" y="304"/>
                  </a:cubicBezTo>
                  <a:cubicBezTo>
                    <a:pt x="11282" y="194"/>
                    <a:pt x="10526" y="84"/>
                    <a:pt x="9769" y="2"/>
                  </a:cubicBezTo>
                  <a:cubicBezTo>
                    <a:pt x="9763" y="1"/>
                    <a:pt x="9756" y="1"/>
                    <a:pt x="9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1"/>
            <p:cNvSpPr/>
            <p:nvPr/>
          </p:nvSpPr>
          <p:spPr>
            <a:xfrm>
              <a:off x="961300" y="563475"/>
              <a:ext cx="49200" cy="51600"/>
            </a:xfrm>
            <a:custGeom>
              <a:avLst/>
              <a:gdLst/>
              <a:ahLst/>
              <a:cxnLst/>
              <a:rect l="l" t="t" r="r" b="b"/>
              <a:pathLst>
                <a:path w="1968" h="2064" extrusionOk="0">
                  <a:moveTo>
                    <a:pt x="1569" y="1"/>
                  </a:moveTo>
                  <a:lnTo>
                    <a:pt x="1569" y="1"/>
                  </a:lnTo>
                  <a:cubicBezTo>
                    <a:pt x="1101" y="249"/>
                    <a:pt x="634" y="496"/>
                    <a:pt x="151" y="744"/>
                  </a:cubicBezTo>
                  <a:cubicBezTo>
                    <a:pt x="96" y="896"/>
                    <a:pt x="41" y="1033"/>
                    <a:pt x="1" y="1184"/>
                  </a:cubicBezTo>
                  <a:cubicBezTo>
                    <a:pt x="289" y="1474"/>
                    <a:pt x="592" y="1762"/>
                    <a:pt x="894" y="2037"/>
                  </a:cubicBezTo>
                  <a:cubicBezTo>
                    <a:pt x="913" y="2056"/>
                    <a:pt x="951" y="2063"/>
                    <a:pt x="993" y="2063"/>
                  </a:cubicBezTo>
                  <a:cubicBezTo>
                    <a:pt x="1043" y="2063"/>
                    <a:pt x="1099" y="2052"/>
                    <a:pt x="1129" y="2037"/>
                  </a:cubicBezTo>
                  <a:cubicBezTo>
                    <a:pt x="1720" y="1707"/>
                    <a:pt x="1968" y="634"/>
                    <a:pt x="15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1"/>
            <p:cNvSpPr/>
            <p:nvPr/>
          </p:nvSpPr>
          <p:spPr>
            <a:xfrm>
              <a:off x="1369900" y="483900"/>
              <a:ext cx="97025" cy="89125"/>
            </a:xfrm>
            <a:custGeom>
              <a:avLst/>
              <a:gdLst/>
              <a:ahLst/>
              <a:cxnLst/>
              <a:rect l="l" t="t" r="r" b="b"/>
              <a:pathLst>
                <a:path w="3881" h="3565" extrusionOk="0">
                  <a:moveTo>
                    <a:pt x="1766" y="0"/>
                  </a:moveTo>
                  <a:cubicBezTo>
                    <a:pt x="1100" y="0"/>
                    <a:pt x="583" y="399"/>
                    <a:pt x="331" y="1135"/>
                  </a:cubicBezTo>
                  <a:cubicBezTo>
                    <a:pt x="1" y="2098"/>
                    <a:pt x="496" y="3171"/>
                    <a:pt x="1417" y="3473"/>
                  </a:cubicBezTo>
                  <a:cubicBezTo>
                    <a:pt x="1597" y="3535"/>
                    <a:pt x="1779" y="3564"/>
                    <a:pt x="1959" y="3564"/>
                  </a:cubicBezTo>
                  <a:cubicBezTo>
                    <a:pt x="2662" y="3564"/>
                    <a:pt x="3320" y="3118"/>
                    <a:pt x="3551" y="2428"/>
                  </a:cubicBezTo>
                  <a:cubicBezTo>
                    <a:pt x="3881" y="1437"/>
                    <a:pt x="3399" y="447"/>
                    <a:pt x="2422" y="116"/>
                  </a:cubicBezTo>
                  <a:cubicBezTo>
                    <a:pt x="2192" y="39"/>
                    <a:pt x="1972" y="0"/>
                    <a:pt x="17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1"/>
            <p:cNvSpPr/>
            <p:nvPr/>
          </p:nvSpPr>
          <p:spPr>
            <a:xfrm>
              <a:off x="1442825" y="640325"/>
              <a:ext cx="89100" cy="74425"/>
            </a:xfrm>
            <a:custGeom>
              <a:avLst/>
              <a:gdLst/>
              <a:ahLst/>
              <a:cxnLst/>
              <a:rect l="l" t="t" r="r" b="b"/>
              <a:pathLst>
                <a:path w="3564" h="2977" extrusionOk="0">
                  <a:moveTo>
                    <a:pt x="1841" y="1"/>
                  </a:moveTo>
                  <a:cubicBezTo>
                    <a:pt x="1157" y="1"/>
                    <a:pt x="503" y="399"/>
                    <a:pt x="276" y="1027"/>
                  </a:cubicBezTo>
                  <a:cubicBezTo>
                    <a:pt x="1" y="1770"/>
                    <a:pt x="441" y="2609"/>
                    <a:pt x="1239" y="2885"/>
                  </a:cubicBezTo>
                  <a:cubicBezTo>
                    <a:pt x="1418" y="2947"/>
                    <a:pt x="1604" y="2977"/>
                    <a:pt x="1788" y="2977"/>
                  </a:cubicBezTo>
                  <a:cubicBezTo>
                    <a:pt x="2450" y="2977"/>
                    <a:pt x="3087" y="2593"/>
                    <a:pt x="3303" y="1990"/>
                  </a:cubicBezTo>
                  <a:cubicBezTo>
                    <a:pt x="3563" y="1206"/>
                    <a:pt x="3165" y="366"/>
                    <a:pt x="2395" y="91"/>
                  </a:cubicBezTo>
                  <a:cubicBezTo>
                    <a:pt x="2213" y="30"/>
                    <a:pt x="2026" y="1"/>
                    <a:pt x="1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1"/>
            <p:cNvSpPr/>
            <p:nvPr/>
          </p:nvSpPr>
          <p:spPr>
            <a:xfrm>
              <a:off x="1395375" y="838150"/>
              <a:ext cx="93900" cy="73950"/>
            </a:xfrm>
            <a:custGeom>
              <a:avLst/>
              <a:gdLst/>
              <a:ahLst/>
              <a:cxnLst/>
              <a:rect l="l" t="t" r="r" b="b"/>
              <a:pathLst>
                <a:path w="3756" h="2958" extrusionOk="0">
                  <a:moveTo>
                    <a:pt x="2059" y="0"/>
                  </a:moveTo>
                  <a:cubicBezTo>
                    <a:pt x="1399" y="0"/>
                    <a:pt x="858" y="278"/>
                    <a:pt x="468" y="833"/>
                  </a:cubicBezTo>
                  <a:cubicBezTo>
                    <a:pt x="0" y="1493"/>
                    <a:pt x="178" y="2166"/>
                    <a:pt x="440" y="2841"/>
                  </a:cubicBezTo>
                  <a:cubicBezTo>
                    <a:pt x="464" y="2899"/>
                    <a:pt x="634" y="2957"/>
                    <a:pt x="753" y="2957"/>
                  </a:cubicBezTo>
                  <a:cubicBezTo>
                    <a:pt x="774" y="2957"/>
                    <a:pt x="794" y="2955"/>
                    <a:pt x="811" y="2951"/>
                  </a:cubicBezTo>
                  <a:cubicBezTo>
                    <a:pt x="1747" y="2676"/>
                    <a:pt x="2572" y="2208"/>
                    <a:pt x="3315" y="1589"/>
                  </a:cubicBezTo>
                  <a:cubicBezTo>
                    <a:pt x="3742" y="1245"/>
                    <a:pt x="3755" y="928"/>
                    <a:pt x="3370" y="530"/>
                  </a:cubicBezTo>
                  <a:cubicBezTo>
                    <a:pt x="3205" y="350"/>
                    <a:pt x="2985" y="240"/>
                    <a:pt x="2834" y="130"/>
                  </a:cubicBezTo>
                  <a:cubicBezTo>
                    <a:pt x="2587" y="75"/>
                    <a:pt x="2421" y="20"/>
                    <a:pt x="2242" y="7"/>
                  </a:cubicBezTo>
                  <a:cubicBezTo>
                    <a:pt x="2180" y="2"/>
                    <a:pt x="2119" y="0"/>
                    <a:pt x="2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1"/>
            <p:cNvSpPr/>
            <p:nvPr/>
          </p:nvSpPr>
          <p:spPr>
            <a:xfrm>
              <a:off x="1172475" y="589375"/>
              <a:ext cx="82225" cy="77275"/>
            </a:xfrm>
            <a:custGeom>
              <a:avLst/>
              <a:gdLst/>
              <a:ahLst/>
              <a:cxnLst/>
              <a:rect l="l" t="t" r="r" b="b"/>
              <a:pathLst>
                <a:path w="3289" h="3091" extrusionOk="0">
                  <a:moveTo>
                    <a:pt x="1368" y="1"/>
                  </a:moveTo>
                  <a:cubicBezTo>
                    <a:pt x="914" y="1"/>
                    <a:pt x="494" y="298"/>
                    <a:pt x="317" y="809"/>
                  </a:cubicBezTo>
                  <a:cubicBezTo>
                    <a:pt x="1" y="1703"/>
                    <a:pt x="454" y="2639"/>
                    <a:pt x="1349" y="2982"/>
                  </a:cubicBezTo>
                  <a:cubicBezTo>
                    <a:pt x="1537" y="3055"/>
                    <a:pt x="1725" y="3091"/>
                    <a:pt x="1906" y="3091"/>
                  </a:cubicBezTo>
                  <a:cubicBezTo>
                    <a:pt x="2308" y="3091"/>
                    <a:pt x="2675" y="2915"/>
                    <a:pt x="2931" y="2584"/>
                  </a:cubicBezTo>
                  <a:cubicBezTo>
                    <a:pt x="3275" y="2157"/>
                    <a:pt x="3289" y="1551"/>
                    <a:pt x="2890" y="1043"/>
                  </a:cubicBezTo>
                  <a:cubicBezTo>
                    <a:pt x="2656" y="726"/>
                    <a:pt x="2353" y="451"/>
                    <a:pt x="2023" y="217"/>
                  </a:cubicBezTo>
                  <a:cubicBezTo>
                    <a:pt x="1813" y="70"/>
                    <a:pt x="1587" y="1"/>
                    <a:pt x="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1"/>
            <p:cNvSpPr/>
            <p:nvPr/>
          </p:nvSpPr>
          <p:spPr>
            <a:xfrm>
              <a:off x="1244725" y="770200"/>
              <a:ext cx="92875" cy="67925"/>
            </a:xfrm>
            <a:custGeom>
              <a:avLst/>
              <a:gdLst/>
              <a:ahLst/>
              <a:cxnLst/>
              <a:rect l="l" t="t" r="r" b="b"/>
              <a:pathLst>
                <a:path w="3715" h="2717" extrusionOk="0">
                  <a:moveTo>
                    <a:pt x="2095" y="0"/>
                  </a:moveTo>
                  <a:cubicBezTo>
                    <a:pt x="1539" y="0"/>
                    <a:pt x="950" y="239"/>
                    <a:pt x="605" y="634"/>
                  </a:cubicBezTo>
                  <a:cubicBezTo>
                    <a:pt x="0" y="1349"/>
                    <a:pt x="248" y="2298"/>
                    <a:pt x="1114" y="2615"/>
                  </a:cubicBezTo>
                  <a:cubicBezTo>
                    <a:pt x="1305" y="2683"/>
                    <a:pt x="1508" y="2716"/>
                    <a:pt x="1711" y="2716"/>
                  </a:cubicBezTo>
                  <a:cubicBezTo>
                    <a:pt x="2325" y="2716"/>
                    <a:pt x="2944" y="2417"/>
                    <a:pt x="3275" y="1900"/>
                  </a:cubicBezTo>
                  <a:cubicBezTo>
                    <a:pt x="3715" y="1212"/>
                    <a:pt x="3440" y="372"/>
                    <a:pt x="2669" y="97"/>
                  </a:cubicBezTo>
                  <a:cubicBezTo>
                    <a:pt x="2491" y="31"/>
                    <a:pt x="2295" y="0"/>
                    <a:pt x="2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1"/>
            <p:cNvSpPr/>
            <p:nvPr/>
          </p:nvSpPr>
          <p:spPr>
            <a:xfrm>
              <a:off x="1190700" y="302050"/>
              <a:ext cx="80875" cy="80125"/>
            </a:xfrm>
            <a:custGeom>
              <a:avLst/>
              <a:gdLst/>
              <a:ahLst/>
              <a:cxnLst/>
              <a:rect l="l" t="t" r="r" b="b"/>
              <a:pathLst>
                <a:path w="3235" h="3205" extrusionOk="0">
                  <a:moveTo>
                    <a:pt x="339" y="1"/>
                  </a:moveTo>
                  <a:cubicBezTo>
                    <a:pt x="226" y="1"/>
                    <a:pt x="42" y="103"/>
                    <a:pt x="28" y="181"/>
                  </a:cubicBezTo>
                  <a:cubicBezTo>
                    <a:pt x="1" y="291"/>
                    <a:pt x="111" y="442"/>
                    <a:pt x="180" y="552"/>
                  </a:cubicBezTo>
                  <a:cubicBezTo>
                    <a:pt x="413" y="924"/>
                    <a:pt x="703" y="1254"/>
                    <a:pt x="895" y="1640"/>
                  </a:cubicBezTo>
                  <a:cubicBezTo>
                    <a:pt x="1088" y="2052"/>
                    <a:pt x="1226" y="2506"/>
                    <a:pt x="1363" y="2946"/>
                  </a:cubicBezTo>
                  <a:cubicBezTo>
                    <a:pt x="1420" y="3118"/>
                    <a:pt x="1506" y="3204"/>
                    <a:pt x="1660" y="3204"/>
                  </a:cubicBezTo>
                  <a:cubicBezTo>
                    <a:pt x="1691" y="3204"/>
                    <a:pt x="1725" y="3201"/>
                    <a:pt x="1762" y="3194"/>
                  </a:cubicBezTo>
                  <a:cubicBezTo>
                    <a:pt x="2381" y="3071"/>
                    <a:pt x="2835" y="2754"/>
                    <a:pt x="3069" y="2107"/>
                  </a:cubicBezTo>
                  <a:cubicBezTo>
                    <a:pt x="3234" y="1612"/>
                    <a:pt x="3179" y="1089"/>
                    <a:pt x="2972" y="567"/>
                  </a:cubicBezTo>
                  <a:cubicBezTo>
                    <a:pt x="2932" y="470"/>
                    <a:pt x="2807" y="346"/>
                    <a:pt x="2697" y="332"/>
                  </a:cubicBezTo>
                  <a:cubicBezTo>
                    <a:pt x="1927" y="209"/>
                    <a:pt x="1143" y="99"/>
                    <a:pt x="358" y="2"/>
                  </a:cubicBezTo>
                  <a:cubicBezTo>
                    <a:pt x="352" y="1"/>
                    <a:pt x="346" y="1"/>
                    <a:pt x="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1"/>
            <p:cNvSpPr/>
            <p:nvPr/>
          </p:nvSpPr>
          <p:spPr>
            <a:xfrm>
              <a:off x="1503000" y="540600"/>
              <a:ext cx="79825" cy="88575"/>
            </a:xfrm>
            <a:custGeom>
              <a:avLst/>
              <a:gdLst/>
              <a:ahLst/>
              <a:cxnLst/>
              <a:rect l="l" t="t" r="r" b="b"/>
              <a:pathLst>
                <a:path w="3193" h="3543" extrusionOk="0">
                  <a:moveTo>
                    <a:pt x="1159" y="0"/>
                  </a:moveTo>
                  <a:cubicBezTo>
                    <a:pt x="1121" y="0"/>
                    <a:pt x="1089" y="7"/>
                    <a:pt x="1074" y="22"/>
                  </a:cubicBezTo>
                  <a:cubicBezTo>
                    <a:pt x="813" y="256"/>
                    <a:pt x="524" y="490"/>
                    <a:pt x="358" y="793"/>
                  </a:cubicBezTo>
                  <a:cubicBezTo>
                    <a:pt x="1" y="1481"/>
                    <a:pt x="166" y="2237"/>
                    <a:pt x="730" y="2815"/>
                  </a:cubicBezTo>
                  <a:cubicBezTo>
                    <a:pt x="1188" y="3282"/>
                    <a:pt x="1840" y="3543"/>
                    <a:pt x="2454" y="3543"/>
                  </a:cubicBezTo>
                  <a:cubicBezTo>
                    <a:pt x="2708" y="3543"/>
                    <a:pt x="2955" y="3499"/>
                    <a:pt x="3179" y="3407"/>
                  </a:cubicBezTo>
                  <a:cubicBezTo>
                    <a:pt x="3179" y="3379"/>
                    <a:pt x="3193" y="3352"/>
                    <a:pt x="3193" y="3337"/>
                  </a:cubicBezTo>
                  <a:cubicBezTo>
                    <a:pt x="2615" y="2251"/>
                    <a:pt x="2037" y="1178"/>
                    <a:pt x="1432" y="105"/>
                  </a:cubicBezTo>
                  <a:cubicBezTo>
                    <a:pt x="1402" y="45"/>
                    <a:pt x="1258" y="0"/>
                    <a:pt x="1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1"/>
            <p:cNvSpPr/>
            <p:nvPr/>
          </p:nvSpPr>
          <p:spPr>
            <a:xfrm>
              <a:off x="1555650" y="713775"/>
              <a:ext cx="80825" cy="76400"/>
            </a:xfrm>
            <a:custGeom>
              <a:avLst/>
              <a:gdLst/>
              <a:ahLst/>
              <a:cxnLst/>
              <a:rect l="l" t="t" r="r" b="b"/>
              <a:pathLst>
                <a:path w="3233" h="3056" extrusionOk="0">
                  <a:moveTo>
                    <a:pt x="1756" y="0"/>
                  </a:moveTo>
                  <a:cubicBezTo>
                    <a:pt x="1731" y="0"/>
                    <a:pt x="1705" y="1"/>
                    <a:pt x="1679" y="2"/>
                  </a:cubicBezTo>
                  <a:cubicBezTo>
                    <a:pt x="1046" y="15"/>
                    <a:pt x="633" y="373"/>
                    <a:pt x="358" y="923"/>
                  </a:cubicBezTo>
                  <a:cubicBezTo>
                    <a:pt x="0" y="1653"/>
                    <a:pt x="151" y="2341"/>
                    <a:pt x="509" y="3056"/>
                  </a:cubicBezTo>
                  <a:cubicBezTo>
                    <a:pt x="1417" y="2299"/>
                    <a:pt x="2312" y="1570"/>
                    <a:pt x="3233" y="827"/>
                  </a:cubicBezTo>
                  <a:cubicBezTo>
                    <a:pt x="2862" y="325"/>
                    <a:pt x="2391" y="0"/>
                    <a:pt x="17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1"/>
            <p:cNvSpPr/>
            <p:nvPr/>
          </p:nvSpPr>
          <p:spPr>
            <a:xfrm>
              <a:off x="1027675" y="637550"/>
              <a:ext cx="94275" cy="65950"/>
            </a:xfrm>
            <a:custGeom>
              <a:avLst/>
              <a:gdLst/>
              <a:ahLst/>
              <a:cxnLst/>
              <a:rect l="l" t="t" r="r" b="b"/>
              <a:pathLst>
                <a:path w="3771" h="2638" extrusionOk="0">
                  <a:moveTo>
                    <a:pt x="1252" y="1"/>
                  </a:moveTo>
                  <a:cubicBezTo>
                    <a:pt x="840" y="1"/>
                    <a:pt x="424" y="125"/>
                    <a:pt x="0" y="437"/>
                  </a:cubicBezTo>
                  <a:cubicBezTo>
                    <a:pt x="1253" y="1262"/>
                    <a:pt x="2436" y="2046"/>
                    <a:pt x="3770" y="2638"/>
                  </a:cubicBezTo>
                  <a:cubicBezTo>
                    <a:pt x="3770" y="1565"/>
                    <a:pt x="3165" y="560"/>
                    <a:pt x="2299" y="230"/>
                  </a:cubicBezTo>
                  <a:cubicBezTo>
                    <a:pt x="1950" y="91"/>
                    <a:pt x="1602" y="1"/>
                    <a:pt x="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1"/>
            <p:cNvSpPr/>
            <p:nvPr/>
          </p:nvSpPr>
          <p:spPr>
            <a:xfrm>
              <a:off x="1396375" y="742025"/>
              <a:ext cx="64000" cy="56100"/>
            </a:xfrm>
            <a:custGeom>
              <a:avLst/>
              <a:gdLst/>
              <a:ahLst/>
              <a:cxnLst/>
              <a:rect l="l" t="t" r="r" b="b"/>
              <a:pathLst>
                <a:path w="2560" h="2244" extrusionOk="0">
                  <a:moveTo>
                    <a:pt x="1299" y="0"/>
                  </a:moveTo>
                  <a:cubicBezTo>
                    <a:pt x="829" y="0"/>
                    <a:pt x="392" y="266"/>
                    <a:pt x="221" y="715"/>
                  </a:cubicBezTo>
                  <a:cubicBezTo>
                    <a:pt x="1" y="1293"/>
                    <a:pt x="318" y="1967"/>
                    <a:pt x="881" y="2174"/>
                  </a:cubicBezTo>
                  <a:cubicBezTo>
                    <a:pt x="1007" y="2222"/>
                    <a:pt x="1138" y="2244"/>
                    <a:pt x="1267" y="2244"/>
                  </a:cubicBezTo>
                  <a:cubicBezTo>
                    <a:pt x="1731" y="2244"/>
                    <a:pt x="2182" y="1954"/>
                    <a:pt x="2354" y="1513"/>
                  </a:cubicBezTo>
                  <a:cubicBezTo>
                    <a:pt x="2560" y="949"/>
                    <a:pt x="2257" y="261"/>
                    <a:pt x="1707" y="68"/>
                  </a:cubicBezTo>
                  <a:cubicBezTo>
                    <a:pt x="1572" y="22"/>
                    <a:pt x="1434" y="0"/>
                    <a:pt x="12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1"/>
            <p:cNvSpPr/>
            <p:nvPr/>
          </p:nvSpPr>
          <p:spPr>
            <a:xfrm>
              <a:off x="1139475" y="516700"/>
              <a:ext cx="78075" cy="36500"/>
            </a:xfrm>
            <a:custGeom>
              <a:avLst/>
              <a:gdLst/>
              <a:ahLst/>
              <a:cxnLst/>
              <a:rect l="l" t="t" r="r" b="b"/>
              <a:pathLst>
                <a:path w="3123" h="1460" extrusionOk="0">
                  <a:moveTo>
                    <a:pt x="0" y="1"/>
                  </a:moveTo>
                  <a:lnTo>
                    <a:pt x="0" y="1"/>
                  </a:lnTo>
                  <a:cubicBezTo>
                    <a:pt x="206" y="799"/>
                    <a:pt x="633" y="1212"/>
                    <a:pt x="1279" y="1391"/>
                  </a:cubicBezTo>
                  <a:cubicBezTo>
                    <a:pt x="1449" y="1436"/>
                    <a:pt x="1615" y="1460"/>
                    <a:pt x="1775" y="1460"/>
                  </a:cubicBezTo>
                  <a:cubicBezTo>
                    <a:pt x="2199" y="1460"/>
                    <a:pt x="2583" y="1296"/>
                    <a:pt x="2903" y="936"/>
                  </a:cubicBezTo>
                  <a:cubicBezTo>
                    <a:pt x="3027" y="799"/>
                    <a:pt x="3123" y="566"/>
                    <a:pt x="3095" y="386"/>
                  </a:cubicBezTo>
                  <a:cubicBezTo>
                    <a:pt x="3082" y="290"/>
                    <a:pt x="2779" y="235"/>
                    <a:pt x="2614" y="180"/>
                  </a:cubicBezTo>
                  <a:cubicBezTo>
                    <a:pt x="2559" y="153"/>
                    <a:pt x="2504" y="153"/>
                    <a:pt x="2462" y="153"/>
                  </a:cubicBezTo>
                  <a:cubicBezTo>
                    <a:pt x="1679" y="98"/>
                    <a:pt x="881" y="56"/>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1"/>
            <p:cNvSpPr/>
            <p:nvPr/>
          </p:nvSpPr>
          <p:spPr>
            <a:xfrm>
              <a:off x="1119850" y="780175"/>
              <a:ext cx="58850" cy="61425"/>
            </a:xfrm>
            <a:custGeom>
              <a:avLst/>
              <a:gdLst/>
              <a:ahLst/>
              <a:cxnLst/>
              <a:rect l="l" t="t" r="r" b="b"/>
              <a:pathLst>
                <a:path w="2354" h="2457" extrusionOk="0">
                  <a:moveTo>
                    <a:pt x="1831" y="0"/>
                  </a:moveTo>
                  <a:cubicBezTo>
                    <a:pt x="1184" y="551"/>
                    <a:pt x="633" y="1156"/>
                    <a:pt x="207" y="1871"/>
                  </a:cubicBezTo>
                  <a:cubicBezTo>
                    <a:pt x="0" y="2216"/>
                    <a:pt x="70" y="2326"/>
                    <a:pt x="468" y="2422"/>
                  </a:cubicBezTo>
                  <a:cubicBezTo>
                    <a:pt x="561" y="2446"/>
                    <a:pt x="657" y="2457"/>
                    <a:pt x="755" y="2457"/>
                  </a:cubicBezTo>
                  <a:cubicBezTo>
                    <a:pt x="1224" y="2457"/>
                    <a:pt x="1725" y="2194"/>
                    <a:pt x="2009" y="1761"/>
                  </a:cubicBezTo>
                  <a:cubicBezTo>
                    <a:pt x="2354" y="1253"/>
                    <a:pt x="2312" y="620"/>
                    <a:pt x="1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1"/>
            <p:cNvSpPr/>
            <p:nvPr/>
          </p:nvSpPr>
          <p:spPr>
            <a:xfrm>
              <a:off x="1074800" y="902825"/>
              <a:ext cx="46800" cy="69150"/>
            </a:xfrm>
            <a:custGeom>
              <a:avLst/>
              <a:gdLst/>
              <a:ahLst/>
              <a:cxnLst/>
              <a:rect l="l" t="t" r="r" b="b"/>
              <a:pathLst>
                <a:path w="1872" h="2766" extrusionOk="0">
                  <a:moveTo>
                    <a:pt x="826" y="0"/>
                  </a:moveTo>
                  <a:cubicBezTo>
                    <a:pt x="734" y="0"/>
                    <a:pt x="666" y="69"/>
                    <a:pt x="619" y="254"/>
                  </a:cubicBezTo>
                  <a:cubicBezTo>
                    <a:pt x="509" y="667"/>
                    <a:pt x="358" y="1065"/>
                    <a:pt x="262" y="1465"/>
                  </a:cubicBezTo>
                  <a:cubicBezTo>
                    <a:pt x="152" y="1878"/>
                    <a:pt x="97" y="2290"/>
                    <a:pt x="1" y="2758"/>
                  </a:cubicBezTo>
                  <a:cubicBezTo>
                    <a:pt x="57" y="2763"/>
                    <a:pt x="111" y="2765"/>
                    <a:pt x="164" y="2765"/>
                  </a:cubicBezTo>
                  <a:cubicBezTo>
                    <a:pt x="708" y="2765"/>
                    <a:pt x="1089" y="2513"/>
                    <a:pt x="1390" y="2125"/>
                  </a:cubicBezTo>
                  <a:cubicBezTo>
                    <a:pt x="1872" y="1465"/>
                    <a:pt x="1720" y="515"/>
                    <a:pt x="1087" y="102"/>
                  </a:cubicBezTo>
                  <a:cubicBezTo>
                    <a:pt x="985" y="42"/>
                    <a:pt x="898" y="0"/>
                    <a:pt x="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1"/>
            <p:cNvSpPr/>
            <p:nvPr/>
          </p:nvSpPr>
          <p:spPr>
            <a:xfrm>
              <a:off x="1241775" y="433175"/>
              <a:ext cx="50425" cy="62925"/>
            </a:xfrm>
            <a:custGeom>
              <a:avLst/>
              <a:gdLst/>
              <a:ahLst/>
              <a:cxnLst/>
              <a:rect l="l" t="t" r="r" b="b"/>
              <a:pathLst>
                <a:path w="2017" h="2517" extrusionOk="0">
                  <a:moveTo>
                    <a:pt x="412" y="0"/>
                  </a:moveTo>
                  <a:cubicBezTo>
                    <a:pt x="84" y="0"/>
                    <a:pt x="0" y="147"/>
                    <a:pt x="118" y="535"/>
                  </a:cubicBezTo>
                  <a:cubicBezTo>
                    <a:pt x="283" y="1058"/>
                    <a:pt x="476" y="1553"/>
                    <a:pt x="668" y="2063"/>
                  </a:cubicBezTo>
                  <a:cubicBezTo>
                    <a:pt x="723" y="2241"/>
                    <a:pt x="847" y="2516"/>
                    <a:pt x="944" y="2516"/>
                  </a:cubicBezTo>
                  <a:cubicBezTo>
                    <a:pt x="1122" y="2516"/>
                    <a:pt x="1315" y="2366"/>
                    <a:pt x="1466" y="2241"/>
                  </a:cubicBezTo>
                  <a:cubicBezTo>
                    <a:pt x="1576" y="2145"/>
                    <a:pt x="1632" y="1980"/>
                    <a:pt x="1672" y="1911"/>
                  </a:cubicBezTo>
                  <a:cubicBezTo>
                    <a:pt x="2017" y="976"/>
                    <a:pt x="1494" y="109"/>
                    <a:pt x="599" y="12"/>
                  </a:cubicBezTo>
                  <a:cubicBezTo>
                    <a:pt x="530" y="5"/>
                    <a:pt x="467"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1"/>
            <p:cNvSpPr/>
            <p:nvPr/>
          </p:nvSpPr>
          <p:spPr>
            <a:xfrm>
              <a:off x="1240600" y="890150"/>
              <a:ext cx="66375" cy="35875"/>
            </a:xfrm>
            <a:custGeom>
              <a:avLst/>
              <a:gdLst/>
              <a:ahLst/>
              <a:cxnLst/>
              <a:rect l="l" t="t" r="r" b="b"/>
              <a:pathLst>
                <a:path w="2655" h="1435" extrusionOk="0">
                  <a:moveTo>
                    <a:pt x="1232" y="1"/>
                  </a:moveTo>
                  <a:cubicBezTo>
                    <a:pt x="1202" y="1"/>
                    <a:pt x="1172" y="2"/>
                    <a:pt x="1141" y="4"/>
                  </a:cubicBezTo>
                  <a:cubicBezTo>
                    <a:pt x="468" y="73"/>
                    <a:pt x="0" y="679"/>
                    <a:pt x="68" y="1435"/>
                  </a:cubicBezTo>
                  <a:cubicBezTo>
                    <a:pt x="936" y="1407"/>
                    <a:pt x="1789" y="1380"/>
                    <a:pt x="2655" y="1339"/>
                  </a:cubicBezTo>
                  <a:cubicBezTo>
                    <a:pt x="2602" y="600"/>
                    <a:pt x="1930" y="1"/>
                    <a:pt x="1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1"/>
            <p:cNvSpPr/>
            <p:nvPr/>
          </p:nvSpPr>
          <p:spPr>
            <a:xfrm>
              <a:off x="1402250" y="370000"/>
              <a:ext cx="57800" cy="45950"/>
            </a:xfrm>
            <a:custGeom>
              <a:avLst/>
              <a:gdLst/>
              <a:ahLst/>
              <a:cxnLst/>
              <a:rect l="l" t="t" r="r" b="b"/>
              <a:pathLst>
                <a:path w="2312" h="1838" extrusionOk="0">
                  <a:moveTo>
                    <a:pt x="315" y="0"/>
                  </a:moveTo>
                  <a:cubicBezTo>
                    <a:pt x="303" y="0"/>
                    <a:pt x="294" y="3"/>
                    <a:pt x="289" y="8"/>
                  </a:cubicBezTo>
                  <a:cubicBezTo>
                    <a:pt x="179" y="118"/>
                    <a:pt x="83" y="297"/>
                    <a:pt x="68" y="463"/>
                  </a:cubicBezTo>
                  <a:cubicBezTo>
                    <a:pt x="0" y="958"/>
                    <a:pt x="234" y="1343"/>
                    <a:pt x="646" y="1604"/>
                  </a:cubicBezTo>
                  <a:cubicBezTo>
                    <a:pt x="894" y="1755"/>
                    <a:pt x="1148" y="1838"/>
                    <a:pt x="1422" y="1838"/>
                  </a:cubicBezTo>
                  <a:cubicBezTo>
                    <a:pt x="1695" y="1838"/>
                    <a:pt x="1988" y="1755"/>
                    <a:pt x="2312" y="1576"/>
                  </a:cubicBezTo>
                  <a:cubicBezTo>
                    <a:pt x="1719" y="1081"/>
                    <a:pt x="1211" y="628"/>
                    <a:pt x="674" y="187"/>
                  </a:cubicBezTo>
                  <a:cubicBezTo>
                    <a:pt x="579" y="104"/>
                    <a:pt x="391" y="0"/>
                    <a:pt x="3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1"/>
            <p:cNvSpPr/>
            <p:nvPr/>
          </p:nvSpPr>
          <p:spPr>
            <a:xfrm>
              <a:off x="1089575" y="577300"/>
              <a:ext cx="45425" cy="40725"/>
            </a:xfrm>
            <a:custGeom>
              <a:avLst/>
              <a:gdLst/>
              <a:ahLst/>
              <a:cxnLst/>
              <a:rect l="l" t="t" r="r" b="b"/>
              <a:pathLst>
                <a:path w="1817" h="1629" extrusionOk="0">
                  <a:moveTo>
                    <a:pt x="950" y="1"/>
                  </a:moveTo>
                  <a:cubicBezTo>
                    <a:pt x="607" y="1"/>
                    <a:pt x="286" y="224"/>
                    <a:pt x="153" y="590"/>
                  </a:cubicBezTo>
                  <a:cubicBezTo>
                    <a:pt x="1" y="1003"/>
                    <a:pt x="180" y="1429"/>
                    <a:pt x="579" y="1581"/>
                  </a:cubicBezTo>
                  <a:cubicBezTo>
                    <a:pt x="667" y="1613"/>
                    <a:pt x="759" y="1628"/>
                    <a:pt x="852" y="1628"/>
                  </a:cubicBezTo>
                  <a:cubicBezTo>
                    <a:pt x="1193" y="1628"/>
                    <a:pt x="1533" y="1421"/>
                    <a:pt x="1652" y="1086"/>
                  </a:cubicBezTo>
                  <a:cubicBezTo>
                    <a:pt x="1817" y="659"/>
                    <a:pt x="1611" y="178"/>
                    <a:pt x="1198" y="40"/>
                  </a:cubicBezTo>
                  <a:cubicBezTo>
                    <a:pt x="1116" y="14"/>
                    <a:pt x="1032" y="1"/>
                    <a:pt x="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1"/>
            <p:cNvSpPr/>
            <p:nvPr/>
          </p:nvSpPr>
          <p:spPr>
            <a:xfrm>
              <a:off x="1353400" y="646250"/>
              <a:ext cx="43700" cy="37975"/>
            </a:xfrm>
            <a:custGeom>
              <a:avLst/>
              <a:gdLst/>
              <a:ahLst/>
              <a:cxnLst/>
              <a:rect l="l" t="t" r="r" b="b"/>
              <a:pathLst>
                <a:path w="1748" h="1519" extrusionOk="0">
                  <a:moveTo>
                    <a:pt x="936" y="0"/>
                  </a:moveTo>
                  <a:cubicBezTo>
                    <a:pt x="601" y="0"/>
                    <a:pt x="250" y="212"/>
                    <a:pt x="138" y="515"/>
                  </a:cubicBezTo>
                  <a:cubicBezTo>
                    <a:pt x="1" y="914"/>
                    <a:pt x="206" y="1340"/>
                    <a:pt x="619" y="1478"/>
                  </a:cubicBezTo>
                  <a:cubicBezTo>
                    <a:pt x="695" y="1506"/>
                    <a:pt x="775" y="1519"/>
                    <a:pt x="856" y="1519"/>
                  </a:cubicBezTo>
                  <a:cubicBezTo>
                    <a:pt x="1169" y="1519"/>
                    <a:pt x="1487" y="1319"/>
                    <a:pt x="1597" y="1024"/>
                  </a:cubicBezTo>
                  <a:cubicBezTo>
                    <a:pt x="1747" y="625"/>
                    <a:pt x="1541" y="171"/>
                    <a:pt x="1156" y="34"/>
                  </a:cubicBezTo>
                  <a:cubicBezTo>
                    <a:pt x="1085" y="11"/>
                    <a:pt x="1011" y="0"/>
                    <a:pt x="9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1"/>
            <p:cNvSpPr/>
            <p:nvPr/>
          </p:nvSpPr>
          <p:spPr>
            <a:xfrm>
              <a:off x="1314525" y="392775"/>
              <a:ext cx="39600" cy="34925"/>
            </a:xfrm>
            <a:custGeom>
              <a:avLst/>
              <a:gdLst/>
              <a:ahLst/>
              <a:cxnLst/>
              <a:rect l="l" t="t" r="r" b="b"/>
              <a:pathLst>
                <a:path w="1584" h="1397" extrusionOk="0">
                  <a:moveTo>
                    <a:pt x="770" y="0"/>
                  </a:moveTo>
                  <a:cubicBezTo>
                    <a:pt x="493" y="0"/>
                    <a:pt x="234" y="170"/>
                    <a:pt x="138" y="445"/>
                  </a:cubicBezTo>
                  <a:cubicBezTo>
                    <a:pt x="0" y="817"/>
                    <a:pt x="180" y="1216"/>
                    <a:pt x="510" y="1353"/>
                  </a:cubicBezTo>
                  <a:cubicBezTo>
                    <a:pt x="589" y="1382"/>
                    <a:pt x="671" y="1396"/>
                    <a:pt x="753" y="1396"/>
                  </a:cubicBezTo>
                  <a:cubicBezTo>
                    <a:pt x="1059" y="1396"/>
                    <a:pt x="1362" y="1206"/>
                    <a:pt x="1459" y="913"/>
                  </a:cubicBezTo>
                  <a:cubicBezTo>
                    <a:pt x="1583" y="570"/>
                    <a:pt x="1376" y="184"/>
                    <a:pt x="1019" y="47"/>
                  </a:cubicBezTo>
                  <a:cubicBezTo>
                    <a:pt x="937" y="15"/>
                    <a:pt x="852" y="0"/>
                    <a:pt x="7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1"/>
            <p:cNvSpPr/>
            <p:nvPr/>
          </p:nvSpPr>
          <p:spPr>
            <a:xfrm>
              <a:off x="1294250" y="605200"/>
              <a:ext cx="29600" cy="25375"/>
            </a:xfrm>
            <a:custGeom>
              <a:avLst/>
              <a:gdLst/>
              <a:ahLst/>
              <a:cxnLst/>
              <a:rect l="l" t="t" r="r" b="b"/>
              <a:pathLst>
                <a:path w="1184" h="1015" extrusionOk="0">
                  <a:moveTo>
                    <a:pt x="596" y="1"/>
                  </a:moveTo>
                  <a:cubicBezTo>
                    <a:pt x="376" y="1"/>
                    <a:pt x="174" y="133"/>
                    <a:pt x="96" y="355"/>
                  </a:cubicBezTo>
                  <a:cubicBezTo>
                    <a:pt x="0" y="630"/>
                    <a:pt x="151" y="905"/>
                    <a:pt x="441" y="988"/>
                  </a:cubicBezTo>
                  <a:cubicBezTo>
                    <a:pt x="506" y="1006"/>
                    <a:pt x="568" y="1015"/>
                    <a:pt x="625" y="1015"/>
                  </a:cubicBezTo>
                  <a:cubicBezTo>
                    <a:pt x="829" y="1015"/>
                    <a:pt x="976" y="900"/>
                    <a:pt x="1073" y="685"/>
                  </a:cubicBezTo>
                  <a:cubicBezTo>
                    <a:pt x="1183" y="423"/>
                    <a:pt x="1032" y="120"/>
                    <a:pt x="756" y="25"/>
                  </a:cubicBezTo>
                  <a:cubicBezTo>
                    <a:pt x="703" y="9"/>
                    <a:pt x="64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2" name="Google Shape;1382;p11"/>
          <p:cNvSpPr/>
          <p:nvPr/>
        </p:nvSpPr>
        <p:spPr>
          <a:xfrm rot="3059263">
            <a:off x="1685665" y="119836"/>
            <a:ext cx="373840" cy="198656"/>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2">
    <p:spTree>
      <p:nvGrpSpPr>
        <p:cNvPr id="1" name="Shape 1384"/>
        <p:cNvGrpSpPr/>
        <p:nvPr/>
      </p:nvGrpSpPr>
      <p:grpSpPr>
        <a:xfrm>
          <a:off x="0" y="0"/>
          <a:ext cx="0" cy="0"/>
          <a:chOff x="0" y="0"/>
          <a:chExt cx="0" cy="0"/>
        </a:xfrm>
      </p:grpSpPr>
      <p:sp>
        <p:nvSpPr>
          <p:cNvPr id="1385" name="Google Shape;1385;p13"/>
          <p:cNvSpPr txBox="1">
            <a:spLocks noGrp="1"/>
          </p:cNvSpPr>
          <p:nvPr>
            <p:ph type="subTitle" idx="1"/>
          </p:nvPr>
        </p:nvSpPr>
        <p:spPr>
          <a:xfrm>
            <a:off x="720000" y="2585275"/>
            <a:ext cx="2853000" cy="618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6" name="Google Shape;1386;p13"/>
          <p:cNvSpPr txBox="1">
            <a:spLocks noGrp="1"/>
          </p:cNvSpPr>
          <p:nvPr>
            <p:ph type="subTitle" idx="2"/>
          </p:nvPr>
        </p:nvSpPr>
        <p:spPr>
          <a:xfrm>
            <a:off x="5571000" y="2584244"/>
            <a:ext cx="2853000" cy="618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7" name="Google Shape;1387;p13"/>
          <p:cNvSpPr txBox="1">
            <a:spLocks noGrp="1"/>
          </p:cNvSpPr>
          <p:nvPr>
            <p:ph type="subTitle" idx="3"/>
          </p:nvPr>
        </p:nvSpPr>
        <p:spPr>
          <a:xfrm>
            <a:off x="3145500" y="3985226"/>
            <a:ext cx="2853000" cy="618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8" name="Google Shape;1388;p13"/>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89" name="Google Shape;1389;p13"/>
          <p:cNvSpPr txBox="1">
            <a:spLocks noGrp="1"/>
          </p:cNvSpPr>
          <p:nvPr>
            <p:ph type="title" idx="4" hasCustomPrompt="1"/>
          </p:nvPr>
        </p:nvSpPr>
        <p:spPr>
          <a:xfrm>
            <a:off x="1693200" y="1466350"/>
            <a:ext cx="906600" cy="7335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36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0" name="Google Shape;1390;p13"/>
          <p:cNvSpPr txBox="1">
            <a:spLocks noGrp="1"/>
          </p:cNvSpPr>
          <p:nvPr>
            <p:ph type="title" idx="5" hasCustomPrompt="1"/>
          </p:nvPr>
        </p:nvSpPr>
        <p:spPr>
          <a:xfrm>
            <a:off x="4118700" y="2867225"/>
            <a:ext cx="906600" cy="7314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36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1" name="Google Shape;1391;p13"/>
          <p:cNvSpPr txBox="1">
            <a:spLocks noGrp="1"/>
          </p:cNvSpPr>
          <p:nvPr>
            <p:ph type="title" idx="6" hasCustomPrompt="1"/>
          </p:nvPr>
        </p:nvSpPr>
        <p:spPr>
          <a:xfrm>
            <a:off x="6544200" y="1466350"/>
            <a:ext cx="906600" cy="7314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000"/>
              <a:buNone/>
              <a:defRPr sz="36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92" name="Google Shape;1392;p13"/>
          <p:cNvSpPr txBox="1">
            <a:spLocks noGrp="1"/>
          </p:cNvSpPr>
          <p:nvPr>
            <p:ph type="subTitle" idx="7"/>
          </p:nvPr>
        </p:nvSpPr>
        <p:spPr>
          <a:xfrm>
            <a:off x="720000" y="2252125"/>
            <a:ext cx="2853000" cy="447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93" name="Google Shape;1393;p13"/>
          <p:cNvSpPr txBox="1">
            <a:spLocks noGrp="1"/>
          </p:cNvSpPr>
          <p:nvPr>
            <p:ph type="subTitle" idx="8"/>
          </p:nvPr>
        </p:nvSpPr>
        <p:spPr>
          <a:xfrm>
            <a:off x="3145500" y="3652200"/>
            <a:ext cx="2853000" cy="447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94" name="Google Shape;1394;p13"/>
          <p:cNvSpPr txBox="1">
            <a:spLocks noGrp="1"/>
          </p:cNvSpPr>
          <p:nvPr>
            <p:ph type="subTitle" idx="9"/>
          </p:nvPr>
        </p:nvSpPr>
        <p:spPr>
          <a:xfrm>
            <a:off x="5571000" y="2251090"/>
            <a:ext cx="2853000" cy="447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95" name="Google Shape;1395;p13"/>
          <p:cNvSpPr/>
          <p:nvPr/>
        </p:nvSpPr>
        <p:spPr>
          <a:xfrm rot="-2700000">
            <a:off x="-1007451" y="2282890"/>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3"/>
          <p:cNvSpPr/>
          <p:nvPr/>
        </p:nvSpPr>
        <p:spPr>
          <a:xfrm>
            <a:off x="-1355579" y="-79800"/>
            <a:ext cx="3111921" cy="690773"/>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 name="Google Shape;1397;p13"/>
          <p:cNvGrpSpPr/>
          <p:nvPr/>
        </p:nvGrpSpPr>
        <p:grpSpPr>
          <a:xfrm rot="-2700000">
            <a:off x="6063995" y="4256020"/>
            <a:ext cx="5125882" cy="2891879"/>
            <a:chOff x="4092125" y="1569400"/>
            <a:chExt cx="941025" cy="530900"/>
          </a:xfrm>
        </p:grpSpPr>
        <p:sp>
          <p:nvSpPr>
            <p:cNvPr id="1398" name="Google Shape;1398;p13"/>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3"/>
            <p:cNvSpPr/>
            <p:nvPr/>
          </p:nvSpPr>
          <p:spPr>
            <a:xfrm>
              <a:off x="4836539" y="1629449"/>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 name="Google Shape;1400;p13"/>
          <p:cNvSpPr/>
          <p:nvPr/>
        </p:nvSpPr>
        <p:spPr>
          <a:xfrm rot="-5766871">
            <a:off x="7927981" y="-920121"/>
            <a:ext cx="920506" cy="1421593"/>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3"/>
          <p:cNvSpPr/>
          <p:nvPr/>
        </p:nvSpPr>
        <p:spPr>
          <a:xfrm rot="1666954">
            <a:off x="8492228" y="4417610"/>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 name="Google Shape;1402;p13"/>
          <p:cNvGrpSpPr/>
          <p:nvPr/>
        </p:nvGrpSpPr>
        <p:grpSpPr>
          <a:xfrm flipH="1">
            <a:off x="-135667" y="1182978"/>
            <a:ext cx="576222" cy="690773"/>
            <a:chOff x="5937150" y="5007400"/>
            <a:chExt cx="373225" cy="447450"/>
          </a:xfrm>
        </p:grpSpPr>
        <p:sp>
          <p:nvSpPr>
            <p:cNvPr id="1403" name="Google Shape;1403;p13"/>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3"/>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3"/>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13"/>
          <p:cNvGrpSpPr/>
          <p:nvPr/>
        </p:nvGrpSpPr>
        <p:grpSpPr>
          <a:xfrm>
            <a:off x="8642682" y="445028"/>
            <a:ext cx="733488" cy="456751"/>
            <a:chOff x="4819000" y="1410925"/>
            <a:chExt cx="327450" cy="203925"/>
          </a:xfrm>
        </p:grpSpPr>
        <p:sp>
          <p:nvSpPr>
            <p:cNvPr id="1407" name="Google Shape;1407;p13"/>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3"/>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3"/>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3"/>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3"/>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3"/>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3"/>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3"/>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 name="Google Shape;1415;p13"/>
          <p:cNvSpPr/>
          <p:nvPr/>
        </p:nvSpPr>
        <p:spPr>
          <a:xfrm rot="2245719">
            <a:off x="-317558" y="4781166"/>
            <a:ext cx="1162282" cy="765965"/>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6" name="Google Shape;1416;p13"/>
          <p:cNvGrpSpPr/>
          <p:nvPr/>
        </p:nvGrpSpPr>
        <p:grpSpPr>
          <a:xfrm>
            <a:off x="145139" y="2288555"/>
            <a:ext cx="236881" cy="264947"/>
            <a:chOff x="6809075" y="3709775"/>
            <a:chExt cx="385925" cy="431650"/>
          </a:xfrm>
        </p:grpSpPr>
        <p:sp>
          <p:nvSpPr>
            <p:cNvPr id="1417" name="Google Shape;1417;p13"/>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3"/>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3"/>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3"/>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3"/>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3"/>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3"/>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3"/>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3"/>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3"/>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3"/>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3"/>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3"/>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3"/>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13"/>
          <p:cNvGrpSpPr/>
          <p:nvPr/>
        </p:nvGrpSpPr>
        <p:grpSpPr>
          <a:xfrm>
            <a:off x="619206" y="763913"/>
            <a:ext cx="188039" cy="296415"/>
            <a:chOff x="4749525" y="2413575"/>
            <a:chExt cx="311271" cy="490672"/>
          </a:xfrm>
        </p:grpSpPr>
        <p:sp>
          <p:nvSpPr>
            <p:cNvPr id="1432" name="Google Shape;1432;p13"/>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3"/>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3"/>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 name="Google Shape;1435;p13"/>
          <p:cNvGrpSpPr/>
          <p:nvPr/>
        </p:nvGrpSpPr>
        <p:grpSpPr>
          <a:xfrm flipH="1">
            <a:off x="8336756" y="763913"/>
            <a:ext cx="188039" cy="296415"/>
            <a:chOff x="4749525" y="2413575"/>
            <a:chExt cx="311271" cy="490672"/>
          </a:xfrm>
        </p:grpSpPr>
        <p:sp>
          <p:nvSpPr>
            <p:cNvPr id="1436" name="Google Shape;1436;p13"/>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3"/>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3"/>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13"/>
          <p:cNvGrpSpPr/>
          <p:nvPr/>
        </p:nvGrpSpPr>
        <p:grpSpPr>
          <a:xfrm rot="1668623" flipH="1">
            <a:off x="-244588" y="3648429"/>
            <a:ext cx="574070" cy="618300"/>
            <a:chOff x="2145500" y="2775800"/>
            <a:chExt cx="378025" cy="407150"/>
          </a:xfrm>
        </p:grpSpPr>
        <p:sp>
          <p:nvSpPr>
            <p:cNvPr id="1440" name="Google Shape;1440;p13"/>
            <p:cNvSpPr/>
            <p:nvPr/>
          </p:nvSpPr>
          <p:spPr>
            <a:xfrm>
              <a:off x="2145500" y="2775800"/>
              <a:ext cx="378025" cy="40715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3"/>
            <p:cNvSpPr/>
            <p:nvPr/>
          </p:nvSpPr>
          <p:spPr>
            <a:xfrm>
              <a:off x="2294775" y="2799675"/>
              <a:ext cx="104575" cy="84500"/>
            </a:xfrm>
            <a:custGeom>
              <a:avLst/>
              <a:gdLst/>
              <a:ahLst/>
              <a:cxnLst/>
              <a:rect l="l" t="t" r="r" b="b"/>
              <a:pathLst>
                <a:path w="4183" h="3380" extrusionOk="0">
                  <a:moveTo>
                    <a:pt x="1188" y="1"/>
                  </a:moveTo>
                  <a:cubicBezTo>
                    <a:pt x="1019" y="1"/>
                    <a:pt x="895" y="222"/>
                    <a:pt x="1060" y="364"/>
                  </a:cubicBezTo>
                  <a:cubicBezTo>
                    <a:pt x="1170" y="474"/>
                    <a:pt x="1293" y="571"/>
                    <a:pt x="1418" y="681"/>
                  </a:cubicBezTo>
                  <a:cubicBezTo>
                    <a:pt x="1280" y="722"/>
                    <a:pt x="1156" y="791"/>
                    <a:pt x="1060" y="901"/>
                  </a:cubicBezTo>
                  <a:cubicBezTo>
                    <a:pt x="838" y="838"/>
                    <a:pt x="608" y="791"/>
                    <a:pt x="370" y="791"/>
                  </a:cubicBezTo>
                  <a:cubicBezTo>
                    <a:pt x="298" y="791"/>
                    <a:pt x="225" y="795"/>
                    <a:pt x="152" y="805"/>
                  </a:cubicBezTo>
                  <a:cubicBezTo>
                    <a:pt x="55" y="805"/>
                    <a:pt x="0" y="956"/>
                    <a:pt x="83" y="1012"/>
                  </a:cubicBezTo>
                  <a:cubicBezTo>
                    <a:pt x="345" y="1162"/>
                    <a:pt x="620" y="1259"/>
                    <a:pt x="895" y="1355"/>
                  </a:cubicBezTo>
                  <a:cubicBezTo>
                    <a:pt x="895" y="1575"/>
                    <a:pt x="1018" y="1782"/>
                    <a:pt x="1183" y="1933"/>
                  </a:cubicBezTo>
                  <a:cubicBezTo>
                    <a:pt x="1198" y="1933"/>
                    <a:pt x="1198" y="1933"/>
                    <a:pt x="1198" y="1947"/>
                  </a:cubicBezTo>
                  <a:cubicBezTo>
                    <a:pt x="1128" y="1988"/>
                    <a:pt x="1060" y="2043"/>
                    <a:pt x="991" y="2098"/>
                  </a:cubicBezTo>
                  <a:cubicBezTo>
                    <a:pt x="936" y="2140"/>
                    <a:pt x="868" y="2222"/>
                    <a:pt x="840" y="2277"/>
                  </a:cubicBezTo>
                  <a:cubicBezTo>
                    <a:pt x="826" y="2305"/>
                    <a:pt x="826" y="2332"/>
                    <a:pt x="826" y="2373"/>
                  </a:cubicBezTo>
                  <a:cubicBezTo>
                    <a:pt x="826" y="2353"/>
                    <a:pt x="826" y="2342"/>
                    <a:pt x="824" y="2342"/>
                  </a:cubicBezTo>
                  <a:cubicBezTo>
                    <a:pt x="822" y="2342"/>
                    <a:pt x="819" y="2353"/>
                    <a:pt x="813" y="2373"/>
                  </a:cubicBezTo>
                  <a:cubicBezTo>
                    <a:pt x="769" y="2470"/>
                    <a:pt x="845" y="2542"/>
                    <a:pt x="925" y="2542"/>
                  </a:cubicBezTo>
                  <a:cubicBezTo>
                    <a:pt x="945" y="2542"/>
                    <a:pt x="965" y="2538"/>
                    <a:pt x="984" y="2529"/>
                  </a:cubicBezTo>
                  <a:lnTo>
                    <a:pt x="984" y="2529"/>
                  </a:lnTo>
                  <a:cubicBezTo>
                    <a:pt x="974" y="2534"/>
                    <a:pt x="975" y="2537"/>
                    <a:pt x="982" y="2537"/>
                  </a:cubicBezTo>
                  <a:cubicBezTo>
                    <a:pt x="1001" y="2537"/>
                    <a:pt x="1060" y="2520"/>
                    <a:pt x="1060" y="2511"/>
                  </a:cubicBezTo>
                  <a:cubicBezTo>
                    <a:pt x="1088" y="2511"/>
                    <a:pt x="1115" y="2497"/>
                    <a:pt x="1143" y="2483"/>
                  </a:cubicBezTo>
                  <a:cubicBezTo>
                    <a:pt x="1225" y="2470"/>
                    <a:pt x="1308" y="2415"/>
                    <a:pt x="1376" y="2360"/>
                  </a:cubicBezTo>
                  <a:cubicBezTo>
                    <a:pt x="1445" y="2318"/>
                    <a:pt x="1500" y="2263"/>
                    <a:pt x="1569" y="2208"/>
                  </a:cubicBezTo>
                  <a:cubicBezTo>
                    <a:pt x="1638" y="2250"/>
                    <a:pt x="1706" y="2290"/>
                    <a:pt x="1776" y="2318"/>
                  </a:cubicBezTo>
                  <a:cubicBezTo>
                    <a:pt x="1761" y="2566"/>
                    <a:pt x="1803" y="2841"/>
                    <a:pt x="1679" y="3061"/>
                  </a:cubicBezTo>
                  <a:cubicBezTo>
                    <a:pt x="1600" y="3209"/>
                    <a:pt x="1754" y="3364"/>
                    <a:pt x="1899" y="3364"/>
                  </a:cubicBezTo>
                  <a:cubicBezTo>
                    <a:pt x="1956" y="3364"/>
                    <a:pt x="2012" y="3340"/>
                    <a:pt x="2051" y="3281"/>
                  </a:cubicBezTo>
                  <a:cubicBezTo>
                    <a:pt x="2216" y="3020"/>
                    <a:pt x="2174" y="2745"/>
                    <a:pt x="2174" y="2456"/>
                  </a:cubicBezTo>
                  <a:lnTo>
                    <a:pt x="2174" y="2456"/>
                  </a:lnTo>
                  <a:cubicBezTo>
                    <a:pt x="2202" y="2470"/>
                    <a:pt x="2229" y="2470"/>
                    <a:pt x="2257" y="2470"/>
                  </a:cubicBezTo>
                  <a:cubicBezTo>
                    <a:pt x="2284" y="2497"/>
                    <a:pt x="2312" y="2525"/>
                    <a:pt x="2339" y="2580"/>
                  </a:cubicBezTo>
                  <a:cubicBezTo>
                    <a:pt x="2381" y="2635"/>
                    <a:pt x="2436" y="2703"/>
                    <a:pt x="2463" y="2773"/>
                  </a:cubicBezTo>
                  <a:cubicBezTo>
                    <a:pt x="2504" y="2841"/>
                    <a:pt x="2546" y="2923"/>
                    <a:pt x="2546" y="3020"/>
                  </a:cubicBezTo>
                  <a:cubicBezTo>
                    <a:pt x="2546" y="3088"/>
                    <a:pt x="2532" y="3143"/>
                    <a:pt x="2532" y="3213"/>
                  </a:cubicBezTo>
                  <a:cubicBezTo>
                    <a:pt x="2542" y="3320"/>
                    <a:pt x="2636" y="3379"/>
                    <a:pt x="2729" y="3379"/>
                  </a:cubicBezTo>
                  <a:cubicBezTo>
                    <a:pt x="2766" y="3379"/>
                    <a:pt x="2803" y="3370"/>
                    <a:pt x="2834" y="3350"/>
                  </a:cubicBezTo>
                  <a:cubicBezTo>
                    <a:pt x="3069" y="3213"/>
                    <a:pt x="2986" y="2841"/>
                    <a:pt x="2889" y="2648"/>
                  </a:cubicBezTo>
                  <a:cubicBezTo>
                    <a:pt x="2849" y="2566"/>
                    <a:pt x="2807" y="2497"/>
                    <a:pt x="2766" y="2415"/>
                  </a:cubicBezTo>
                  <a:cubicBezTo>
                    <a:pt x="2779" y="2415"/>
                    <a:pt x="2779" y="2415"/>
                    <a:pt x="2794" y="2401"/>
                  </a:cubicBezTo>
                  <a:cubicBezTo>
                    <a:pt x="2821" y="2470"/>
                    <a:pt x="2862" y="2525"/>
                    <a:pt x="2959" y="2538"/>
                  </a:cubicBezTo>
                  <a:cubicBezTo>
                    <a:pt x="3124" y="2580"/>
                    <a:pt x="3289" y="2580"/>
                    <a:pt x="3454" y="2580"/>
                  </a:cubicBezTo>
                  <a:cubicBezTo>
                    <a:pt x="3605" y="2580"/>
                    <a:pt x="3715" y="2593"/>
                    <a:pt x="3852" y="2648"/>
                  </a:cubicBezTo>
                  <a:cubicBezTo>
                    <a:pt x="3884" y="2661"/>
                    <a:pt x="3918" y="2667"/>
                    <a:pt x="3951" y="2667"/>
                  </a:cubicBezTo>
                  <a:cubicBezTo>
                    <a:pt x="3991" y="2667"/>
                    <a:pt x="4029" y="2657"/>
                    <a:pt x="4059" y="2635"/>
                  </a:cubicBezTo>
                  <a:cubicBezTo>
                    <a:pt x="4100" y="2607"/>
                    <a:pt x="4114" y="2580"/>
                    <a:pt x="4142" y="2538"/>
                  </a:cubicBezTo>
                  <a:cubicBezTo>
                    <a:pt x="4183" y="2456"/>
                    <a:pt x="4142" y="2345"/>
                    <a:pt x="4073" y="2290"/>
                  </a:cubicBezTo>
                  <a:cubicBezTo>
                    <a:pt x="3939" y="2165"/>
                    <a:pt x="3765" y="2138"/>
                    <a:pt x="3584" y="2138"/>
                  </a:cubicBezTo>
                  <a:cubicBezTo>
                    <a:pt x="3448" y="2138"/>
                    <a:pt x="3309" y="2153"/>
                    <a:pt x="3179" y="2153"/>
                  </a:cubicBezTo>
                  <a:cubicBezTo>
                    <a:pt x="3261" y="2057"/>
                    <a:pt x="3302" y="1933"/>
                    <a:pt x="3316" y="1795"/>
                  </a:cubicBezTo>
                  <a:cubicBezTo>
                    <a:pt x="3316" y="1740"/>
                    <a:pt x="3316" y="1672"/>
                    <a:pt x="3302" y="1617"/>
                  </a:cubicBezTo>
                  <a:cubicBezTo>
                    <a:pt x="3385" y="1589"/>
                    <a:pt x="3454" y="1548"/>
                    <a:pt x="3522" y="1507"/>
                  </a:cubicBezTo>
                  <a:cubicBezTo>
                    <a:pt x="3552" y="1524"/>
                    <a:pt x="3582" y="1531"/>
                    <a:pt x="3612" y="1531"/>
                  </a:cubicBezTo>
                  <a:cubicBezTo>
                    <a:pt x="3774" y="1531"/>
                    <a:pt x="3914" y="1304"/>
                    <a:pt x="3797" y="1177"/>
                  </a:cubicBezTo>
                  <a:cubicBezTo>
                    <a:pt x="3757" y="1135"/>
                    <a:pt x="3715" y="1094"/>
                    <a:pt x="3687" y="1052"/>
                  </a:cubicBezTo>
                  <a:cubicBezTo>
                    <a:pt x="3624" y="989"/>
                    <a:pt x="3543" y="937"/>
                    <a:pt x="3459" y="937"/>
                  </a:cubicBezTo>
                  <a:cubicBezTo>
                    <a:pt x="3416" y="937"/>
                    <a:pt x="3372" y="951"/>
                    <a:pt x="3330" y="984"/>
                  </a:cubicBezTo>
                  <a:cubicBezTo>
                    <a:pt x="3247" y="1052"/>
                    <a:pt x="3179" y="1094"/>
                    <a:pt x="3096" y="1135"/>
                  </a:cubicBezTo>
                  <a:cubicBezTo>
                    <a:pt x="3027" y="1067"/>
                    <a:pt x="2959" y="1012"/>
                    <a:pt x="2876" y="956"/>
                  </a:cubicBezTo>
                  <a:cubicBezTo>
                    <a:pt x="2862" y="942"/>
                    <a:pt x="2834" y="929"/>
                    <a:pt x="2807" y="915"/>
                  </a:cubicBezTo>
                  <a:lnTo>
                    <a:pt x="2807" y="832"/>
                  </a:lnTo>
                  <a:cubicBezTo>
                    <a:pt x="2807" y="695"/>
                    <a:pt x="2807" y="544"/>
                    <a:pt x="2779" y="406"/>
                  </a:cubicBezTo>
                  <a:cubicBezTo>
                    <a:pt x="2761" y="268"/>
                    <a:pt x="2662" y="205"/>
                    <a:pt x="2560" y="205"/>
                  </a:cubicBezTo>
                  <a:cubicBezTo>
                    <a:pt x="2438" y="205"/>
                    <a:pt x="2312" y="296"/>
                    <a:pt x="2312" y="461"/>
                  </a:cubicBezTo>
                  <a:lnTo>
                    <a:pt x="2312" y="695"/>
                  </a:lnTo>
                  <a:cubicBezTo>
                    <a:pt x="2202" y="667"/>
                    <a:pt x="2091" y="639"/>
                    <a:pt x="1981" y="639"/>
                  </a:cubicBezTo>
                  <a:cubicBezTo>
                    <a:pt x="1776" y="406"/>
                    <a:pt x="1541" y="214"/>
                    <a:pt x="1321" y="48"/>
                  </a:cubicBezTo>
                  <a:cubicBezTo>
                    <a:pt x="1276" y="15"/>
                    <a:pt x="1231" y="1"/>
                    <a:pt x="11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2" name="Google Shape;1442;p13"/>
          <p:cNvSpPr/>
          <p:nvPr/>
        </p:nvSpPr>
        <p:spPr>
          <a:xfrm rot="7764463">
            <a:off x="8553444" y="2551820"/>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 name="Google Shape;1443;p13"/>
          <p:cNvGrpSpPr/>
          <p:nvPr/>
        </p:nvGrpSpPr>
        <p:grpSpPr>
          <a:xfrm>
            <a:off x="8642672" y="1463140"/>
            <a:ext cx="293903" cy="264973"/>
            <a:chOff x="593975" y="1926100"/>
            <a:chExt cx="917300" cy="826750"/>
          </a:xfrm>
        </p:grpSpPr>
        <p:sp>
          <p:nvSpPr>
            <p:cNvPr id="1444" name="Google Shape;1444;p13"/>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3"/>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3"/>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3"/>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3"/>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3"/>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3"/>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3"/>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3"/>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3"/>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3"/>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3"/>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3"/>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3"/>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3"/>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3"/>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3"/>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3"/>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3"/>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3"/>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3"/>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3"/>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3"/>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3"/>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3"/>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3"/>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3"/>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3"/>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3"/>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3"/>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3"/>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3"/>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3"/>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3"/>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3"/>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3"/>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13"/>
          <p:cNvGrpSpPr/>
          <p:nvPr/>
        </p:nvGrpSpPr>
        <p:grpSpPr>
          <a:xfrm>
            <a:off x="1779748" y="4604003"/>
            <a:ext cx="733505" cy="482151"/>
            <a:chOff x="6739600" y="291450"/>
            <a:chExt cx="504925" cy="331900"/>
          </a:xfrm>
        </p:grpSpPr>
        <p:sp>
          <p:nvSpPr>
            <p:cNvPr id="1481" name="Google Shape;1481;p13"/>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3"/>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3"/>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3"/>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3"/>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3"/>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3"/>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3"/>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3"/>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3"/>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3"/>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3"/>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3"/>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3"/>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3"/>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3"/>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3"/>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3"/>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3"/>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3"/>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3"/>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3"/>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3"/>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3"/>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
  <p:cSld name="CUSTOM_1_1">
    <p:spTree>
      <p:nvGrpSpPr>
        <p:cNvPr id="1" name="Shape 1505"/>
        <p:cNvGrpSpPr/>
        <p:nvPr/>
      </p:nvGrpSpPr>
      <p:grpSpPr>
        <a:xfrm>
          <a:off x="0" y="0"/>
          <a:ext cx="0" cy="0"/>
          <a:chOff x="0" y="0"/>
          <a:chExt cx="0" cy="0"/>
        </a:xfrm>
      </p:grpSpPr>
      <p:sp>
        <p:nvSpPr>
          <p:cNvPr id="1506" name="Google Shape;1506;p14"/>
          <p:cNvSpPr txBox="1">
            <a:spLocks noGrp="1"/>
          </p:cNvSpPr>
          <p:nvPr>
            <p:ph type="subTitle" idx="1"/>
          </p:nvPr>
        </p:nvSpPr>
        <p:spPr>
          <a:xfrm>
            <a:off x="715100" y="1663175"/>
            <a:ext cx="3230100" cy="2940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a:latin typeface="Lexend Light"/>
                <a:ea typeface="Lexend Light"/>
                <a:cs typeface="Lexend Light"/>
                <a:sym typeface="Lexend Light"/>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1507" name="Google Shape;1507;p14"/>
          <p:cNvSpPr txBox="1">
            <a:spLocks noGrp="1"/>
          </p:cNvSpPr>
          <p:nvPr>
            <p:ph type="title"/>
          </p:nvPr>
        </p:nvSpPr>
        <p:spPr>
          <a:xfrm>
            <a:off x="7151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r" rtl="0">
              <a:spcBef>
                <a:spcPts val="0"/>
              </a:spcBef>
              <a:spcAft>
                <a:spcPts val="0"/>
              </a:spcAft>
              <a:buSzPts val="3000"/>
              <a:buNone/>
              <a:defRPr/>
            </a:lvl2pPr>
            <a:lvl3pPr lvl="2" algn="r" rtl="0">
              <a:spcBef>
                <a:spcPts val="0"/>
              </a:spcBef>
              <a:spcAft>
                <a:spcPts val="0"/>
              </a:spcAft>
              <a:buSzPts val="3000"/>
              <a:buNone/>
              <a:defRPr/>
            </a:lvl3pPr>
            <a:lvl4pPr lvl="3" algn="r" rtl="0">
              <a:spcBef>
                <a:spcPts val="0"/>
              </a:spcBef>
              <a:spcAft>
                <a:spcPts val="0"/>
              </a:spcAft>
              <a:buSzPts val="3000"/>
              <a:buNone/>
              <a:defRPr/>
            </a:lvl4pPr>
            <a:lvl5pPr lvl="4" algn="r" rtl="0">
              <a:spcBef>
                <a:spcPts val="0"/>
              </a:spcBef>
              <a:spcAft>
                <a:spcPts val="0"/>
              </a:spcAft>
              <a:buSzPts val="3000"/>
              <a:buNone/>
              <a:defRPr/>
            </a:lvl5pPr>
            <a:lvl6pPr lvl="5" algn="r" rtl="0">
              <a:spcBef>
                <a:spcPts val="0"/>
              </a:spcBef>
              <a:spcAft>
                <a:spcPts val="0"/>
              </a:spcAft>
              <a:buSzPts val="3000"/>
              <a:buNone/>
              <a:defRPr/>
            </a:lvl6pPr>
            <a:lvl7pPr lvl="6" algn="r" rtl="0">
              <a:spcBef>
                <a:spcPts val="0"/>
              </a:spcBef>
              <a:spcAft>
                <a:spcPts val="0"/>
              </a:spcAft>
              <a:buSzPts val="3000"/>
              <a:buNone/>
              <a:defRPr/>
            </a:lvl7pPr>
            <a:lvl8pPr lvl="7" algn="r" rtl="0">
              <a:spcBef>
                <a:spcPts val="0"/>
              </a:spcBef>
              <a:spcAft>
                <a:spcPts val="0"/>
              </a:spcAft>
              <a:buSzPts val="3000"/>
              <a:buNone/>
              <a:defRPr/>
            </a:lvl8pPr>
            <a:lvl9pPr lvl="8" algn="r" rtl="0">
              <a:spcBef>
                <a:spcPts val="0"/>
              </a:spcBef>
              <a:spcAft>
                <a:spcPts val="0"/>
              </a:spcAft>
              <a:buSzPts val="3000"/>
              <a:buNone/>
              <a:defRPr/>
            </a:lvl9pPr>
          </a:lstStyle>
          <a:p>
            <a:endParaRPr/>
          </a:p>
        </p:txBody>
      </p:sp>
      <p:sp>
        <p:nvSpPr>
          <p:cNvPr id="1508" name="Google Shape;1508;p14"/>
          <p:cNvSpPr/>
          <p:nvPr/>
        </p:nvSpPr>
        <p:spPr>
          <a:xfrm>
            <a:off x="-208875" y="-16675"/>
            <a:ext cx="2079975" cy="461689"/>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4"/>
          <p:cNvSpPr/>
          <p:nvPr/>
        </p:nvSpPr>
        <p:spPr>
          <a:xfrm rot="-5766871">
            <a:off x="-196669" y="-275896"/>
            <a:ext cx="920506" cy="1421593"/>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4"/>
          <p:cNvSpPr/>
          <p:nvPr/>
        </p:nvSpPr>
        <p:spPr>
          <a:xfrm rot="1666954">
            <a:off x="8655453" y="2523185"/>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1" name="Google Shape;1511;p14"/>
          <p:cNvGrpSpPr/>
          <p:nvPr/>
        </p:nvGrpSpPr>
        <p:grpSpPr>
          <a:xfrm>
            <a:off x="7820412" y="4704708"/>
            <a:ext cx="2455199" cy="955710"/>
            <a:chOff x="5118925" y="3316075"/>
            <a:chExt cx="2765798" cy="1076613"/>
          </a:xfrm>
        </p:grpSpPr>
        <p:sp>
          <p:nvSpPr>
            <p:cNvPr id="1512" name="Google Shape;1512;p14"/>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4"/>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4"/>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4"/>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4"/>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4"/>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4"/>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4"/>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4"/>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4"/>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4"/>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4"/>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4"/>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4"/>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4"/>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4"/>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4"/>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4"/>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4"/>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4"/>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4"/>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4"/>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4"/>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4"/>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4"/>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4"/>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4"/>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4"/>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4"/>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4"/>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4"/>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4"/>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4"/>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4"/>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14"/>
          <p:cNvGrpSpPr/>
          <p:nvPr/>
        </p:nvGrpSpPr>
        <p:grpSpPr>
          <a:xfrm>
            <a:off x="8643983" y="1368253"/>
            <a:ext cx="576222" cy="690773"/>
            <a:chOff x="5937150" y="5007400"/>
            <a:chExt cx="373225" cy="447450"/>
          </a:xfrm>
        </p:grpSpPr>
        <p:sp>
          <p:nvSpPr>
            <p:cNvPr id="1547" name="Google Shape;1547;p14"/>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4"/>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4"/>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 name="Google Shape;1550;p14"/>
          <p:cNvGrpSpPr/>
          <p:nvPr/>
        </p:nvGrpSpPr>
        <p:grpSpPr>
          <a:xfrm>
            <a:off x="-355668" y="1428203"/>
            <a:ext cx="733488" cy="456751"/>
            <a:chOff x="4819000" y="1410925"/>
            <a:chExt cx="327450" cy="203925"/>
          </a:xfrm>
        </p:grpSpPr>
        <p:sp>
          <p:nvSpPr>
            <p:cNvPr id="1551" name="Google Shape;1551;p14"/>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4"/>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4"/>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4"/>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4"/>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4"/>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4"/>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4"/>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9" name="Google Shape;1559;p14"/>
          <p:cNvSpPr/>
          <p:nvPr/>
        </p:nvSpPr>
        <p:spPr>
          <a:xfrm rot="-8882948">
            <a:off x="7411521" y="-356963"/>
            <a:ext cx="1162309" cy="765960"/>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0" name="Google Shape;1560;p14"/>
          <p:cNvGrpSpPr/>
          <p:nvPr/>
        </p:nvGrpSpPr>
        <p:grpSpPr>
          <a:xfrm>
            <a:off x="145139" y="2288555"/>
            <a:ext cx="236881" cy="264947"/>
            <a:chOff x="6809075" y="3709775"/>
            <a:chExt cx="385925" cy="431650"/>
          </a:xfrm>
        </p:grpSpPr>
        <p:sp>
          <p:nvSpPr>
            <p:cNvPr id="1561" name="Google Shape;1561;p14"/>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4"/>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4"/>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4"/>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4"/>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4"/>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4"/>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4"/>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4"/>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4"/>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4"/>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4"/>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4"/>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4"/>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14"/>
          <p:cNvGrpSpPr/>
          <p:nvPr/>
        </p:nvGrpSpPr>
        <p:grpSpPr>
          <a:xfrm>
            <a:off x="8688452" y="4004093"/>
            <a:ext cx="236881" cy="264947"/>
            <a:chOff x="6809075" y="3709775"/>
            <a:chExt cx="385925" cy="431650"/>
          </a:xfrm>
        </p:grpSpPr>
        <p:sp>
          <p:nvSpPr>
            <p:cNvPr id="1576" name="Google Shape;1576;p14"/>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4"/>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4"/>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4"/>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4"/>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4"/>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4"/>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4"/>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4"/>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4"/>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4"/>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4"/>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4"/>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4"/>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14"/>
          <p:cNvGrpSpPr/>
          <p:nvPr/>
        </p:nvGrpSpPr>
        <p:grpSpPr>
          <a:xfrm rot="2700000">
            <a:off x="-216068" y="4587214"/>
            <a:ext cx="733485" cy="618107"/>
            <a:chOff x="1844900" y="831875"/>
            <a:chExt cx="538300" cy="453625"/>
          </a:xfrm>
        </p:grpSpPr>
        <p:sp>
          <p:nvSpPr>
            <p:cNvPr id="1591" name="Google Shape;1591;p14"/>
            <p:cNvSpPr/>
            <p:nvPr/>
          </p:nvSpPr>
          <p:spPr>
            <a:xfrm>
              <a:off x="1902350" y="868425"/>
              <a:ext cx="452300" cy="417075"/>
            </a:xfrm>
            <a:custGeom>
              <a:avLst/>
              <a:gdLst/>
              <a:ahLst/>
              <a:cxnLst/>
              <a:rect l="l" t="t" r="r" b="b"/>
              <a:pathLst>
                <a:path w="18092" h="16683" extrusionOk="0">
                  <a:moveTo>
                    <a:pt x="7982" y="1"/>
                  </a:moveTo>
                  <a:cubicBezTo>
                    <a:pt x="7788" y="1"/>
                    <a:pt x="7597" y="94"/>
                    <a:pt x="7402" y="282"/>
                  </a:cubicBezTo>
                  <a:cubicBezTo>
                    <a:pt x="7209" y="474"/>
                    <a:pt x="7057" y="708"/>
                    <a:pt x="6947" y="955"/>
                  </a:cubicBezTo>
                  <a:cubicBezTo>
                    <a:pt x="6782" y="1313"/>
                    <a:pt x="6672" y="1685"/>
                    <a:pt x="6562" y="2070"/>
                  </a:cubicBezTo>
                  <a:cubicBezTo>
                    <a:pt x="6287" y="3144"/>
                    <a:pt x="6149" y="4244"/>
                    <a:pt x="6081" y="5358"/>
                  </a:cubicBezTo>
                  <a:cubicBezTo>
                    <a:pt x="6026" y="6088"/>
                    <a:pt x="5984" y="6831"/>
                    <a:pt x="5971" y="7574"/>
                  </a:cubicBezTo>
                  <a:cubicBezTo>
                    <a:pt x="5971" y="7587"/>
                    <a:pt x="5957" y="7601"/>
                    <a:pt x="5943" y="7614"/>
                  </a:cubicBezTo>
                  <a:cubicBezTo>
                    <a:pt x="5874" y="7559"/>
                    <a:pt x="5847" y="7463"/>
                    <a:pt x="5819" y="7394"/>
                  </a:cubicBezTo>
                  <a:cubicBezTo>
                    <a:pt x="5448" y="6638"/>
                    <a:pt x="5021" y="5895"/>
                    <a:pt x="4568" y="5180"/>
                  </a:cubicBezTo>
                  <a:cubicBezTo>
                    <a:pt x="4278" y="4753"/>
                    <a:pt x="3976" y="4340"/>
                    <a:pt x="3605" y="3969"/>
                  </a:cubicBezTo>
                  <a:cubicBezTo>
                    <a:pt x="3412" y="3762"/>
                    <a:pt x="3205" y="3584"/>
                    <a:pt x="2957" y="3432"/>
                  </a:cubicBezTo>
                  <a:cubicBezTo>
                    <a:pt x="2545" y="3199"/>
                    <a:pt x="2132" y="2992"/>
                    <a:pt x="1651" y="2937"/>
                  </a:cubicBezTo>
                  <a:cubicBezTo>
                    <a:pt x="1601" y="2930"/>
                    <a:pt x="1552" y="2927"/>
                    <a:pt x="1504" y="2927"/>
                  </a:cubicBezTo>
                  <a:cubicBezTo>
                    <a:pt x="1263" y="2927"/>
                    <a:pt x="1048" y="3012"/>
                    <a:pt x="853" y="3184"/>
                  </a:cubicBezTo>
                  <a:cubicBezTo>
                    <a:pt x="716" y="3309"/>
                    <a:pt x="605" y="3459"/>
                    <a:pt x="523" y="3625"/>
                  </a:cubicBezTo>
                  <a:cubicBezTo>
                    <a:pt x="344" y="3941"/>
                    <a:pt x="233" y="4285"/>
                    <a:pt x="151" y="4629"/>
                  </a:cubicBezTo>
                  <a:cubicBezTo>
                    <a:pt x="0" y="5207"/>
                    <a:pt x="0" y="5798"/>
                    <a:pt x="41" y="6390"/>
                  </a:cubicBezTo>
                  <a:cubicBezTo>
                    <a:pt x="123" y="7601"/>
                    <a:pt x="509" y="8702"/>
                    <a:pt x="1141" y="9720"/>
                  </a:cubicBezTo>
                  <a:cubicBezTo>
                    <a:pt x="1774" y="10724"/>
                    <a:pt x="2504" y="11659"/>
                    <a:pt x="3343" y="12499"/>
                  </a:cubicBezTo>
                  <a:cubicBezTo>
                    <a:pt x="3673" y="12842"/>
                    <a:pt x="4003" y="13200"/>
                    <a:pt x="4333" y="13544"/>
                  </a:cubicBezTo>
                  <a:cubicBezTo>
                    <a:pt x="4663" y="13902"/>
                    <a:pt x="5021" y="14218"/>
                    <a:pt x="5393" y="14521"/>
                  </a:cubicBezTo>
                  <a:cubicBezTo>
                    <a:pt x="6054" y="15044"/>
                    <a:pt x="6755" y="15484"/>
                    <a:pt x="7457" y="15924"/>
                  </a:cubicBezTo>
                  <a:cubicBezTo>
                    <a:pt x="7760" y="16117"/>
                    <a:pt x="8075" y="16269"/>
                    <a:pt x="8406" y="16406"/>
                  </a:cubicBezTo>
                  <a:cubicBezTo>
                    <a:pt x="8653" y="16502"/>
                    <a:pt x="8915" y="16584"/>
                    <a:pt x="9176" y="16639"/>
                  </a:cubicBezTo>
                  <a:cubicBezTo>
                    <a:pt x="9298" y="16665"/>
                    <a:pt x="9420" y="16683"/>
                    <a:pt x="9539" y="16683"/>
                  </a:cubicBezTo>
                  <a:cubicBezTo>
                    <a:pt x="9743" y="16683"/>
                    <a:pt x="9938" y="16631"/>
                    <a:pt x="10112" y="16474"/>
                  </a:cubicBezTo>
                  <a:cubicBezTo>
                    <a:pt x="10139" y="16461"/>
                    <a:pt x="10167" y="16447"/>
                    <a:pt x="10208" y="16447"/>
                  </a:cubicBezTo>
                  <a:cubicBezTo>
                    <a:pt x="10621" y="16324"/>
                    <a:pt x="10992" y="16103"/>
                    <a:pt x="11350" y="15841"/>
                  </a:cubicBezTo>
                  <a:cubicBezTo>
                    <a:pt x="12547" y="14920"/>
                    <a:pt x="13648" y="13888"/>
                    <a:pt x="14652" y="12747"/>
                  </a:cubicBezTo>
                  <a:cubicBezTo>
                    <a:pt x="15670" y="11591"/>
                    <a:pt x="16399" y="10256"/>
                    <a:pt x="16895" y="8797"/>
                  </a:cubicBezTo>
                  <a:cubicBezTo>
                    <a:pt x="17156" y="8027"/>
                    <a:pt x="17403" y="7257"/>
                    <a:pt x="17610" y="6473"/>
                  </a:cubicBezTo>
                  <a:cubicBezTo>
                    <a:pt x="17775" y="5826"/>
                    <a:pt x="17926" y="5180"/>
                    <a:pt x="18023" y="4519"/>
                  </a:cubicBezTo>
                  <a:cubicBezTo>
                    <a:pt x="18064" y="4272"/>
                    <a:pt x="18091" y="4037"/>
                    <a:pt x="18091" y="3790"/>
                  </a:cubicBezTo>
                  <a:cubicBezTo>
                    <a:pt x="18091" y="3349"/>
                    <a:pt x="18009" y="2923"/>
                    <a:pt x="17816" y="2524"/>
                  </a:cubicBezTo>
                  <a:cubicBezTo>
                    <a:pt x="17761" y="2414"/>
                    <a:pt x="17693" y="2304"/>
                    <a:pt x="17610" y="2208"/>
                  </a:cubicBezTo>
                  <a:cubicBezTo>
                    <a:pt x="17449" y="2022"/>
                    <a:pt x="17244" y="1914"/>
                    <a:pt x="17005" y="1914"/>
                  </a:cubicBezTo>
                  <a:cubicBezTo>
                    <a:pt x="16978" y="1914"/>
                    <a:pt x="16950" y="1916"/>
                    <a:pt x="16922" y="1919"/>
                  </a:cubicBezTo>
                  <a:cubicBezTo>
                    <a:pt x="16675" y="1933"/>
                    <a:pt x="16454" y="2001"/>
                    <a:pt x="16248" y="2125"/>
                  </a:cubicBezTo>
                  <a:cubicBezTo>
                    <a:pt x="16042" y="2263"/>
                    <a:pt x="15849" y="2414"/>
                    <a:pt x="15670" y="2579"/>
                  </a:cubicBezTo>
                  <a:cubicBezTo>
                    <a:pt x="15340" y="2882"/>
                    <a:pt x="15064" y="3239"/>
                    <a:pt x="14789" y="3584"/>
                  </a:cubicBezTo>
                  <a:cubicBezTo>
                    <a:pt x="14061" y="4547"/>
                    <a:pt x="13510" y="5606"/>
                    <a:pt x="13056" y="6721"/>
                  </a:cubicBezTo>
                  <a:cubicBezTo>
                    <a:pt x="12643" y="7752"/>
                    <a:pt x="12313" y="8812"/>
                    <a:pt x="11983" y="9857"/>
                  </a:cubicBezTo>
                  <a:cubicBezTo>
                    <a:pt x="11707" y="10779"/>
                    <a:pt x="11432" y="11701"/>
                    <a:pt x="11116" y="12609"/>
                  </a:cubicBezTo>
                  <a:cubicBezTo>
                    <a:pt x="11020" y="12884"/>
                    <a:pt x="10924" y="13145"/>
                    <a:pt x="10841" y="13407"/>
                  </a:cubicBezTo>
                  <a:lnTo>
                    <a:pt x="10799" y="13407"/>
                  </a:lnTo>
                  <a:cubicBezTo>
                    <a:pt x="10827" y="13200"/>
                    <a:pt x="10854" y="12994"/>
                    <a:pt x="10869" y="12802"/>
                  </a:cubicBezTo>
                  <a:cubicBezTo>
                    <a:pt x="10992" y="11714"/>
                    <a:pt x="11075" y="10641"/>
                    <a:pt x="11089" y="9555"/>
                  </a:cubicBezTo>
                  <a:cubicBezTo>
                    <a:pt x="11116" y="8385"/>
                    <a:pt x="11034" y="7216"/>
                    <a:pt x="10799" y="6060"/>
                  </a:cubicBezTo>
                  <a:cubicBezTo>
                    <a:pt x="10579" y="5028"/>
                    <a:pt x="10318" y="3997"/>
                    <a:pt x="10029" y="2978"/>
                  </a:cubicBezTo>
                  <a:cubicBezTo>
                    <a:pt x="9906" y="2579"/>
                    <a:pt x="9754" y="2194"/>
                    <a:pt x="9589" y="1823"/>
                  </a:cubicBezTo>
                  <a:cubicBezTo>
                    <a:pt x="9438" y="1451"/>
                    <a:pt x="9245" y="1107"/>
                    <a:pt x="9025" y="790"/>
                  </a:cubicBezTo>
                  <a:cubicBezTo>
                    <a:pt x="8873" y="585"/>
                    <a:pt x="8708" y="392"/>
                    <a:pt x="8516" y="227"/>
                  </a:cubicBezTo>
                  <a:cubicBezTo>
                    <a:pt x="8333" y="77"/>
                    <a:pt x="8156" y="1"/>
                    <a:pt x="79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4"/>
            <p:cNvSpPr/>
            <p:nvPr/>
          </p:nvSpPr>
          <p:spPr>
            <a:xfrm>
              <a:off x="1844900" y="877800"/>
              <a:ext cx="158925" cy="170500"/>
            </a:xfrm>
            <a:custGeom>
              <a:avLst/>
              <a:gdLst/>
              <a:ahLst/>
              <a:cxnLst/>
              <a:rect l="l" t="t" r="r" b="b"/>
              <a:pathLst>
                <a:path w="6357" h="6820" extrusionOk="0">
                  <a:moveTo>
                    <a:pt x="4075" y="0"/>
                  </a:moveTo>
                  <a:cubicBezTo>
                    <a:pt x="4070" y="0"/>
                    <a:pt x="4065" y="1"/>
                    <a:pt x="4059" y="3"/>
                  </a:cubicBezTo>
                  <a:cubicBezTo>
                    <a:pt x="4017" y="17"/>
                    <a:pt x="3962" y="30"/>
                    <a:pt x="3922" y="58"/>
                  </a:cubicBezTo>
                  <a:cubicBezTo>
                    <a:pt x="3784" y="155"/>
                    <a:pt x="3646" y="250"/>
                    <a:pt x="3522" y="347"/>
                  </a:cubicBezTo>
                  <a:cubicBezTo>
                    <a:pt x="2986" y="746"/>
                    <a:pt x="2738" y="1283"/>
                    <a:pt x="2711" y="1943"/>
                  </a:cubicBezTo>
                  <a:lnTo>
                    <a:pt x="2711" y="2424"/>
                  </a:lnTo>
                  <a:cubicBezTo>
                    <a:pt x="2711" y="2466"/>
                    <a:pt x="2724" y="2521"/>
                    <a:pt x="2656" y="2534"/>
                  </a:cubicBezTo>
                  <a:cubicBezTo>
                    <a:pt x="2586" y="2466"/>
                    <a:pt x="2546" y="2383"/>
                    <a:pt x="2504" y="2301"/>
                  </a:cubicBezTo>
                  <a:cubicBezTo>
                    <a:pt x="2449" y="2204"/>
                    <a:pt x="2394" y="2108"/>
                    <a:pt x="2339" y="2026"/>
                  </a:cubicBezTo>
                  <a:cubicBezTo>
                    <a:pt x="2229" y="1846"/>
                    <a:pt x="2106" y="1695"/>
                    <a:pt x="1968" y="1558"/>
                  </a:cubicBezTo>
                  <a:cubicBezTo>
                    <a:pt x="1944" y="1534"/>
                    <a:pt x="1921" y="1500"/>
                    <a:pt x="1879" y="1500"/>
                  </a:cubicBezTo>
                  <a:cubicBezTo>
                    <a:pt x="1873" y="1500"/>
                    <a:pt x="1866" y="1501"/>
                    <a:pt x="1858" y="1503"/>
                  </a:cubicBezTo>
                  <a:cubicBezTo>
                    <a:pt x="1803" y="1530"/>
                    <a:pt x="1789" y="1571"/>
                    <a:pt x="1789" y="1626"/>
                  </a:cubicBezTo>
                  <a:lnTo>
                    <a:pt x="1789" y="1750"/>
                  </a:lnTo>
                  <a:cubicBezTo>
                    <a:pt x="1789" y="1998"/>
                    <a:pt x="1858" y="2218"/>
                    <a:pt x="1981" y="2424"/>
                  </a:cubicBezTo>
                  <a:cubicBezTo>
                    <a:pt x="2078" y="2589"/>
                    <a:pt x="2161" y="2754"/>
                    <a:pt x="2256" y="2919"/>
                  </a:cubicBezTo>
                  <a:cubicBezTo>
                    <a:pt x="2271" y="2947"/>
                    <a:pt x="2298" y="2989"/>
                    <a:pt x="2271" y="3044"/>
                  </a:cubicBezTo>
                  <a:cubicBezTo>
                    <a:pt x="2078" y="3044"/>
                    <a:pt x="1899" y="3057"/>
                    <a:pt x="1706" y="3071"/>
                  </a:cubicBezTo>
                  <a:cubicBezTo>
                    <a:pt x="1238" y="3099"/>
                    <a:pt x="881" y="3332"/>
                    <a:pt x="620" y="3732"/>
                  </a:cubicBezTo>
                  <a:cubicBezTo>
                    <a:pt x="565" y="3814"/>
                    <a:pt x="523" y="3910"/>
                    <a:pt x="482" y="3992"/>
                  </a:cubicBezTo>
                  <a:cubicBezTo>
                    <a:pt x="248" y="4502"/>
                    <a:pt x="138" y="5038"/>
                    <a:pt x="0" y="5561"/>
                  </a:cubicBezTo>
                  <a:lnTo>
                    <a:pt x="0" y="5588"/>
                  </a:lnTo>
                  <a:cubicBezTo>
                    <a:pt x="14" y="5603"/>
                    <a:pt x="14" y="5616"/>
                    <a:pt x="28" y="5616"/>
                  </a:cubicBezTo>
                  <a:cubicBezTo>
                    <a:pt x="35" y="5623"/>
                    <a:pt x="45" y="5627"/>
                    <a:pt x="54" y="5627"/>
                  </a:cubicBezTo>
                  <a:cubicBezTo>
                    <a:pt x="62" y="5627"/>
                    <a:pt x="69" y="5623"/>
                    <a:pt x="69" y="5616"/>
                  </a:cubicBezTo>
                  <a:cubicBezTo>
                    <a:pt x="97" y="5588"/>
                    <a:pt x="124" y="5548"/>
                    <a:pt x="152" y="5520"/>
                  </a:cubicBezTo>
                  <a:cubicBezTo>
                    <a:pt x="372" y="5148"/>
                    <a:pt x="675" y="4860"/>
                    <a:pt x="1046" y="4667"/>
                  </a:cubicBezTo>
                  <a:cubicBezTo>
                    <a:pt x="1183" y="4598"/>
                    <a:pt x="1321" y="4515"/>
                    <a:pt x="1445" y="4433"/>
                  </a:cubicBezTo>
                  <a:cubicBezTo>
                    <a:pt x="1623" y="4309"/>
                    <a:pt x="1816" y="4199"/>
                    <a:pt x="1954" y="4007"/>
                  </a:cubicBezTo>
                  <a:lnTo>
                    <a:pt x="1954" y="4007"/>
                  </a:lnTo>
                  <a:cubicBezTo>
                    <a:pt x="2009" y="4102"/>
                    <a:pt x="1954" y="4199"/>
                    <a:pt x="1926" y="4282"/>
                  </a:cubicBezTo>
                  <a:cubicBezTo>
                    <a:pt x="1803" y="4640"/>
                    <a:pt x="1761" y="4997"/>
                    <a:pt x="1789" y="5368"/>
                  </a:cubicBezTo>
                  <a:cubicBezTo>
                    <a:pt x="1803" y="5808"/>
                    <a:pt x="1899" y="6263"/>
                    <a:pt x="1954" y="6703"/>
                  </a:cubicBezTo>
                  <a:cubicBezTo>
                    <a:pt x="1954" y="6731"/>
                    <a:pt x="1968" y="6772"/>
                    <a:pt x="1981" y="6799"/>
                  </a:cubicBezTo>
                  <a:cubicBezTo>
                    <a:pt x="1988" y="6813"/>
                    <a:pt x="2006" y="6820"/>
                    <a:pt x="2023" y="6820"/>
                  </a:cubicBezTo>
                  <a:cubicBezTo>
                    <a:pt x="2040" y="6820"/>
                    <a:pt x="2057" y="6813"/>
                    <a:pt x="2064" y="6799"/>
                  </a:cubicBezTo>
                  <a:cubicBezTo>
                    <a:pt x="2091" y="6772"/>
                    <a:pt x="2106" y="6731"/>
                    <a:pt x="2119" y="6689"/>
                  </a:cubicBezTo>
                  <a:cubicBezTo>
                    <a:pt x="2188" y="6511"/>
                    <a:pt x="2284" y="6359"/>
                    <a:pt x="2408" y="6208"/>
                  </a:cubicBezTo>
                  <a:lnTo>
                    <a:pt x="2614" y="5960"/>
                  </a:lnTo>
                  <a:cubicBezTo>
                    <a:pt x="3041" y="5465"/>
                    <a:pt x="3289" y="4887"/>
                    <a:pt x="3316" y="4213"/>
                  </a:cubicBezTo>
                  <a:cubicBezTo>
                    <a:pt x="3316" y="4172"/>
                    <a:pt x="3302" y="4102"/>
                    <a:pt x="3344" y="4062"/>
                  </a:cubicBezTo>
                  <a:cubicBezTo>
                    <a:pt x="3371" y="4075"/>
                    <a:pt x="3384" y="4075"/>
                    <a:pt x="3384" y="4089"/>
                  </a:cubicBezTo>
                  <a:cubicBezTo>
                    <a:pt x="3481" y="4323"/>
                    <a:pt x="3646" y="4502"/>
                    <a:pt x="3839" y="4653"/>
                  </a:cubicBezTo>
                  <a:cubicBezTo>
                    <a:pt x="4224" y="4955"/>
                    <a:pt x="4623" y="5217"/>
                    <a:pt x="5050" y="5465"/>
                  </a:cubicBezTo>
                  <a:lnTo>
                    <a:pt x="5132" y="5506"/>
                  </a:lnTo>
                  <a:cubicBezTo>
                    <a:pt x="5157" y="5517"/>
                    <a:pt x="5180" y="5522"/>
                    <a:pt x="5200" y="5522"/>
                  </a:cubicBezTo>
                  <a:cubicBezTo>
                    <a:pt x="5259" y="5522"/>
                    <a:pt x="5297" y="5478"/>
                    <a:pt x="5297" y="5396"/>
                  </a:cubicBezTo>
                  <a:cubicBezTo>
                    <a:pt x="5283" y="5066"/>
                    <a:pt x="5255" y="4750"/>
                    <a:pt x="5132" y="4447"/>
                  </a:cubicBezTo>
                  <a:cubicBezTo>
                    <a:pt x="5008" y="4130"/>
                    <a:pt x="4843" y="3842"/>
                    <a:pt x="4623" y="3580"/>
                  </a:cubicBezTo>
                  <a:cubicBezTo>
                    <a:pt x="4499" y="3429"/>
                    <a:pt x="4362" y="3305"/>
                    <a:pt x="4224" y="3167"/>
                  </a:cubicBezTo>
                  <a:cubicBezTo>
                    <a:pt x="4210" y="3167"/>
                    <a:pt x="4197" y="3139"/>
                    <a:pt x="4197" y="3126"/>
                  </a:cubicBezTo>
                  <a:cubicBezTo>
                    <a:pt x="4197" y="3099"/>
                    <a:pt x="4224" y="3084"/>
                    <a:pt x="4252" y="3084"/>
                  </a:cubicBezTo>
                  <a:cubicBezTo>
                    <a:pt x="4582" y="3071"/>
                    <a:pt x="4857" y="2906"/>
                    <a:pt x="5118" y="2699"/>
                  </a:cubicBezTo>
                  <a:cubicBezTo>
                    <a:pt x="5448" y="2438"/>
                    <a:pt x="5793" y="2204"/>
                    <a:pt x="6164" y="1998"/>
                  </a:cubicBezTo>
                  <a:cubicBezTo>
                    <a:pt x="6219" y="1971"/>
                    <a:pt x="6274" y="1929"/>
                    <a:pt x="6315" y="1888"/>
                  </a:cubicBezTo>
                  <a:cubicBezTo>
                    <a:pt x="6343" y="1861"/>
                    <a:pt x="6356" y="1833"/>
                    <a:pt x="6343" y="1791"/>
                  </a:cubicBezTo>
                  <a:cubicBezTo>
                    <a:pt x="6329" y="1764"/>
                    <a:pt x="6301" y="1750"/>
                    <a:pt x="6260" y="1736"/>
                  </a:cubicBezTo>
                  <a:cubicBezTo>
                    <a:pt x="6246" y="1736"/>
                    <a:pt x="6219" y="1736"/>
                    <a:pt x="6191" y="1750"/>
                  </a:cubicBezTo>
                  <a:cubicBezTo>
                    <a:pt x="6076" y="1765"/>
                    <a:pt x="5962" y="1771"/>
                    <a:pt x="5849" y="1771"/>
                  </a:cubicBezTo>
                  <a:cubicBezTo>
                    <a:pt x="5652" y="1771"/>
                    <a:pt x="5457" y="1754"/>
                    <a:pt x="5255" y="1736"/>
                  </a:cubicBezTo>
                  <a:cubicBezTo>
                    <a:pt x="5201" y="1733"/>
                    <a:pt x="5148" y="1732"/>
                    <a:pt x="5094" y="1732"/>
                  </a:cubicBezTo>
                  <a:cubicBezTo>
                    <a:pt x="4658" y="1732"/>
                    <a:pt x="4244" y="1833"/>
                    <a:pt x="3852" y="2053"/>
                  </a:cubicBezTo>
                  <a:cubicBezTo>
                    <a:pt x="3811" y="2081"/>
                    <a:pt x="3756" y="2108"/>
                    <a:pt x="3701" y="2121"/>
                  </a:cubicBezTo>
                  <a:cubicBezTo>
                    <a:pt x="3694" y="2125"/>
                    <a:pt x="3687" y="2127"/>
                    <a:pt x="3680" y="2127"/>
                  </a:cubicBezTo>
                  <a:cubicBezTo>
                    <a:pt x="3661" y="2127"/>
                    <a:pt x="3646" y="2114"/>
                    <a:pt x="3646" y="2094"/>
                  </a:cubicBezTo>
                  <a:cubicBezTo>
                    <a:pt x="3632" y="2053"/>
                    <a:pt x="3632" y="1998"/>
                    <a:pt x="3632" y="1943"/>
                  </a:cubicBezTo>
                  <a:cubicBezTo>
                    <a:pt x="3646" y="1544"/>
                    <a:pt x="3729" y="1158"/>
                    <a:pt x="3894" y="787"/>
                  </a:cubicBezTo>
                  <a:cubicBezTo>
                    <a:pt x="3962" y="636"/>
                    <a:pt x="4032" y="485"/>
                    <a:pt x="4087" y="333"/>
                  </a:cubicBezTo>
                  <a:cubicBezTo>
                    <a:pt x="4127" y="250"/>
                    <a:pt x="4155" y="155"/>
                    <a:pt x="4142" y="58"/>
                  </a:cubicBezTo>
                  <a:cubicBezTo>
                    <a:pt x="4142" y="34"/>
                    <a:pt x="4110" y="0"/>
                    <a:pt x="40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4"/>
            <p:cNvSpPr/>
            <p:nvPr/>
          </p:nvSpPr>
          <p:spPr>
            <a:xfrm>
              <a:off x="2026150" y="831875"/>
              <a:ext cx="143125" cy="110700"/>
            </a:xfrm>
            <a:custGeom>
              <a:avLst/>
              <a:gdLst/>
              <a:ahLst/>
              <a:cxnLst/>
              <a:rect l="l" t="t" r="r" b="b"/>
              <a:pathLst>
                <a:path w="5725" h="4428" extrusionOk="0">
                  <a:moveTo>
                    <a:pt x="3902" y="0"/>
                  </a:moveTo>
                  <a:cubicBezTo>
                    <a:pt x="3886" y="0"/>
                    <a:pt x="3870" y="4"/>
                    <a:pt x="3853" y="10"/>
                  </a:cubicBezTo>
                  <a:cubicBezTo>
                    <a:pt x="3826" y="10"/>
                    <a:pt x="3784" y="24"/>
                    <a:pt x="3756" y="38"/>
                  </a:cubicBezTo>
                  <a:cubicBezTo>
                    <a:pt x="3523" y="134"/>
                    <a:pt x="3344" y="313"/>
                    <a:pt x="3206" y="533"/>
                  </a:cubicBezTo>
                  <a:cubicBezTo>
                    <a:pt x="3041" y="781"/>
                    <a:pt x="2918" y="1056"/>
                    <a:pt x="2821" y="1331"/>
                  </a:cubicBezTo>
                  <a:cubicBezTo>
                    <a:pt x="2793" y="1427"/>
                    <a:pt x="2766" y="1524"/>
                    <a:pt x="2697" y="1606"/>
                  </a:cubicBezTo>
                  <a:cubicBezTo>
                    <a:pt x="2601" y="1551"/>
                    <a:pt x="2491" y="1482"/>
                    <a:pt x="2395" y="1441"/>
                  </a:cubicBezTo>
                  <a:cubicBezTo>
                    <a:pt x="2188" y="1326"/>
                    <a:pt x="1986" y="1271"/>
                    <a:pt x="1789" y="1271"/>
                  </a:cubicBezTo>
                  <a:cubicBezTo>
                    <a:pt x="1514" y="1271"/>
                    <a:pt x="1248" y="1378"/>
                    <a:pt x="991" y="1579"/>
                  </a:cubicBezTo>
                  <a:cubicBezTo>
                    <a:pt x="675" y="1840"/>
                    <a:pt x="372" y="2115"/>
                    <a:pt x="97" y="2432"/>
                  </a:cubicBezTo>
                  <a:cubicBezTo>
                    <a:pt x="56" y="2473"/>
                    <a:pt x="28" y="2514"/>
                    <a:pt x="1" y="2555"/>
                  </a:cubicBezTo>
                  <a:lnTo>
                    <a:pt x="1" y="2597"/>
                  </a:lnTo>
                  <a:cubicBezTo>
                    <a:pt x="14" y="2610"/>
                    <a:pt x="42" y="2624"/>
                    <a:pt x="56" y="2638"/>
                  </a:cubicBezTo>
                  <a:cubicBezTo>
                    <a:pt x="83" y="2638"/>
                    <a:pt x="111" y="2638"/>
                    <a:pt x="139" y="2624"/>
                  </a:cubicBezTo>
                  <a:cubicBezTo>
                    <a:pt x="289" y="2569"/>
                    <a:pt x="454" y="2542"/>
                    <a:pt x="619" y="2514"/>
                  </a:cubicBezTo>
                  <a:cubicBezTo>
                    <a:pt x="1047" y="2445"/>
                    <a:pt x="1487" y="2377"/>
                    <a:pt x="1927" y="2280"/>
                  </a:cubicBezTo>
                  <a:cubicBezTo>
                    <a:pt x="1936" y="2275"/>
                    <a:pt x="1945" y="2274"/>
                    <a:pt x="1955" y="2274"/>
                  </a:cubicBezTo>
                  <a:cubicBezTo>
                    <a:pt x="1974" y="2274"/>
                    <a:pt x="1996" y="2280"/>
                    <a:pt x="2023" y="2280"/>
                  </a:cubicBezTo>
                  <a:cubicBezTo>
                    <a:pt x="2010" y="2267"/>
                    <a:pt x="2023" y="2252"/>
                    <a:pt x="2037" y="2252"/>
                  </a:cubicBezTo>
                  <a:cubicBezTo>
                    <a:pt x="2050" y="2252"/>
                    <a:pt x="2050" y="2267"/>
                    <a:pt x="2050" y="2267"/>
                  </a:cubicBezTo>
                  <a:cubicBezTo>
                    <a:pt x="2050" y="2283"/>
                    <a:pt x="2046" y="2289"/>
                    <a:pt x="2039" y="2289"/>
                  </a:cubicBezTo>
                  <a:cubicBezTo>
                    <a:pt x="2035" y="2289"/>
                    <a:pt x="2029" y="2286"/>
                    <a:pt x="2023" y="2280"/>
                  </a:cubicBezTo>
                  <a:cubicBezTo>
                    <a:pt x="2023" y="2362"/>
                    <a:pt x="1968" y="2390"/>
                    <a:pt x="1927" y="2417"/>
                  </a:cubicBezTo>
                  <a:cubicBezTo>
                    <a:pt x="1597" y="2693"/>
                    <a:pt x="1377" y="3023"/>
                    <a:pt x="1212" y="3422"/>
                  </a:cubicBezTo>
                  <a:cubicBezTo>
                    <a:pt x="1102" y="3683"/>
                    <a:pt x="1032" y="3958"/>
                    <a:pt x="950" y="4220"/>
                  </a:cubicBezTo>
                  <a:cubicBezTo>
                    <a:pt x="936" y="4261"/>
                    <a:pt x="936" y="4289"/>
                    <a:pt x="936" y="4330"/>
                  </a:cubicBezTo>
                  <a:cubicBezTo>
                    <a:pt x="922" y="4358"/>
                    <a:pt x="922" y="4399"/>
                    <a:pt x="964" y="4413"/>
                  </a:cubicBezTo>
                  <a:cubicBezTo>
                    <a:pt x="974" y="4423"/>
                    <a:pt x="985" y="4428"/>
                    <a:pt x="995" y="4428"/>
                  </a:cubicBezTo>
                  <a:cubicBezTo>
                    <a:pt x="1012" y="4428"/>
                    <a:pt x="1029" y="4416"/>
                    <a:pt x="1047" y="4399"/>
                  </a:cubicBezTo>
                  <a:cubicBezTo>
                    <a:pt x="1157" y="4316"/>
                    <a:pt x="1267" y="4220"/>
                    <a:pt x="1390" y="4138"/>
                  </a:cubicBezTo>
                  <a:cubicBezTo>
                    <a:pt x="1707" y="3918"/>
                    <a:pt x="1982" y="3628"/>
                    <a:pt x="2230" y="3325"/>
                  </a:cubicBezTo>
                  <a:cubicBezTo>
                    <a:pt x="2353" y="3175"/>
                    <a:pt x="2463" y="3010"/>
                    <a:pt x="2573" y="2845"/>
                  </a:cubicBezTo>
                  <a:cubicBezTo>
                    <a:pt x="2601" y="2803"/>
                    <a:pt x="2615" y="2748"/>
                    <a:pt x="2670" y="2748"/>
                  </a:cubicBezTo>
                  <a:cubicBezTo>
                    <a:pt x="2711" y="2830"/>
                    <a:pt x="2697" y="2913"/>
                    <a:pt x="2711" y="3010"/>
                  </a:cubicBezTo>
                  <a:cubicBezTo>
                    <a:pt x="2738" y="3518"/>
                    <a:pt x="3013" y="3903"/>
                    <a:pt x="3330" y="4261"/>
                  </a:cubicBezTo>
                  <a:cubicBezTo>
                    <a:pt x="3360" y="4291"/>
                    <a:pt x="3392" y="4305"/>
                    <a:pt x="3422" y="4305"/>
                  </a:cubicBezTo>
                  <a:cubicBezTo>
                    <a:pt x="3462" y="4305"/>
                    <a:pt x="3499" y="4280"/>
                    <a:pt x="3523" y="4234"/>
                  </a:cubicBezTo>
                  <a:cubicBezTo>
                    <a:pt x="3646" y="3931"/>
                    <a:pt x="3743" y="3628"/>
                    <a:pt x="3716" y="3285"/>
                  </a:cubicBezTo>
                  <a:cubicBezTo>
                    <a:pt x="3688" y="3050"/>
                    <a:pt x="3619" y="2830"/>
                    <a:pt x="3509" y="2610"/>
                  </a:cubicBezTo>
                  <a:cubicBezTo>
                    <a:pt x="3481" y="2542"/>
                    <a:pt x="3440" y="2473"/>
                    <a:pt x="3399" y="2390"/>
                  </a:cubicBezTo>
                  <a:cubicBezTo>
                    <a:pt x="3385" y="2362"/>
                    <a:pt x="3358" y="2335"/>
                    <a:pt x="3385" y="2307"/>
                  </a:cubicBezTo>
                  <a:cubicBezTo>
                    <a:pt x="3399" y="2294"/>
                    <a:pt x="3440" y="2280"/>
                    <a:pt x="3454" y="2280"/>
                  </a:cubicBezTo>
                  <a:cubicBezTo>
                    <a:pt x="3495" y="2294"/>
                    <a:pt x="3523" y="2294"/>
                    <a:pt x="3550" y="2294"/>
                  </a:cubicBezTo>
                  <a:cubicBezTo>
                    <a:pt x="3651" y="2313"/>
                    <a:pt x="3751" y="2322"/>
                    <a:pt x="3849" y="2322"/>
                  </a:cubicBezTo>
                  <a:cubicBezTo>
                    <a:pt x="4045" y="2322"/>
                    <a:pt x="4238" y="2285"/>
                    <a:pt x="4431" y="2212"/>
                  </a:cubicBezTo>
                  <a:cubicBezTo>
                    <a:pt x="4734" y="2115"/>
                    <a:pt x="5022" y="1977"/>
                    <a:pt x="5297" y="1799"/>
                  </a:cubicBezTo>
                  <a:cubicBezTo>
                    <a:pt x="5422" y="1730"/>
                    <a:pt x="5532" y="1647"/>
                    <a:pt x="5655" y="1564"/>
                  </a:cubicBezTo>
                  <a:cubicBezTo>
                    <a:pt x="5724" y="1496"/>
                    <a:pt x="5710" y="1414"/>
                    <a:pt x="5627" y="1386"/>
                  </a:cubicBezTo>
                  <a:cubicBezTo>
                    <a:pt x="5352" y="1276"/>
                    <a:pt x="5077" y="1179"/>
                    <a:pt x="4774" y="1152"/>
                  </a:cubicBezTo>
                  <a:cubicBezTo>
                    <a:pt x="4734" y="1150"/>
                    <a:pt x="4694" y="1149"/>
                    <a:pt x="4655" y="1149"/>
                  </a:cubicBezTo>
                  <a:cubicBezTo>
                    <a:pt x="4451" y="1149"/>
                    <a:pt x="4253" y="1177"/>
                    <a:pt x="4046" y="1234"/>
                  </a:cubicBezTo>
                  <a:cubicBezTo>
                    <a:pt x="3982" y="1255"/>
                    <a:pt x="3927" y="1285"/>
                    <a:pt x="3867" y="1285"/>
                  </a:cubicBezTo>
                  <a:cubicBezTo>
                    <a:pt x="3849" y="1285"/>
                    <a:pt x="3830" y="1282"/>
                    <a:pt x="3811" y="1276"/>
                  </a:cubicBezTo>
                  <a:cubicBezTo>
                    <a:pt x="3798" y="1262"/>
                    <a:pt x="3798" y="1249"/>
                    <a:pt x="3798" y="1234"/>
                  </a:cubicBezTo>
                  <a:cubicBezTo>
                    <a:pt x="3798" y="1152"/>
                    <a:pt x="3826" y="1097"/>
                    <a:pt x="3853" y="1028"/>
                  </a:cubicBezTo>
                  <a:cubicBezTo>
                    <a:pt x="3936" y="849"/>
                    <a:pt x="4004" y="656"/>
                    <a:pt x="4018" y="451"/>
                  </a:cubicBezTo>
                  <a:cubicBezTo>
                    <a:pt x="4031" y="326"/>
                    <a:pt x="4031" y="203"/>
                    <a:pt x="4004" y="93"/>
                  </a:cubicBezTo>
                  <a:cubicBezTo>
                    <a:pt x="3983" y="31"/>
                    <a:pt x="3947" y="0"/>
                    <a:pt x="39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4"/>
            <p:cNvSpPr/>
            <p:nvPr/>
          </p:nvSpPr>
          <p:spPr>
            <a:xfrm>
              <a:off x="2265550" y="874775"/>
              <a:ext cx="117650" cy="99775"/>
            </a:xfrm>
            <a:custGeom>
              <a:avLst/>
              <a:gdLst/>
              <a:ahLst/>
              <a:cxnLst/>
              <a:rect l="l" t="t" r="r" b="b"/>
              <a:pathLst>
                <a:path w="4706" h="3991" extrusionOk="0">
                  <a:moveTo>
                    <a:pt x="2504" y="0"/>
                  </a:moveTo>
                  <a:cubicBezTo>
                    <a:pt x="2462" y="0"/>
                    <a:pt x="2449" y="41"/>
                    <a:pt x="2435" y="69"/>
                  </a:cubicBezTo>
                  <a:cubicBezTo>
                    <a:pt x="2422" y="83"/>
                    <a:pt x="2422" y="96"/>
                    <a:pt x="2422" y="110"/>
                  </a:cubicBezTo>
                  <a:cubicBezTo>
                    <a:pt x="2380" y="358"/>
                    <a:pt x="2312" y="591"/>
                    <a:pt x="2229" y="826"/>
                  </a:cubicBezTo>
                  <a:cubicBezTo>
                    <a:pt x="2187" y="936"/>
                    <a:pt x="2174" y="1059"/>
                    <a:pt x="2147" y="1169"/>
                  </a:cubicBezTo>
                  <a:cubicBezTo>
                    <a:pt x="2132" y="1211"/>
                    <a:pt x="2147" y="1266"/>
                    <a:pt x="2105" y="1279"/>
                  </a:cubicBezTo>
                  <a:cubicBezTo>
                    <a:pt x="2050" y="1279"/>
                    <a:pt x="2022" y="1239"/>
                    <a:pt x="1982" y="1211"/>
                  </a:cubicBezTo>
                  <a:cubicBezTo>
                    <a:pt x="1857" y="1114"/>
                    <a:pt x="1720" y="1032"/>
                    <a:pt x="1582" y="963"/>
                  </a:cubicBezTo>
                  <a:cubicBezTo>
                    <a:pt x="1211" y="771"/>
                    <a:pt x="798" y="729"/>
                    <a:pt x="386" y="729"/>
                  </a:cubicBezTo>
                  <a:cubicBezTo>
                    <a:pt x="303" y="729"/>
                    <a:pt x="206" y="743"/>
                    <a:pt x="124" y="757"/>
                  </a:cubicBezTo>
                  <a:cubicBezTo>
                    <a:pt x="41" y="771"/>
                    <a:pt x="0" y="853"/>
                    <a:pt x="28" y="936"/>
                  </a:cubicBezTo>
                  <a:cubicBezTo>
                    <a:pt x="28" y="949"/>
                    <a:pt x="28" y="963"/>
                    <a:pt x="41" y="977"/>
                  </a:cubicBezTo>
                  <a:cubicBezTo>
                    <a:pt x="206" y="1321"/>
                    <a:pt x="426" y="1609"/>
                    <a:pt x="757" y="1789"/>
                  </a:cubicBezTo>
                  <a:cubicBezTo>
                    <a:pt x="977" y="1899"/>
                    <a:pt x="1197" y="1995"/>
                    <a:pt x="1431" y="2077"/>
                  </a:cubicBezTo>
                  <a:cubicBezTo>
                    <a:pt x="1582" y="2132"/>
                    <a:pt x="1582" y="2160"/>
                    <a:pt x="1486" y="2284"/>
                  </a:cubicBezTo>
                  <a:cubicBezTo>
                    <a:pt x="1389" y="2407"/>
                    <a:pt x="1307" y="2518"/>
                    <a:pt x="1211" y="2628"/>
                  </a:cubicBezTo>
                  <a:cubicBezTo>
                    <a:pt x="936" y="2972"/>
                    <a:pt x="812" y="3385"/>
                    <a:pt x="729" y="3811"/>
                  </a:cubicBezTo>
                  <a:cubicBezTo>
                    <a:pt x="716" y="3838"/>
                    <a:pt x="716" y="3866"/>
                    <a:pt x="716" y="3893"/>
                  </a:cubicBezTo>
                  <a:cubicBezTo>
                    <a:pt x="716" y="3946"/>
                    <a:pt x="755" y="3990"/>
                    <a:pt x="804" y="3990"/>
                  </a:cubicBezTo>
                  <a:cubicBezTo>
                    <a:pt x="820" y="3990"/>
                    <a:pt x="837" y="3986"/>
                    <a:pt x="853" y="3976"/>
                  </a:cubicBezTo>
                  <a:cubicBezTo>
                    <a:pt x="922" y="3948"/>
                    <a:pt x="1004" y="3908"/>
                    <a:pt x="1073" y="3866"/>
                  </a:cubicBezTo>
                  <a:cubicBezTo>
                    <a:pt x="1444" y="3605"/>
                    <a:pt x="1761" y="3275"/>
                    <a:pt x="2022" y="2890"/>
                  </a:cubicBezTo>
                  <a:cubicBezTo>
                    <a:pt x="2064" y="2820"/>
                    <a:pt x="2105" y="2738"/>
                    <a:pt x="2187" y="2669"/>
                  </a:cubicBezTo>
                  <a:cubicBezTo>
                    <a:pt x="2229" y="2683"/>
                    <a:pt x="2242" y="2724"/>
                    <a:pt x="2257" y="2765"/>
                  </a:cubicBezTo>
                  <a:cubicBezTo>
                    <a:pt x="2352" y="3040"/>
                    <a:pt x="2545" y="3247"/>
                    <a:pt x="2738" y="3426"/>
                  </a:cubicBezTo>
                  <a:cubicBezTo>
                    <a:pt x="2958" y="3632"/>
                    <a:pt x="3205" y="3756"/>
                    <a:pt x="3453" y="3921"/>
                  </a:cubicBezTo>
                  <a:cubicBezTo>
                    <a:pt x="3467" y="3935"/>
                    <a:pt x="3495" y="3948"/>
                    <a:pt x="3522" y="3948"/>
                  </a:cubicBezTo>
                  <a:cubicBezTo>
                    <a:pt x="3539" y="3954"/>
                    <a:pt x="3556" y="3957"/>
                    <a:pt x="3571" y="3957"/>
                  </a:cubicBezTo>
                  <a:cubicBezTo>
                    <a:pt x="3631" y="3957"/>
                    <a:pt x="3679" y="3915"/>
                    <a:pt x="3701" y="3838"/>
                  </a:cubicBezTo>
                  <a:cubicBezTo>
                    <a:pt x="3728" y="3756"/>
                    <a:pt x="3756" y="3660"/>
                    <a:pt x="3743" y="3563"/>
                  </a:cubicBezTo>
                  <a:cubicBezTo>
                    <a:pt x="3715" y="3398"/>
                    <a:pt x="3673" y="3233"/>
                    <a:pt x="3591" y="3082"/>
                  </a:cubicBezTo>
                  <a:cubicBezTo>
                    <a:pt x="3453" y="2862"/>
                    <a:pt x="3315" y="2642"/>
                    <a:pt x="3137" y="2462"/>
                  </a:cubicBezTo>
                  <a:cubicBezTo>
                    <a:pt x="3095" y="2422"/>
                    <a:pt x="3055" y="2367"/>
                    <a:pt x="3013" y="2325"/>
                  </a:cubicBezTo>
                  <a:lnTo>
                    <a:pt x="3013" y="2284"/>
                  </a:lnTo>
                  <a:cubicBezTo>
                    <a:pt x="3013" y="2270"/>
                    <a:pt x="3040" y="2257"/>
                    <a:pt x="3055" y="2257"/>
                  </a:cubicBezTo>
                  <a:cubicBezTo>
                    <a:pt x="3150" y="2257"/>
                    <a:pt x="3247" y="2257"/>
                    <a:pt x="3343" y="2242"/>
                  </a:cubicBezTo>
                  <a:cubicBezTo>
                    <a:pt x="3838" y="2202"/>
                    <a:pt x="4265" y="2009"/>
                    <a:pt x="4623" y="1651"/>
                  </a:cubicBezTo>
                  <a:cubicBezTo>
                    <a:pt x="4651" y="1624"/>
                    <a:pt x="4664" y="1596"/>
                    <a:pt x="4691" y="1569"/>
                  </a:cubicBezTo>
                  <a:cubicBezTo>
                    <a:pt x="4706" y="1541"/>
                    <a:pt x="4691" y="1486"/>
                    <a:pt x="4664" y="1459"/>
                  </a:cubicBezTo>
                  <a:cubicBezTo>
                    <a:pt x="4636" y="1444"/>
                    <a:pt x="4596" y="1431"/>
                    <a:pt x="4568" y="1431"/>
                  </a:cubicBezTo>
                  <a:cubicBezTo>
                    <a:pt x="4351" y="1401"/>
                    <a:pt x="4135" y="1375"/>
                    <a:pt x="3919" y="1375"/>
                  </a:cubicBezTo>
                  <a:cubicBezTo>
                    <a:pt x="3736" y="1375"/>
                    <a:pt x="3554" y="1394"/>
                    <a:pt x="3371" y="1444"/>
                  </a:cubicBezTo>
                  <a:cubicBezTo>
                    <a:pt x="3275" y="1486"/>
                    <a:pt x="3165" y="1499"/>
                    <a:pt x="3055" y="1527"/>
                  </a:cubicBezTo>
                  <a:cubicBezTo>
                    <a:pt x="3047" y="1530"/>
                    <a:pt x="3039" y="1531"/>
                    <a:pt x="3032" y="1531"/>
                  </a:cubicBezTo>
                  <a:cubicBezTo>
                    <a:pt x="2999" y="1531"/>
                    <a:pt x="2972" y="1506"/>
                    <a:pt x="2972" y="1472"/>
                  </a:cubicBezTo>
                  <a:cubicBezTo>
                    <a:pt x="2958" y="1046"/>
                    <a:pt x="2793" y="661"/>
                    <a:pt x="2655" y="276"/>
                  </a:cubicBezTo>
                  <a:cubicBezTo>
                    <a:pt x="2628" y="193"/>
                    <a:pt x="2587" y="110"/>
                    <a:pt x="2559" y="41"/>
                  </a:cubicBezTo>
                  <a:cubicBezTo>
                    <a:pt x="2545" y="28"/>
                    <a:pt x="2518" y="0"/>
                    <a:pt x="2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4"/>
            <p:cNvSpPr/>
            <p:nvPr/>
          </p:nvSpPr>
          <p:spPr>
            <a:xfrm>
              <a:off x="2281700" y="1088700"/>
              <a:ext cx="19975" cy="25025"/>
            </a:xfrm>
            <a:custGeom>
              <a:avLst/>
              <a:gdLst/>
              <a:ahLst/>
              <a:cxnLst/>
              <a:rect l="l" t="t" r="r" b="b"/>
              <a:pathLst>
                <a:path w="799" h="1001" extrusionOk="0">
                  <a:moveTo>
                    <a:pt x="633" y="1"/>
                  </a:moveTo>
                  <a:cubicBezTo>
                    <a:pt x="551" y="1"/>
                    <a:pt x="496" y="56"/>
                    <a:pt x="441" y="138"/>
                  </a:cubicBezTo>
                  <a:cubicBezTo>
                    <a:pt x="331" y="331"/>
                    <a:pt x="221" y="551"/>
                    <a:pt x="55" y="729"/>
                  </a:cubicBezTo>
                  <a:cubicBezTo>
                    <a:pt x="0" y="784"/>
                    <a:pt x="15" y="881"/>
                    <a:pt x="55" y="936"/>
                  </a:cubicBezTo>
                  <a:cubicBezTo>
                    <a:pt x="82" y="979"/>
                    <a:pt x="129" y="1001"/>
                    <a:pt x="181" y="1001"/>
                  </a:cubicBezTo>
                  <a:cubicBezTo>
                    <a:pt x="212" y="1001"/>
                    <a:pt x="245" y="993"/>
                    <a:pt x="276" y="977"/>
                  </a:cubicBezTo>
                  <a:cubicBezTo>
                    <a:pt x="331" y="950"/>
                    <a:pt x="372" y="909"/>
                    <a:pt x="400" y="854"/>
                  </a:cubicBezTo>
                  <a:cubicBezTo>
                    <a:pt x="523" y="674"/>
                    <a:pt x="633" y="482"/>
                    <a:pt x="743" y="289"/>
                  </a:cubicBezTo>
                  <a:cubicBezTo>
                    <a:pt x="758" y="262"/>
                    <a:pt x="771" y="234"/>
                    <a:pt x="785" y="193"/>
                  </a:cubicBezTo>
                  <a:cubicBezTo>
                    <a:pt x="798" y="111"/>
                    <a:pt x="730"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4"/>
            <p:cNvSpPr/>
            <p:nvPr/>
          </p:nvSpPr>
          <p:spPr>
            <a:xfrm>
              <a:off x="1958400" y="1106600"/>
              <a:ext cx="18950" cy="21650"/>
            </a:xfrm>
            <a:custGeom>
              <a:avLst/>
              <a:gdLst/>
              <a:ahLst/>
              <a:cxnLst/>
              <a:rect l="l" t="t" r="r" b="b"/>
              <a:pathLst>
                <a:path w="758" h="866" extrusionOk="0">
                  <a:moveTo>
                    <a:pt x="207" y="0"/>
                  </a:moveTo>
                  <a:cubicBezTo>
                    <a:pt x="138" y="0"/>
                    <a:pt x="83" y="13"/>
                    <a:pt x="55" y="68"/>
                  </a:cubicBezTo>
                  <a:cubicBezTo>
                    <a:pt x="14" y="123"/>
                    <a:pt x="0" y="193"/>
                    <a:pt x="28" y="234"/>
                  </a:cubicBezTo>
                  <a:lnTo>
                    <a:pt x="440" y="811"/>
                  </a:lnTo>
                  <a:cubicBezTo>
                    <a:pt x="469" y="848"/>
                    <a:pt x="510" y="865"/>
                    <a:pt x="552" y="865"/>
                  </a:cubicBezTo>
                  <a:cubicBezTo>
                    <a:pt x="590" y="865"/>
                    <a:pt x="628" y="852"/>
                    <a:pt x="660" y="826"/>
                  </a:cubicBezTo>
                  <a:cubicBezTo>
                    <a:pt x="730" y="771"/>
                    <a:pt x="757" y="688"/>
                    <a:pt x="702" y="606"/>
                  </a:cubicBezTo>
                  <a:cubicBezTo>
                    <a:pt x="578" y="413"/>
                    <a:pt x="440" y="234"/>
                    <a:pt x="303" y="55"/>
                  </a:cubicBezTo>
                  <a:cubicBezTo>
                    <a:pt x="275" y="28"/>
                    <a:pt x="235" y="13"/>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4"/>
            <p:cNvSpPr/>
            <p:nvPr/>
          </p:nvSpPr>
          <p:spPr>
            <a:xfrm>
              <a:off x="2259350" y="1070850"/>
              <a:ext cx="14475" cy="23050"/>
            </a:xfrm>
            <a:custGeom>
              <a:avLst/>
              <a:gdLst/>
              <a:ahLst/>
              <a:cxnLst/>
              <a:rect l="l" t="t" r="r" b="b"/>
              <a:pathLst>
                <a:path w="579" h="922" extrusionOk="0">
                  <a:moveTo>
                    <a:pt x="411" y="0"/>
                  </a:moveTo>
                  <a:cubicBezTo>
                    <a:pt x="355" y="0"/>
                    <a:pt x="305" y="27"/>
                    <a:pt x="276" y="95"/>
                  </a:cubicBezTo>
                  <a:cubicBezTo>
                    <a:pt x="179" y="288"/>
                    <a:pt x="97" y="495"/>
                    <a:pt x="14" y="700"/>
                  </a:cubicBezTo>
                  <a:cubicBezTo>
                    <a:pt x="1" y="715"/>
                    <a:pt x="1" y="728"/>
                    <a:pt x="1" y="742"/>
                  </a:cubicBezTo>
                  <a:cubicBezTo>
                    <a:pt x="1" y="811"/>
                    <a:pt x="28" y="880"/>
                    <a:pt x="97" y="907"/>
                  </a:cubicBezTo>
                  <a:cubicBezTo>
                    <a:pt x="116" y="917"/>
                    <a:pt x="135" y="922"/>
                    <a:pt x="154" y="922"/>
                  </a:cubicBezTo>
                  <a:cubicBezTo>
                    <a:pt x="189" y="922"/>
                    <a:pt x="221" y="906"/>
                    <a:pt x="248" y="880"/>
                  </a:cubicBezTo>
                  <a:cubicBezTo>
                    <a:pt x="289" y="852"/>
                    <a:pt x="331" y="797"/>
                    <a:pt x="358" y="742"/>
                  </a:cubicBezTo>
                  <a:cubicBezTo>
                    <a:pt x="413" y="605"/>
                    <a:pt x="469" y="467"/>
                    <a:pt x="537" y="330"/>
                  </a:cubicBezTo>
                  <a:cubicBezTo>
                    <a:pt x="551" y="288"/>
                    <a:pt x="564" y="247"/>
                    <a:pt x="564" y="219"/>
                  </a:cubicBezTo>
                  <a:cubicBezTo>
                    <a:pt x="579" y="123"/>
                    <a:pt x="551" y="54"/>
                    <a:pt x="482" y="13"/>
                  </a:cubicBezTo>
                  <a:cubicBezTo>
                    <a:pt x="458" y="5"/>
                    <a:pt x="434"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4"/>
            <p:cNvSpPr/>
            <p:nvPr/>
          </p:nvSpPr>
          <p:spPr>
            <a:xfrm>
              <a:off x="2068450" y="1204500"/>
              <a:ext cx="17525" cy="21225"/>
            </a:xfrm>
            <a:custGeom>
              <a:avLst/>
              <a:gdLst/>
              <a:ahLst/>
              <a:cxnLst/>
              <a:rect l="l" t="t" r="r" b="b"/>
              <a:pathLst>
                <a:path w="701" h="849" extrusionOk="0">
                  <a:moveTo>
                    <a:pt x="162" y="1"/>
                  </a:moveTo>
                  <a:cubicBezTo>
                    <a:pt x="133" y="1"/>
                    <a:pt x="106" y="8"/>
                    <a:pt x="83" y="19"/>
                  </a:cubicBezTo>
                  <a:cubicBezTo>
                    <a:pt x="28" y="46"/>
                    <a:pt x="1" y="129"/>
                    <a:pt x="1" y="197"/>
                  </a:cubicBezTo>
                  <a:cubicBezTo>
                    <a:pt x="15" y="239"/>
                    <a:pt x="28" y="280"/>
                    <a:pt x="56" y="307"/>
                  </a:cubicBezTo>
                  <a:cubicBezTo>
                    <a:pt x="152" y="459"/>
                    <a:pt x="263" y="610"/>
                    <a:pt x="373" y="762"/>
                  </a:cubicBezTo>
                  <a:cubicBezTo>
                    <a:pt x="400" y="803"/>
                    <a:pt x="441" y="830"/>
                    <a:pt x="483" y="844"/>
                  </a:cubicBezTo>
                  <a:cubicBezTo>
                    <a:pt x="493" y="847"/>
                    <a:pt x="504" y="848"/>
                    <a:pt x="514" y="848"/>
                  </a:cubicBezTo>
                  <a:cubicBezTo>
                    <a:pt x="613" y="848"/>
                    <a:pt x="700" y="737"/>
                    <a:pt x="675" y="637"/>
                  </a:cubicBezTo>
                  <a:cubicBezTo>
                    <a:pt x="661" y="597"/>
                    <a:pt x="648" y="555"/>
                    <a:pt x="620" y="527"/>
                  </a:cubicBezTo>
                  <a:lnTo>
                    <a:pt x="331" y="115"/>
                  </a:lnTo>
                  <a:cubicBezTo>
                    <a:pt x="318" y="87"/>
                    <a:pt x="290" y="60"/>
                    <a:pt x="276" y="46"/>
                  </a:cubicBezTo>
                  <a:cubicBezTo>
                    <a:pt x="244" y="14"/>
                    <a:pt x="202"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4"/>
            <p:cNvSpPr/>
            <p:nvPr/>
          </p:nvSpPr>
          <p:spPr>
            <a:xfrm>
              <a:off x="2140000" y="1123350"/>
              <a:ext cx="10000" cy="22125"/>
            </a:xfrm>
            <a:custGeom>
              <a:avLst/>
              <a:gdLst/>
              <a:ahLst/>
              <a:cxnLst/>
              <a:rect l="l" t="t" r="r" b="b"/>
              <a:pathLst>
                <a:path w="400" h="885" extrusionOk="0">
                  <a:moveTo>
                    <a:pt x="160" y="0"/>
                  </a:moveTo>
                  <a:cubicBezTo>
                    <a:pt x="148" y="0"/>
                    <a:pt x="136" y="2"/>
                    <a:pt x="125" y="4"/>
                  </a:cubicBezTo>
                  <a:cubicBezTo>
                    <a:pt x="70" y="18"/>
                    <a:pt x="28" y="59"/>
                    <a:pt x="15" y="114"/>
                  </a:cubicBezTo>
                  <a:cubicBezTo>
                    <a:pt x="0" y="156"/>
                    <a:pt x="0" y="183"/>
                    <a:pt x="0" y="224"/>
                  </a:cubicBezTo>
                  <a:cubicBezTo>
                    <a:pt x="28" y="389"/>
                    <a:pt x="42" y="554"/>
                    <a:pt x="70" y="719"/>
                  </a:cubicBezTo>
                  <a:cubicBezTo>
                    <a:pt x="83" y="829"/>
                    <a:pt x="138" y="884"/>
                    <a:pt x="220" y="884"/>
                  </a:cubicBezTo>
                  <a:cubicBezTo>
                    <a:pt x="303" y="884"/>
                    <a:pt x="385" y="816"/>
                    <a:pt x="400" y="692"/>
                  </a:cubicBezTo>
                  <a:lnTo>
                    <a:pt x="400" y="609"/>
                  </a:lnTo>
                  <a:cubicBezTo>
                    <a:pt x="385" y="472"/>
                    <a:pt x="358" y="334"/>
                    <a:pt x="345" y="183"/>
                  </a:cubicBezTo>
                  <a:cubicBezTo>
                    <a:pt x="330" y="141"/>
                    <a:pt x="317" y="101"/>
                    <a:pt x="303" y="73"/>
                  </a:cubicBezTo>
                  <a:cubicBezTo>
                    <a:pt x="280" y="27"/>
                    <a:pt x="219"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4"/>
            <p:cNvSpPr/>
            <p:nvPr/>
          </p:nvSpPr>
          <p:spPr>
            <a:xfrm>
              <a:off x="2113850" y="1008850"/>
              <a:ext cx="10025" cy="22150"/>
            </a:xfrm>
            <a:custGeom>
              <a:avLst/>
              <a:gdLst/>
              <a:ahLst/>
              <a:cxnLst/>
              <a:rect l="l" t="t" r="r" b="b"/>
              <a:pathLst>
                <a:path w="401" h="886" extrusionOk="0">
                  <a:moveTo>
                    <a:pt x="180" y="0"/>
                  </a:moveTo>
                  <a:cubicBezTo>
                    <a:pt x="170" y="0"/>
                    <a:pt x="161" y="1"/>
                    <a:pt x="153" y="3"/>
                  </a:cubicBezTo>
                  <a:cubicBezTo>
                    <a:pt x="70" y="3"/>
                    <a:pt x="15" y="71"/>
                    <a:pt x="1" y="154"/>
                  </a:cubicBezTo>
                  <a:cubicBezTo>
                    <a:pt x="1" y="361"/>
                    <a:pt x="28" y="566"/>
                    <a:pt x="70" y="773"/>
                  </a:cubicBezTo>
                  <a:cubicBezTo>
                    <a:pt x="82" y="846"/>
                    <a:pt x="136" y="886"/>
                    <a:pt x="205" y="886"/>
                  </a:cubicBezTo>
                  <a:cubicBezTo>
                    <a:pt x="215" y="886"/>
                    <a:pt x="225" y="885"/>
                    <a:pt x="235" y="883"/>
                  </a:cubicBezTo>
                  <a:cubicBezTo>
                    <a:pt x="318" y="883"/>
                    <a:pt x="373" y="814"/>
                    <a:pt x="400" y="649"/>
                  </a:cubicBezTo>
                  <a:cubicBezTo>
                    <a:pt x="373" y="511"/>
                    <a:pt x="358" y="306"/>
                    <a:pt x="318" y="113"/>
                  </a:cubicBezTo>
                  <a:cubicBezTo>
                    <a:pt x="305" y="41"/>
                    <a:pt x="241"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4"/>
            <p:cNvSpPr/>
            <p:nvPr/>
          </p:nvSpPr>
          <p:spPr>
            <a:xfrm>
              <a:off x="2203975" y="1159400"/>
              <a:ext cx="14475" cy="19225"/>
            </a:xfrm>
            <a:custGeom>
              <a:avLst/>
              <a:gdLst/>
              <a:ahLst/>
              <a:cxnLst/>
              <a:rect l="l" t="t" r="r" b="b"/>
              <a:pathLst>
                <a:path w="579" h="769" extrusionOk="0">
                  <a:moveTo>
                    <a:pt x="400" y="0"/>
                  </a:moveTo>
                  <a:cubicBezTo>
                    <a:pt x="353" y="0"/>
                    <a:pt x="307" y="22"/>
                    <a:pt x="275" y="62"/>
                  </a:cubicBezTo>
                  <a:cubicBezTo>
                    <a:pt x="152" y="213"/>
                    <a:pt x="83" y="378"/>
                    <a:pt x="14" y="530"/>
                  </a:cubicBezTo>
                  <a:cubicBezTo>
                    <a:pt x="0" y="640"/>
                    <a:pt x="28" y="708"/>
                    <a:pt x="97" y="750"/>
                  </a:cubicBezTo>
                  <a:cubicBezTo>
                    <a:pt x="118" y="762"/>
                    <a:pt x="142" y="768"/>
                    <a:pt x="166" y="768"/>
                  </a:cubicBezTo>
                  <a:cubicBezTo>
                    <a:pt x="220" y="768"/>
                    <a:pt x="275" y="738"/>
                    <a:pt x="303" y="680"/>
                  </a:cubicBezTo>
                  <a:cubicBezTo>
                    <a:pt x="385" y="543"/>
                    <a:pt x="468" y="392"/>
                    <a:pt x="537" y="240"/>
                  </a:cubicBezTo>
                  <a:cubicBezTo>
                    <a:pt x="578" y="158"/>
                    <a:pt x="550" y="75"/>
                    <a:pt x="495" y="34"/>
                  </a:cubicBezTo>
                  <a:cubicBezTo>
                    <a:pt x="467" y="11"/>
                    <a:pt x="433" y="0"/>
                    <a:pt x="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4"/>
            <p:cNvSpPr/>
            <p:nvPr/>
          </p:nvSpPr>
          <p:spPr>
            <a:xfrm>
              <a:off x="2321950" y="1020875"/>
              <a:ext cx="13100" cy="17975"/>
            </a:xfrm>
            <a:custGeom>
              <a:avLst/>
              <a:gdLst/>
              <a:ahLst/>
              <a:cxnLst/>
              <a:rect l="l" t="t" r="r" b="b"/>
              <a:pathLst>
                <a:path w="524" h="719" extrusionOk="0">
                  <a:moveTo>
                    <a:pt x="344" y="0"/>
                  </a:moveTo>
                  <a:cubicBezTo>
                    <a:pt x="300" y="0"/>
                    <a:pt x="260" y="16"/>
                    <a:pt x="234" y="58"/>
                  </a:cubicBezTo>
                  <a:cubicBezTo>
                    <a:pt x="138" y="210"/>
                    <a:pt x="56" y="361"/>
                    <a:pt x="14" y="540"/>
                  </a:cubicBezTo>
                  <a:cubicBezTo>
                    <a:pt x="1" y="608"/>
                    <a:pt x="56" y="678"/>
                    <a:pt x="111" y="705"/>
                  </a:cubicBezTo>
                  <a:cubicBezTo>
                    <a:pt x="133" y="714"/>
                    <a:pt x="156" y="719"/>
                    <a:pt x="178" y="719"/>
                  </a:cubicBezTo>
                  <a:cubicBezTo>
                    <a:pt x="222" y="719"/>
                    <a:pt x="262" y="700"/>
                    <a:pt x="289" y="663"/>
                  </a:cubicBezTo>
                  <a:cubicBezTo>
                    <a:pt x="303" y="650"/>
                    <a:pt x="317" y="623"/>
                    <a:pt x="331" y="608"/>
                  </a:cubicBezTo>
                  <a:cubicBezTo>
                    <a:pt x="399" y="485"/>
                    <a:pt x="454" y="361"/>
                    <a:pt x="496" y="278"/>
                  </a:cubicBezTo>
                  <a:cubicBezTo>
                    <a:pt x="523" y="140"/>
                    <a:pt x="496" y="58"/>
                    <a:pt x="427" y="17"/>
                  </a:cubicBezTo>
                  <a:cubicBezTo>
                    <a:pt x="400" y="7"/>
                    <a:pt x="371"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4"/>
            <p:cNvSpPr/>
            <p:nvPr/>
          </p:nvSpPr>
          <p:spPr>
            <a:xfrm>
              <a:off x="2093225" y="1048675"/>
              <a:ext cx="9325" cy="16375"/>
            </a:xfrm>
            <a:custGeom>
              <a:avLst/>
              <a:gdLst/>
              <a:ahLst/>
              <a:cxnLst/>
              <a:rect l="l" t="t" r="r" b="b"/>
              <a:pathLst>
                <a:path w="373" h="655" extrusionOk="0">
                  <a:moveTo>
                    <a:pt x="164" y="1"/>
                  </a:moveTo>
                  <a:cubicBezTo>
                    <a:pt x="150" y="1"/>
                    <a:pt x="137" y="3"/>
                    <a:pt x="125" y="6"/>
                  </a:cubicBezTo>
                  <a:cubicBezTo>
                    <a:pt x="55" y="33"/>
                    <a:pt x="0" y="74"/>
                    <a:pt x="0" y="143"/>
                  </a:cubicBezTo>
                  <a:cubicBezTo>
                    <a:pt x="0" y="294"/>
                    <a:pt x="14" y="432"/>
                    <a:pt x="70" y="569"/>
                  </a:cubicBezTo>
                  <a:cubicBezTo>
                    <a:pt x="93" y="617"/>
                    <a:pt x="158" y="655"/>
                    <a:pt x="211" y="655"/>
                  </a:cubicBezTo>
                  <a:cubicBezTo>
                    <a:pt x="219" y="655"/>
                    <a:pt x="227" y="654"/>
                    <a:pt x="235" y="652"/>
                  </a:cubicBezTo>
                  <a:cubicBezTo>
                    <a:pt x="303" y="624"/>
                    <a:pt x="358" y="584"/>
                    <a:pt x="372" y="474"/>
                  </a:cubicBezTo>
                  <a:cubicBezTo>
                    <a:pt x="372" y="364"/>
                    <a:pt x="358" y="212"/>
                    <a:pt x="290" y="74"/>
                  </a:cubicBezTo>
                  <a:cubicBezTo>
                    <a:pt x="257" y="21"/>
                    <a:pt x="20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4"/>
            <p:cNvSpPr/>
            <p:nvPr/>
          </p:nvSpPr>
          <p:spPr>
            <a:xfrm>
              <a:off x="2030300" y="1135550"/>
              <a:ext cx="12025" cy="14400"/>
            </a:xfrm>
            <a:custGeom>
              <a:avLst/>
              <a:gdLst/>
              <a:ahLst/>
              <a:cxnLst/>
              <a:rect l="l" t="t" r="r" b="b"/>
              <a:pathLst>
                <a:path w="481" h="576" extrusionOk="0">
                  <a:moveTo>
                    <a:pt x="181" y="0"/>
                  </a:moveTo>
                  <a:cubicBezTo>
                    <a:pt x="141" y="0"/>
                    <a:pt x="100" y="15"/>
                    <a:pt x="68" y="39"/>
                  </a:cubicBezTo>
                  <a:cubicBezTo>
                    <a:pt x="28" y="80"/>
                    <a:pt x="0" y="163"/>
                    <a:pt x="13" y="218"/>
                  </a:cubicBezTo>
                  <a:cubicBezTo>
                    <a:pt x="55" y="341"/>
                    <a:pt x="123" y="438"/>
                    <a:pt x="220" y="534"/>
                  </a:cubicBezTo>
                  <a:cubicBezTo>
                    <a:pt x="246" y="561"/>
                    <a:pt x="278" y="576"/>
                    <a:pt x="313" y="576"/>
                  </a:cubicBezTo>
                  <a:cubicBezTo>
                    <a:pt x="332" y="576"/>
                    <a:pt x="351" y="571"/>
                    <a:pt x="371" y="561"/>
                  </a:cubicBezTo>
                  <a:cubicBezTo>
                    <a:pt x="440" y="534"/>
                    <a:pt x="468" y="493"/>
                    <a:pt x="481" y="424"/>
                  </a:cubicBezTo>
                  <a:lnTo>
                    <a:pt x="481" y="383"/>
                  </a:lnTo>
                  <a:cubicBezTo>
                    <a:pt x="440" y="245"/>
                    <a:pt x="371" y="121"/>
                    <a:pt x="261" y="25"/>
                  </a:cubicBezTo>
                  <a:cubicBezTo>
                    <a:pt x="238" y="8"/>
                    <a:pt x="210"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4"/>
            <p:cNvSpPr/>
            <p:nvPr/>
          </p:nvSpPr>
          <p:spPr>
            <a:xfrm>
              <a:off x="1983150" y="1046800"/>
              <a:ext cx="11400" cy="13525"/>
            </a:xfrm>
            <a:custGeom>
              <a:avLst/>
              <a:gdLst/>
              <a:ahLst/>
              <a:cxnLst/>
              <a:rect l="l" t="t" r="r" b="b"/>
              <a:pathLst>
                <a:path w="456" h="541" extrusionOk="0">
                  <a:moveTo>
                    <a:pt x="170" y="0"/>
                  </a:moveTo>
                  <a:cubicBezTo>
                    <a:pt x="90" y="0"/>
                    <a:pt x="11" y="67"/>
                    <a:pt x="1" y="149"/>
                  </a:cubicBezTo>
                  <a:cubicBezTo>
                    <a:pt x="1" y="273"/>
                    <a:pt x="138" y="507"/>
                    <a:pt x="248" y="534"/>
                  </a:cubicBezTo>
                  <a:cubicBezTo>
                    <a:pt x="263" y="538"/>
                    <a:pt x="278" y="540"/>
                    <a:pt x="292" y="540"/>
                  </a:cubicBezTo>
                  <a:cubicBezTo>
                    <a:pt x="372" y="540"/>
                    <a:pt x="443" y="479"/>
                    <a:pt x="455" y="397"/>
                  </a:cubicBezTo>
                  <a:lnTo>
                    <a:pt x="455" y="356"/>
                  </a:lnTo>
                  <a:cubicBezTo>
                    <a:pt x="413" y="218"/>
                    <a:pt x="345" y="108"/>
                    <a:pt x="248" y="26"/>
                  </a:cubicBezTo>
                  <a:cubicBezTo>
                    <a:pt x="224" y="8"/>
                    <a:pt x="197" y="0"/>
                    <a:pt x="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 name="Google Shape;1606;p14"/>
          <p:cNvGrpSpPr/>
          <p:nvPr/>
        </p:nvGrpSpPr>
        <p:grpSpPr>
          <a:xfrm>
            <a:off x="1019347" y="4763778"/>
            <a:ext cx="293903" cy="264973"/>
            <a:chOff x="593975" y="1926100"/>
            <a:chExt cx="917300" cy="826750"/>
          </a:xfrm>
        </p:grpSpPr>
        <p:sp>
          <p:nvSpPr>
            <p:cNvPr id="1607" name="Google Shape;1607;p14"/>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4"/>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4"/>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4"/>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4"/>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4"/>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4"/>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4"/>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4"/>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4"/>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4"/>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4"/>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4"/>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4"/>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4"/>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4"/>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4"/>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4"/>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4"/>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4"/>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4"/>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4"/>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4"/>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4"/>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4"/>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4"/>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4"/>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4"/>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4"/>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4"/>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4"/>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4"/>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4"/>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4"/>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4"/>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4"/>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3" name="Google Shape;1643;p14"/>
          <p:cNvSpPr/>
          <p:nvPr/>
        </p:nvSpPr>
        <p:spPr>
          <a:xfrm rot="7764463">
            <a:off x="-331781" y="3130445"/>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4" name="Google Shape;1644;p14"/>
          <p:cNvGrpSpPr/>
          <p:nvPr/>
        </p:nvGrpSpPr>
        <p:grpSpPr>
          <a:xfrm>
            <a:off x="7005100" y="114850"/>
            <a:ext cx="333650" cy="198650"/>
            <a:chOff x="2645275" y="3236825"/>
            <a:chExt cx="333650" cy="198650"/>
          </a:xfrm>
        </p:grpSpPr>
        <p:sp>
          <p:nvSpPr>
            <p:cNvPr id="1645" name="Google Shape;1645;p14"/>
            <p:cNvSpPr/>
            <p:nvPr/>
          </p:nvSpPr>
          <p:spPr>
            <a:xfrm>
              <a:off x="2953450" y="3314375"/>
              <a:ext cx="25475" cy="27375"/>
            </a:xfrm>
            <a:custGeom>
              <a:avLst/>
              <a:gdLst/>
              <a:ahLst/>
              <a:cxnLst/>
              <a:rect l="l" t="t" r="r" b="b"/>
              <a:pathLst>
                <a:path w="1019" h="1095" extrusionOk="0">
                  <a:moveTo>
                    <a:pt x="976" y="0"/>
                  </a:moveTo>
                  <a:lnTo>
                    <a:pt x="976" y="0"/>
                  </a:lnTo>
                  <a:cubicBezTo>
                    <a:pt x="715" y="166"/>
                    <a:pt x="495" y="290"/>
                    <a:pt x="275" y="441"/>
                  </a:cubicBezTo>
                  <a:cubicBezTo>
                    <a:pt x="96" y="565"/>
                    <a:pt x="0" y="771"/>
                    <a:pt x="151" y="950"/>
                  </a:cubicBezTo>
                  <a:cubicBezTo>
                    <a:pt x="231" y="1041"/>
                    <a:pt x="396" y="1095"/>
                    <a:pt x="536" y="1095"/>
                  </a:cubicBezTo>
                  <a:cubicBezTo>
                    <a:pt x="565" y="1095"/>
                    <a:pt x="593" y="1093"/>
                    <a:pt x="619" y="1088"/>
                  </a:cubicBezTo>
                  <a:cubicBezTo>
                    <a:pt x="756" y="1060"/>
                    <a:pt x="936" y="908"/>
                    <a:pt x="963" y="785"/>
                  </a:cubicBezTo>
                  <a:cubicBezTo>
                    <a:pt x="1018" y="538"/>
                    <a:pt x="976" y="262"/>
                    <a:pt x="9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4"/>
            <p:cNvSpPr/>
            <p:nvPr/>
          </p:nvSpPr>
          <p:spPr>
            <a:xfrm>
              <a:off x="2918350" y="3420625"/>
              <a:ext cx="15425" cy="14850"/>
            </a:xfrm>
            <a:custGeom>
              <a:avLst/>
              <a:gdLst/>
              <a:ahLst/>
              <a:cxnLst/>
              <a:rect l="l" t="t" r="r" b="b"/>
              <a:pathLst>
                <a:path w="617" h="594" extrusionOk="0">
                  <a:moveTo>
                    <a:pt x="374" y="0"/>
                  </a:moveTo>
                  <a:cubicBezTo>
                    <a:pt x="342" y="0"/>
                    <a:pt x="309" y="5"/>
                    <a:pt x="276" y="15"/>
                  </a:cubicBezTo>
                  <a:cubicBezTo>
                    <a:pt x="166" y="43"/>
                    <a:pt x="28" y="167"/>
                    <a:pt x="14" y="277"/>
                  </a:cubicBezTo>
                  <a:cubicBezTo>
                    <a:pt x="1" y="346"/>
                    <a:pt x="166" y="456"/>
                    <a:pt x="289" y="593"/>
                  </a:cubicBezTo>
                  <a:cubicBezTo>
                    <a:pt x="441" y="442"/>
                    <a:pt x="592" y="360"/>
                    <a:pt x="606" y="250"/>
                  </a:cubicBezTo>
                  <a:cubicBezTo>
                    <a:pt x="617" y="93"/>
                    <a:pt x="510" y="0"/>
                    <a:pt x="3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4"/>
            <p:cNvSpPr/>
            <p:nvPr/>
          </p:nvSpPr>
          <p:spPr>
            <a:xfrm>
              <a:off x="2923175" y="3331250"/>
              <a:ext cx="5175" cy="6200"/>
            </a:xfrm>
            <a:custGeom>
              <a:avLst/>
              <a:gdLst/>
              <a:ahLst/>
              <a:cxnLst/>
              <a:rect l="l" t="t" r="r" b="b"/>
              <a:pathLst>
                <a:path w="207" h="248" extrusionOk="0">
                  <a:moveTo>
                    <a:pt x="110" y="0"/>
                  </a:moveTo>
                  <a:cubicBezTo>
                    <a:pt x="55" y="55"/>
                    <a:pt x="14" y="96"/>
                    <a:pt x="0" y="138"/>
                  </a:cubicBezTo>
                  <a:cubicBezTo>
                    <a:pt x="0" y="165"/>
                    <a:pt x="55" y="206"/>
                    <a:pt x="83" y="248"/>
                  </a:cubicBezTo>
                  <a:cubicBezTo>
                    <a:pt x="124" y="206"/>
                    <a:pt x="179" y="165"/>
                    <a:pt x="206" y="123"/>
                  </a:cubicBezTo>
                  <a:cubicBezTo>
                    <a:pt x="206" y="96"/>
                    <a:pt x="151" y="55"/>
                    <a:pt x="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4"/>
            <p:cNvSpPr/>
            <p:nvPr/>
          </p:nvSpPr>
          <p:spPr>
            <a:xfrm>
              <a:off x="2645275" y="3236825"/>
              <a:ext cx="79000" cy="103750"/>
            </a:xfrm>
            <a:custGeom>
              <a:avLst/>
              <a:gdLst/>
              <a:ahLst/>
              <a:cxnLst/>
              <a:rect l="l" t="t" r="r" b="b"/>
              <a:pathLst>
                <a:path w="3160" h="4150" extrusionOk="0">
                  <a:moveTo>
                    <a:pt x="2713" y="0"/>
                  </a:moveTo>
                  <a:cubicBezTo>
                    <a:pt x="2698" y="0"/>
                    <a:pt x="2684" y="3"/>
                    <a:pt x="2669" y="7"/>
                  </a:cubicBezTo>
                  <a:cubicBezTo>
                    <a:pt x="2132" y="131"/>
                    <a:pt x="1844" y="778"/>
                    <a:pt x="1582" y="1314"/>
                  </a:cubicBezTo>
                  <a:lnTo>
                    <a:pt x="1554" y="1286"/>
                  </a:lnTo>
                  <a:cubicBezTo>
                    <a:pt x="1251" y="819"/>
                    <a:pt x="949" y="62"/>
                    <a:pt x="330" y="7"/>
                  </a:cubicBezTo>
                  <a:cubicBezTo>
                    <a:pt x="323" y="6"/>
                    <a:pt x="315" y="5"/>
                    <a:pt x="308" y="5"/>
                  </a:cubicBezTo>
                  <a:cubicBezTo>
                    <a:pt x="249" y="5"/>
                    <a:pt x="204" y="54"/>
                    <a:pt x="193" y="103"/>
                  </a:cubicBezTo>
                  <a:cubicBezTo>
                    <a:pt x="0" y="736"/>
                    <a:pt x="701" y="1396"/>
                    <a:pt x="1031" y="1892"/>
                  </a:cubicBezTo>
                  <a:cubicBezTo>
                    <a:pt x="1073" y="1947"/>
                    <a:pt x="1114" y="2016"/>
                    <a:pt x="1156" y="2084"/>
                  </a:cubicBezTo>
                  <a:cubicBezTo>
                    <a:pt x="798" y="2649"/>
                    <a:pt x="398" y="3240"/>
                    <a:pt x="330" y="3873"/>
                  </a:cubicBezTo>
                  <a:cubicBezTo>
                    <a:pt x="319" y="4019"/>
                    <a:pt x="476" y="4150"/>
                    <a:pt x="618" y="4150"/>
                  </a:cubicBezTo>
                  <a:cubicBezTo>
                    <a:pt x="663" y="4150"/>
                    <a:pt x="707" y="4137"/>
                    <a:pt x="743" y="4107"/>
                  </a:cubicBezTo>
                  <a:cubicBezTo>
                    <a:pt x="1156" y="3818"/>
                    <a:pt x="1417" y="3350"/>
                    <a:pt x="1664" y="2869"/>
                  </a:cubicBezTo>
                  <a:cubicBezTo>
                    <a:pt x="1912" y="3240"/>
                    <a:pt x="2159" y="3612"/>
                    <a:pt x="2449" y="3955"/>
                  </a:cubicBezTo>
                  <a:cubicBezTo>
                    <a:pt x="2520" y="4041"/>
                    <a:pt x="2605" y="4076"/>
                    <a:pt x="2688" y="4076"/>
                  </a:cubicBezTo>
                  <a:cubicBezTo>
                    <a:pt x="2928" y="4076"/>
                    <a:pt x="3159" y="3781"/>
                    <a:pt x="3027" y="3515"/>
                  </a:cubicBezTo>
                  <a:cubicBezTo>
                    <a:pt x="2752" y="3007"/>
                    <a:pt x="2421" y="2525"/>
                    <a:pt x="2091" y="2044"/>
                  </a:cubicBezTo>
                  <a:cubicBezTo>
                    <a:pt x="2407" y="1493"/>
                    <a:pt x="3054" y="750"/>
                    <a:pt x="2862" y="118"/>
                  </a:cubicBezTo>
                  <a:cubicBezTo>
                    <a:pt x="2839" y="50"/>
                    <a:pt x="2779" y="0"/>
                    <a:pt x="27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4"/>
            <p:cNvSpPr/>
            <p:nvPr/>
          </p:nvSpPr>
          <p:spPr>
            <a:xfrm>
              <a:off x="2741575" y="3236825"/>
              <a:ext cx="79250" cy="103750"/>
            </a:xfrm>
            <a:custGeom>
              <a:avLst/>
              <a:gdLst/>
              <a:ahLst/>
              <a:cxnLst/>
              <a:rect l="l" t="t" r="r" b="b"/>
              <a:pathLst>
                <a:path w="3170" h="4150" extrusionOk="0">
                  <a:moveTo>
                    <a:pt x="2713" y="0"/>
                  </a:moveTo>
                  <a:cubicBezTo>
                    <a:pt x="2698" y="0"/>
                    <a:pt x="2684" y="3"/>
                    <a:pt x="2669" y="7"/>
                  </a:cubicBezTo>
                  <a:cubicBezTo>
                    <a:pt x="2132" y="131"/>
                    <a:pt x="1844" y="778"/>
                    <a:pt x="1582" y="1314"/>
                  </a:cubicBezTo>
                  <a:cubicBezTo>
                    <a:pt x="1582" y="1301"/>
                    <a:pt x="1569" y="1301"/>
                    <a:pt x="1569" y="1286"/>
                  </a:cubicBezTo>
                  <a:cubicBezTo>
                    <a:pt x="1252" y="819"/>
                    <a:pt x="949" y="62"/>
                    <a:pt x="330" y="7"/>
                  </a:cubicBezTo>
                  <a:cubicBezTo>
                    <a:pt x="324" y="6"/>
                    <a:pt x="318" y="5"/>
                    <a:pt x="312" y="5"/>
                  </a:cubicBezTo>
                  <a:cubicBezTo>
                    <a:pt x="264" y="5"/>
                    <a:pt x="217" y="54"/>
                    <a:pt x="193" y="103"/>
                  </a:cubicBezTo>
                  <a:cubicBezTo>
                    <a:pt x="0" y="736"/>
                    <a:pt x="716" y="1396"/>
                    <a:pt x="1032" y="1892"/>
                  </a:cubicBezTo>
                  <a:cubicBezTo>
                    <a:pt x="1073" y="1947"/>
                    <a:pt x="1114" y="2016"/>
                    <a:pt x="1156" y="2084"/>
                  </a:cubicBezTo>
                  <a:cubicBezTo>
                    <a:pt x="811" y="2649"/>
                    <a:pt x="399" y="3240"/>
                    <a:pt x="344" y="3873"/>
                  </a:cubicBezTo>
                  <a:cubicBezTo>
                    <a:pt x="323" y="4019"/>
                    <a:pt x="477" y="4150"/>
                    <a:pt x="624" y="4150"/>
                  </a:cubicBezTo>
                  <a:cubicBezTo>
                    <a:pt x="671" y="4150"/>
                    <a:pt x="717" y="4137"/>
                    <a:pt x="756" y="4107"/>
                  </a:cubicBezTo>
                  <a:cubicBezTo>
                    <a:pt x="1156" y="3818"/>
                    <a:pt x="1431" y="3350"/>
                    <a:pt x="1664" y="2869"/>
                  </a:cubicBezTo>
                  <a:cubicBezTo>
                    <a:pt x="1912" y="3240"/>
                    <a:pt x="2174" y="3612"/>
                    <a:pt x="2449" y="3955"/>
                  </a:cubicBezTo>
                  <a:cubicBezTo>
                    <a:pt x="2520" y="4041"/>
                    <a:pt x="2606" y="4076"/>
                    <a:pt x="2690" y="4076"/>
                  </a:cubicBezTo>
                  <a:cubicBezTo>
                    <a:pt x="2934" y="4076"/>
                    <a:pt x="3170" y="3781"/>
                    <a:pt x="3027" y="3515"/>
                  </a:cubicBezTo>
                  <a:cubicBezTo>
                    <a:pt x="2765" y="3007"/>
                    <a:pt x="2435" y="2525"/>
                    <a:pt x="2091" y="2044"/>
                  </a:cubicBezTo>
                  <a:cubicBezTo>
                    <a:pt x="2407" y="1493"/>
                    <a:pt x="3054" y="750"/>
                    <a:pt x="2862" y="118"/>
                  </a:cubicBezTo>
                  <a:cubicBezTo>
                    <a:pt x="2839" y="50"/>
                    <a:pt x="2779" y="0"/>
                    <a:pt x="27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4"/>
            <p:cNvSpPr/>
            <p:nvPr/>
          </p:nvSpPr>
          <p:spPr>
            <a:xfrm>
              <a:off x="2838200" y="3236825"/>
              <a:ext cx="78950" cy="103750"/>
            </a:xfrm>
            <a:custGeom>
              <a:avLst/>
              <a:gdLst/>
              <a:ahLst/>
              <a:cxnLst/>
              <a:rect l="l" t="t" r="r" b="b"/>
              <a:pathLst>
                <a:path w="3158" h="4150" extrusionOk="0">
                  <a:moveTo>
                    <a:pt x="2700" y="0"/>
                  </a:moveTo>
                  <a:cubicBezTo>
                    <a:pt x="2686" y="0"/>
                    <a:pt x="2671" y="3"/>
                    <a:pt x="2656" y="7"/>
                  </a:cubicBezTo>
                  <a:cubicBezTo>
                    <a:pt x="2134" y="131"/>
                    <a:pt x="1831" y="778"/>
                    <a:pt x="1569" y="1314"/>
                  </a:cubicBezTo>
                  <a:cubicBezTo>
                    <a:pt x="1569" y="1301"/>
                    <a:pt x="1556" y="1301"/>
                    <a:pt x="1556" y="1286"/>
                  </a:cubicBezTo>
                  <a:cubicBezTo>
                    <a:pt x="1239" y="819"/>
                    <a:pt x="936" y="62"/>
                    <a:pt x="331" y="7"/>
                  </a:cubicBezTo>
                  <a:cubicBezTo>
                    <a:pt x="323" y="6"/>
                    <a:pt x="316" y="5"/>
                    <a:pt x="309" y="5"/>
                  </a:cubicBezTo>
                  <a:cubicBezTo>
                    <a:pt x="251" y="5"/>
                    <a:pt x="206" y="54"/>
                    <a:pt x="193" y="103"/>
                  </a:cubicBezTo>
                  <a:cubicBezTo>
                    <a:pt x="1" y="736"/>
                    <a:pt x="703" y="1396"/>
                    <a:pt x="1033" y="1892"/>
                  </a:cubicBezTo>
                  <a:cubicBezTo>
                    <a:pt x="1074" y="1947"/>
                    <a:pt x="1116" y="2016"/>
                    <a:pt x="1143" y="2084"/>
                  </a:cubicBezTo>
                  <a:cubicBezTo>
                    <a:pt x="799" y="2649"/>
                    <a:pt x="386" y="3240"/>
                    <a:pt x="331" y="3873"/>
                  </a:cubicBezTo>
                  <a:cubicBezTo>
                    <a:pt x="321" y="4019"/>
                    <a:pt x="469" y="4150"/>
                    <a:pt x="613" y="4150"/>
                  </a:cubicBezTo>
                  <a:cubicBezTo>
                    <a:pt x="659" y="4150"/>
                    <a:pt x="704" y="4137"/>
                    <a:pt x="744" y="4107"/>
                  </a:cubicBezTo>
                  <a:cubicBezTo>
                    <a:pt x="1143" y="3818"/>
                    <a:pt x="1418" y="3350"/>
                    <a:pt x="1666" y="2869"/>
                  </a:cubicBezTo>
                  <a:cubicBezTo>
                    <a:pt x="1899" y="3240"/>
                    <a:pt x="2161" y="3612"/>
                    <a:pt x="2450" y="3955"/>
                  </a:cubicBezTo>
                  <a:cubicBezTo>
                    <a:pt x="2520" y="4041"/>
                    <a:pt x="2605" y="4076"/>
                    <a:pt x="2689" y="4076"/>
                  </a:cubicBezTo>
                  <a:cubicBezTo>
                    <a:pt x="2928" y="4076"/>
                    <a:pt x="3157" y="3781"/>
                    <a:pt x="3014" y="3515"/>
                  </a:cubicBezTo>
                  <a:cubicBezTo>
                    <a:pt x="2752" y="3007"/>
                    <a:pt x="2422" y="2525"/>
                    <a:pt x="2079" y="2044"/>
                  </a:cubicBezTo>
                  <a:cubicBezTo>
                    <a:pt x="2394" y="1493"/>
                    <a:pt x="3042" y="750"/>
                    <a:pt x="2849" y="118"/>
                  </a:cubicBezTo>
                  <a:cubicBezTo>
                    <a:pt x="2826" y="50"/>
                    <a:pt x="2767" y="0"/>
                    <a:pt x="27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 name="Google Shape;1651;p14"/>
          <p:cNvGrpSpPr/>
          <p:nvPr/>
        </p:nvGrpSpPr>
        <p:grpSpPr>
          <a:xfrm>
            <a:off x="619206" y="763913"/>
            <a:ext cx="188039" cy="296415"/>
            <a:chOff x="4749525" y="2413575"/>
            <a:chExt cx="311271" cy="490672"/>
          </a:xfrm>
        </p:grpSpPr>
        <p:sp>
          <p:nvSpPr>
            <p:cNvPr id="1652" name="Google Shape;1652;p14"/>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4"/>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4"/>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14"/>
          <p:cNvGrpSpPr/>
          <p:nvPr/>
        </p:nvGrpSpPr>
        <p:grpSpPr>
          <a:xfrm flipH="1">
            <a:off x="8336756" y="763913"/>
            <a:ext cx="188039" cy="296415"/>
            <a:chOff x="4749525" y="2413575"/>
            <a:chExt cx="311271" cy="490672"/>
          </a:xfrm>
        </p:grpSpPr>
        <p:sp>
          <p:nvSpPr>
            <p:cNvPr id="1656" name="Google Shape;1656;p14"/>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4"/>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4"/>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14"/>
          <p:cNvGrpSpPr/>
          <p:nvPr/>
        </p:nvGrpSpPr>
        <p:grpSpPr>
          <a:xfrm rot="-1668623">
            <a:off x="8806987" y="422229"/>
            <a:ext cx="574070" cy="618300"/>
            <a:chOff x="2145500" y="2775800"/>
            <a:chExt cx="378025" cy="407150"/>
          </a:xfrm>
        </p:grpSpPr>
        <p:sp>
          <p:nvSpPr>
            <p:cNvPr id="1660" name="Google Shape;1660;p14"/>
            <p:cNvSpPr/>
            <p:nvPr/>
          </p:nvSpPr>
          <p:spPr>
            <a:xfrm>
              <a:off x="2145500" y="2775800"/>
              <a:ext cx="378025" cy="40715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4"/>
            <p:cNvSpPr/>
            <p:nvPr/>
          </p:nvSpPr>
          <p:spPr>
            <a:xfrm>
              <a:off x="2294775" y="2799675"/>
              <a:ext cx="104575" cy="84500"/>
            </a:xfrm>
            <a:custGeom>
              <a:avLst/>
              <a:gdLst/>
              <a:ahLst/>
              <a:cxnLst/>
              <a:rect l="l" t="t" r="r" b="b"/>
              <a:pathLst>
                <a:path w="4183" h="3380" extrusionOk="0">
                  <a:moveTo>
                    <a:pt x="1188" y="1"/>
                  </a:moveTo>
                  <a:cubicBezTo>
                    <a:pt x="1019" y="1"/>
                    <a:pt x="895" y="222"/>
                    <a:pt x="1060" y="364"/>
                  </a:cubicBezTo>
                  <a:cubicBezTo>
                    <a:pt x="1170" y="474"/>
                    <a:pt x="1293" y="571"/>
                    <a:pt x="1418" y="681"/>
                  </a:cubicBezTo>
                  <a:cubicBezTo>
                    <a:pt x="1280" y="722"/>
                    <a:pt x="1156" y="791"/>
                    <a:pt x="1060" y="901"/>
                  </a:cubicBezTo>
                  <a:cubicBezTo>
                    <a:pt x="838" y="838"/>
                    <a:pt x="608" y="791"/>
                    <a:pt x="370" y="791"/>
                  </a:cubicBezTo>
                  <a:cubicBezTo>
                    <a:pt x="298" y="791"/>
                    <a:pt x="225" y="795"/>
                    <a:pt x="152" y="805"/>
                  </a:cubicBezTo>
                  <a:cubicBezTo>
                    <a:pt x="55" y="805"/>
                    <a:pt x="0" y="956"/>
                    <a:pt x="83" y="1012"/>
                  </a:cubicBezTo>
                  <a:cubicBezTo>
                    <a:pt x="345" y="1162"/>
                    <a:pt x="620" y="1259"/>
                    <a:pt x="895" y="1355"/>
                  </a:cubicBezTo>
                  <a:cubicBezTo>
                    <a:pt x="895" y="1575"/>
                    <a:pt x="1018" y="1782"/>
                    <a:pt x="1183" y="1933"/>
                  </a:cubicBezTo>
                  <a:cubicBezTo>
                    <a:pt x="1198" y="1933"/>
                    <a:pt x="1198" y="1933"/>
                    <a:pt x="1198" y="1947"/>
                  </a:cubicBezTo>
                  <a:cubicBezTo>
                    <a:pt x="1128" y="1988"/>
                    <a:pt x="1060" y="2043"/>
                    <a:pt x="991" y="2098"/>
                  </a:cubicBezTo>
                  <a:cubicBezTo>
                    <a:pt x="936" y="2140"/>
                    <a:pt x="868" y="2222"/>
                    <a:pt x="840" y="2277"/>
                  </a:cubicBezTo>
                  <a:cubicBezTo>
                    <a:pt x="826" y="2305"/>
                    <a:pt x="826" y="2332"/>
                    <a:pt x="826" y="2373"/>
                  </a:cubicBezTo>
                  <a:cubicBezTo>
                    <a:pt x="826" y="2353"/>
                    <a:pt x="826" y="2342"/>
                    <a:pt x="824" y="2342"/>
                  </a:cubicBezTo>
                  <a:cubicBezTo>
                    <a:pt x="822" y="2342"/>
                    <a:pt x="819" y="2353"/>
                    <a:pt x="813" y="2373"/>
                  </a:cubicBezTo>
                  <a:cubicBezTo>
                    <a:pt x="769" y="2470"/>
                    <a:pt x="845" y="2542"/>
                    <a:pt x="925" y="2542"/>
                  </a:cubicBezTo>
                  <a:cubicBezTo>
                    <a:pt x="945" y="2542"/>
                    <a:pt x="965" y="2538"/>
                    <a:pt x="984" y="2529"/>
                  </a:cubicBezTo>
                  <a:lnTo>
                    <a:pt x="984" y="2529"/>
                  </a:lnTo>
                  <a:cubicBezTo>
                    <a:pt x="974" y="2534"/>
                    <a:pt x="975" y="2537"/>
                    <a:pt x="982" y="2537"/>
                  </a:cubicBezTo>
                  <a:cubicBezTo>
                    <a:pt x="1001" y="2537"/>
                    <a:pt x="1060" y="2520"/>
                    <a:pt x="1060" y="2511"/>
                  </a:cubicBezTo>
                  <a:cubicBezTo>
                    <a:pt x="1088" y="2511"/>
                    <a:pt x="1115" y="2497"/>
                    <a:pt x="1143" y="2483"/>
                  </a:cubicBezTo>
                  <a:cubicBezTo>
                    <a:pt x="1225" y="2470"/>
                    <a:pt x="1308" y="2415"/>
                    <a:pt x="1376" y="2360"/>
                  </a:cubicBezTo>
                  <a:cubicBezTo>
                    <a:pt x="1445" y="2318"/>
                    <a:pt x="1500" y="2263"/>
                    <a:pt x="1569" y="2208"/>
                  </a:cubicBezTo>
                  <a:cubicBezTo>
                    <a:pt x="1638" y="2250"/>
                    <a:pt x="1706" y="2290"/>
                    <a:pt x="1776" y="2318"/>
                  </a:cubicBezTo>
                  <a:cubicBezTo>
                    <a:pt x="1761" y="2566"/>
                    <a:pt x="1803" y="2841"/>
                    <a:pt x="1679" y="3061"/>
                  </a:cubicBezTo>
                  <a:cubicBezTo>
                    <a:pt x="1600" y="3209"/>
                    <a:pt x="1754" y="3364"/>
                    <a:pt x="1899" y="3364"/>
                  </a:cubicBezTo>
                  <a:cubicBezTo>
                    <a:pt x="1956" y="3364"/>
                    <a:pt x="2012" y="3340"/>
                    <a:pt x="2051" y="3281"/>
                  </a:cubicBezTo>
                  <a:cubicBezTo>
                    <a:pt x="2216" y="3020"/>
                    <a:pt x="2174" y="2745"/>
                    <a:pt x="2174" y="2456"/>
                  </a:cubicBezTo>
                  <a:lnTo>
                    <a:pt x="2174" y="2456"/>
                  </a:lnTo>
                  <a:cubicBezTo>
                    <a:pt x="2202" y="2470"/>
                    <a:pt x="2229" y="2470"/>
                    <a:pt x="2257" y="2470"/>
                  </a:cubicBezTo>
                  <a:cubicBezTo>
                    <a:pt x="2284" y="2497"/>
                    <a:pt x="2312" y="2525"/>
                    <a:pt x="2339" y="2580"/>
                  </a:cubicBezTo>
                  <a:cubicBezTo>
                    <a:pt x="2381" y="2635"/>
                    <a:pt x="2436" y="2703"/>
                    <a:pt x="2463" y="2773"/>
                  </a:cubicBezTo>
                  <a:cubicBezTo>
                    <a:pt x="2504" y="2841"/>
                    <a:pt x="2546" y="2923"/>
                    <a:pt x="2546" y="3020"/>
                  </a:cubicBezTo>
                  <a:cubicBezTo>
                    <a:pt x="2546" y="3088"/>
                    <a:pt x="2532" y="3143"/>
                    <a:pt x="2532" y="3213"/>
                  </a:cubicBezTo>
                  <a:cubicBezTo>
                    <a:pt x="2542" y="3320"/>
                    <a:pt x="2636" y="3379"/>
                    <a:pt x="2729" y="3379"/>
                  </a:cubicBezTo>
                  <a:cubicBezTo>
                    <a:pt x="2766" y="3379"/>
                    <a:pt x="2803" y="3370"/>
                    <a:pt x="2834" y="3350"/>
                  </a:cubicBezTo>
                  <a:cubicBezTo>
                    <a:pt x="3069" y="3213"/>
                    <a:pt x="2986" y="2841"/>
                    <a:pt x="2889" y="2648"/>
                  </a:cubicBezTo>
                  <a:cubicBezTo>
                    <a:pt x="2849" y="2566"/>
                    <a:pt x="2807" y="2497"/>
                    <a:pt x="2766" y="2415"/>
                  </a:cubicBezTo>
                  <a:cubicBezTo>
                    <a:pt x="2779" y="2415"/>
                    <a:pt x="2779" y="2415"/>
                    <a:pt x="2794" y="2401"/>
                  </a:cubicBezTo>
                  <a:cubicBezTo>
                    <a:pt x="2821" y="2470"/>
                    <a:pt x="2862" y="2525"/>
                    <a:pt x="2959" y="2538"/>
                  </a:cubicBezTo>
                  <a:cubicBezTo>
                    <a:pt x="3124" y="2580"/>
                    <a:pt x="3289" y="2580"/>
                    <a:pt x="3454" y="2580"/>
                  </a:cubicBezTo>
                  <a:cubicBezTo>
                    <a:pt x="3605" y="2580"/>
                    <a:pt x="3715" y="2593"/>
                    <a:pt x="3852" y="2648"/>
                  </a:cubicBezTo>
                  <a:cubicBezTo>
                    <a:pt x="3884" y="2661"/>
                    <a:pt x="3918" y="2667"/>
                    <a:pt x="3951" y="2667"/>
                  </a:cubicBezTo>
                  <a:cubicBezTo>
                    <a:pt x="3991" y="2667"/>
                    <a:pt x="4029" y="2657"/>
                    <a:pt x="4059" y="2635"/>
                  </a:cubicBezTo>
                  <a:cubicBezTo>
                    <a:pt x="4100" y="2607"/>
                    <a:pt x="4114" y="2580"/>
                    <a:pt x="4142" y="2538"/>
                  </a:cubicBezTo>
                  <a:cubicBezTo>
                    <a:pt x="4183" y="2456"/>
                    <a:pt x="4142" y="2345"/>
                    <a:pt x="4073" y="2290"/>
                  </a:cubicBezTo>
                  <a:cubicBezTo>
                    <a:pt x="3939" y="2165"/>
                    <a:pt x="3765" y="2138"/>
                    <a:pt x="3584" y="2138"/>
                  </a:cubicBezTo>
                  <a:cubicBezTo>
                    <a:pt x="3448" y="2138"/>
                    <a:pt x="3309" y="2153"/>
                    <a:pt x="3179" y="2153"/>
                  </a:cubicBezTo>
                  <a:cubicBezTo>
                    <a:pt x="3261" y="2057"/>
                    <a:pt x="3302" y="1933"/>
                    <a:pt x="3316" y="1795"/>
                  </a:cubicBezTo>
                  <a:cubicBezTo>
                    <a:pt x="3316" y="1740"/>
                    <a:pt x="3316" y="1672"/>
                    <a:pt x="3302" y="1617"/>
                  </a:cubicBezTo>
                  <a:cubicBezTo>
                    <a:pt x="3385" y="1589"/>
                    <a:pt x="3454" y="1548"/>
                    <a:pt x="3522" y="1507"/>
                  </a:cubicBezTo>
                  <a:cubicBezTo>
                    <a:pt x="3552" y="1524"/>
                    <a:pt x="3582" y="1531"/>
                    <a:pt x="3612" y="1531"/>
                  </a:cubicBezTo>
                  <a:cubicBezTo>
                    <a:pt x="3774" y="1531"/>
                    <a:pt x="3914" y="1304"/>
                    <a:pt x="3797" y="1177"/>
                  </a:cubicBezTo>
                  <a:cubicBezTo>
                    <a:pt x="3757" y="1135"/>
                    <a:pt x="3715" y="1094"/>
                    <a:pt x="3687" y="1052"/>
                  </a:cubicBezTo>
                  <a:cubicBezTo>
                    <a:pt x="3624" y="989"/>
                    <a:pt x="3543" y="937"/>
                    <a:pt x="3459" y="937"/>
                  </a:cubicBezTo>
                  <a:cubicBezTo>
                    <a:pt x="3416" y="937"/>
                    <a:pt x="3372" y="951"/>
                    <a:pt x="3330" y="984"/>
                  </a:cubicBezTo>
                  <a:cubicBezTo>
                    <a:pt x="3247" y="1052"/>
                    <a:pt x="3179" y="1094"/>
                    <a:pt x="3096" y="1135"/>
                  </a:cubicBezTo>
                  <a:cubicBezTo>
                    <a:pt x="3027" y="1067"/>
                    <a:pt x="2959" y="1012"/>
                    <a:pt x="2876" y="956"/>
                  </a:cubicBezTo>
                  <a:cubicBezTo>
                    <a:pt x="2862" y="942"/>
                    <a:pt x="2834" y="929"/>
                    <a:pt x="2807" y="915"/>
                  </a:cubicBezTo>
                  <a:lnTo>
                    <a:pt x="2807" y="832"/>
                  </a:lnTo>
                  <a:cubicBezTo>
                    <a:pt x="2807" y="695"/>
                    <a:pt x="2807" y="544"/>
                    <a:pt x="2779" y="406"/>
                  </a:cubicBezTo>
                  <a:cubicBezTo>
                    <a:pt x="2761" y="268"/>
                    <a:pt x="2662" y="205"/>
                    <a:pt x="2560" y="205"/>
                  </a:cubicBezTo>
                  <a:cubicBezTo>
                    <a:pt x="2438" y="205"/>
                    <a:pt x="2312" y="296"/>
                    <a:pt x="2312" y="461"/>
                  </a:cubicBezTo>
                  <a:lnTo>
                    <a:pt x="2312" y="695"/>
                  </a:lnTo>
                  <a:cubicBezTo>
                    <a:pt x="2202" y="667"/>
                    <a:pt x="2091" y="639"/>
                    <a:pt x="1981" y="639"/>
                  </a:cubicBezTo>
                  <a:cubicBezTo>
                    <a:pt x="1776" y="406"/>
                    <a:pt x="1541" y="214"/>
                    <a:pt x="1321" y="48"/>
                  </a:cubicBezTo>
                  <a:cubicBezTo>
                    <a:pt x="1276" y="15"/>
                    <a:pt x="1231" y="1"/>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662"/>
        <p:cNvGrpSpPr/>
        <p:nvPr/>
      </p:nvGrpSpPr>
      <p:grpSpPr>
        <a:xfrm>
          <a:off x="0" y="0"/>
          <a:ext cx="0" cy="0"/>
          <a:chOff x="0" y="0"/>
          <a:chExt cx="0" cy="0"/>
        </a:xfrm>
      </p:grpSpPr>
      <p:sp>
        <p:nvSpPr>
          <p:cNvPr id="1663" name="Google Shape;1663;p15"/>
          <p:cNvSpPr txBox="1">
            <a:spLocks noGrp="1"/>
          </p:cNvSpPr>
          <p:nvPr>
            <p:ph type="subTitle" idx="1"/>
          </p:nvPr>
        </p:nvSpPr>
        <p:spPr>
          <a:xfrm>
            <a:off x="1167950" y="2344175"/>
            <a:ext cx="23364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4" name="Google Shape;1664;p15"/>
          <p:cNvSpPr txBox="1">
            <a:spLocks noGrp="1"/>
          </p:cNvSpPr>
          <p:nvPr>
            <p:ph type="subTitle" idx="2"/>
          </p:nvPr>
        </p:nvSpPr>
        <p:spPr>
          <a:xfrm>
            <a:off x="3403800" y="3632402"/>
            <a:ext cx="23364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5" name="Google Shape;1665;p15"/>
          <p:cNvSpPr txBox="1">
            <a:spLocks noGrp="1"/>
          </p:cNvSpPr>
          <p:nvPr>
            <p:ph type="subTitle" idx="3"/>
          </p:nvPr>
        </p:nvSpPr>
        <p:spPr>
          <a:xfrm>
            <a:off x="5639650" y="2344175"/>
            <a:ext cx="2336400" cy="77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6" name="Google Shape;1666;p1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667" name="Google Shape;1667;p15"/>
          <p:cNvSpPr txBox="1">
            <a:spLocks noGrp="1"/>
          </p:cNvSpPr>
          <p:nvPr>
            <p:ph type="subTitle" idx="4"/>
          </p:nvPr>
        </p:nvSpPr>
        <p:spPr>
          <a:xfrm>
            <a:off x="1167950" y="2048725"/>
            <a:ext cx="23364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1668" name="Google Shape;1668;p15"/>
          <p:cNvSpPr txBox="1">
            <a:spLocks noGrp="1"/>
          </p:cNvSpPr>
          <p:nvPr>
            <p:ph type="subTitle" idx="5"/>
          </p:nvPr>
        </p:nvSpPr>
        <p:spPr>
          <a:xfrm>
            <a:off x="5639650" y="2048725"/>
            <a:ext cx="23364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sp>
        <p:nvSpPr>
          <p:cNvPr id="1669" name="Google Shape;1669;p15"/>
          <p:cNvSpPr txBox="1">
            <a:spLocks noGrp="1"/>
          </p:cNvSpPr>
          <p:nvPr>
            <p:ph type="subTitle" idx="6"/>
          </p:nvPr>
        </p:nvSpPr>
        <p:spPr>
          <a:xfrm>
            <a:off x="3403800" y="3337875"/>
            <a:ext cx="2336400" cy="44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1pPr>
            <a:lvl2pPr lvl="1"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2pPr>
            <a:lvl3pPr lvl="2"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3pPr>
            <a:lvl4pPr lvl="3"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4pPr>
            <a:lvl5pPr lvl="4"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5pPr>
            <a:lvl6pPr lvl="5"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6pPr>
            <a:lvl7pPr lvl="6"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7pPr>
            <a:lvl8pPr lvl="7"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8pPr>
            <a:lvl9pPr lvl="8" algn="ctr" rtl="0">
              <a:lnSpc>
                <a:spcPct val="100000"/>
              </a:lnSpc>
              <a:spcBef>
                <a:spcPts val="0"/>
              </a:spcBef>
              <a:spcAft>
                <a:spcPts val="0"/>
              </a:spcAft>
              <a:buSzPts val="2000"/>
              <a:buFont typeface="Montserrat"/>
              <a:buNone/>
              <a:defRPr sz="2000" b="1">
                <a:latin typeface="Montserrat"/>
                <a:ea typeface="Montserrat"/>
                <a:cs typeface="Montserrat"/>
                <a:sym typeface="Montserrat"/>
              </a:defRPr>
            </a:lvl9pPr>
          </a:lstStyle>
          <a:p>
            <a:endParaRPr/>
          </a:p>
        </p:txBody>
      </p:sp>
      <p:grpSp>
        <p:nvGrpSpPr>
          <p:cNvPr id="1670" name="Google Shape;1670;p15"/>
          <p:cNvGrpSpPr/>
          <p:nvPr/>
        </p:nvGrpSpPr>
        <p:grpSpPr>
          <a:xfrm rot="7941567" flipH="1">
            <a:off x="-2023416" y="-2073971"/>
            <a:ext cx="5125935" cy="2891909"/>
            <a:chOff x="4092125" y="1569400"/>
            <a:chExt cx="941025" cy="530900"/>
          </a:xfrm>
        </p:grpSpPr>
        <p:sp>
          <p:nvSpPr>
            <p:cNvPr id="1671" name="Google Shape;1671;p15"/>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5"/>
            <p:cNvSpPr/>
            <p:nvPr/>
          </p:nvSpPr>
          <p:spPr>
            <a:xfrm>
              <a:off x="4836539" y="1629449"/>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3" name="Google Shape;1673;p15"/>
          <p:cNvSpPr/>
          <p:nvPr/>
        </p:nvSpPr>
        <p:spPr>
          <a:xfrm rot="-3805574" flipH="1">
            <a:off x="-259655" y="4007803"/>
            <a:ext cx="897889" cy="1192392"/>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4" name="Google Shape;1674;p15"/>
          <p:cNvGrpSpPr/>
          <p:nvPr/>
        </p:nvGrpSpPr>
        <p:grpSpPr>
          <a:xfrm>
            <a:off x="8556960" y="1246259"/>
            <a:ext cx="656316" cy="786796"/>
            <a:chOff x="5937150" y="5007400"/>
            <a:chExt cx="373225" cy="447450"/>
          </a:xfrm>
        </p:grpSpPr>
        <p:sp>
          <p:nvSpPr>
            <p:cNvPr id="1675" name="Google Shape;1675;p15"/>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5"/>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5"/>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15"/>
          <p:cNvGrpSpPr/>
          <p:nvPr/>
        </p:nvGrpSpPr>
        <p:grpSpPr>
          <a:xfrm>
            <a:off x="6694912" y="-248231"/>
            <a:ext cx="424054" cy="474297"/>
            <a:chOff x="6809075" y="3709775"/>
            <a:chExt cx="385925" cy="431650"/>
          </a:xfrm>
        </p:grpSpPr>
        <p:sp>
          <p:nvSpPr>
            <p:cNvPr id="1679" name="Google Shape;1679;p15"/>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5"/>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5"/>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5"/>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5"/>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5"/>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5"/>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5"/>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5"/>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5"/>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5"/>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5"/>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5"/>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5"/>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15"/>
          <p:cNvGrpSpPr/>
          <p:nvPr/>
        </p:nvGrpSpPr>
        <p:grpSpPr>
          <a:xfrm>
            <a:off x="227993" y="1446666"/>
            <a:ext cx="328760" cy="296390"/>
            <a:chOff x="593975" y="1926100"/>
            <a:chExt cx="917300" cy="826750"/>
          </a:xfrm>
        </p:grpSpPr>
        <p:sp>
          <p:nvSpPr>
            <p:cNvPr id="1694" name="Google Shape;1694;p15"/>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5"/>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5"/>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5"/>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5"/>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5"/>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5"/>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5"/>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5"/>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5"/>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5"/>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5"/>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5"/>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5"/>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5"/>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5"/>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5"/>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5"/>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5"/>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5"/>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5"/>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5"/>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5"/>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5"/>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5"/>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5"/>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5"/>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5"/>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5"/>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5"/>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5"/>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5"/>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5"/>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5"/>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5"/>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5"/>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0" name="Google Shape;1730;p15"/>
          <p:cNvSpPr/>
          <p:nvPr/>
        </p:nvSpPr>
        <p:spPr>
          <a:xfrm rot="9837978">
            <a:off x="6987841" y="4622449"/>
            <a:ext cx="3254610" cy="722421"/>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5"/>
          <p:cNvSpPr/>
          <p:nvPr/>
        </p:nvSpPr>
        <p:spPr>
          <a:xfrm rot="7764463">
            <a:off x="3004369" y="4948445"/>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5"/>
          <p:cNvSpPr/>
          <p:nvPr/>
        </p:nvSpPr>
        <p:spPr>
          <a:xfrm rot="-2700000">
            <a:off x="8515799" y="2442415"/>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3" name="Google Shape;1733;p15"/>
          <p:cNvGrpSpPr/>
          <p:nvPr/>
        </p:nvGrpSpPr>
        <p:grpSpPr>
          <a:xfrm rot="2020383">
            <a:off x="-368761" y="2632746"/>
            <a:ext cx="733503" cy="456756"/>
            <a:chOff x="4819000" y="1410925"/>
            <a:chExt cx="327450" cy="203925"/>
          </a:xfrm>
        </p:grpSpPr>
        <p:sp>
          <p:nvSpPr>
            <p:cNvPr id="1734" name="Google Shape;1734;p15"/>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5"/>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5"/>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5"/>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5"/>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5"/>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5"/>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5"/>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15"/>
          <p:cNvGrpSpPr/>
          <p:nvPr/>
        </p:nvGrpSpPr>
        <p:grpSpPr>
          <a:xfrm>
            <a:off x="8556939" y="4187030"/>
            <a:ext cx="236881" cy="264947"/>
            <a:chOff x="6809075" y="3709775"/>
            <a:chExt cx="385925" cy="431650"/>
          </a:xfrm>
        </p:grpSpPr>
        <p:sp>
          <p:nvSpPr>
            <p:cNvPr id="1743" name="Google Shape;1743;p15"/>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5"/>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5"/>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5"/>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5"/>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5"/>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5"/>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5"/>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5"/>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5"/>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5"/>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5"/>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5"/>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5"/>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15"/>
          <p:cNvGrpSpPr/>
          <p:nvPr/>
        </p:nvGrpSpPr>
        <p:grpSpPr>
          <a:xfrm>
            <a:off x="619206" y="763913"/>
            <a:ext cx="188039" cy="296415"/>
            <a:chOff x="4749525" y="2413575"/>
            <a:chExt cx="311271" cy="490672"/>
          </a:xfrm>
        </p:grpSpPr>
        <p:sp>
          <p:nvSpPr>
            <p:cNvPr id="1758" name="Google Shape;1758;p15"/>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5"/>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5"/>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 name="Google Shape;1761;p15"/>
          <p:cNvGrpSpPr/>
          <p:nvPr/>
        </p:nvGrpSpPr>
        <p:grpSpPr>
          <a:xfrm flipH="1">
            <a:off x="8336756" y="763913"/>
            <a:ext cx="188039" cy="296415"/>
            <a:chOff x="4749525" y="2413575"/>
            <a:chExt cx="311271" cy="490672"/>
          </a:xfrm>
        </p:grpSpPr>
        <p:sp>
          <p:nvSpPr>
            <p:cNvPr id="1762" name="Google Shape;1762;p15"/>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5"/>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5"/>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2_1">
    <p:spTree>
      <p:nvGrpSpPr>
        <p:cNvPr id="1" name="Shape 1765"/>
        <p:cNvGrpSpPr/>
        <p:nvPr/>
      </p:nvGrpSpPr>
      <p:grpSpPr>
        <a:xfrm>
          <a:off x="0" y="0"/>
          <a:ext cx="0" cy="0"/>
          <a:chOff x="0" y="0"/>
          <a:chExt cx="0" cy="0"/>
        </a:xfrm>
      </p:grpSpPr>
      <p:sp>
        <p:nvSpPr>
          <p:cNvPr id="1766" name="Google Shape;1766;p1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767" name="Google Shape;1767;p16"/>
          <p:cNvSpPr txBox="1">
            <a:spLocks noGrp="1"/>
          </p:cNvSpPr>
          <p:nvPr>
            <p:ph type="subTitle" idx="1"/>
          </p:nvPr>
        </p:nvSpPr>
        <p:spPr>
          <a:xfrm>
            <a:off x="1838325" y="2040174"/>
            <a:ext cx="2532600" cy="618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8" name="Google Shape;1768;p16"/>
          <p:cNvSpPr txBox="1">
            <a:spLocks noGrp="1"/>
          </p:cNvSpPr>
          <p:nvPr>
            <p:ph type="subTitle" idx="2"/>
          </p:nvPr>
        </p:nvSpPr>
        <p:spPr>
          <a:xfrm>
            <a:off x="1838325" y="1707025"/>
            <a:ext cx="25326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69" name="Google Shape;1769;p16"/>
          <p:cNvSpPr txBox="1">
            <a:spLocks noGrp="1"/>
          </p:cNvSpPr>
          <p:nvPr>
            <p:ph type="subTitle" idx="3"/>
          </p:nvPr>
        </p:nvSpPr>
        <p:spPr>
          <a:xfrm>
            <a:off x="1838325" y="3833303"/>
            <a:ext cx="2532600" cy="618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0" name="Google Shape;1770;p16"/>
          <p:cNvSpPr txBox="1">
            <a:spLocks noGrp="1"/>
          </p:cNvSpPr>
          <p:nvPr>
            <p:ph type="subTitle" idx="4"/>
          </p:nvPr>
        </p:nvSpPr>
        <p:spPr>
          <a:xfrm>
            <a:off x="1838325" y="3500154"/>
            <a:ext cx="25326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71" name="Google Shape;1771;p16"/>
          <p:cNvSpPr txBox="1">
            <a:spLocks noGrp="1"/>
          </p:cNvSpPr>
          <p:nvPr>
            <p:ph type="subTitle" idx="5"/>
          </p:nvPr>
        </p:nvSpPr>
        <p:spPr>
          <a:xfrm>
            <a:off x="5566775" y="2040174"/>
            <a:ext cx="2532600" cy="618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2" name="Google Shape;1772;p16"/>
          <p:cNvSpPr txBox="1">
            <a:spLocks noGrp="1"/>
          </p:cNvSpPr>
          <p:nvPr>
            <p:ph type="subTitle" idx="6"/>
          </p:nvPr>
        </p:nvSpPr>
        <p:spPr>
          <a:xfrm>
            <a:off x="5566775" y="1707025"/>
            <a:ext cx="25326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73" name="Google Shape;1773;p16"/>
          <p:cNvSpPr txBox="1">
            <a:spLocks noGrp="1"/>
          </p:cNvSpPr>
          <p:nvPr>
            <p:ph type="subTitle" idx="7"/>
          </p:nvPr>
        </p:nvSpPr>
        <p:spPr>
          <a:xfrm>
            <a:off x="5566775" y="3833303"/>
            <a:ext cx="2532600" cy="618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4" name="Google Shape;1774;p16"/>
          <p:cNvSpPr txBox="1">
            <a:spLocks noGrp="1"/>
          </p:cNvSpPr>
          <p:nvPr>
            <p:ph type="subTitle" idx="8"/>
          </p:nvPr>
        </p:nvSpPr>
        <p:spPr>
          <a:xfrm>
            <a:off x="5566775" y="3500154"/>
            <a:ext cx="25326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775" name="Google Shape;1775;p16"/>
          <p:cNvGrpSpPr/>
          <p:nvPr/>
        </p:nvGrpSpPr>
        <p:grpSpPr>
          <a:xfrm rot="-7941567">
            <a:off x="6125084" y="-1834321"/>
            <a:ext cx="5125935" cy="2891909"/>
            <a:chOff x="4092125" y="1569400"/>
            <a:chExt cx="941025" cy="530900"/>
          </a:xfrm>
        </p:grpSpPr>
        <p:sp>
          <p:nvSpPr>
            <p:cNvPr id="1776" name="Google Shape;1776;p16"/>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6"/>
            <p:cNvSpPr/>
            <p:nvPr/>
          </p:nvSpPr>
          <p:spPr>
            <a:xfrm>
              <a:off x="4836539" y="1629449"/>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8" name="Google Shape;1778;p16"/>
          <p:cNvSpPr/>
          <p:nvPr/>
        </p:nvSpPr>
        <p:spPr>
          <a:xfrm rot="-5766871">
            <a:off x="-135144" y="-238046"/>
            <a:ext cx="920506" cy="1421593"/>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6"/>
          <p:cNvSpPr/>
          <p:nvPr/>
        </p:nvSpPr>
        <p:spPr>
          <a:xfrm rot="3655608">
            <a:off x="8364538" y="3959654"/>
            <a:ext cx="877125" cy="1354565"/>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6"/>
          <p:cNvSpPr/>
          <p:nvPr/>
        </p:nvSpPr>
        <p:spPr>
          <a:xfrm rot="2245719">
            <a:off x="-317558" y="4781166"/>
            <a:ext cx="1162282" cy="765965"/>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6"/>
          <p:cNvSpPr/>
          <p:nvPr/>
        </p:nvSpPr>
        <p:spPr>
          <a:xfrm rot="-1409273">
            <a:off x="8121888" y="-261629"/>
            <a:ext cx="897903" cy="1192411"/>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2" name="Google Shape;1782;p16"/>
          <p:cNvGrpSpPr/>
          <p:nvPr/>
        </p:nvGrpSpPr>
        <p:grpSpPr>
          <a:xfrm>
            <a:off x="619206" y="763913"/>
            <a:ext cx="188039" cy="296415"/>
            <a:chOff x="4749525" y="2413575"/>
            <a:chExt cx="311271" cy="490672"/>
          </a:xfrm>
        </p:grpSpPr>
        <p:sp>
          <p:nvSpPr>
            <p:cNvPr id="1783" name="Google Shape;1783;p16"/>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6"/>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6"/>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16"/>
          <p:cNvGrpSpPr/>
          <p:nvPr/>
        </p:nvGrpSpPr>
        <p:grpSpPr>
          <a:xfrm flipH="1">
            <a:off x="8336756" y="763913"/>
            <a:ext cx="188039" cy="296415"/>
            <a:chOff x="4749525" y="2413575"/>
            <a:chExt cx="311271" cy="490672"/>
          </a:xfrm>
        </p:grpSpPr>
        <p:sp>
          <p:nvSpPr>
            <p:cNvPr id="1787" name="Google Shape;1787;p16"/>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6"/>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6"/>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0" name="Google Shape;1790;p16"/>
          <p:cNvSpPr/>
          <p:nvPr/>
        </p:nvSpPr>
        <p:spPr>
          <a:xfrm rot="-2700000">
            <a:off x="-1245301" y="2499078"/>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6"/>
          <p:cNvSpPr/>
          <p:nvPr/>
        </p:nvSpPr>
        <p:spPr>
          <a:xfrm rot="2388315">
            <a:off x="8514089" y="2421570"/>
            <a:ext cx="911953" cy="492883"/>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2" name="Google Shape;1792;p16"/>
          <p:cNvGrpSpPr/>
          <p:nvPr/>
        </p:nvGrpSpPr>
        <p:grpSpPr>
          <a:xfrm>
            <a:off x="8501533" y="3313077"/>
            <a:ext cx="400166" cy="447621"/>
            <a:chOff x="6809075" y="3709775"/>
            <a:chExt cx="385925" cy="431650"/>
          </a:xfrm>
        </p:grpSpPr>
        <p:sp>
          <p:nvSpPr>
            <p:cNvPr id="1793" name="Google Shape;1793;p16"/>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6"/>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6"/>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6"/>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6"/>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6"/>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6"/>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6"/>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6"/>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6"/>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6"/>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6"/>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6"/>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6"/>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16"/>
          <p:cNvGrpSpPr/>
          <p:nvPr/>
        </p:nvGrpSpPr>
        <p:grpSpPr>
          <a:xfrm>
            <a:off x="162785" y="1581071"/>
            <a:ext cx="324632" cy="292669"/>
            <a:chOff x="593975" y="1926100"/>
            <a:chExt cx="917300" cy="826750"/>
          </a:xfrm>
        </p:grpSpPr>
        <p:sp>
          <p:nvSpPr>
            <p:cNvPr id="1808" name="Google Shape;1808;p16"/>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6"/>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6"/>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6"/>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6"/>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6"/>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6"/>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6"/>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6"/>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6"/>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6"/>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6"/>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6"/>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6"/>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6"/>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6"/>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6"/>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6"/>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6"/>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6"/>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6"/>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6"/>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6"/>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6"/>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6"/>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6"/>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6"/>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6"/>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6"/>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6"/>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6"/>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6"/>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6"/>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6"/>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6"/>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6"/>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844"/>
        <p:cNvGrpSpPr/>
        <p:nvPr/>
      </p:nvGrpSpPr>
      <p:grpSpPr>
        <a:xfrm>
          <a:off x="0" y="0"/>
          <a:ext cx="0" cy="0"/>
          <a:chOff x="0" y="0"/>
          <a:chExt cx="0" cy="0"/>
        </a:xfrm>
      </p:grpSpPr>
      <p:sp>
        <p:nvSpPr>
          <p:cNvPr id="1845" name="Google Shape;1845;p17"/>
          <p:cNvSpPr txBox="1">
            <a:spLocks noGrp="1"/>
          </p:cNvSpPr>
          <p:nvPr>
            <p:ph type="subTitle" idx="1"/>
          </p:nvPr>
        </p:nvSpPr>
        <p:spPr>
          <a:xfrm>
            <a:off x="719975" y="2192576"/>
            <a:ext cx="2305500" cy="618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6" name="Google Shape;1846;p17"/>
          <p:cNvSpPr txBox="1">
            <a:spLocks noGrp="1"/>
          </p:cNvSpPr>
          <p:nvPr>
            <p:ph type="subTitle" idx="2"/>
          </p:nvPr>
        </p:nvSpPr>
        <p:spPr>
          <a:xfrm>
            <a:off x="3419246" y="2192576"/>
            <a:ext cx="2305500" cy="618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7" name="Google Shape;1847;p17"/>
          <p:cNvSpPr txBox="1">
            <a:spLocks noGrp="1"/>
          </p:cNvSpPr>
          <p:nvPr>
            <p:ph type="subTitle" idx="3"/>
          </p:nvPr>
        </p:nvSpPr>
        <p:spPr>
          <a:xfrm>
            <a:off x="719975" y="3985703"/>
            <a:ext cx="2305500" cy="618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8" name="Google Shape;1848;p17"/>
          <p:cNvSpPr txBox="1">
            <a:spLocks noGrp="1"/>
          </p:cNvSpPr>
          <p:nvPr>
            <p:ph type="subTitle" idx="4"/>
          </p:nvPr>
        </p:nvSpPr>
        <p:spPr>
          <a:xfrm>
            <a:off x="3419246" y="3985703"/>
            <a:ext cx="2305500" cy="618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9" name="Google Shape;1849;p17"/>
          <p:cNvSpPr txBox="1">
            <a:spLocks noGrp="1"/>
          </p:cNvSpPr>
          <p:nvPr>
            <p:ph type="subTitle" idx="5"/>
          </p:nvPr>
        </p:nvSpPr>
        <p:spPr>
          <a:xfrm>
            <a:off x="6118524" y="2192576"/>
            <a:ext cx="2305500" cy="618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0" name="Google Shape;1850;p17"/>
          <p:cNvSpPr txBox="1">
            <a:spLocks noGrp="1"/>
          </p:cNvSpPr>
          <p:nvPr>
            <p:ph type="subTitle" idx="6"/>
          </p:nvPr>
        </p:nvSpPr>
        <p:spPr>
          <a:xfrm>
            <a:off x="6118524" y="3985703"/>
            <a:ext cx="2305500" cy="618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1" name="Google Shape;1851;p1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52" name="Google Shape;1852;p17"/>
          <p:cNvSpPr txBox="1">
            <a:spLocks noGrp="1"/>
          </p:cNvSpPr>
          <p:nvPr>
            <p:ph type="subTitle" idx="7"/>
          </p:nvPr>
        </p:nvSpPr>
        <p:spPr>
          <a:xfrm>
            <a:off x="719975" y="1859425"/>
            <a:ext cx="2305500" cy="447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53" name="Google Shape;1853;p17"/>
          <p:cNvSpPr txBox="1">
            <a:spLocks noGrp="1"/>
          </p:cNvSpPr>
          <p:nvPr>
            <p:ph type="subTitle" idx="8"/>
          </p:nvPr>
        </p:nvSpPr>
        <p:spPr>
          <a:xfrm>
            <a:off x="3419246" y="1859425"/>
            <a:ext cx="2305500" cy="447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54" name="Google Shape;1854;p17"/>
          <p:cNvSpPr txBox="1">
            <a:spLocks noGrp="1"/>
          </p:cNvSpPr>
          <p:nvPr>
            <p:ph type="subTitle" idx="9"/>
          </p:nvPr>
        </p:nvSpPr>
        <p:spPr>
          <a:xfrm>
            <a:off x="6118524" y="1859425"/>
            <a:ext cx="2305500" cy="447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55" name="Google Shape;1855;p17"/>
          <p:cNvSpPr txBox="1">
            <a:spLocks noGrp="1"/>
          </p:cNvSpPr>
          <p:nvPr>
            <p:ph type="subTitle" idx="13"/>
          </p:nvPr>
        </p:nvSpPr>
        <p:spPr>
          <a:xfrm>
            <a:off x="719975" y="3652554"/>
            <a:ext cx="2305500" cy="447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56" name="Google Shape;1856;p17"/>
          <p:cNvSpPr txBox="1">
            <a:spLocks noGrp="1"/>
          </p:cNvSpPr>
          <p:nvPr>
            <p:ph type="subTitle" idx="14"/>
          </p:nvPr>
        </p:nvSpPr>
        <p:spPr>
          <a:xfrm>
            <a:off x="3419250" y="3652554"/>
            <a:ext cx="2305500" cy="447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57" name="Google Shape;1857;p17"/>
          <p:cNvSpPr txBox="1">
            <a:spLocks noGrp="1"/>
          </p:cNvSpPr>
          <p:nvPr>
            <p:ph type="subTitle" idx="15"/>
          </p:nvPr>
        </p:nvSpPr>
        <p:spPr>
          <a:xfrm>
            <a:off x="6118525" y="3652554"/>
            <a:ext cx="2305500" cy="4476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858" name="Google Shape;1858;p17"/>
          <p:cNvGrpSpPr/>
          <p:nvPr/>
        </p:nvGrpSpPr>
        <p:grpSpPr>
          <a:xfrm rot="-2858433" flipH="1">
            <a:off x="6097759" y="4226717"/>
            <a:ext cx="5125935" cy="2891909"/>
            <a:chOff x="4092125" y="1569400"/>
            <a:chExt cx="941025" cy="530900"/>
          </a:xfrm>
        </p:grpSpPr>
        <p:sp>
          <p:nvSpPr>
            <p:cNvPr id="1859" name="Google Shape;1859;p17"/>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7"/>
            <p:cNvSpPr/>
            <p:nvPr/>
          </p:nvSpPr>
          <p:spPr>
            <a:xfrm>
              <a:off x="4836539" y="1629449"/>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 name="Google Shape;1861;p17"/>
          <p:cNvSpPr/>
          <p:nvPr/>
        </p:nvSpPr>
        <p:spPr>
          <a:xfrm rot="-2700000">
            <a:off x="-1252076" y="280103"/>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7"/>
          <p:cNvSpPr/>
          <p:nvPr/>
        </p:nvSpPr>
        <p:spPr>
          <a:xfrm rot="-9437852">
            <a:off x="-408684" y="2325302"/>
            <a:ext cx="911955" cy="492884"/>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 name="Google Shape;1863;p17"/>
          <p:cNvGrpSpPr/>
          <p:nvPr/>
        </p:nvGrpSpPr>
        <p:grpSpPr>
          <a:xfrm>
            <a:off x="8775983" y="2347939"/>
            <a:ext cx="400166" cy="447621"/>
            <a:chOff x="6809075" y="3709775"/>
            <a:chExt cx="385925" cy="431650"/>
          </a:xfrm>
        </p:grpSpPr>
        <p:sp>
          <p:nvSpPr>
            <p:cNvPr id="1864" name="Google Shape;1864;p17"/>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7"/>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7"/>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7"/>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17"/>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17"/>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7"/>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7"/>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7"/>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17"/>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17"/>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7"/>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7"/>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7"/>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17"/>
          <p:cNvGrpSpPr/>
          <p:nvPr/>
        </p:nvGrpSpPr>
        <p:grpSpPr>
          <a:xfrm>
            <a:off x="884508" y="-203086"/>
            <a:ext cx="400166" cy="447621"/>
            <a:chOff x="6809075" y="3709775"/>
            <a:chExt cx="385925" cy="431650"/>
          </a:xfrm>
        </p:grpSpPr>
        <p:sp>
          <p:nvSpPr>
            <p:cNvPr id="1879" name="Google Shape;1879;p17"/>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7"/>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17"/>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17"/>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17"/>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17"/>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17"/>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17"/>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7"/>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7"/>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7"/>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7"/>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7"/>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7"/>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3" name="Google Shape;1893;p17"/>
          <p:cNvSpPr/>
          <p:nvPr/>
        </p:nvSpPr>
        <p:spPr>
          <a:xfrm rot="4852262" flipH="1">
            <a:off x="7435396" y="-444481"/>
            <a:ext cx="897897" cy="1192415"/>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7"/>
          <p:cNvSpPr/>
          <p:nvPr/>
        </p:nvSpPr>
        <p:spPr>
          <a:xfrm rot="6958643">
            <a:off x="-391282" y="4358877"/>
            <a:ext cx="877130" cy="135454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5" name="Google Shape;1895;p17"/>
          <p:cNvGrpSpPr/>
          <p:nvPr/>
        </p:nvGrpSpPr>
        <p:grpSpPr>
          <a:xfrm>
            <a:off x="619206" y="763913"/>
            <a:ext cx="188039" cy="296415"/>
            <a:chOff x="4749525" y="2413575"/>
            <a:chExt cx="311271" cy="490672"/>
          </a:xfrm>
        </p:grpSpPr>
        <p:sp>
          <p:nvSpPr>
            <p:cNvPr id="1896" name="Google Shape;1896;p1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17"/>
          <p:cNvGrpSpPr/>
          <p:nvPr/>
        </p:nvGrpSpPr>
        <p:grpSpPr>
          <a:xfrm flipH="1">
            <a:off x="8336756" y="763913"/>
            <a:ext cx="188039" cy="296415"/>
            <a:chOff x="4749525" y="2413575"/>
            <a:chExt cx="311271" cy="490672"/>
          </a:xfrm>
        </p:grpSpPr>
        <p:sp>
          <p:nvSpPr>
            <p:cNvPr id="1900" name="Google Shape;1900;p1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17"/>
          <p:cNvGrpSpPr/>
          <p:nvPr/>
        </p:nvGrpSpPr>
        <p:grpSpPr>
          <a:xfrm rot="10800000" flipH="1">
            <a:off x="8817792" y="1251451"/>
            <a:ext cx="959756" cy="597643"/>
            <a:chOff x="4819000" y="1410925"/>
            <a:chExt cx="327450" cy="203925"/>
          </a:xfrm>
        </p:grpSpPr>
        <p:sp>
          <p:nvSpPr>
            <p:cNvPr id="1904" name="Google Shape;1904;p17"/>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7"/>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7"/>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7"/>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7"/>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7"/>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7"/>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7"/>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eight columns">
  <p:cSld name="BLANK_1_1_1_1_1_2">
    <p:spTree>
      <p:nvGrpSpPr>
        <p:cNvPr id="1" name="Shape 1912"/>
        <p:cNvGrpSpPr/>
        <p:nvPr/>
      </p:nvGrpSpPr>
      <p:grpSpPr>
        <a:xfrm>
          <a:off x="0" y="0"/>
          <a:ext cx="0" cy="0"/>
          <a:chOff x="0" y="0"/>
          <a:chExt cx="0" cy="0"/>
        </a:xfrm>
      </p:grpSpPr>
      <p:sp>
        <p:nvSpPr>
          <p:cNvPr id="1913" name="Google Shape;1913;p18"/>
          <p:cNvSpPr txBox="1">
            <a:spLocks noGrp="1"/>
          </p:cNvSpPr>
          <p:nvPr>
            <p:ph type="subTitle" idx="1"/>
          </p:nvPr>
        </p:nvSpPr>
        <p:spPr>
          <a:xfrm>
            <a:off x="1457400" y="1573332"/>
            <a:ext cx="2843100" cy="447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4" name="Google Shape;1914;p18"/>
          <p:cNvSpPr txBox="1">
            <a:spLocks noGrp="1"/>
          </p:cNvSpPr>
          <p:nvPr>
            <p:ph type="subTitle" idx="2"/>
          </p:nvPr>
        </p:nvSpPr>
        <p:spPr>
          <a:xfrm>
            <a:off x="5580899" y="1573332"/>
            <a:ext cx="2843100" cy="447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5" name="Google Shape;1915;p18"/>
          <p:cNvSpPr txBox="1">
            <a:spLocks noGrp="1"/>
          </p:cNvSpPr>
          <p:nvPr>
            <p:ph type="subTitle" idx="3"/>
          </p:nvPr>
        </p:nvSpPr>
        <p:spPr>
          <a:xfrm>
            <a:off x="1457400" y="4150317"/>
            <a:ext cx="2843100" cy="448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6" name="Google Shape;1916;p18"/>
          <p:cNvSpPr txBox="1">
            <a:spLocks noGrp="1"/>
          </p:cNvSpPr>
          <p:nvPr>
            <p:ph type="subTitle" idx="4"/>
          </p:nvPr>
        </p:nvSpPr>
        <p:spPr>
          <a:xfrm>
            <a:off x="5580899" y="4155795"/>
            <a:ext cx="2843100" cy="448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7" name="Google Shape;1917;p18"/>
          <p:cNvSpPr txBox="1">
            <a:spLocks noGrp="1"/>
          </p:cNvSpPr>
          <p:nvPr>
            <p:ph type="subTitle" idx="5"/>
          </p:nvPr>
        </p:nvSpPr>
        <p:spPr>
          <a:xfrm>
            <a:off x="5580899" y="2432943"/>
            <a:ext cx="2843100" cy="447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8" name="Google Shape;1918;p18"/>
          <p:cNvSpPr txBox="1">
            <a:spLocks noGrp="1"/>
          </p:cNvSpPr>
          <p:nvPr>
            <p:ph type="subTitle" idx="6"/>
          </p:nvPr>
        </p:nvSpPr>
        <p:spPr>
          <a:xfrm>
            <a:off x="1457400" y="2432643"/>
            <a:ext cx="2843100" cy="448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9" name="Google Shape;1919;p18"/>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lnSpc>
                <a:spcPct val="115000"/>
              </a:lnSpc>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0" name="Google Shape;1920;p18"/>
          <p:cNvSpPr txBox="1">
            <a:spLocks noGrp="1"/>
          </p:cNvSpPr>
          <p:nvPr>
            <p:ph type="subTitle" idx="7"/>
          </p:nvPr>
        </p:nvSpPr>
        <p:spPr>
          <a:xfrm>
            <a:off x="1457400" y="1264825"/>
            <a:ext cx="28431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21" name="Google Shape;1921;p18"/>
          <p:cNvSpPr txBox="1">
            <a:spLocks noGrp="1"/>
          </p:cNvSpPr>
          <p:nvPr>
            <p:ph type="subTitle" idx="8"/>
          </p:nvPr>
        </p:nvSpPr>
        <p:spPr>
          <a:xfrm>
            <a:off x="5580899" y="1264825"/>
            <a:ext cx="28431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22" name="Google Shape;1922;p18"/>
          <p:cNvSpPr txBox="1">
            <a:spLocks noGrp="1"/>
          </p:cNvSpPr>
          <p:nvPr>
            <p:ph type="subTitle" idx="9"/>
          </p:nvPr>
        </p:nvSpPr>
        <p:spPr>
          <a:xfrm>
            <a:off x="5580899" y="2121084"/>
            <a:ext cx="28431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23" name="Google Shape;1923;p18"/>
          <p:cNvSpPr txBox="1">
            <a:spLocks noGrp="1"/>
          </p:cNvSpPr>
          <p:nvPr>
            <p:ph type="subTitle" idx="13"/>
          </p:nvPr>
        </p:nvSpPr>
        <p:spPr>
          <a:xfrm>
            <a:off x="1457400" y="3839080"/>
            <a:ext cx="28431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24" name="Google Shape;1924;p18"/>
          <p:cNvSpPr txBox="1">
            <a:spLocks noGrp="1"/>
          </p:cNvSpPr>
          <p:nvPr>
            <p:ph type="subTitle" idx="14"/>
          </p:nvPr>
        </p:nvSpPr>
        <p:spPr>
          <a:xfrm>
            <a:off x="5580899" y="3844557"/>
            <a:ext cx="28431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25" name="Google Shape;1925;p18"/>
          <p:cNvSpPr txBox="1">
            <a:spLocks noGrp="1"/>
          </p:cNvSpPr>
          <p:nvPr>
            <p:ph type="subTitle" idx="15"/>
          </p:nvPr>
        </p:nvSpPr>
        <p:spPr>
          <a:xfrm>
            <a:off x="1457400" y="2121084"/>
            <a:ext cx="28431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926" name="Google Shape;1926;p18"/>
          <p:cNvGrpSpPr/>
          <p:nvPr/>
        </p:nvGrpSpPr>
        <p:grpSpPr>
          <a:xfrm>
            <a:off x="884508" y="-203086"/>
            <a:ext cx="400166" cy="447621"/>
            <a:chOff x="6809075" y="3709775"/>
            <a:chExt cx="385925" cy="431650"/>
          </a:xfrm>
        </p:grpSpPr>
        <p:sp>
          <p:nvSpPr>
            <p:cNvPr id="1927" name="Google Shape;1927;p18"/>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8"/>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8"/>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8"/>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8"/>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8"/>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8"/>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8"/>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8"/>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8"/>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8"/>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8"/>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8"/>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8"/>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1" name="Google Shape;1941;p18"/>
          <p:cNvSpPr/>
          <p:nvPr/>
        </p:nvSpPr>
        <p:spPr>
          <a:xfrm rot="4852262" flipH="1">
            <a:off x="8219946" y="-377131"/>
            <a:ext cx="897897" cy="1192415"/>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2" name="Google Shape;1942;p18"/>
          <p:cNvGrpSpPr/>
          <p:nvPr/>
        </p:nvGrpSpPr>
        <p:grpSpPr>
          <a:xfrm flipH="1">
            <a:off x="8336756" y="763913"/>
            <a:ext cx="188039" cy="296415"/>
            <a:chOff x="4749525" y="2413575"/>
            <a:chExt cx="311271" cy="490672"/>
          </a:xfrm>
        </p:grpSpPr>
        <p:sp>
          <p:nvSpPr>
            <p:cNvPr id="1943" name="Google Shape;1943;p18"/>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8"/>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8"/>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18"/>
          <p:cNvGrpSpPr/>
          <p:nvPr/>
        </p:nvGrpSpPr>
        <p:grpSpPr>
          <a:xfrm>
            <a:off x="619206" y="763913"/>
            <a:ext cx="188039" cy="296415"/>
            <a:chOff x="4749525" y="2413575"/>
            <a:chExt cx="311271" cy="490672"/>
          </a:xfrm>
        </p:grpSpPr>
        <p:sp>
          <p:nvSpPr>
            <p:cNvPr id="1947" name="Google Shape;1947;p18"/>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8"/>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8"/>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0" name="Google Shape;1950;p18"/>
          <p:cNvSpPr txBox="1">
            <a:spLocks noGrp="1"/>
          </p:cNvSpPr>
          <p:nvPr>
            <p:ph type="subTitle" idx="16"/>
          </p:nvPr>
        </p:nvSpPr>
        <p:spPr>
          <a:xfrm>
            <a:off x="1457400" y="3292571"/>
            <a:ext cx="2843100" cy="448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1" name="Google Shape;1951;p18"/>
          <p:cNvSpPr txBox="1">
            <a:spLocks noGrp="1"/>
          </p:cNvSpPr>
          <p:nvPr>
            <p:ph type="subTitle" idx="17"/>
          </p:nvPr>
        </p:nvSpPr>
        <p:spPr>
          <a:xfrm>
            <a:off x="5580899" y="3298049"/>
            <a:ext cx="2843100" cy="448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2" name="Google Shape;1952;p18"/>
          <p:cNvSpPr txBox="1">
            <a:spLocks noGrp="1"/>
          </p:cNvSpPr>
          <p:nvPr>
            <p:ph type="subTitle" idx="18"/>
          </p:nvPr>
        </p:nvSpPr>
        <p:spPr>
          <a:xfrm>
            <a:off x="1457400" y="2977343"/>
            <a:ext cx="28431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53" name="Google Shape;1953;p18"/>
          <p:cNvSpPr txBox="1">
            <a:spLocks noGrp="1"/>
          </p:cNvSpPr>
          <p:nvPr>
            <p:ph type="subTitle" idx="19"/>
          </p:nvPr>
        </p:nvSpPr>
        <p:spPr>
          <a:xfrm>
            <a:off x="5580899" y="2982821"/>
            <a:ext cx="2843100" cy="4476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54" name="Google Shape;1954;p18"/>
          <p:cNvSpPr/>
          <p:nvPr/>
        </p:nvSpPr>
        <p:spPr>
          <a:xfrm rot="10800000" flipH="1">
            <a:off x="8584100" y="4487132"/>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8"/>
          <p:cNvSpPr/>
          <p:nvPr/>
        </p:nvSpPr>
        <p:spPr>
          <a:xfrm rot="-1181023" flipH="1">
            <a:off x="-460426" y="2108326"/>
            <a:ext cx="877116" cy="1354584"/>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6" name="Google Shape;1956;p18"/>
          <p:cNvGrpSpPr/>
          <p:nvPr/>
        </p:nvGrpSpPr>
        <p:grpSpPr>
          <a:xfrm rot="10800000" flipH="1">
            <a:off x="8904712" y="2334597"/>
            <a:ext cx="424054" cy="474297"/>
            <a:chOff x="6809075" y="3709775"/>
            <a:chExt cx="385925" cy="431650"/>
          </a:xfrm>
        </p:grpSpPr>
        <p:sp>
          <p:nvSpPr>
            <p:cNvPr id="1957" name="Google Shape;1957;p18"/>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8"/>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8"/>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18"/>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18"/>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8"/>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8"/>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8"/>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8"/>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8"/>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8"/>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8"/>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8"/>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8"/>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 name="Google Shape;1971;p18"/>
          <p:cNvGrpSpPr/>
          <p:nvPr/>
        </p:nvGrpSpPr>
        <p:grpSpPr>
          <a:xfrm rot="10800000">
            <a:off x="-329097" y="-277277"/>
            <a:ext cx="828074" cy="992713"/>
            <a:chOff x="5937150" y="5007400"/>
            <a:chExt cx="373225" cy="447450"/>
          </a:xfrm>
        </p:grpSpPr>
        <p:sp>
          <p:nvSpPr>
            <p:cNvPr id="1972" name="Google Shape;1972;p18"/>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8"/>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8"/>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18"/>
          <p:cNvGrpSpPr/>
          <p:nvPr/>
        </p:nvGrpSpPr>
        <p:grpSpPr>
          <a:xfrm rot="10800000" flipH="1">
            <a:off x="-394945" y="4855820"/>
            <a:ext cx="959756" cy="597643"/>
            <a:chOff x="4819000" y="1410925"/>
            <a:chExt cx="327450" cy="203925"/>
          </a:xfrm>
        </p:grpSpPr>
        <p:sp>
          <p:nvSpPr>
            <p:cNvPr id="1976" name="Google Shape;1976;p18"/>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8"/>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8"/>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8"/>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8"/>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8"/>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8"/>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8"/>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984"/>
        <p:cNvGrpSpPr/>
        <p:nvPr/>
      </p:nvGrpSpPr>
      <p:grpSpPr>
        <a:xfrm>
          <a:off x="0" y="0"/>
          <a:ext cx="0" cy="0"/>
          <a:chOff x="0" y="0"/>
          <a:chExt cx="0" cy="0"/>
        </a:xfrm>
      </p:grpSpPr>
      <p:sp>
        <p:nvSpPr>
          <p:cNvPr id="1985" name="Google Shape;1985;p19"/>
          <p:cNvSpPr txBox="1">
            <a:spLocks noGrp="1"/>
          </p:cNvSpPr>
          <p:nvPr>
            <p:ph type="title"/>
          </p:nvPr>
        </p:nvSpPr>
        <p:spPr>
          <a:xfrm>
            <a:off x="1031050" y="2042700"/>
            <a:ext cx="4839300" cy="1561500"/>
          </a:xfrm>
          <a:prstGeom prst="rect">
            <a:avLst/>
          </a:prstGeom>
          <a:ln>
            <a:noFill/>
          </a:ln>
        </p:spPr>
        <p:txBody>
          <a:bodyPr spcFirstLastPara="1" wrap="square" lIns="91425" tIns="91425" rIns="91425" bIns="91425" anchor="b" anchorCtr="0">
            <a:noAutofit/>
          </a:bodyPr>
          <a:lstStyle>
            <a:lvl1pPr lvl="0" rtl="0">
              <a:lnSpc>
                <a:spcPct val="115000"/>
              </a:lnSpc>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86" name="Google Shape;1986;p19"/>
          <p:cNvSpPr txBox="1">
            <a:spLocks noGrp="1"/>
          </p:cNvSpPr>
          <p:nvPr>
            <p:ph type="title" idx="2" hasCustomPrompt="1"/>
          </p:nvPr>
        </p:nvSpPr>
        <p:spPr>
          <a:xfrm>
            <a:off x="1031050" y="1004525"/>
            <a:ext cx="1268400" cy="992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87" name="Google Shape;1987;p19"/>
          <p:cNvSpPr txBox="1">
            <a:spLocks noGrp="1"/>
          </p:cNvSpPr>
          <p:nvPr>
            <p:ph type="subTitle" idx="1"/>
          </p:nvPr>
        </p:nvSpPr>
        <p:spPr>
          <a:xfrm>
            <a:off x="1031050" y="3649675"/>
            <a:ext cx="4839300" cy="474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88" name="Google Shape;1988;p19"/>
          <p:cNvGrpSpPr/>
          <p:nvPr/>
        </p:nvGrpSpPr>
        <p:grpSpPr>
          <a:xfrm rot="5400000">
            <a:off x="-1652870" y="4208246"/>
            <a:ext cx="3863820" cy="1504029"/>
            <a:chOff x="5118925" y="3316075"/>
            <a:chExt cx="2765798" cy="1076613"/>
          </a:xfrm>
        </p:grpSpPr>
        <p:sp>
          <p:nvSpPr>
            <p:cNvPr id="1989" name="Google Shape;1989;p19"/>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9"/>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9"/>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9"/>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9"/>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9"/>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9"/>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9"/>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9"/>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9"/>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9"/>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9"/>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9"/>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9"/>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9"/>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9"/>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9"/>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9"/>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9"/>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9"/>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9"/>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9"/>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9"/>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9"/>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9"/>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9"/>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9"/>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9"/>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9"/>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9"/>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9"/>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9"/>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9"/>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9"/>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3" name="Google Shape;2023;p19"/>
          <p:cNvSpPr/>
          <p:nvPr/>
        </p:nvSpPr>
        <p:spPr>
          <a:xfrm rot="10800000" flipH="1">
            <a:off x="5391575" y="4634689"/>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4" name="Google Shape;2024;p19"/>
          <p:cNvGrpSpPr/>
          <p:nvPr/>
        </p:nvGrpSpPr>
        <p:grpSpPr>
          <a:xfrm rot="-8100000" flipH="1">
            <a:off x="5326241" y="-2218794"/>
            <a:ext cx="5320660" cy="2891879"/>
            <a:chOff x="4056367" y="1569400"/>
            <a:chExt cx="976783" cy="530900"/>
          </a:xfrm>
        </p:grpSpPr>
        <p:sp>
          <p:nvSpPr>
            <p:cNvPr id="2025" name="Google Shape;2025;p19"/>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9"/>
            <p:cNvSpPr/>
            <p:nvPr/>
          </p:nvSpPr>
          <p:spPr>
            <a:xfrm>
              <a:off x="4056367" y="1634236"/>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7" name="Google Shape;2027;p19"/>
          <p:cNvSpPr/>
          <p:nvPr/>
        </p:nvSpPr>
        <p:spPr>
          <a:xfrm rot="-6324873" flipH="1">
            <a:off x="1900264" y="4433808"/>
            <a:ext cx="920517" cy="1421592"/>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9"/>
          <p:cNvSpPr/>
          <p:nvPr/>
        </p:nvSpPr>
        <p:spPr>
          <a:xfrm rot="9133046" flipH="1">
            <a:off x="8695928" y="3292890"/>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9"/>
          <p:cNvSpPr/>
          <p:nvPr/>
        </p:nvSpPr>
        <p:spPr>
          <a:xfrm rot="9199197" flipH="1">
            <a:off x="1051295" y="-306396"/>
            <a:ext cx="1162335" cy="765979"/>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9"/>
          <p:cNvSpPr/>
          <p:nvPr/>
        </p:nvSpPr>
        <p:spPr>
          <a:xfrm rot="-8100000" flipH="1">
            <a:off x="-1024076" y="-231990"/>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19"/>
          <p:cNvGrpSpPr/>
          <p:nvPr/>
        </p:nvGrpSpPr>
        <p:grpSpPr>
          <a:xfrm rot="10800000" flipH="1">
            <a:off x="289162" y="2317379"/>
            <a:ext cx="424054" cy="474297"/>
            <a:chOff x="6809075" y="3709775"/>
            <a:chExt cx="385925" cy="431650"/>
          </a:xfrm>
        </p:grpSpPr>
        <p:sp>
          <p:nvSpPr>
            <p:cNvPr id="2032" name="Google Shape;2032;p19"/>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9"/>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9"/>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19"/>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19"/>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19"/>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9"/>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9"/>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9"/>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9"/>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9"/>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9"/>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9"/>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9"/>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19"/>
          <p:cNvGrpSpPr/>
          <p:nvPr/>
        </p:nvGrpSpPr>
        <p:grpSpPr>
          <a:xfrm>
            <a:off x="8513178" y="1456218"/>
            <a:ext cx="828074" cy="992713"/>
            <a:chOff x="5937150" y="5007400"/>
            <a:chExt cx="373225" cy="447450"/>
          </a:xfrm>
        </p:grpSpPr>
        <p:sp>
          <p:nvSpPr>
            <p:cNvPr id="2047" name="Google Shape;2047;p19"/>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9"/>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9"/>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0" name="Google Shape;2050;p19"/>
          <p:cNvSpPr/>
          <p:nvPr/>
        </p:nvSpPr>
        <p:spPr>
          <a:xfrm rot="3035537" flipH="1">
            <a:off x="2432869" y="-169844"/>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1" name="Google Shape;2051;p19"/>
          <p:cNvGrpSpPr/>
          <p:nvPr/>
        </p:nvGrpSpPr>
        <p:grpSpPr>
          <a:xfrm rot="10800000" flipH="1">
            <a:off x="4002036" y="4903529"/>
            <a:ext cx="733505" cy="482151"/>
            <a:chOff x="6739600" y="291450"/>
            <a:chExt cx="504925" cy="331900"/>
          </a:xfrm>
        </p:grpSpPr>
        <p:sp>
          <p:nvSpPr>
            <p:cNvPr id="2052" name="Google Shape;2052;p19"/>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9"/>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9"/>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9"/>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9"/>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9"/>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9"/>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9"/>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9"/>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9"/>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9"/>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9"/>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9"/>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9"/>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9"/>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9"/>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9"/>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9"/>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9"/>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9"/>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9"/>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9"/>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9"/>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9"/>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 name="Google Shape;2076;p19"/>
          <p:cNvGrpSpPr/>
          <p:nvPr/>
        </p:nvGrpSpPr>
        <p:grpSpPr>
          <a:xfrm rot="10800000" flipH="1">
            <a:off x="4365717" y="-292711"/>
            <a:ext cx="959756" cy="597643"/>
            <a:chOff x="4819000" y="1410925"/>
            <a:chExt cx="327450" cy="203925"/>
          </a:xfrm>
        </p:grpSpPr>
        <p:sp>
          <p:nvSpPr>
            <p:cNvPr id="2077" name="Google Shape;2077;p19"/>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9"/>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9"/>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9"/>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9"/>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9"/>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9"/>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9"/>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19"/>
          <p:cNvGrpSpPr/>
          <p:nvPr/>
        </p:nvGrpSpPr>
        <p:grpSpPr>
          <a:xfrm rot="10800000" flipH="1">
            <a:off x="8218734" y="4086964"/>
            <a:ext cx="424068" cy="382372"/>
            <a:chOff x="593975" y="1926100"/>
            <a:chExt cx="917300" cy="826750"/>
          </a:xfrm>
        </p:grpSpPr>
        <p:sp>
          <p:nvSpPr>
            <p:cNvPr id="2086" name="Google Shape;2086;p19"/>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9"/>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9"/>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9"/>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9"/>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9"/>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9"/>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9"/>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9"/>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9"/>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9"/>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9"/>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9"/>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9"/>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9"/>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9"/>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9"/>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9"/>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9"/>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9"/>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9"/>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9"/>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9"/>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9"/>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9"/>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19"/>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19"/>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9"/>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9"/>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9"/>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9"/>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9"/>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9"/>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9"/>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9"/>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9"/>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19"/>
          <p:cNvGrpSpPr/>
          <p:nvPr/>
        </p:nvGrpSpPr>
        <p:grpSpPr>
          <a:xfrm rot="6216072" flipH="1">
            <a:off x="8218491" y="2570535"/>
            <a:ext cx="424060" cy="474304"/>
            <a:chOff x="6809075" y="3709775"/>
            <a:chExt cx="385925" cy="431650"/>
          </a:xfrm>
        </p:grpSpPr>
        <p:sp>
          <p:nvSpPr>
            <p:cNvPr id="2123" name="Google Shape;2123;p19"/>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9"/>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9"/>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9"/>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9"/>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9"/>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9"/>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9"/>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9"/>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9"/>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9"/>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9"/>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9"/>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9"/>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2137"/>
        <p:cNvGrpSpPr/>
        <p:nvPr/>
      </p:nvGrpSpPr>
      <p:grpSpPr>
        <a:xfrm>
          <a:off x="0" y="0"/>
          <a:ext cx="0" cy="0"/>
          <a:chOff x="0" y="0"/>
          <a:chExt cx="0" cy="0"/>
        </a:xfrm>
      </p:grpSpPr>
      <p:sp>
        <p:nvSpPr>
          <p:cNvPr id="2138" name="Google Shape;2138;p20"/>
          <p:cNvSpPr txBox="1">
            <a:spLocks noGrp="1"/>
          </p:cNvSpPr>
          <p:nvPr>
            <p:ph type="title"/>
          </p:nvPr>
        </p:nvSpPr>
        <p:spPr>
          <a:xfrm>
            <a:off x="3295350" y="2042700"/>
            <a:ext cx="4839300" cy="1561500"/>
          </a:xfrm>
          <a:prstGeom prst="rect">
            <a:avLst/>
          </a:prstGeom>
          <a:ln>
            <a:noFill/>
          </a:ln>
        </p:spPr>
        <p:txBody>
          <a:bodyPr spcFirstLastPara="1" wrap="square" lIns="91425" tIns="91425" rIns="91425" bIns="91425" anchor="b" anchorCtr="0">
            <a:noAutofit/>
          </a:bodyPr>
          <a:lstStyle>
            <a:lvl1pPr lvl="0" algn="r" rtl="0">
              <a:lnSpc>
                <a:spcPct val="115000"/>
              </a:lnSpc>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39" name="Google Shape;2139;p20"/>
          <p:cNvSpPr txBox="1">
            <a:spLocks noGrp="1"/>
          </p:cNvSpPr>
          <p:nvPr>
            <p:ph type="title" idx="2" hasCustomPrompt="1"/>
          </p:nvPr>
        </p:nvSpPr>
        <p:spPr>
          <a:xfrm>
            <a:off x="6866250" y="1004525"/>
            <a:ext cx="1268400" cy="992700"/>
          </a:xfrm>
          <a:prstGeom prst="rect">
            <a:avLst/>
          </a:prstGeom>
          <a:noFill/>
        </p:spPr>
        <p:txBody>
          <a:bodyPr spcFirstLastPara="1" wrap="square" lIns="91425" tIns="91425" rIns="91425" bIns="91425" anchor="ctr" anchorCtr="0">
            <a:noAutofit/>
          </a:bodyPr>
          <a:lstStyle>
            <a:lvl1pPr lvl="0" algn="r" rtl="0">
              <a:lnSpc>
                <a:spcPct val="115000"/>
              </a:lnSpc>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40" name="Google Shape;2140;p20"/>
          <p:cNvSpPr txBox="1">
            <a:spLocks noGrp="1"/>
          </p:cNvSpPr>
          <p:nvPr>
            <p:ph type="subTitle" idx="1"/>
          </p:nvPr>
        </p:nvSpPr>
        <p:spPr>
          <a:xfrm>
            <a:off x="3295350" y="3649675"/>
            <a:ext cx="4839300" cy="4743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a:latin typeface="Lexend Light"/>
                <a:ea typeface="Lexend Light"/>
                <a:cs typeface="Lexend Light"/>
                <a:sym typeface="Lexend Ligh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141" name="Google Shape;2141;p20"/>
          <p:cNvGrpSpPr/>
          <p:nvPr/>
        </p:nvGrpSpPr>
        <p:grpSpPr>
          <a:xfrm rot="10800000">
            <a:off x="-688795" y="-503030"/>
            <a:ext cx="3863820" cy="1504029"/>
            <a:chOff x="5118925" y="3316075"/>
            <a:chExt cx="2765798" cy="1076613"/>
          </a:xfrm>
        </p:grpSpPr>
        <p:sp>
          <p:nvSpPr>
            <p:cNvPr id="2142" name="Google Shape;2142;p20"/>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0"/>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0"/>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0"/>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0"/>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0"/>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0"/>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0"/>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0"/>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0"/>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0"/>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0"/>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0"/>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0"/>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0"/>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0"/>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0"/>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0"/>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0"/>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0"/>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0"/>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0"/>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0"/>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0"/>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0"/>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0"/>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0"/>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0"/>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0"/>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0"/>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0"/>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0"/>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0"/>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0"/>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6" name="Google Shape;2176;p20"/>
          <p:cNvSpPr/>
          <p:nvPr/>
        </p:nvSpPr>
        <p:spPr>
          <a:xfrm>
            <a:off x="7617000" y="-295201"/>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0"/>
          <p:cNvSpPr/>
          <p:nvPr/>
        </p:nvSpPr>
        <p:spPr>
          <a:xfrm rot="-2700000">
            <a:off x="6137720" y="4799120"/>
            <a:ext cx="5125882" cy="2891879"/>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0"/>
          <p:cNvSpPr/>
          <p:nvPr/>
        </p:nvSpPr>
        <p:spPr>
          <a:xfrm rot="-2700000">
            <a:off x="-493725" y="1233512"/>
            <a:ext cx="669179" cy="534772"/>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0"/>
          <p:cNvSpPr/>
          <p:nvPr/>
        </p:nvSpPr>
        <p:spPr>
          <a:xfrm rot="-4475127">
            <a:off x="3580126" y="-646155"/>
            <a:ext cx="920517" cy="1421592"/>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0"/>
          <p:cNvSpPr/>
          <p:nvPr/>
        </p:nvSpPr>
        <p:spPr>
          <a:xfrm rot="1666954">
            <a:off x="8788128" y="1032672"/>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0"/>
          <p:cNvSpPr/>
          <p:nvPr/>
        </p:nvSpPr>
        <p:spPr>
          <a:xfrm rot="1600803">
            <a:off x="1051295" y="4749662"/>
            <a:ext cx="1162335" cy="765979"/>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0"/>
          <p:cNvSpPr/>
          <p:nvPr/>
        </p:nvSpPr>
        <p:spPr>
          <a:xfrm rot="-2700000">
            <a:off x="-1024076" y="4058815"/>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3" name="Google Shape;2183;p20"/>
          <p:cNvGrpSpPr/>
          <p:nvPr/>
        </p:nvGrpSpPr>
        <p:grpSpPr>
          <a:xfrm>
            <a:off x="8843237" y="3604194"/>
            <a:ext cx="424054" cy="474297"/>
            <a:chOff x="6809075" y="3709775"/>
            <a:chExt cx="385925" cy="431650"/>
          </a:xfrm>
        </p:grpSpPr>
        <p:sp>
          <p:nvSpPr>
            <p:cNvPr id="2184" name="Google Shape;2184;p20"/>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0"/>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0"/>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0"/>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0"/>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0"/>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0"/>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0"/>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0"/>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0"/>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0"/>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0"/>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0"/>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0"/>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20"/>
          <p:cNvGrpSpPr/>
          <p:nvPr/>
        </p:nvGrpSpPr>
        <p:grpSpPr>
          <a:xfrm flipH="1">
            <a:off x="-134997" y="2418927"/>
            <a:ext cx="828074" cy="992713"/>
            <a:chOff x="5937150" y="5007400"/>
            <a:chExt cx="373225" cy="447450"/>
          </a:xfrm>
        </p:grpSpPr>
        <p:sp>
          <p:nvSpPr>
            <p:cNvPr id="2199" name="Google Shape;2199;p20"/>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0"/>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0"/>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2" name="Google Shape;2202;p20"/>
          <p:cNvSpPr/>
          <p:nvPr/>
        </p:nvSpPr>
        <p:spPr>
          <a:xfrm rot="7764463">
            <a:off x="2432869" y="4886208"/>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03" name="Google Shape;2203;p20"/>
          <p:cNvGrpSpPr/>
          <p:nvPr/>
        </p:nvGrpSpPr>
        <p:grpSpPr>
          <a:xfrm>
            <a:off x="5348248" y="-176447"/>
            <a:ext cx="733505" cy="482151"/>
            <a:chOff x="6739600" y="291450"/>
            <a:chExt cx="504925" cy="331900"/>
          </a:xfrm>
        </p:grpSpPr>
        <p:sp>
          <p:nvSpPr>
            <p:cNvPr id="2204" name="Google Shape;2204;p20"/>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0"/>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0"/>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0"/>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0"/>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0"/>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0"/>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0"/>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0"/>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0"/>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0"/>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0"/>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0"/>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0"/>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0"/>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0"/>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0"/>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0"/>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0"/>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0"/>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0"/>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0"/>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0"/>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0"/>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20"/>
          <p:cNvGrpSpPr/>
          <p:nvPr/>
        </p:nvGrpSpPr>
        <p:grpSpPr>
          <a:xfrm>
            <a:off x="4365717" y="4904313"/>
            <a:ext cx="959756" cy="597643"/>
            <a:chOff x="4819000" y="1410925"/>
            <a:chExt cx="327450" cy="203925"/>
          </a:xfrm>
        </p:grpSpPr>
        <p:sp>
          <p:nvSpPr>
            <p:cNvPr id="2229" name="Google Shape;2229;p20"/>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0"/>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0"/>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0"/>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0"/>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0"/>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0"/>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0"/>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 name="Google Shape;2237;p20"/>
          <p:cNvGrpSpPr/>
          <p:nvPr/>
        </p:nvGrpSpPr>
        <p:grpSpPr>
          <a:xfrm>
            <a:off x="6230960" y="-567970"/>
            <a:ext cx="1236818" cy="1079132"/>
            <a:chOff x="2389000" y="3547600"/>
            <a:chExt cx="1218300" cy="1062975"/>
          </a:xfrm>
        </p:grpSpPr>
        <p:sp>
          <p:nvSpPr>
            <p:cNvPr id="2238" name="Google Shape;2238;p20"/>
            <p:cNvSpPr/>
            <p:nvPr/>
          </p:nvSpPr>
          <p:spPr>
            <a:xfrm>
              <a:off x="2389000" y="3547600"/>
              <a:ext cx="1218300" cy="1062975"/>
            </a:xfrm>
            <a:custGeom>
              <a:avLst/>
              <a:gdLst/>
              <a:ahLst/>
              <a:cxnLst/>
              <a:rect l="l" t="t" r="r" b="b"/>
              <a:pathLst>
                <a:path w="48732" h="42519" extrusionOk="0">
                  <a:moveTo>
                    <a:pt x="26504" y="1"/>
                  </a:moveTo>
                  <a:cubicBezTo>
                    <a:pt x="26234" y="1"/>
                    <a:pt x="25965" y="9"/>
                    <a:pt x="25701" y="27"/>
                  </a:cubicBezTo>
                  <a:cubicBezTo>
                    <a:pt x="22413" y="234"/>
                    <a:pt x="19702" y="1815"/>
                    <a:pt x="21078" y="5847"/>
                  </a:cubicBezTo>
                  <a:cubicBezTo>
                    <a:pt x="21518" y="7113"/>
                    <a:pt x="24064" y="10745"/>
                    <a:pt x="22729" y="12038"/>
                  </a:cubicBezTo>
                  <a:cubicBezTo>
                    <a:pt x="22454" y="12303"/>
                    <a:pt x="22173" y="12415"/>
                    <a:pt x="21892" y="12415"/>
                  </a:cubicBezTo>
                  <a:cubicBezTo>
                    <a:pt x="20567" y="12415"/>
                    <a:pt x="19267" y="9907"/>
                    <a:pt x="18904" y="9011"/>
                  </a:cubicBezTo>
                  <a:cubicBezTo>
                    <a:pt x="18106" y="7058"/>
                    <a:pt x="17666" y="5035"/>
                    <a:pt x="15602" y="4031"/>
                  </a:cubicBezTo>
                  <a:cubicBezTo>
                    <a:pt x="14928" y="3700"/>
                    <a:pt x="14255" y="3551"/>
                    <a:pt x="13599" y="3551"/>
                  </a:cubicBezTo>
                  <a:cubicBezTo>
                    <a:pt x="12127" y="3551"/>
                    <a:pt x="10741" y="4301"/>
                    <a:pt x="9618" y="5434"/>
                  </a:cubicBezTo>
                  <a:cubicBezTo>
                    <a:pt x="1" y="15078"/>
                    <a:pt x="11049" y="27405"/>
                    <a:pt x="18561" y="33844"/>
                  </a:cubicBezTo>
                  <a:cubicBezTo>
                    <a:pt x="22591" y="37297"/>
                    <a:pt x="27131" y="40187"/>
                    <a:pt x="32401" y="41260"/>
                  </a:cubicBezTo>
                  <a:cubicBezTo>
                    <a:pt x="34820" y="41756"/>
                    <a:pt x="37748" y="42518"/>
                    <a:pt x="40513" y="42518"/>
                  </a:cubicBezTo>
                  <a:cubicBezTo>
                    <a:pt x="41963" y="42518"/>
                    <a:pt x="43368" y="42309"/>
                    <a:pt x="44631" y="41741"/>
                  </a:cubicBezTo>
                  <a:cubicBezTo>
                    <a:pt x="47025" y="40668"/>
                    <a:pt x="47287" y="38521"/>
                    <a:pt x="47617" y="36142"/>
                  </a:cubicBezTo>
                  <a:cubicBezTo>
                    <a:pt x="48731" y="27887"/>
                    <a:pt x="47645" y="20856"/>
                    <a:pt x="42857" y="13992"/>
                  </a:cubicBezTo>
                  <a:cubicBezTo>
                    <a:pt x="39858" y="9699"/>
                    <a:pt x="37340" y="4223"/>
                    <a:pt x="32607" y="1444"/>
                  </a:cubicBezTo>
                  <a:cubicBezTo>
                    <a:pt x="31145" y="596"/>
                    <a:pt x="28761" y="1"/>
                    <a:pt x="26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0"/>
            <p:cNvSpPr/>
            <p:nvPr/>
          </p:nvSpPr>
          <p:spPr>
            <a:xfrm>
              <a:off x="2626700" y="3864925"/>
              <a:ext cx="261425" cy="194800"/>
            </a:xfrm>
            <a:custGeom>
              <a:avLst/>
              <a:gdLst/>
              <a:ahLst/>
              <a:cxnLst/>
              <a:rect l="l" t="t" r="r" b="b"/>
              <a:pathLst>
                <a:path w="10457" h="7792" extrusionOk="0">
                  <a:moveTo>
                    <a:pt x="3792" y="0"/>
                  </a:moveTo>
                  <a:cubicBezTo>
                    <a:pt x="2252" y="0"/>
                    <a:pt x="926" y="828"/>
                    <a:pt x="550" y="2619"/>
                  </a:cubicBezTo>
                  <a:cubicBezTo>
                    <a:pt x="0" y="5219"/>
                    <a:pt x="2820" y="7104"/>
                    <a:pt x="4994" y="7655"/>
                  </a:cubicBezTo>
                  <a:cubicBezTo>
                    <a:pt x="5351" y="7743"/>
                    <a:pt x="5793" y="7792"/>
                    <a:pt x="6269" y="7792"/>
                  </a:cubicBezTo>
                  <a:cubicBezTo>
                    <a:pt x="7791" y="7792"/>
                    <a:pt x="9662" y="7295"/>
                    <a:pt x="10249" y="6017"/>
                  </a:cubicBezTo>
                  <a:cubicBezTo>
                    <a:pt x="10401" y="5674"/>
                    <a:pt x="10456" y="5343"/>
                    <a:pt x="10442" y="4999"/>
                  </a:cubicBezTo>
                  <a:cubicBezTo>
                    <a:pt x="10304" y="2977"/>
                    <a:pt x="7347" y="1092"/>
                    <a:pt x="5833" y="446"/>
                  </a:cubicBezTo>
                  <a:cubicBezTo>
                    <a:pt x="5152" y="152"/>
                    <a:pt x="4453" y="0"/>
                    <a:pt x="37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0"/>
            <p:cNvSpPr/>
            <p:nvPr/>
          </p:nvSpPr>
          <p:spPr>
            <a:xfrm>
              <a:off x="2756025" y="4085675"/>
              <a:ext cx="277225" cy="170425"/>
            </a:xfrm>
            <a:custGeom>
              <a:avLst/>
              <a:gdLst/>
              <a:ahLst/>
              <a:cxnLst/>
              <a:rect l="l" t="t" r="r" b="b"/>
              <a:pathLst>
                <a:path w="11089" h="6817" extrusionOk="0">
                  <a:moveTo>
                    <a:pt x="6260" y="1"/>
                  </a:moveTo>
                  <a:cubicBezTo>
                    <a:pt x="4599" y="1"/>
                    <a:pt x="2582" y="875"/>
                    <a:pt x="1802" y="1782"/>
                  </a:cubicBezTo>
                  <a:cubicBezTo>
                    <a:pt x="1" y="3878"/>
                    <a:pt x="1035" y="6816"/>
                    <a:pt x="3759" y="6816"/>
                  </a:cubicBezTo>
                  <a:cubicBezTo>
                    <a:pt x="3968" y="6816"/>
                    <a:pt x="4187" y="6799"/>
                    <a:pt x="4416" y="6762"/>
                  </a:cubicBezTo>
                  <a:cubicBezTo>
                    <a:pt x="6521" y="6432"/>
                    <a:pt x="11089" y="1892"/>
                    <a:pt x="7635" y="269"/>
                  </a:cubicBezTo>
                  <a:cubicBezTo>
                    <a:pt x="7240" y="82"/>
                    <a:pt x="6766" y="1"/>
                    <a:pt x="6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0"/>
            <p:cNvSpPr/>
            <p:nvPr/>
          </p:nvSpPr>
          <p:spPr>
            <a:xfrm>
              <a:off x="2938150" y="4214150"/>
              <a:ext cx="209150" cy="201650"/>
            </a:xfrm>
            <a:custGeom>
              <a:avLst/>
              <a:gdLst/>
              <a:ahLst/>
              <a:cxnLst/>
              <a:rect l="l" t="t" r="r" b="b"/>
              <a:pathLst>
                <a:path w="8366" h="8066" extrusionOk="0">
                  <a:moveTo>
                    <a:pt x="4938" y="1"/>
                  </a:moveTo>
                  <a:cubicBezTo>
                    <a:pt x="4843" y="1"/>
                    <a:pt x="4745" y="5"/>
                    <a:pt x="4643" y="14"/>
                  </a:cubicBezTo>
                  <a:cubicBezTo>
                    <a:pt x="2771" y="179"/>
                    <a:pt x="653" y="2738"/>
                    <a:pt x="378" y="4265"/>
                  </a:cubicBezTo>
                  <a:cubicBezTo>
                    <a:pt x="1" y="6387"/>
                    <a:pt x="1346" y="8065"/>
                    <a:pt x="3065" y="8065"/>
                  </a:cubicBezTo>
                  <a:cubicBezTo>
                    <a:pt x="3731" y="8065"/>
                    <a:pt x="4453" y="7813"/>
                    <a:pt x="5152" y="7237"/>
                  </a:cubicBezTo>
                  <a:cubicBezTo>
                    <a:pt x="6759" y="5925"/>
                    <a:pt x="8365" y="1"/>
                    <a:pt x="4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0"/>
            <p:cNvSpPr/>
            <p:nvPr/>
          </p:nvSpPr>
          <p:spPr>
            <a:xfrm>
              <a:off x="3125400" y="4293850"/>
              <a:ext cx="169650" cy="214350"/>
            </a:xfrm>
            <a:custGeom>
              <a:avLst/>
              <a:gdLst/>
              <a:ahLst/>
              <a:cxnLst/>
              <a:rect l="l" t="t" r="r" b="b"/>
              <a:pathLst>
                <a:path w="6786" h="8574" extrusionOk="0">
                  <a:moveTo>
                    <a:pt x="3350" y="1"/>
                  </a:moveTo>
                  <a:cubicBezTo>
                    <a:pt x="2954" y="1"/>
                    <a:pt x="2525" y="144"/>
                    <a:pt x="2065" y="472"/>
                  </a:cubicBezTo>
                  <a:cubicBezTo>
                    <a:pt x="537" y="1559"/>
                    <a:pt x="1" y="4847"/>
                    <a:pt x="537" y="6305"/>
                  </a:cubicBezTo>
                  <a:cubicBezTo>
                    <a:pt x="1077" y="7767"/>
                    <a:pt x="2285" y="8573"/>
                    <a:pt x="3475" y="8573"/>
                  </a:cubicBezTo>
                  <a:cubicBezTo>
                    <a:pt x="4558" y="8573"/>
                    <a:pt x="5627" y="7905"/>
                    <a:pt x="6164" y="6457"/>
                  </a:cubicBezTo>
                  <a:cubicBezTo>
                    <a:pt x="6785" y="4757"/>
                    <a:pt x="5629" y="1"/>
                    <a:pt x="33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0"/>
            <p:cNvSpPr/>
            <p:nvPr/>
          </p:nvSpPr>
          <p:spPr>
            <a:xfrm>
              <a:off x="2979575" y="3664500"/>
              <a:ext cx="181625" cy="238400"/>
            </a:xfrm>
            <a:custGeom>
              <a:avLst/>
              <a:gdLst/>
              <a:ahLst/>
              <a:cxnLst/>
              <a:rect l="l" t="t" r="r" b="b"/>
              <a:pathLst>
                <a:path w="7265" h="9536" extrusionOk="0">
                  <a:moveTo>
                    <a:pt x="3457" y="1"/>
                  </a:moveTo>
                  <a:cubicBezTo>
                    <a:pt x="3451" y="1"/>
                    <a:pt x="3446" y="1"/>
                    <a:pt x="3440" y="1"/>
                  </a:cubicBezTo>
                  <a:cubicBezTo>
                    <a:pt x="1019" y="28"/>
                    <a:pt x="1" y="2175"/>
                    <a:pt x="482" y="4431"/>
                  </a:cubicBezTo>
                  <a:cubicBezTo>
                    <a:pt x="799" y="5931"/>
                    <a:pt x="1954" y="8971"/>
                    <a:pt x="3770" y="9466"/>
                  </a:cubicBezTo>
                  <a:cubicBezTo>
                    <a:pt x="3935" y="9511"/>
                    <a:pt x="4107" y="9536"/>
                    <a:pt x="4283" y="9536"/>
                  </a:cubicBezTo>
                  <a:cubicBezTo>
                    <a:pt x="4432" y="9536"/>
                    <a:pt x="4582" y="9518"/>
                    <a:pt x="4733" y="9481"/>
                  </a:cubicBezTo>
                  <a:cubicBezTo>
                    <a:pt x="6397" y="9095"/>
                    <a:pt x="7265" y="6440"/>
                    <a:pt x="7210" y="4996"/>
                  </a:cubicBezTo>
                  <a:cubicBezTo>
                    <a:pt x="7113" y="2909"/>
                    <a:pt x="5922" y="1"/>
                    <a:pt x="3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0"/>
            <p:cNvSpPr/>
            <p:nvPr/>
          </p:nvSpPr>
          <p:spPr>
            <a:xfrm>
              <a:off x="3146725" y="3829975"/>
              <a:ext cx="211775" cy="190875"/>
            </a:xfrm>
            <a:custGeom>
              <a:avLst/>
              <a:gdLst/>
              <a:ahLst/>
              <a:cxnLst/>
              <a:rect l="l" t="t" r="r" b="b"/>
              <a:pathLst>
                <a:path w="8471" h="7635" extrusionOk="0">
                  <a:moveTo>
                    <a:pt x="4972" y="1"/>
                  </a:moveTo>
                  <a:cubicBezTo>
                    <a:pt x="4385" y="1"/>
                    <a:pt x="3760" y="156"/>
                    <a:pt x="3151" y="495"/>
                  </a:cubicBezTo>
                  <a:cubicBezTo>
                    <a:pt x="1762" y="1266"/>
                    <a:pt x="1" y="4141"/>
                    <a:pt x="441" y="5984"/>
                  </a:cubicBezTo>
                  <a:cubicBezTo>
                    <a:pt x="732" y="7179"/>
                    <a:pt x="1474" y="7634"/>
                    <a:pt x="2377" y="7634"/>
                  </a:cubicBezTo>
                  <a:cubicBezTo>
                    <a:pt x="4336" y="7634"/>
                    <a:pt x="7054" y="5493"/>
                    <a:pt x="7581" y="4100"/>
                  </a:cubicBezTo>
                  <a:cubicBezTo>
                    <a:pt x="8470" y="1729"/>
                    <a:pt x="6932" y="1"/>
                    <a:pt x="49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0"/>
            <p:cNvSpPr/>
            <p:nvPr/>
          </p:nvSpPr>
          <p:spPr>
            <a:xfrm>
              <a:off x="3241375" y="4027025"/>
              <a:ext cx="257925" cy="158350"/>
            </a:xfrm>
            <a:custGeom>
              <a:avLst/>
              <a:gdLst/>
              <a:ahLst/>
              <a:cxnLst/>
              <a:rect l="l" t="t" r="r" b="b"/>
              <a:pathLst>
                <a:path w="10317" h="6334" extrusionOk="0">
                  <a:moveTo>
                    <a:pt x="5722" y="0"/>
                  </a:moveTo>
                  <a:cubicBezTo>
                    <a:pt x="4129" y="0"/>
                    <a:pt x="1191" y="1572"/>
                    <a:pt x="658" y="3385"/>
                  </a:cubicBezTo>
                  <a:cubicBezTo>
                    <a:pt x="1" y="5557"/>
                    <a:pt x="1945" y="6334"/>
                    <a:pt x="4016" y="6334"/>
                  </a:cubicBezTo>
                  <a:cubicBezTo>
                    <a:pt x="5501" y="6334"/>
                    <a:pt x="7051" y="5935"/>
                    <a:pt x="7757" y="5366"/>
                  </a:cubicBezTo>
                  <a:cubicBezTo>
                    <a:pt x="10316" y="3289"/>
                    <a:pt x="8790" y="83"/>
                    <a:pt x="5763" y="1"/>
                  </a:cubicBezTo>
                  <a:cubicBezTo>
                    <a:pt x="5749" y="0"/>
                    <a:pt x="5736" y="0"/>
                    <a:pt x="5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0"/>
            <p:cNvSpPr/>
            <p:nvPr/>
          </p:nvSpPr>
          <p:spPr>
            <a:xfrm>
              <a:off x="3255975" y="4228375"/>
              <a:ext cx="285275" cy="157375"/>
            </a:xfrm>
            <a:custGeom>
              <a:avLst/>
              <a:gdLst/>
              <a:ahLst/>
              <a:cxnLst/>
              <a:rect l="l" t="t" r="r" b="b"/>
              <a:pathLst>
                <a:path w="11411" h="6295" extrusionOk="0">
                  <a:moveTo>
                    <a:pt x="5946" y="1"/>
                  </a:moveTo>
                  <a:cubicBezTo>
                    <a:pt x="4709" y="1"/>
                    <a:pt x="3442" y="289"/>
                    <a:pt x="2716" y="972"/>
                  </a:cubicBezTo>
                  <a:cubicBezTo>
                    <a:pt x="1" y="3478"/>
                    <a:pt x="5112" y="6294"/>
                    <a:pt x="7476" y="6294"/>
                  </a:cubicBezTo>
                  <a:cubicBezTo>
                    <a:pt x="7604" y="6294"/>
                    <a:pt x="7724" y="6286"/>
                    <a:pt x="7834" y="6269"/>
                  </a:cubicBezTo>
                  <a:cubicBezTo>
                    <a:pt x="11095" y="5774"/>
                    <a:pt x="11411" y="2238"/>
                    <a:pt x="8824" y="642"/>
                  </a:cubicBezTo>
                  <a:cubicBezTo>
                    <a:pt x="8181" y="241"/>
                    <a:pt x="7076" y="1"/>
                    <a:pt x="5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0"/>
            <p:cNvSpPr/>
            <p:nvPr/>
          </p:nvSpPr>
          <p:spPr>
            <a:xfrm>
              <a:off x="2966850" y="3917325"/>
              <a:ext cx="239075" cy="283075"/>
            </a:xfrm>
            <a:custGeom>
              <a:avLst/>
              <a:gdLst/>
              <a:ahLst/>
              <a:cxnLst/>
              <a:rect l="l" t="t" r="r" b="b"/>
              <a:pathLst>
                <a:path w="9563" h="11323" extrusionOk="0">
                  <a:moveTo>
                    <a:pt x="0" y="1"/>
                  </a:moveTo>
                  <a:cubicBezTo>
                    <a:pt x="0" y="1"/>
                    <a:pt x="165" y="427"/>
                    <a:pt x="523" y="1142"/>
                  </a:cubicBezTo>
                  <a:cubicBezTo>
                    <a:pt x="867" y="1857"/>
                    <a:pt x="1418" y="2862"/>
                    <a:pt x="2188" y="4004"/>
                  </a:cubicBezTo>
                  <a:cubicBezTo>
                    <a:pt x="3701" y="6315"/>
                    <a:pt x="6191" y="9204"/>
                    <a:pt x="9562" y="11323"/>
                  </a:cubicBezTo>
                  <a:cubicBezTo>
                    <a:pt x="9232" y="10952"/>
                    <a:pt x="7444" y="9081"/>
                    <a:pt x="5503" y="6769"/>
                  </a:cubicBezTo>
                  <a:cubicBezTo>
                    <a:pt x="3536" y="4486"/>
                    <a:pt x="1458" y="173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0"/>
            <p:cNvSpPr/>
            <p:nvPr/>
          </p:nvSpPr>
          <p:spPr>
            <a:xfrm>
              <a:off x="3353800" y="3664450"/>
              <a:ext cx="5850" cy="4225"/>
            </a:xfrm>
            <a:custGeom>
              <a:avLst/>
              <a:gdLst/>
              <a:ahLst/>
              <a:cxnLst/>
              <a:rect l="l" t="t" r="r" b="b"/>
              <a:pathLst>
                <a:path w="234" h="169" extrusionOk="0">
                  <a:moveTo>
                    <a:pt x="111" y="1"/>
                  </a:moveTo>
                  <a:cubicBezTo>
                    <a:pt x="77" y="1"/>
                    <a:pt x="50" y="49"/>
                    <a:pt x="0" y="85"/>
                  </a:cubicBezTo>
                  <a:cubicBezTo>
                    <a:pt x="55" y="127"/>
                    <a:pt x="96" y="168"/>
                    <a:pt x="138" y="168"/>
                  </a:cubicBezTo>
                  <a:cubicBezTo>
                    <a:pt x="165" y="155"/>
                    <a:pt x="193" y="100"/>
                    <a:pt x="234" y="72"/>
                  </a:cubicBezTo>
                  <a:cubicBezTo>
                    <a:pt x="193" y="45"/>
                    <a:pt x="151" y="3"/>
                    <a:pt x="123" y="3"/>
                  </a:cubicBezTo>
                  <a:cubicBezTo>
                    <a:pt x="119" y="2"/>
                    <a:pt x="115" y="1"/>
                    <a:pt x="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9" name="Google Shape;2249;p20"/>
          <p:cNvGrpSpPr/>
          <p:nvPr/>
        </p:nvGrpSpPr>
        <p:grpSpPr>
          <a:xfrm rot="5400000">
            <a:off x="387875" y="1561763"/>
            <a:ext cx="354275" cy="296400"/>
            <a:chOff x="5613525" y="2508525"/>
            <a:chExt cx="354275" cy="296400"/>
          </a:xfrm>
        </p:grpSpPr>
        <p:sp>
          <p:nvSpPr>
            <p:cNvPr id="2250" name="Google Shape;2250;p20"/>
            <p:cNvSpPr/>
            <p:nvPr/>
          </p:nvSpPr>
          <p:spPr>
            <a:xfrm>
              <a:off x="5613525" y="2508525"/>
              <a:ext cx="49175" cy="296400"/>
            </a:xfrm>
            <a:custGeom>
              <a:avLst/>
              <a:gdLst/>
              <a:ahLst/>
              <a:cxnLst/>
              <a:rect l="l" t="t" r="r" b="b"/>
              <a:pathLst>
                <a:path w="1967" h="11856" extrusionOk="0">
                  <a:moveTo>
                    <a:pt x="1077" y="0"/>
                  </a:moveTo>
                  <a:cubicBezTo>
                    <a:pt x="691" y="0"/>
                    <a:pt x="309" y="248"/>
                    <a:pt x="316" y="743"/>
                  </a:cubicBezTo>
                  <a:cubicBezTo>
                    <a:pt x="316" y="1389"/>
                    <a:pt x="330" y="2022"/>
                    <a:pt x="330" y="2655"/>
                  </a:cubicBezTo>
                  <a:cubicBezTo>
                    <a:pt x="233" y="5572"/>
                    <a:pt x="0" y="8571"/>
                    <a:pt x="385" y="11419"/>
                  </a:cubicBezTo>
                  <a:cubicBezTo>
                    <a:pt x="418" y="11710"/>
                    <a:pt x="670" y="11855"/>
                    <a:pt x="933" y="11855"/>
                  </a:cubicBezTo>
                  <a:cubicBezTo>
                    <a:pt x="994" y="11855"/>
                    <a:pt x="1055" y="11848"/>
                    <a:pt x="1114" y="11832"/>
                  </a:cubicBezTo>
                  <a:cubicBezTo>
                    <a:pt x="1143" y="11835"/>
                    <a:pt x="1172" y="11836"/>
                    <a:pt x="1202" y="11836"/>
                  </a:cubicBezTo>
                  <a:cubicBezTo>
                    <a:pt x="1587" y="11836"/>
                    <a:pt x="1967" y="11588"/>
                    <a:pt x="1967" y="11102"/>
                  </a:cubicBezTo>
                  <a:cubicBezTo>
                    <a:pt x="1939" y="7842"/>
                    <a:pt x="1926" y="4595"/>
                    <a:pt x="1912" y="1334"/>
                  </a:cubicBezTo>
                  <a:cubicBezTo>
                    <a:pt x="1912" y="1224"/>
                    <a:pt x="1884" y="1128"/>
                    <a:pt x="1857" y="1046"/>
                  </a:cubicBezTo>
                  <a:lnTo>
                    <a:pt x="1857" y="743"/>
                  </a:lnTo>
                  <a:cubicBezTo>
                    <a:pt x="1850" y="248"/>
                    <a:pt x="1462"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0"/>
            <p:cNvSpPr/>
            <p:nvPr/>
          </p:nvSpPr>
          <p:spPr>
            <a:xfrm>
              <a:off x="5689525" y="2508525"/>
              <a:ext cx="49550" cy="296400"/>
            </a:xfrm>
            <a:custGeom>
              <a:avLst/>
              <a:gdLst/>
              <a:ahLst/>
              <a:cxnLst/>
              <a:rect l="l" t="t" r="r" b="b"/>
              <a:pathLst>
                <a:path w="1982" h="11856" extrusionOk="0">
                  <a:moveTo>
                    <a:pt x="1091" y="0"/>
                  </a:moveTo>
                  <a:cubicBezTo>
                    <a:pt x="706" y="0"/>
                    <a:pt x="324" y="248"/>
                    <a:pt x="330" y="743"/>
                  </a:cubicBezTo>
                  <a:cubicBezTo>
                    <a:pt x="330" y="1389"/>
                    <a:pt x="345" y="2022"/>
                    <a:pt x="345" y="2655"/>
                  </a:cubicBezTo>
                  <a:cubicBezTo>
                    <a:pt x="234" y="5572"/>
                    <a:pt x="0" y="8571"/>
                    <a:pt x="385" y="11419"/>
                  </a:cubicBezTo>
                  <a:cubicBezTo>
                    <a:pt x="430" y="11710"/>
                    <a:pt x="684" y="11855"/>
                    <a:pt x="947" y="11855"/>
                  </a:cubicBezTo>
                  <a:cubicBezTo>
                    <a:pt x="1008" y="11855"/>
                    <a:pt x="1069" y="11848"/>
                    <a:pt x="1128" y="11832"/>
                  </a:cubicBezTo>
                  <a:cubicBezTo>
                    <a:pt x="1157" y="11835"/>
                    <a:pt x="1187" y="11836"/>
                    <a:pt x="1216" y="11836"/>
                  </a:cubicBezTo>
                  <a:cubicBezTo>
                    <a:pt x="1601" y="11836"/>
                    <a:pt x="1981" y="11588"/>
                    <a:pt x="1981" y="11102"/>
                  </a:cubicBezTo>
                  <a:cubicBezTo>
                    <a:pt x="1954" y="7842"/>
                    <a:pt x="1940" y="4595"/>
                    <a:pt x="1926" y="1334"/>
                  </a:cubicBezTo>
                  <a:cubicBezTo>
                    <a:pt x="1926" y="1224"/>
                    <a:pt x="1899" y="1128"/>
                    <a:pt x="1871" y="1046"/>
                  </a:cubicBezTo>
                  <a:lnTo>
                    <a:pt x="1871" y="743"/>
                  </a:lnTo>
                  <a:cubicBezTo>
                    <a:pt x="1865" y="248"/>
                    <a:pt x="1476" y="0"/>
                    <a:pt x="10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0"/>
            <p:cNvSpPr/>
            <p:nvPr/>
          </p:nvSpPr>
          <p:spPr>
            <a:xfrm>
              <a:off x="5765875" y="2508525"/>
              <a:ext cx="49525" cy="296400"/>
            </a:xfrm>
            <a:custGeom>
              <a:avLst/>
              <a:gdLst/>
              <a:ahLst/>
              <a:cxnLst/>
              <a:rect l="l" t="t" r="r" b="b"/>
              <a:pathLst>
                <a:path w="1981" h="11856" extrusionOk="0">
                  <a:moveTo>
                    <a:pt x="1089" y="0"/>
                  </a:moveTo>
                  <a:cubicBezTo>
                    <a:pt x="706" y="0"/>
                    <a:pt x="324" y="248"/>
                    <a:pt x="330" y="743"/>
                  </a:cubicBezTo>
                  <a:cubicBezTo>
                    <a:pt x="330" y="1389"/>
                    <a:pt x="345" y="2022"/>
                    <a:pt x="345" y="2655"/>
                  </a:cubicBezTo>
                  <a:cubicBezTo>
                    <a:pt x="235" y="5572"/>
                    <a:pt x="0" y="8571"/>
                    <a:pt x="386" y="11419"/>
                  </a:cubicBezTo>
                  <a:cubicBezTo>
                    <a:pt x="430" y="11710"/>
                    <a:pt x="684" y="11855"/>
                    <a:pt x="947" y="11855"/>
                  </a:cubicBezTo>
                  <a:cubicBezTo>
                    <a:pt x="1008" y="11855"/>
                    <a:pt x="1069" y="11848"/>
                    <a:pt x="1128" y="11832"/>
                  </a:cubicBezTo>
                  <a:cubicBezTo>
                    <a:pt x="1158" y="11835"/>
                    <a:pt x="1187" y="11836"/>
                    <a:pt x="1216" y="11836"/>
                  </a:cubicBezTo>
                  <a:cubicBezTo>
                    <a:pt x="1601" y="11836"/>
                    <a:pt x="1980" y="11588"/>
                    <a:pt x="1968" y="11102"/>
                  </a:cubicBezTo>
                  <a:cubicBezTo>
                    <a:pt x="1954" y="7842"/>
                    <a:pt x="1941" y="4595"/>
                    <a:pt x="1926" y="1334"/>
                  </a:cubicBezTo>
                  <a:cubicBezTo>
                    <a:pt x="1926" y="1224"/>
                    <a:pt x="1899" y="1128"/>
                    <a:pt x="1871" y="1046"/>
                  </a:cubicBezTo>
                  <a:cubicBezTo>
                    <a:pt x="1871" y="949"/>
                    <a:pt x="1858" y="839"/>
                    <a:pt x="1858" y="743"/>
                  </a:cubicBezTo>
                  <a:cubicBezTo>
                    <a:pt x="1858" y="248"/>
                    <a:pt x="1473" y="0"/>
                    <a:pt x="10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0"/>
            <p:cNvSpPr/>
            <p:nvPr/>
          </p:nvSpPr>
          <p:spPr>
            <a:xfrm>
              <a:off x="584222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30" y="11710"/>
                    <a:pt x="684" y="11855"/>
                    <a:pt x="948" y="11855"/>
                  </a:cubicBezTo>
                  <a:cubicBezTo>
                    <a:pt x="1008" y="11855"/>
                    <a:pt x="1069" y="11848"/>
                    <a:pt x="1129" y="11832"/>
                  </a:cubicBezTo>
                  <a:cubicBezTo>
                    <a:pt x="1158" y="11835"/>
                    <a:pt x="1187" y="11836"/>
                    <a:pt x="1216" y="11836"/>
                  </a:cubicBezTo>
                  <a:cubicBezTo>
                    <a:pt x="1600" y="11836"/>
                    <a:pt x="1968" y="11588"/>
                    <a:pt x="1968" y="11102"/>
                  </a:cubicBezTo>
                  <a:cubicBezTo>
                    <a:pt x="1954" y="7842"/>
                    <a:pt x="1941" y="4595"/>
                    <a:pt x="1913" y="1334"/>
                  </a:cubicBezTo>
                  <a:cubicBezTo>
                    <a:pt x="1913" y="1224"/>
                    <a:pt x="1899" y="1128"/>
                    <a:pt x="1858" y="1046"/>
                  </a:cubicBezTo>
                  <a:lnTo>
                    <a:pt x="1858" y="743"/>
                  </a:lnTo>
                  <a:cubicBezTo>
                    <a:pt x="1851" y="248"/>
                    <a:pt x="1466" y="0"/>
                    <a:pt x="10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0"/>
            <p:cNvSpPr/>
            <p:nvPr/>
          </p:nvSpPr>
          <p:spPr>
            <a:xfrm>
              <a:off x="591857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20" y="11710"/>
                    <a:pt x="681" y="11855"/>
                    <a:pt x="947" y="11855"/>
                  </a:cubicBezTo>
                  <a:cubicBezTo>
                    <a:pt x="1008" y="11855"/>
                    <a:pt x="1070" y="11848"/>
                    <a:pt x="1129" y="11832"/>
                  </a:cubicBezTo>
                  <a:cubicBezTo>
                    <a:pt x="1158" y="11835"/>
                    <a:pt x="1187" y="11836"/>
                    <a:pt x="1217" y="11836"/>
                  </a:cubicBezTo>
                  <a:cubicBezTo>
                    <a:pt x="1600" y="11836"/>
                    <a:pt x="1969" y="11588"/>
                    <a:pt x="1969" y="11102"/>
                  </a:cubicBezTo>
                  <a:cubicBezTo>
                    <a:pt x="1954" y="7842"/>
                    <a:pt x="1941" y="4595"/>
                    <a:pt x="1914" y="1334"/>
                  </a:cubicBezTo>
                  <a:cubicBezTo>
                    <a:pt x="1914" y="1224"/>
                    <a:pt x="1899" y="1128"/>
                    <a:pt x="1859" y="1046"/>
                  </a:cubicBezTo>
                  <a:lnTo>
                    <a:pt x="1859" y="743"/>
                  </a:lnTo>
                  <a:cubicBezTo>
                    <a:pt x="1851" y="248"/>
                    <a:pt x="1466" y="0"/>
                    <a:pt x="10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5" name="Google Shape;2255;p20"/>
          <p:cNvSpPr/>
          <p:nvPr/>
        </p:nvSpPr>
        <p:spPr>
          <a:xfrm>
            <a:off x="6222313" y="4817884"/>
            <a:ext cx="808501" cy="666084"/>
          </a:xfrm>
          <a:custGeom>
            <a:avLst/>
            <a:gdLst/>
            <a:ahLst/>
            <a:cxnLst/>
            <a:rect l="l" t="t" r="r" b="b"/>
            <a:pathLst>
              <a:path w="19455" h="16028" extrusionOk="0">
                <a:moveTo>
                  <a:pt x="17597" y="2889"/>
                </a:moveTo>
                <a:cubicBezTo>
                  <a:pt x="19454" y="5324"/>
                  <a:pt x="19137" y="9383"/>
                  <a:pt x="16868" y="11557"/>
                </a:cubicBezTo>
                <a:cubicBezTo>
                  <a:pt x="15547" y="12795"/>
                  <a:pt x="13882" y="13043"/>
                  <a:pt x="12190" y="12795"/>
                </a:cubicBezTo>
                <a:cubicBezTo>
                  <a:pt x="11255" y="12671"/>
                  <a:pt x="10250" y="12437"/>
                  <a:pt x="9301" y="12643"/>
                </a:cubicBezTo>
                <a:cubicBezTo>
                  <a:pt x="8366" y="12850"/>
                  <a:pt x="7788" y="13593"/>
                  <a:pt x="7113" y="14226"/>
                </a:cubicBezTo>
                <a:cubicBezTo>
                  <a:pt x="5752" y="15505"/>
                  <a:pt x="3646" y="16028"/>
                  <a:pt x="2050" y="14941"/>
                </a:cubicBezTo>
                <a:cubicBezTo>
                  <a:pt x="1459" y="14529"/>
                  <a:pt x="922" y="13936"/>
                  <a:pt x="564" y="13276"/>
                </a:cubicBezTo>
                <a:cubicBezTo>
                  <a:pt x="248" y="12891"/>
                  <a:pt x="42" y="12313"/>
                  <a:pt x="28" y="11873"/>
                </a:cubicBezTo>
                <a:cubicBezTo>
                  <a:pt x="1" y="10649"/>
                  <a:pt x="359" y="9286"/>
                  <a:pt x="1487" y="8653"/>
                </a:cubicBezTo>
                <a:cubicBezTo>
                  <a:pt x="2876" y="7883"/>
                  <a:pt x="5049" y="8475"/>
                  <a:pt x="6192" y="7250"/>
                </a:cubicBezTo>
                <a:cubicBezTo>
                  <a:pt x="7306" y="6039"/>
                  <a:pt x="7513" y="4278"/>
                  <a:pt x="8696" y="3095"/>
                </a:cubicBezTo>
                <a:cubicBezTo>
                  <a:pt x="11090" y="674"/>
                  <a:pt x="15382" y="0"/>
                  <a:pt x="17597" y="2889"/>
                </a:cubicBezTo>
                <a:close/>
                <a:moveTo>
                  <a:pt x="10855" y="3000"/>
                </a:moveTo>
                <a:cubicBezTo>
                  <a:pt x="10044" y="3481"/>
                  <a:pt x="9274" y="4113"/>
                  <a:pt x="8833" y="4981"/>
                </a:cubicBezTo>
                <a:cubicBezTo>
                  <a:pt x="8434" y="5764"/>
                  <a:pt x="8118" y="6604"/>
                  <a:pt x="7623" y="7347"/>
                </a:cubicBezTo>
                <a:cubicBezTo>
                  <a:pt x="6480" y="9066"/>
                  <a:pt x="4829" y="9011"/>
                  <a:pt x="3028" y="9286"/>
                </a:cubicBezTo>
                <a:cubicBezTo>
                  <a:pt x="2078" y="9438"/>
                  <a:pt x="1362" y="9782"/>
                  <a:pt x="1101" y="10786"/>
                </a:cubicBezTo>
                <a:cubicBezTo>
                  <a:pt x="1087" y="10842"/>
                  <a:pt x="1074" y="10965"/>
                  <a:pt x="1060" y="11130"/>
                </a:cubicBezTo>
                <a:cubicBezTo>
                  <a:pt x="1239" y="11777"/>
                  <a:pt x="1500" y="12396"/>
                  <a:pt x="1858" y="12918"/>
                </a:cubicBezTo>
                <a:cubicBezTo>
                  <a:pt x="1982" y="12946"/>
                  <a:pt x="2078" y="13056"/>
                  <a:pt x="2064" y="13180"/>
                </a:cubicBezTo>
                <a:cubicBezTo>
                  <a:pt x="2697" y="13964"/>
                  <a:pt x="3605" y="14404"/>
                  <a:pt x="4857" y="14088"/>
                </a:cubicBezTo>
                <a:cubicBezTo>
                  <a:pt x="5875" y="13826"/>
                  <a:pt x="6480" y="12973"/>
                  <a:pt x="7251" y="12286"/>
                </a:cubicBezTo>
                <a:cubicBezTo>
                  <a:pt x="7870" y="11735"/>
                  <a:pt x="8613" y="11364"/>
                  <a:pt x="9424" y="11282"/>
                </a:cubicBezTo>
                <a:cubicBezTo>
                  <a:pt x="10374" y="11172"/>
                  <a:pt x="11295" y="11295"/>
                  <a:pt x="12231" y="11419"/>
                </a:cubicBezTo>
                <a:cubicBezTo>
                  <a:pt x="13084" y="11529"/>
                  <a:pt x="14019" y="11653"/>
                  <a:pt x="14845" y="11254"/>
                </a:cubicBezTo>
                <a:cubicBezTo>
                  <a:pt x="17721" y="9892"/>
                  <a:pt x="18394" y="5091"/>
                  <a:pt x="15877" y="3123"/>
                </a:cubicBezTo>
                <a:cubicBezTo>
                  <a:pt x="14474" y="2022"/>
                  <a:pt x="12396" y="2092"/>
                  <a:pt x="10855" y="300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0"/>
          <p:cNvSpPr/>
          <p:nvPr/>
        </p:nvSpPr>
        <p:spPr>
          <a:xfrm rot="3059263">
            <a:off x="8868340" y="2815961"/>
            <a:ext cx="373840" cy="198656"/>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8"/>
        <p:cNvGrpSpPr/>
        <p:nvPr/>
      </p:nvGrpSpPr>
      <p:grpSpPr>
        <a:xfrm>
          <a:off x="0" y="0"/>
          <a:ext cx="0" cy="0"/>
          <a:chOff x="0" y="0"/>
          <a:chExt cx="0" cy="0"/>
        </a:xfrm>
      </p:grpSpPr>
      <p:sp>
        <p:nvSpPr>
          <p:cNvPr id="269" name="Google Shape;269;p3"/>
          <p:cNvSpPr txBox="1">
            <a:spLocks noGrp="1"/>
          </p:cNvSpPr>
          <p:nvPr>
            <p:ph type="title"/>
          </p:nvPr>
        </p:nvSpPr>
        <p:spPr>
          <a:xfrm>
            <a:off x="2152350" y="2042700"/>
            <a:ext cx="4839300" cy="1561500"/>
          </a:xfrm>
          <a:prstGeom prst="rect">
            <a:avLst/>
          </a:prstGeom>
          <a:ln>
            <a:noFill/>
          </a:ln>
        </p:spPr>
        <p:txBody>
          <a:bodyPr spcFirstLastPara="1" wrap="square" lIns="91425" tIns="91425" rIns="91425" bIns="91425" anchor="b" anchorCtr="0">
            <a:noAutofit/>
          </a:bodyPr>
          <a:lstStyle>
            <a:lvl1pPr lvl="0" algn="ctr">
              <a:lnSpc>
                <a:spcPct val="115000"/>
              </a:lnSpc>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70" name="Google Shape;270;p3"/>
          <p:cNvSpPr txBox="1">
            <a:spLocks noGrp="1"/>
          </p:cNvSpPr>
          <p:nvPr>
            <p:ph type="title" idx="2" hasCustomPrompt="1"/>
          </p:nvPr>
        </p:nvSpPr>
        <p:spPr>
          <a:xfrm>
            <a:off x="3925875" y="1004525"/>
            <a:ext cx="1268400" cy="992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1" name="Google Shape;271;p3"/>
          <p:cNvSpPr txBox="1">
            <a:spLocks noGrp="1"/>
          </p:cNvSpPr>
          <p:nvPr>
            <p:ph type="subTitle" idx="1"/>
          </p:nvPr>
        </p:nvSpPr>
        <p:spPr>
          <a:xfrm>
            <a:off x="2152350" y="3649675"/>
            <a:ext cx="4839300" cy="4743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2" name="Google Shape;272;p3"/>
          <p:cNvGrpSpPr/>
          <p:nvPr/>
        </p:nvGrpSpPr>
        <p:grpSpPr>
          <a:xfrm rot="5400000" flipH="1">
            <a:off x="-1652870" y="-503030"/>
            <a:ext cx="3863820" cy="1504029"/>
            <a:chOff x="5118925" y="3316075"/>
            <a:chExt cx="2765798" cy="1076613"/>
          </a:xfrm>
        </p:grpSpPr>
        <p:sp>
          <p:nvSpPr>
            <p:cNvPr id="273" name="Google Shape;273;p3"/>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 name="Google Shape;307;p3"/>
          <p:cNvSpPr/>
          <p:nvPr/>
        </p:nvSpPr>
        <p:spPr>
          <a:xfrm>
            <a:off x="5391575" y="-295201"/>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3"/>
          <p:cNvGrpSpPr/>
          <p:nvPr/>
        </p:nvGrpSpPr>
        <p:grpSpPr>
          <a:xfrm rot="-2700000">
            <a:off x="5326241" y="4536159"/>
            <a:ext cx="5320660" cy="2891879"/>
            <a:chOff x="4056367" y="1569400"/>
            <a:chExt cx="976783" cy="530900"/>
          </a:xfrm>
        </p:grpSpPr>
        <p:sp>
          <p:nvSpPr>
            <p:cNvPr id="309" name="Google Shape;309;p3"/>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4056367" y="1634236"/>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 name="Google Shape;311;p3"/>
          <p:cNvSpPr/>
          <p:nvPr/>
        </p:nvSpPr>
        <p:spPr>
          <a:xfrm rot="-4475127">
            <a:off x="1900264" y="-646155"/>
            <a:ext cx="920517" cy="1421592"/>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rot="1666954">
            <a:off x="8695928" y="561785"/>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rot="1600803">
            <a:off x="1051295" y="4749662"/>
            <a:ext cx="1162335" cy="765979"/>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rot="-2700000">
            <a:off x="-1024076" y="4058815"/>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 name="Google Shape;315;p3"/>
          <p:cNvGrpSpPr/>
          <p:nvPr/>
        </p:nvGrpSpPr>
        <p:grpSpPr>
          <a:xfrm>
            <a:off x="289162" y="2417569"/>
            <a:ext cx="424054" cy="474297"/>
            <a:chOff x="6809075" y="3709775"/>
            <a:chExt cx="385925" cy="431650"/>
          </a:xfrm>
        </p:grpSpPr>
        <p:sp>
          <p:nvSpPr>
            <p:cNvPr id="316" name="Google Shape;316;p3"/>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3"/>
          <p:cNvGrpSpPr/>
          <p:nvPr/>
        </p:nvGrpSpPr>
        <p:grpSpPr>
          <a:xfrm>
            <a:off x="8513178" y="2760315"/>
            <a:ext cx="828074" cy="992713"/>
            <a:chOff x="5937150" y="5007400"/>
            <a:chExt cx="373225" cy="447450"/>
          </a:xfrm>
        </p:grpSpPr>
        <p:sp>
          <p:nvSpPr>
            <p:cNvPr id="331" name="Google Shape;331;p3"/>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3"/>
          <p:cNvSpPr/>
          <p:nvPr/>
        </p:nvSpPr>
        <p:spPr>
          <a:xfrm rot="7764463">
            <a:off x="2432869" y="4886208"/>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 name="Google Shape;335;p3"/>
          <p:cNvGrpSpPr/>
          <p:nvPr/>
        </p:nvGrpSpPr>
        <p:grpSpPr>
          <a:xfrm>
            <a:off x="4002036" y="-176435"/>
            <a:ext cx="733505" cy="482151"/>
            <a:chOff x="6739600" y="291450"/>
            <a:chExt cx="504925" cy="331900"/>
          </a:xfrm>
        </p:grpSpPr>
        <p:sp>
          <p:nvSpPr>
            <p:cNvPr id="336" name="Google Shape;336;p3"/>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3"/>
          <p:cNvGrpSpPr/>
          <p:nvPr/>
        </p:nvGrpSpPr>
        <p:grpSpPr>
          <a:xfrm>
            <a:off x="4365717" y="4904313"/>
            <a:ext cx="959756" cy="597643"/>
            <a:chOff x="4819000" y="1410925"/>
            <a:chExt cx="327450" cy="203925"/>
          </a:xfrm>
        </p:grpSpPr>
        <p:sp>
          <p:nvSpPr>
            <p:cNvPr id="361" name="Google Shape;361;p3"/>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257"/>
        <p:cNvGrpSpPr/>
        <p:nvPr/>
      </p:nvGrpSpPr>
      <p:grpSpPr>
        <a:xfrm>
          <a:off x="0" y="0"/>
          <a:ext cx="0" cy="0"/>
          <a:chOff x="0" y="0"/>
          <a:chExt cx="0" cy="0"/>
        </a:xfrm>
      </p:grpSpPr>
      <p:sp>
        <p:nvSpPr>
          <p:cNvPr id="2258" name="Google Shape;2258;p21"/>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59" name="Google Shape;2259;p21"/>
          <p:cNvSpPr/>
          <p:nvPr/>
        </p:nvSpPr>
        <p:spPr>
          <a:xfrm rot="-2858433" flipH="1">
            <a:off x="6122018" y="4290891"/>
            <a:ext cx="5125935" cy="2891909"/>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1"/>
          <p:cNvSpPr/>
          <p:nvPr/>
        </p:nvSpPr>
        <p:spPr>
          <a:xfrm rot="-2858433" flipH="1">
            <a:off x="-312200" y="4284127"/>
            <a:ext cx="669186" cy="534777"/>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1"/>
          <p:cNvSpPr/>
          <p:nvPr/>
        </p:nvSpPr>
        <p:spPr>
          <a:xfrm rot="6994426" flipH="1">
            <a:off x="8512552" y="-298216"/>
            <a:ext cx="897889" cy="1192392"/>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1"/>
          <p:cNvSpPr/>
          <p:nvPr/>
        </p:nvSpPr>
        <p:spPr>
          <a:xfrm rot="-962022">
            <a:off x="-1073239" y="-330478"/>
            <a:ext cx="3254610" cy="722421"/>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1"/>
          <p:cNvSpPr/>
          <p:nvPr/>
        </p:nvSpPr>
        <p:spPr>
          <a:xfrm rot="-3035537">
            <a:off x="2008244" y="-215697"/>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1"/>
          <p:cNvSpPr/>
          <p:nvPr/>
        </p:nvSpPr>
        <p:spPr>
          <a:xfrm rot="8100000">
            <a:off x="-1158037" y="2166557"/>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5" name="Google Shape;2265;p21"/>
          <p:cNvGrpSpPr/>
          <p:nvPr/>
        </p:nvGrpSpPr>
        <p:grpSpPr>
          <a:xfrm rot="-8779617">
            <a:off x="8786044" y="1812477"/>
            <a:ext cx="733503" cy="456756"/>
            <a:chOff x="4819000" y="1410925"/>
            <a:chExt cx="327450" cy="203925"/>
          </a:xfrm>
        </p:grpSpPr>
        <p:sp>
          <p:nvSpPr>
            <p:cNvPr id="2266" name="Google Shape;2266;p21"/>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1"/>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1"/>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1"/>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1"/>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1"/>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1"/>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1"/>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4" name="Google Shape;2274;p21"/>
          <p:cNvGrpSpPr/>
          <p:nvPr/>
        </p:nvGrpSpPr>
        <p:grpSpPr>
          <a:xfrm rot="10800000">
            <a:off x="147229" y="3932565"/>
            <a:ext cx="236881" cy="264947"/>
            <a:chOff x="6809075" y="3709775"/>
            <a:chExt cx="385925" cy="431650"/>
          </a:xfrm>
        </p:grpSpPr>
        <p:sp>
          <p:nvSpPr>
            <p:cNvPr id="2275" name="Google Shape;2275;p21"/>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1"/>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1"/>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1"/>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1"/>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1"/>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1"/>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1"/>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1"/>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1"/>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1"/>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1"/>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1"/>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1"/>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 name="Google Shape;2289;p21"/>
          <p:cNvGrpSpPr/>
          <p:nvPr/>
        </p:nvGrpSpPr>
        <p:grpSpPr>
          <a:xfrm>
            <a:off x="619206" y="763913"/>
            <a:ext cx="188039" cy="296415"/>
            <a:chOff x="4749525" y="2413575"/>
            <a:chExt cx="311271" cy="490672"/>
          </a:xfrm>
        </p:grpSpPr>
        <p:sp>
          <p:nvSpPr>
            <p:cNvPr id="2290" name="Google Shape;2290;p21"/>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1"/>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1"/>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3" name="Google Shape;2293;p21"/>
          <p:cNvGrpSpPr/>
          <p:nvPr/>
        </p:nvGrpSpPr>
        <p:grpSpPr>
          <a:xfrm flipH="1">
            <a:off x="8336756" y="763913"/>
            <a:ext cx="188039" cy="296415"/>
            <a:chOff x="4749525" y="2413575"/>
            <a:chExt cx="311271" cy="490672"/>
          </a:xfrm>
        </p:grpSpPr>
        <p:sp>
          <p:nvSpPr>
            <p:cNvPr id="2294" name="Google Shape;2294;p21"/>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1"/>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1"/>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297"/>
        <p:cNvGrpSpPr/>
        <p:nvPr/>
      </p:nvGrpSpPr>
      <p:grpSpPr>
        <a:xfrm>
          <a:off x="0" y="0"/>
          <a:ext cx="0" cy="0"/>
          <a:chOff x="0" y="0"/>
          <a:chExt cx="0" cy="0"/>
        </a:xfrm>
      </p:grpSpPr>
      <p:sp>
        <p:nvSpPr>
          <p:cNvPr id="2298" name="Google Shape;2298;p22"/>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299" name="Google Shape;2299;p22"/>
          <p:cNvGrpSpPr/>
          <p:nvPr/>
        </p:nvGrpSpPr>
        <p:grpSpPr>
          <a:xfrm rot="-2858433" flipH="1">
            <a:off x="1982009" y="-786604"/>
            <a:ext cx="7041924" cy="9557707"/>
            <a:chOff x="4092125" y="345685"/>
            <a:chExt cx="1292764" cy="1754615"/>
          </a:xfrm>
        </p:grpSpPr>
        <p:sp>
          <p:nvSpPr>
            <p:cNvPr id="2300" name="Google Shape;2300;p22"/>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2"/>
            <p:cNvSpPr/>
            <p:nvPr/>
          </p:nvSpPr>
          <p:spPr>
            <a:xfrm>
              <a:off x="5262039" y="345685"/>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2" name="Google Shape;2302;p22"/>
          <p:cNvSpPr/>
          <p:nvPr/>
        </p:nvSpPr>
        <p:spPr>
          <a:xfrm rot="6994426" flipH="1">
            <a:off x="8512552" y="-298216"/>
            <a:ext cx="897889" cy="1192392"/>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3" name="Google Shape;2303;p22"/>
          <p:cNvGrpSpPr/>
          <p:nvPr/>
        </p:nvGrpSpPr>
        <p:grpSpPr>
          <a:xfrm rot="-851041" flipH="1">
            <a:off x="-62280" y="4568654"/>
            <a:ext cx="656320" cy="786802"/>
            <a:chOff x="5937150" y="5007400"/>
            <a:chExt cx="373225" cy="447450"/>
          </a:xfrm>
        </p:grpSpPr>
        <p:sp>
          <p:nvSpPr>
            <p:cNvPr id="2304" name="Google Shape;2304;p22"/>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2"/>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2"/>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 name="Google Shape;2307;p22"/>
          <p:cNvGrpSpPr/>
          <p:nvPr/>
        </p:nvGrpSpPr>
        <p:grpSpPr>
          <a:xfrm rot="10800000">
            <a:off x="8644746" y="3226482"/>
            <a:ext cx="424068" cy="382372"/>
            <a:chOff x="593975" y="1926100"/>
            <a:chExt cx="917300" cy="826750"/>
          </a:xfrm>
        </p:grpSpPr>
        <p:sp>
          <p:nvSpPr>
            <p:cNvPr id="2308" name="Google Shape;2308;p22"/>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2"/>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2"/>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2"/>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2"/>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2"/>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2"/>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2"/>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2"/>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2"/>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2"/>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2"/>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2"/>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2"/>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2"/>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2"/>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2"/>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2"/>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2"/>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2"/>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2"/>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2"/>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2"/>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2"/>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2"/>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2"/>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2"/>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2"/>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2"/>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2"/>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2"/>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2"/>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2"/>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2"/>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2"/>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2"/>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4" name="Google Shape;2344;p22"/>
          <p:cNvSpPr/>
          <p:nvPr/>
        </p:nvSpPr>
        <p:spPr>
          <a:xfrm rot="-962022">
            <a:off x="-1073239" y="-330478"/>
            <a:ext cx="3254610" cy="722421"/>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2"/>
          <p:cNvSpPr/>
          <p:nvPr/>
        </p:nvSpPr>
        <p:spPr>
          <a:xfrm rot="-3035537">
            <a:off x="2008244" y="-215697"/>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2"/>
          <p:cNvSpPr/>
          <p:nvPr/>
        </p:nvSpPr>
        <p:spPr>
          <a:xfrm rot="8100000">
            <a:off x="-1094887" y="1077144"/>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7" name="Google Shape;2347;p22"/>
          <p:cNvGrpSpPr/>
          <p:nvPr/>
        </p:nvGrpSpPr>
        <p:grpSpPr>
          <a:xfrm rot="-8779617">
            <a:off x="8786044" y="1812477"/>
            <a:ext cx="733503" cy="456756"/>
            <a:chOff x="4819000" y="1410925"/>
            <a:chExt cx="327450" cy="203925"/>
          </a:xfrm>
        </p:grpSpPr>
        <p:sp>
          <p:nvSpPr>
            <p:cNvPr id="2348" name="Google Shape;2348;p22"/>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2"/>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2"/>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2"/>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2"/>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2"/>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2"/>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2"/>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22"/>
          <p:cNvGrpSpPr/>
          <p:nvPr/>
        </p:nvGrpSpPr>
        <p:grpSpPr>
          <a:xfrm rot="10800000">
            <a:off x="147229" y="2688077"/>
            <a:ext cx="236881" cy="264947"/>
            <a:chOff x="6809075" y="3709775"/>
            <a:chExt cx="385925" cy="431650"/>
          </a:xfrm>
        </p:grpSpPr>
        <p:sp>
          <p:nvSpPr>
            <p:cNvPr id="2357" name="Google Shape;2357;p22"/>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2"/>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2"/>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2"/>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2"/>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2"/>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2"/>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2"/>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2"/>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2"/>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2"/>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2"/>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2"/>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2"/>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1" name="Google Shape;2371;p22"/>
          <p:cNvGrpSpPr/>
          <p:nvPr/>
        </p:nvGrpSpPr>
        <p:grpSpPr>
          <a:xfrm>
            <a:off x="619206" y="763913"/>
            <a:ext cx="188039" cy="296415"/>
            <a:chOff x="4749525" y="2413575"/>
            <a:chExt cx="311271" cy="490672"/>
          </a:xfrm>
        </p:grpSpPr>
        <p:sp>
          <p:nvSpPr>
            <p:cNvPr id="2372" name="Google Shape;2372;p22"/>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2"/>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2"/>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22"/>
          <p:cNvGrpSpPr/>
          <p:nvPr/>
        </p:nvGrpSpPr>
        <p:grpSpPr>
          <a:xfrm flipH="1">
            <a:off x="8336756" y="763913"/>
            <a:ext cx="188039" cy="296415"/>
            <a:chOff x="4749525" y="2413575"/>
            <a:chExt cx="311271" cy="490672"/>
          </a:xfrm>
        </p:grpSpPr>
        <p:sp>
          <p:nvSpPr>
            <p:cNvPr id="2376" name="Google Shape;2376;p22"/>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2"/>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2"/>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3">
  <p:cSld name="TITLE_ONLY_1_1_1">
    <p:spTree>
      <p:nvGrpSpPr>
        <p:cNvPr id="1" name="Shape 2379"/>
        <p:cNvGrpSpPr/>
        <p:nvPr/>
      </p:nvGrpSpPr>
      <p:grpSpPr>
        <a:xfrm>
          <a:off x="0" y="0"/>
          <a:ext cx="0" cy="0"/>
          <a:chOff x="0" y="0"/>
          <a:chExt cx="0" cy="0"/>
        </a:xfrm>
      </p:grpSpPr>
      <p:sp>
        <p:nvSpPr>
          <p:cNvPr id="2380" name="Google Shape;2380;p23"/>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381" name="Google Shape;2381;p23"/>
          <p:cNvGrpSpPr/>
          <p:nvPr/>
        </p:nvGrpSpPr>
        <p:grpSpPr>
          <a:xfrm rot="7941567" flipH="1">
            <a:off x="-2023416" y="-2073971"/>
            <a:ext cx="5125935" cy="2891909"/>
            <a:chOff x="4092125" y="1569400"/>
            <a:chExt cx="941025" cy="530900"/>
          </a:xfrm>
        </p:grpSpPr>
        <p:sp>
          <p:nvSpPr>
            <p:cNvPr id="2382" name="Google Shape;2382;p23"/>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3"/>
            <p:cNvSpPr/>
            <p:nvPr/>
          </p:nvSpPr>
          <p:spPr>
            <a:xfrm>
              <a:off x="4836539" y="1629449"/>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4" name="Google Shape;2384;p23"/>
          <p:cNvSpPr/>
          <p:nvPr/>
        </p:nvSpPr>
        <p:spPr>
          <a:xfrm rot="-3805574" flipH="1">
            <a:off x="-259655" y="4007803"/>
            <a:ext cx="897889" cy="1192392"/>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5" name="Google Shape;2385;p23"/>
          <p:cNvGrpSpPr/>
          <p:nvPr/>
        </p:nvGrpSpPr>
        <p:grpSpPr>
          <a:xfrm>
            <a:off x="8556960" y="1246259"/>
            <a:ext cx="656316" cy="786796"/>
            <a:chOff x="5937150" y="5007400"/>
            <a:chExt cx="373225" cy="447450"/>
          </a:xfrm>
        </p:grpSpPr>
        <p:sp>
          <p:nvSpPr>
            <p:cNvPr id="2386" name="Google Shape;2386;p23"/>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3"/>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3"/>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9" name="Google Shape;2389;p23"/>
          <p:cNvGrpSpPr/>
          <p:nvPr/>
        </p:nvGrpSpPr>
        <p:grpSpPr>
          <a:xfrm>
            <a:off x="6694912" y="-248231"/>
            <a:ext cx="424054" cy="474297"/>
            <a:chOff x="6809075" y="3709775"/>
            <a:chExt cx="385925" cy="431650"/>
          </a:xfrm>
        </p:grpSpPr>
        <p:sp>
          <p:nvSpPr>
            <p:cNvPr id="2390" name="Google Shape;2390;p23"/>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3"/>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3"/>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3"/>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3"/>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3"/>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3"/>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3"/>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3"/>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3"/>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3"/>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3"/>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3"/>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3"/>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4" name="Google Shape;2404;p23"/>
          <p:cNvGrpSpPr/>
          <p:nvPr/>
        </p:nvGrpSpPr>
        <p:grpSpPr>
          <a:xfrm>
            <a:off x="227993" y="1446666"/>
            <a:ext cx="328760" cy="296390"/>
            <a:chOff x="593975" y="1926100"/>
            <a:chExt cx="917300" cy="826750"/>
          </a:xfrm>
        </p:grpSpPr>
        <p:sp>
          <p:nvSpPr>
            <p:cNvPr id="2405" name="Google Shape;2405;p23"/>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3"/>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3"/>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3"/>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3"/>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3"/>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3"/>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3"/>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3"/>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3"/>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3"/>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3"/>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3"/>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3"/>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3"/>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3"/>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3"/>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3"/>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3"/>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3"/>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3"/>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3"/>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3"/>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3"/>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3"/>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3"/>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3"/>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3"/>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3"/>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3"/>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3"/>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3"/>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3"/>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3"/>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3"/>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3"/>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1" name="Google Shape;2441;p23"/>
          <p:cNvSpPr/>
          <p:nvPr/>
        </p:nvSpPr>
        <p:spPr>
          <a:xfrm rot="9837978">
            <a:off x="6987841" y="4622449"/>
            <a:ext cx="3254610" cy="722421"/>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3"/>
          <p:cNvSpPr/>
          <p:nvPr/>
        </p:nvSpPr>
        <p:spPr>
          <a:xfrm rot="7764463">
            <a:off x="3004369" y="4948445"/>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3"/>
          <p:cNvSpPr/>
          <p:nvPr/>
        </p:nvSpPr>
        <p:spPr>
          <a:xfrm rot="-2700000">
            <a:off x="8515799" y="2442415"/>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4" name="Google Shape;2444;p23"/>
          <p:cNvGrpSpPr/>
          <p:nvPr/>
        </p:nvGrpSpPr>
        <p:grpSpPr>
          <a:xfrm rot="2020383">
            <a:off x="-368761" y="2632746"/>
            <a:ext cx="733503" cy="456756"/>
            <a:chOff x="4819000" y="1410925"/>
            <a:chExt cx="327450" cy="203925"/>
          </a:xfrm>
        </p:grpSpPr>
        <p:sp>
          <p:nvSpPr>
            <p:cNvPr id="2445" name="Google Shape;2445;p23"/>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3"/>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3"/>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3"/>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3"/>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3"/>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3"/>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3"/>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3" name="Google Shape;2453;p23"/>
          <p:cNvGrpSpPr/>
          <p:nvPr/>
        </p:nvGrpSpPr>
        <p:grpSpPr>
          <a:xfrm>
            <a:off x="8556939" y="4187030"/>
            <a:ext cx="236881" cy="264947"/>
            <a:chOff x="6809075" y="3709775"/>
            <a:chExt cx="385925" cy="431650"/>
          </a:xfrm>
        </p:grpSpPr>
        <p:sp>
          <p:nvSpPr>
            <p:cNvPr id="2454" name="Google Shape;2454;p23"/>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3"/>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3"/>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3"/>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3"/>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3"/>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3"/>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3"/>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3"/>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3"/>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3"/>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3"/>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3"/>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3"/>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23"/>
          <p:cNvGrpSpPr/>
          <p:nvPr/>
        </p:nvGrpSpPr>
        <p:grpSpPr>
          <a:xfrm>
            <a:off x="619206" y="763913"/>
            <a:ext cx="188039" cy="296415"/>
            <a:chOff x="4749525" y="2413575"/>
            <a:chExt cx="311271" cy="490672"/>
          </a:xfrm>
        </p:grpSpPr>
        <p:sp>
          <p:nvSpPr>
            <p:cNvPr id="2469" name="Google Shape;2469;p23"/>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3"/>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3"/>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2" name="Google Shape;2472;p23"/>
          <p:cNvGrpSpPr/>
          <p:nvPr/>
        </p:nvGrpSpPr>
        <p:grpSpPr>
          <a:xfrm flipH="1">
            <a:off x="8336756" y="763913"/>
            <a:ext cx="188039" cy="296415"/>
            <a:chOff x="4749525" y="2413575"/>
            <a:chExt cx="311271" cy="490672"/>
          </a:xfrm>
        </p:grpSpPr>
        <p:sp>
          <p:nvSpPr>
            <p:cNvPr id="2473" name="Google Shape;2473;p23"/>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3"/>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3"/>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TITLE_ONLY_1_1_1_1">
    <p:spTree>
      <p:nvGrpSpPr>
        <p:cNvPr id="1" name="Shape 2476"/>
        <p:cNvGrpSpPr/>
        <p:nvPr/>
      </p:nvGrpSpPr>
      <p:grpSpPr>
        <a:xfrm>
          <a:off x="0" y="0"/>
          <a:ext cx="0" cy="0"/>
          <a:chOff x="0" y="0"/>
          <a:chExt cx="0" cy="0"/>
        </a:xfrm>
      </p:grpSpPr>
      <p:sp>
        <p:nvSpPr>
          <p:cNvPr id="2477" name="Google Shape;2477;p2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78" name="Google Shape;2478;p24"/>
          <p:cNvSpPr/>
          <p:nvPr/>
        </p:nvSpPr>
        <p:spPr>
          <a:xfrm rot="10800000" flipH="1">
            <a:off x="5778725" y="4870789"/>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9" name="Google Shape;2479;p24"/>
          <p:cNvGrpSpPr/>
          <p:nvPr/>
        </p:nvGrpSpPr>
        <p:grpSpPr>
          <a:xfrm rot="-8100000" flipH="1">
            <a:off x="5892916" y="-2821119"/>
            <a:ext cx="5320660" cy="2891879"/>
            <a:chOff x="4056367" y="1569400"/>
            <a:chExt cx="976783" cy="530900"/>
          </a:xfrm>
        </p:grpSpPr>
        <p:sp>
          <p:nvSpPr>
            <p:cNvPr id="2480" name="Google Shape;2480;p24"/>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4"/>
            <p:cNvSpPr/>
            <p:nvPr/>
          </p:nvSpPr>
          <p:spPr>
            <a:xfrm>
              <a:off x="4056367" y="1634236"/>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2" name="Google Shape;2482;p24"/>
          <p:cNvSpPr/>
          <p:nvPr/>
        </p:nvSpPr>
        <p:spPr>
          <a:xfrm rot="9133046" flipH="1">
            <a:off x="8695928" y="3292890"/>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3" name="Google Shape;2483;p24"/>
          <p:cNvGrpSpPr/>
          <p:nvPr/>
        </p:nvGrpSpPr>
        <p:grpSpPr>
          <a:xfrm>
            <a:off x="8513178" y="1456218"/>
            <a:ext cx="828074" cy="992713"/>
            <a:chOff x="5937150" y="5007400"/>
            <a:chExt cx="373225" cy="447450"/>
          </a:xfrm>
        </p:grpSpPr>
        <p:sp>
          <p:nvSpPr>
            <p:cNvPr id="2484" name="Google Shape;2484;p24"/>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4"/>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4"/>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24"/>
          <p:cNvGrpSpPr/>
          <p:nvPr/>
        </p:nvGrpSpPr>
        <p:grpSpPr>
          <a:xfrm rot="6216072" flipH="1">
            <a:off x="-114359" y="1851535"/>
            <a:ext cx="424060" cy="474304"/>
            <a:chOff x="6809075" y="3709775"/>
            <a:chExt cx="385925" cy="431650"/>
          </a:xfrm>
        </p:grpSpPr>
        <p:sp>
          <p:nvSpPr>
            <p:cNvPr id="2488" name="Google Shape;2488;p24"/>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4"/>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4"/>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4"/>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4"/>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4"/>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4"/>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4"/>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4"/>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4"/>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4"/>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4"/>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4"/>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4"/>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 name="Google Shape;2502;p24"/>
          <p:cNvGrpSpPr/>
          <p:nvPr/>
        </p:nvGrpSpPr>
        <p:grpSpPr>
          <a:xfrm rot="7941567" flipH="1">
            <a:off x="-2023416" y="-2073971"/>
            <a:ext cx="5125935" cy="2891909"/>
            <a:chOff x="4092125" y="1569400"/>
            <a:chExt cx="941025" cy="530900"/>
          </a:xfrm>
        </p:grpSpPr>
        <p:sp>
          <p:nvSpPr>
            <p:cNvPr id="2503" name="Google Shape;2503;p24"/>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4"/>
            <p:cNvSpPr/>
            <p:nvPr/>
          </p:nvSpPr>
          <p:spPr>
            <a:xfrm>
              <a:off x="4836539" y="1629449"/>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5" name="Google Shape;2505;p24"/>
          <p:cNvSpPr/>
          <p:nvPr/>
        </p:nvSpPr>
        <p:spPr>
          <a:xfrm rot="-3805574" flipH="1">
            <a:off x="-259655" y="4007803"/>
            <a:ext cx="897889" cy="1192392"/>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4"/>
          <p:cNvSpPr/>
          <p:nvPr/>
        </p:nvSpPr>
        <p:spPr>
          <a:xfrm rot="4852262" flipH="1">
            <a:off x="7435396" y="-444481"/>
            <a:ext cx="897897" cy="1192415"/>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7" name="Google Shape;2507;p24"/>
          <p:cNvGrpSpPr/>
          <p:nvPr/>
        </p:nvGrpSpPr>
        <p:grpSpPr>
          <a:xfrm>
            <a:off x="884508" y="-203086"/>
            <a:ext cx="400166" cy="447621"/>
            <a:chOff x="6809075" y="3709775"/>
            <a:chExt cx="385925" cy="431650"/>
          </a:xfrm>
        </p:grpSpPr>
        <p:sp>
          <p:nvSpPr>
            <p:cNvPr id="2508" name="Google Shape;2508;p24"/>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4"/>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4"/>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4"/>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4"/>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4"/>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4"/>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4"/>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4"/>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4"/>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4"/>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4"/>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4"/>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4"/>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 name="Google Shape;2522;p24"/>
          <p:cNvGrpSpPr/>
          <p:nvPr/>
        </p:nvGrpSpPr>
        <p:grpSpPr>
          <a:xfrm>
            <a:off x="619206" y="763913"/>
            <a:ext cx="188039" cy="296415"/>
            <a:chOff x="4749525" y="2413575"/>
            <a:chExt cx="311271" cy="490672"/>
          </a:xfrm>
        </p:grpSpPr>
        <p:sp>
          <p:nvSpPr>
            <p:cNvPr id="2523" name="Google Shape;2523;p24"/>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4"/>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4"/>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6" name="Google Shape;2526;p24"/>
          <p:cNvGrpSpPr/>
          <p:nvPr/>
        </p:nvGrpSpPr>
        <p:grpSpPr>
          <a:xfrm flipH="1">
            <a:off x="8336756" y="763913"/>
            <a:ext cx="188039" cy="296415"/>
            <a:chOff x="4749525" y="2413575"/>
            <a:chExt cx="311271" cy="490672"/>
          </a:xfrm>
        </p:grpSpPr>
        <p:sp>
          <p:nvSpPr>
            <p:cNvPr id="2527" name="Google Shape;2527;p24"/>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4"/>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4"/>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5">
  <p:cSld name="TITLE_ONLY_1_1_1_1_1">
    <p:spTree>
      <p:nvGrpSpPr>
        <p:cNvPr id="1" name="Shape 2530"/>
        <p:cNvGrpSpPr/>
        <p:nvPr/>
      </p:nvGrpSpPr>
      <p:grpSpPr>
        <a:xfrm>
          <a:off x="0" y="0"/>
          <a:ext cx="0" cy="0"/>
          <a:chOff x="0" y="0"/>
          <a:chExt cx="0" cy="0"/>
        </a:xfrm>
      </p:grpSpPr>
      <p:sp>
        <p:nvSpPr>
          <p:cNvPr id="2531" name="Google Shape;2531;p2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32" name="Google Shape;2532;p25"/>
          <p:cNvSpPr/>
          <p:nvPr/>
        </p:nvSpPr>
        <p:spPr>
          <a:xfrm rot="-2858433" flipH="1">
            <a:off x="6122018" y="4290891"/>
            <a:ext cx="5125935" cy="2891909"/>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5"/>
          <p:cNvSpPr/>
          <p:nvPr/>
        </p:nvSpPr>
        <p:spPr>
          <a:xfrm rot="-2858433" flipH="1">
            <a:off x="-312200" y="3039640"/>
            <a:ext cx="669186" cy="534777"/>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5"/>
          <p:cNvSpPr/>
          <p:nvPr/>
        </p:nvSpPr>
        <p:spPr>
          <a:xfrm rot="6994426" flipH="1">
            <a:off x="8512552" y="-298216"/>
            <a:ext cx="897889" cy="1192392"/>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5"/>
          <p:cNvSpPr/>
          <p:nvPr/>
        </p:nvSpPr>
        <p:spPr>
          <a:xfrm rot="-962022">
            <a:off x="-1073239" y="-330478"/>
            <a:ext cx="3254610" cy="722421"/>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5"/>
          <p:cNvSpPr/>
          <p:nvPr/>
        </p:nvSpPr>
        <p:spPr>
          <a:xfrm rot="-3035537">
            <a:off x="2008244" y="-215697"/>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5"/>
          <p:cNvSpPr/>
          <p:nvPr/>
        </p:nvSpPr>
        <p:spPr>
          <a:xfrm rot="8100000">
            <a:off x="-1094887" y="1077144"/>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8" name="Google Shape;2538;p25"/>
          <p:cNvGrpSpPr/>
          <p:nvPr/>
        </p:nvGrpSpPr>
        <p:grpSpPr>
          <a:xfrm rot="-8779617">
            <a:off x="8786044" y="1812477"/>
            <a:ext cx="733503" cy="456756"/>
            <a:chOff x="4819000" y="1410925"/>
            <a:chExt cx="327450" cy="203925"/>
          </a:xfrm>
        </p:grpSpPr>
        <p:sp>
          <p:nvSpPr>
            <p:cNvPr id="2539" name="Google Shape;2539;p25"/>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5"/>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5"/>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5"/>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5"/>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5"/>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5"/>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5"/>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7" name="Google Shape;2547;p25"/>
          <p:cNvGrpSpPr/>
          <p:nvPr/>
        </p:nvGrpSpPr>
        <p:grpSpPr>
          <a:xfrm rot="10800000">
            <a:off x="147229" y="2688077"/>
            <a:ext cx="236881" cy="264947"/>
            <a:chOff x="6809075" y="3709775"/>
            <a:chExt cx="385925" cy="431650"/>
          </a:xfrm>
        </p:grpSpPr>
        <p:sp>
          <p:nvSpPr>
            <p:cNvPr id="2548" name="Google Shape;2548;p25"/>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5"/>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5"/>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5"/>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5"/>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5"/>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5"/>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5"/>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5"/>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5"/>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5"/>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5"/>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5"/>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5"/>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2" name="Google Shape;2562;p25"/>
          <p:cNvGrpSpPr/>
          <p:nvPr/>
        </p:nvGrpSpPr>
        <p:grpSpPr>
          <a:xfrm>
            <a:off x="619206" y="763913"/>
            <a:ext cx="188039" cy="296415"/>
            <a:chOff x="4749525" y="2413575"/>
            <a:chExt cx="311271" cy="490672"/>
          </a:xfrm>
        </p:grpSpPr>
        <p:sp>
          <p:nvSpPr>
            <p:cNvPr id="2563" name="Google Shape;2563;p25"/>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5"/>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5"/>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6" name="Google Shape;2566;p25"/>
          <p:cNvGrpSpPr/>
          <p:nvPr/>
        </p:nvGrpSpPr>
        <p:grpSpPr>
          <a:xfrm flipH="1">
            <a:off x="8336756" y="763913"/>
            <a:ext cx="188039" cy="296415"/>
            <a:chOff x="4749525" y="2413575"/>
            <a:chExt cx="311271" cy="490672"/>
          </a:xfrm>
        </p:grpSpPr>
        <p:sp>
          <p:nvSpPr>
            <p:cNvPr id="2567" name="Google Shape;2567;p25"/>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5"/>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5"/>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6">
  <p:cSld name="TITLE_ONLY_1_1_1_1_1_1">
    <p:spTree>
      <p:nvGrpSpPr>
        <p:cNvPr id="1" name="Shape 2570"/>
        <p:cNvGrpSpPr/>
        <p:nvPr/>
      </p:nvGrpSpPr>
      <p:grpSpPr>
        <a:xfrm>
          <a:off x="0" y="0"/>
          <a:ext cx="0" cy="0"/>
          <a:chOff x="0" y="0"/>
          <a:chExt cx="0" cy="0"/>
        </a:xfrm>
      </p:grpSpPr>
      <p:sp>
        <p:nvSpPr>
          <p:cNvPr id="2571" name="Google Shape;2571;p2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572" name="Google Shape;2572;p26"/>
          <p:cNvGrpSpPr/>
          <p:nvPr/>
        </p:nvGrpSpPr>
        <p:grpSpPr>
          <a:xfrm flipH="1">
            <a:off x="-2815295" y="4006164"/>
            <a:ext cx="3863820" cy="1504029"/>
            <a:chOff x="5118925" y="3316075"/>
            <a:chExt cx="2765798" cy="1076613"/>
          </a:xfrm>
        </p:grpSpPr>
        <p:sp>
          <p:nvSpPr>
            <p:cNvPr id="2573" name="Google Shape;2573;p26"/>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6"/>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6"/>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6"/>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6"/>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6"/>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6"/>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6"/>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6"/>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6"/>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6"/>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6"/>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6"/>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6"/>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6"/>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6"/>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6"/>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6"/>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6"/>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6"/>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6"/>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6"/>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6"/>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6"/>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6"/>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6"/>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6"/>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6"/>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6"/>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6"/>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6"/>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6"/>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6"/>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6"/>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7" name="Google Shape;2607;p26"/>
          <p:cNvSpPr/>
          <p:nvPr/>
        </p:nvSpPr>
        <p:spPr>
          <a:xfrm rot="10800000" flipH="1">
            <a:off x="8417775" y="4507657"/>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6"/>
          <p:cNvSpPr/>
          <p:nvPr/>
        </p:nvSpPr>
        <p:spPr>
          <a:xfrm rot="-8100000" flipH="1">
            <a:off x="7102770" y="-2683836"/>
            <a:ext cx="5125882" cy="2891879"/>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6"/>
          <p:cNvSpPr/>
          <p:nvPr/>
        </p:nvSpPr>
        <p:spPr>
          <a:xfrm rot="-6324873" flipH="1">
            <a:off x="1937476" y="4417801"/>
            <a:ext cx="920517" cy="1421592"/>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6"/>
          <p:cNvSpPr/>
          <p:nvPr/>
        </p:nvSpPr>
        <p:spPr>
          <a:xfrm rot="9133046" flipH="1">
            <a:off x="8695928" y="1723146"/>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6"/>
          <p:cNvSpPr/>
          <p:nvPr/>
        </p:nvSpPr>
        <p:spPr>
          <a:xfrm rot="9199197" flipH="1">
            <a:off x="1379820" y="-508478"/>
            <a:ext cx="1162335" cy="765979"/>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2" name="Google Shape;2612;p26"/>
          <p:cNvGrpSpPr/>
          <p:nvPr/>
        </p:nvGrpSpPr>
        <p:grpSpPr>
          <a:xfrm rot="10800000" flipH="1">
            <a:off x="8719937" y="908147"/>
            <a:ext cx="424054" cy="474297"/>
            <a:chOff x="6809075" y="3709775"/>
            <a:chExt cx="385925" cy="431650"/>
          </a:xfrm>
        </p:grpSpPr>
        <p:sp>
          <p:nvSpPr>
            <p:cNvPr id="2613" name="Google Shape;2613;p26"/>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6"/>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6"/>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6"/>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6"/>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6"/>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6"/>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6"/>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6"/>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6"/>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6"/>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6"/>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6"/>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6"/>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7" name="Google Shape;2627;p26"/>
          <p:cNvGrpSpPr/>
          <p:nvPr/>
        </p:nvGrpSpPr>
        <p:grpSpPr>
          <a:xfrm rot="10800000">
            <a:off x="-82722" y="-375627"/>
            <a:ext cx="828074" cy="992713"/>
            <a:chOff x="5937150" y="5007400"/>
            <a:chExt cx="373225" cy="447450"/>
          </a:xfrm>
        </p:grpSpPr>
        <p:sp>
          <p:nvSpPr>
            <p:cNvPr id="2628" name="Google Shape;2628;p26"/>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6"/>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6"/>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1" name="Google Shape;2631;p26"/>
          <p:cNvSpPr/>
          <p:nvPr/>
        </p:nvSpPr>
        <p:spPr>
          <a:xfrm rot="3035537" flipH="1">
            <a:off x="7648244" y="-371925"/>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2" name="Google Shape;2632;p26"/>
          <p:cNvGrpSpPr/>
          <p:nvPr/>
        </p:nvGrpSpPr>
        <p:grpSpPr>
          <a:xfrm rot="10800000" flipH="1">
            <a:off x="6625848" y="4805397"/>
            <a:ext cx="733505" cy="482151"/>
            <a:chOff x="6739600" y="291450"/>
            <a:chExt cx="504925" cy="331900"/>
          </a:xfrm>
        </p:grpSpPr>
        <p:sp>
          <p:nvSpPr>
            <p:cNvPr id="2633" name="Google Shape;2633;p26"/>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6"/>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6"/>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6"/>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6"/>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6"/>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6"/>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6"/>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6"/>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6"/>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6"/>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6"/>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6"/>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6"/>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6"/>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6"/>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6"/>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6"/>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6"/>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6"/>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6"/>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6"/>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6"/>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6"/>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7" name="Google Shape;2657;p26"/>
          <p:cNvGrpSpPr/>
          <p:nvPr/>
        </p:nvGrpSpPr>
        <p:grpSpPr>
          <a:xfrm rot="10800000" flipH="1">
            <a:off x="-480258" y="1764820"/>
            <a:ext cx="959756" cy="597643"/>
            <a:chOff x="4819000" y="1410925"/>
            <a:chExt cx="327450" cy="203925"/>
          </a:xfrm>
        </p:grpSpPr>
        <p:sp>
          <p:nvSpPr>
            <p:cNvPr id="2658" name="Google Shape;2658;p26"/>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6"/>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6"/>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6"/>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6"/>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6"/>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6"/>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6"/>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 name="Google Shape;2666;p26"/>
          <p:cNvGrpSpPr/>
          <p:nvPr/>
        </p:nvGrpSpPr>
        <p:grpSpPr>
          <a:xfrm rot="5400000" flipH="1">
            <a:off x="154163" y="3539126"/>
            <a:ext cx="354275" cy="296400"/>
            <a:chOff x="5613525" y="2508525"/>
            <a:chExt cx="354275" cy="296400"/>
          </a:xfrm>
        </p:grpSpPr>
        <p:sp>
          <p:nvSpPr>
            <p:cNvPr id="2667" name="Google Shape;2667;p26"/>
            <p:cNvSpPr/>
            <p:nvPr/>
          </p:nvSpPr>
          <p:spPr>
            <a:xfrm>
              <a:off x="5613525" y="2508525"/>
              <a:ext cx="49175" cy="296400"/>
            </a:xfrm>
            <a:custGeom>
              <a:avLst/>
              <a:gdLst/>
              <a:ahLst/>
              <a:cxnLst/>
              <a:rect l="l" t="t" r="r" b="b"/>
              <a:pathLst>
                <a:path w="1967" h="11856" extrusionOk="0">
                  <a:moveTo>
                    <a:pt x="1077" y="0"/>
                  </a:moveTo>
                  <a:cubicBezTo>
                    <a:pt x="691" y="0"/>
                    <a:pt x="309" y="248"/>
                    <a:pt x="316" y="743"/>
                  </a:cubicBezTo>
                  <a:cubicBezTo>
                    <a:pt x="316" y="1389"/>
                    <a:pt x="330" y="2022"/>
                    <a:pt x="330" y="2655"/>
                  </a:cubicBezTo>
                  <a:cubicBezTo>
                    <a:pt x="233" y="5572"/>
                    <a:pt x="0" y="8571"/>
                    <a:pt x="385" y="11419"/>
                  </a:cubicBezTo>
                  <a:cubicBezTo>
                    <a:pt x="418" y="11710"/>
                    <a:pt x="670" y="11855"/>
                    <a:pt x="933" y="11855"/>
                  </a:cubicBezTo>
                  <a:cubicBezTo>
                    <a:pt x="994" y="11855"/>
                    <a:pt x="1055" y="11848"/>
                    <a:pt x="1114" y="11832"/>
                  </a:cubicBezTo>
                  <a:cubicBezTo>
                    <a:pt x="1143" y="11835"/>
                    <a:pt x="1172" y="11836"/>
                    <a:pt x="1202" y="11836"/>
                  </a:cubicBezTo>
                  <a:cubicBezTo>
                    <a:pt x="1587" y="11836"/>
                    <a:pt x="1967" y="11588"/>
                    <a:pt x="1967" y="11102"/>
                  </a:cubicBezTo>
                  <a:cubicBezTo>
                    <a:pt x="1939" y="7842"/>
                    <a:pt x="1926" y="4595"/>
                    <a:pt x="1912" y="1334"/>
                  </a:cubicBezTo>
                  <a:cubicBezTo>
                    <a:pt x="1912" y="1224"/>
                    <a:pt x="1884" y="1128"/>
                    <a:pt x="1857" y="1046"/>
                  </a:cubicBezTo>
                  <a:lnTo>
                    <a:pt x="1857" y="743"/>
                  </a:lnTo>
                  <a:cubicBezTo>
                    <a:pt x="1850" y="248"/>
                    <a:pt x="1462"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6"/>
            <p:cNvSpPr/>
            <p:nvPr/>
          </p:nvSpPr>
          <p:spPr>
            <a:xfrm>
              <a:off x="5689525" y="2508525"/>
              <a:ext cx="49550" cy="296400"/>
            </a:xfrm>
            <a:custGeom>
              <a:avLst/>
              <a:gdLst/>
              <a:ahLst/>
              <a:cxnLst/>
              <a:rect l="l" t="t" r="r" b="b"/>
              <a:pathLst>
                <a:path w="1982" h="11856" extrusionOk="0">
                  <a:moveTo>
                    <a:pt x="1091" y="0"/>
                  </a:moveTo>
                  <a:cubicBezTo>
                    <a:pt x="706" y="0"/>
                    <a:pt x="324" y="248"/>
                    <a:pt x="330" y="743"/>
                  </a:cubicBezTo>
                  <a:cubicBezTo>
                    <a:pt x="330" y="1389"/>
                    <a:pt x="345" y="2022"/>
                    <a:pt x="345" y="2655"/>
                  </a:cubicBezTo>
                  <a:cubicBezTo>
                    <a:pt x="234" y="5572"/>
                    <a:pt x="0" y="8571"/>
                    <a:pt x="385" y="11419"/>
                  </a:cubicBezTo>
                  <a:cubicBezTo>
                    <a:pt x="430" y="11710"/>
                    <a:pt x="684" y="11855"/>
                    <a:pt x="947" y="11855"/>
                  </a:cubicBezTo>
                  <a:cubicBezTo>
                    <a:pt x="1008" y="11855"/>
                    <a:pt x="1069" y="11848"/>
                    <a:pt x="1128" y="11832"/>
                  </a:cubicBezTo>
                  <a:cubicBezTo>
                    <a:pt x="1157" y="11835"/>
                    <a:pt x="1187" y="11836"/>
                    <a:pt x="1216" y="11836"/>
                  </a:cubicBezTo>
                  <a:cubicBezTo>
                    <a:pt x="1601" y="11836"/>
                    <a:pt x="1981" y="11588"/>
                    <a:pt x="1981" y="11102"/>
                  </a:cubicBezTo>
                  <a:cubicBezTo>
                    <a:pt x="1954" y="7842"/>
                    <a:pt x="1940" y="4595"/>
                    <a:pt x="1926" y="1334"/>
                  </a:cubicBezTo>
                  <a:cubicBezTo>
                    <a:pt x="1926" y="1224"/>
                    <a:pt x="1899" y="1128"/>
                    <a:pt x="1871" y="1046"/>
                  </a:cubicBezTo>
                  <a:lnTo>
                    <a:pt x="1871" y="743"/>
                  </a:lnTo>
                  <a:cubicBezTo>
                    <a:pt x="1865" y="248"/>
                    <a:pt x="1476" y="0"/>
                    <a:pt x="10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6"/>
            <p:cNvSpPr/>
            <p:nvPr/>
          </p:nvSpPr>
          <p:spPr>
            <a:xfrm>
              <a:off x="5765875" y="2508525"/>
              <a:ext cx="49525" cy="296400"/>
            </a:xfrm>
            <a:custGeom>
              <a:avLst/>
              <a:gdLst/>
              <a:ahLst/>
              <a:cxnLst/>
              <a:rect l="l" t="t" r="r" b="b"/>
              <a:pathLst>
                <a:path w="1981" h="11856" extrusionOk="0">
                  <a:moveTo>
                    <a:pt x="1089" y="0"/>
                  </a:moveTo>
                  <a:cubicBezTo>
                    <a:pt x="706" y="0"/>
                    <a:pt x="324" y="248"/>
                    <a:pt x="330" y="743"/>
                  </a:cubicBezTo>
                  <a:cubicBezTo>
                    <a:pt x="330" y="1389"/>
                    <a:pt x="345" y="2022"/>
                    <a:pt x="345" y="2655"/>
                  </a:cubicBezTo>
                  <a:cubicBezTo>
                    <a:pt x="235" y="5572"/>
                    <a:pt x="0" y="8571"/>
                    <a:pt x="386" y="11419"/>
                  </a:cubicBezTo>
                  <a:cubicBezTo>
                    <a:pt x="430" y="11710"/>
                    <a:pt x="684" y="11855"/>
                    <a:pt x="947" y="11855"/>
                  </a:cubicBezTo>
                  <a:cubicBezTo>
                    <a:pt x="1008" y="11855"/>
                    <a:pt x="1069" y="11848"/>
                    <a:pt x="1128" y="11832"/>
                  </a:cubicBezTo>
                  <a:cubicBezTo>
                    <a:pt x="1158" y="11835"/>
                    <a:pt x="1187" y="11836"/>
                    <a:pt x="1216" y="11836"/>
                  </a:cubicBezTo>
                  <a:cubicBezTo>
                    <a:pt x="1601" y="11836"/>
                    <a:pt x="1980" y="11588"/>
                    <a:pt x="1968" y="11102"/>
                  </a:cubicBezTo>
                  <a:cubicBezTo>
                    <a:pt x="1954" y="7842"/>
                    <a:pt x="1941" y="4595"/>
                    <a:pt x="1926" y="1334"/>
                  </a:cubicBezTo>
                  <a:cubicBezTo>
                    <a:pt x="1926" y="1224"/>
                    <a:pt x="1899" y="1128"/>
                    <a:pt x="1871" y="1046"/>
                  </a:cubicBezTo>
                  <a:cubicBezTo>
                    <a:pt x="1871" y="949"/>
                    <a:pt x="1858" y="839"/>
                    <a:pt x="1858" y="743"/>
                  </a:cubicBezTo>
                  <a:cubicBezTo>
                    <a:pt x="1858" y="248"/>
                    <a:pt x="1473" y="0"/>
                    <a:pt x="10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6"/>
            <p:cNvSpPr/>
            <p:nvPr/>
          </p:nvSpPr>
          <p:spPr>
            <a:xfrm>
              <a:off x="584222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30" y="11710"/>
                    <a:pt x="684" y="11855"/>
                    <a:pt x="948" y="11855"/>
                  </a:cubicBezTo>
                  <a:cubicBezTo>
                    <a:pt x="1008" y="11855"/>
                    <a:pt x="1069" y="11848"/>
                    <a:pt x="1129" y="11832"/>
                  </a:cubicBezTo>
                  <a:cubicBezTo>
                    <a:pt x="1158" y="11835"/>
                    <a:pt x="1187" y="11836"/>
                    <a:pt x="1216" y="11836"/>
                  </a:cubicBezTo>
                  <a:cubicBezTo>
                    <a:pt x="1600" y="11836"/>
                    <a:pt x="1968" y="11588"/>
                    <a:pt x="1968" y="11102"/>
                  </a:cubicBezTo>
                  <a:cubicBezTo>
                    <a:pt x="1954" y="7842"/>
                    <a:pt x="1941" y="4595"/>
                    <a:pt x="1913" y="1334"/>
                  </a:cubicBezTo>
                  <a:cubicBezTo>
                    <a:pt x="1913" y="1224"/>
                    <a:pt x="1899" y="1128"/>
                    <a:pt x="1858" y="1046"/>
                  </a:cubicBezTo>
                  <a:lnTo>
                    <a:pt x="1858" y="743"/>
                  </a:lnTo>
                  <a:cubicBezTo>
                    <a:pt x="1851" y="248"/>
                    <a:pt x="1466" y="0"/>
                    <a:pt x="10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6"/>
            <p:cNvSpPr/>
            <p:nvPr/>
          </p:nvSpPr>
          <p:spPr>
            <a:xfrm>
              <a:off x="591857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20" y="11710"/>
                    <a:pt x="681" y="11855"/>
                    <a:pt x="947" y="11855"/>
                  </a:cubicBezTo>
                  <a:cubicBezTo>
                    <a:pt x="1008" y="11855"/>
                    <a:pt x="1070" y="11848"/>
                    <a:pt x="1129" y="11832"/>
                  </a:cubicBezTo>
                  <a:cubicBezTo>
                    <a:pt x="1158" y="11835"/>
                    <a:pt x="1187" y="11836"/>
                    <a:pt x="1217" y="11836"/>
                  </a:cubicBezTo>
                  <a:cubicBezTo>
                    <a:pt x="1600" y="11836"/>
                    <a:pt x="1969" y="11588"/>
                    <a:pt x="1969" y="11102"/>
                  </a:cubicBezTo>
                  <a:cubicBezTo>
                    <a:pt x="1954" y="7842"/>
                    <a:pt x="1941" y="4595"/>
                    <a:pt x="1914" y="1334"/>
                  </a:cubicBezTo>
                  <a:cubicBezTo>
                    <a:pt x="1914" y="1224"/>
                    <a:pt x="1899" y="1128"/>
                    <a:pt x="1859" y="1046"/>
                  </a:cubicBezTo>
                  <a:lnTo>
                    <a:pt x="1859" y="743"/>
                  </a:lnTo>
                  <a:cubicBezTo>
                    <a:pt x="1851" y="248"/>
                    <a:pt x="1466" y="0"/>
                    <a:pt x="10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2" name="Google Shape;2672;p26"/>
          <p:cNvSpPr/>
          <p:nvPr/>
        </p:nvSpPr>
        <p:spPr>
          <a:xfrm rot="10800000" flipH="1">
            <a:off x="6550838" y="-476805"/>
            <a:ext cx="808501" cy="666084"/>
          </a:xfrm>
          <a:custGeom>
            <a:avLst/>
            <a:gdLst/>
            <a:ahLst/>
            <a:cxnLst/>
            <a:rect l="l" t="t" r="r" b="b"/>
            <a:pathLst>
              <a:path w="19455" h="16028" extrusionOk="0">
                <a:moveTo>
                  <a:pt x="17597" y="2889"/>
                </a:moveTo>
                <a:cubicBezTo>
                  <a:pt x="19454" y="5324"/>
                  <a:pt x="19137" y="9383"/>
                  <a:pt x="16868" y="11557"/>
                </a:cubicBezTo>
                <a:cubicBezTo>
                  <a:pt x="15547" y="12795"/>
                  <a:pt x="13882" y="13043"/>
                  <a:pt x="12190" y="12795"/>
                </a:cubicBezTo>
                <a:cubicBezTo>
                  <a:pt x="11255" y="12671"/>
                  <a:pt x="10250" y="12437"/>
                  <a:pt x="9301" y="12643"/>
                </a:cubicBezTo>
                <a:cubicBezTo>
                  <a:pt x="8366" y="12850"/>
                  <a:pt x="7788" y="13593"/>
                  <a:pt x="7113" y="14226"/>
                </a:cubicBezTo>
                <a:cubicBezTo>
                  <a:pt x="5752" y="15505"/>
                  <a:pt x="3646" y="16028"/>
                  <a:pt x="2050" y="14941"/>
                </a:cubicBezTo>
                <a:cubicBezTo>
                  <a:pt x="1459" y="14529"/>
                  <a:pt x="922" y="13936"/>
                  <a:pt x="564" y="13276"/>
                </a:cubicBezTo>
                <a:cubicBezTo>
                  <a:pt x="248" y="12891"/>
                  <a:pt x="42" y="12313"/>
                  <a:pt x="28" y="11873"/>
                </a:cubicBezTo>
                <a:cubicBezTo>
                  <a:pt x="1" y="10649"/>
                  <a:pt x="359" y="9286"/>
                  <a:pt x="1487" y="8653"/>
                </a:cubicBezTo>
                <a:cubicBezTo>
                  <a:pt x="2876" y="7883"/>
                  <a:pt x="5049" y="8475"/>
                  <a:pt x="6192" y="7250"/>
                </a:cubicBezTo>
                <a:cubicBezTo>
                  <a:pt x="7306" y="6039"/>
                  <a:pt x="7513" y="4278"/>
                  <a:pt x="8696" y="3095"/>
                </a:cubicBezTo>
                <a:cubicBezTo>
                  <a:pt x="11090" y="674"/>
                  <a:pt x="15382" y="0"/>
                  <a:pt x="17597" y="2889"/>
                </a:cubicBezTo>
                <a:close/>
                <a:moveTo>
                  <a:pt x="10855" y="3000"/>
                </a:moveTo>
                <a:cubicBezTo>
                  <a:pt x="10044" y="3481"/>
                  <a:pt x="9274" y="4113"/>
                  <a:pt x="8833" y="4981"/>
                </a:cubicBezTo>
                <a:cubicBezTo>
                  <a:pt x="8434" y="5764"/>
                  <a:pt x="8118" y="6604"/>
                  <a:pt x="7623" y="7347"/>
                </a:cubicBezTo>
                <a:cubicBezTo>
                  <a:pt x="6480" y="9066"/>
                  <a:pt x="4829" y="9011"/>
                  <a:pt x="3028" y="9286"/>
                </a:cubicBezTo>
                <a:cubicBezTo>
                  <a:pt x="2078" y="9438"/>
                  <a:pt x="1362" y="9782"/>
                  <a:pt x="1101" y="10786"/>
                </a:cubicBezTo>
                <a:cubicBezTo>
                  <a:pt x="1087" y="10842"/>
                  <a:pt x="1074" y="10965"/>
                  <a:pt x="1060" y="11130"/>
                </a:cubicBezTo>
                <a:cubicBezTo>
                  <a:pt x="1239" y="11777"/>
                  <a:pt x="1500" y="12396"/>
                  <a:pt x="1858" y="12918"/>
                </a:cubicBezTo>
                <a:cubicBezTo>
                  <a:pt x="1982" y="12946"/>
                  <a:pt x="2078" y="13056"/>
                  <a:pt x="2064" y="13180"/>
                </a:cubicBezTo>
                <a:cubicBezTo>
                  <a:pt x="2697" y="13964"/>
                  <a:pt x="3605" y="14404"/>
                  <a:pt x="4857" y="14088"/>
                </a:cubicBezTo>
                <a:cubicBezTo>
                  <a:pt x="5875" y="13826"/>
                  <a:pt x="6480" y="12973"/>
                  <a:pt x="7251" y="12286"/>
                </a:cubicBezTo>
                <a:cubicBezTo>
                  <a:pt x="7870" y="11735"/>
                  <a:pt x="8613" y="11364"/>
                  <a:pt x="9424" y="11282"/>
                </a:cubicBezTo>
                <a:cubicBezTo>
                  <a:pt x="10374" y="11172"/>
                  <a:pt x="11295" y="11295"/>
                  <a:pt x="12231" y="11419"/>
                </a:cubicBezTo>
                <a:cubicBezTo>
                  <a:pt x="13084" y="11529"/>
                  <a:pt x="14019" y="11653"/>
                  <a:pt x="14845" y="11254"/>
                </a:cubicBezTo>
                <a:cubicBezTo>
                  <a:pt x="17721" y="9892"/>
                  <a:pt x="18394" y="5091"/>
                  <a:pt x="15877" y="3123"/>
                </a:cubicBezTo>
                <a:cubicBezTo>
                  <a:pt x="14474" y="2022"/>
                  <a:pt x="12396" y="2092"/>
                  <a:pt x="10855" y="300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6"/>
          <p:cNvSpPr/>
          <p:nvPr/>
        </p:nvSpPr>
        <p:spPr>
          <a:xfrm rot="7740737" flipH="1">
            <a:off x="8438690" y="4209271"/>
            <a:ext cx="373840" cy="198656"/>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4" name="Google Shape;2674;p26"/>
          <p:cNvGrpSpPr/>
          <p:nvPr/>
        </p:nvGrpSpPr>
        <p:grpSpPr>
          <a:xfrm>
            <a:off x="619206" y="763913"/>
            <a:ext cx="188039" cy="296415"/>
            <a:chOff x="4749525" y="2413575"/>
            <a:chExt cx="311271" cy="490672"/>
          </a:xfrm>
        </p:grpSpPr>
        <p:sp>
          <p:nvSpPr>
            <p:cNvPr id="2675" name="Google Shape;2675;p26"/>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6"/>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6"/>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 name="Google Shape;2678;p26"/>
          <p:cNvGrpSpPr/>
          <p:nvPr/>
        </p:nvGrpSpPr>
        <p:grpSpPr>
          <a:xfrm flipH="1">
            <a:off x="8336756" y="763913"/>
            <a:ext cx="188039" cy="296415"/>
            <a:chOff x="4749525" y="2413575"/>
            <a:chExt cx="311271" cy="490672"/>
          </a:xfrm>
        </p:grpSpPr>
        <p:sp>
          <p:nvSpPr>
            <p:cNvPr id="2679" name="Google Shape;2679;p26"/>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6"/>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26"/>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7">
  <p:cSld name="TITLE_ONLY_1_1_1_1_1_1_1">
    <p:spTree>
      <p:nvGrpSpPr>
        <p:cNvPr id="1" name="Shape 2682"/>
        <p:cNvGrpSpPr/>
        <p:nvPr/>
      </p:nvGrpSpPr>
      <p:grpSpPr>
        <a:xfrm>
          <a:off x="0" y="0"/>
          <a:ext cx="0" cy="0"/>
          <a:chOff x="0" y="0"/>
          <a:chExt cx="0" cy="0"/>
        </a:xfrm>
      </p:grpSpPr>
      <p:sp>
        <p:nvSpPr>
          <p:cNvPr id="2683" name="Google Shape;2683;p2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684" name="Google Shape;2684;p27"/>
          <p:cNvGrpSpPr/>
          <p:nvPr/>
        </p:nvGrpSpPr>
        <p:grpSpPr>
          <a:xfrm rot="10800000">
            <a:off x="-3143820" y="-503030"/>
            <a:ext cx="3863820" cy="1504029"/>
            <a:chOff x="5118925" y="3316075"/>
            <a:chExt cx="2765798" cy="1076613"/>
          </a:xfrm>
        </p:grpSpPr>
        <p:sp>
          <p:nvSpPr>
            <p:cNvPr id="2685" name="Google Shape;2685;p27"/>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7"/>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7"/>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7"/>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7"/>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7"/>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7"/>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7"/>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7"/>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7"/>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7"/>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7"/>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7"/>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7"/>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7"/>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7"/>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7"/>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7"/>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7"/>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7"/>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7"/>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7"/>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7"/>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7"/>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7"/>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7"/>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7"/>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7"/>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7"/>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7"/>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7"/>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7"/>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7"/>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7"/>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9" name="Google Shape;2719;p27"/>
          <p:cNvSpPr/>
          <p:nvPr/>
        </p:nvSpPr>
        <p:spPr>
          <a:xfrm>
            <a:off x="8089250" y="-370251"/>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7"/>
          <p:cNvSpPr/>
          <p:nvPr/>
        </p:nvSpPr>
        <p:spPr>
          <a:xfrm rot="-2700000">
            <a:off x="6774245" y="4799120"/>
            <a:ext cx="5125882" cy="2891879"/>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7"/>
          <p:cNvSpPr/>
          <p:nvPr/>
        </p:nvSpPr>
        <p:spPr>
          <a:xfrm rot="-2700000">
            <a:off x="-493725" y="1233512"/>
            <a:ext cx="669179" cy="534772"/>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7"/>
          <p:cNvSpPr/>
          <p:nvPr/>
        </p:nvSpPr>
        <p:spPr>
          <a:xfrm rot="-4475127">
            <a:off x="1608951" y="-832230"/>
            <a:ext cx="920517" cy="1421592"/>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7"/>
          <p:cNvSpPr/>
          <p:nvPr/>
        </p:nvSpPr>
        <p:spPr>
          <a:xfrm rot="1666954">
            <a:off x="8788128" y="1032672"/>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27"/>
          <p:cNvSpPr/>
          <p:nvPr/>
        </p:nvSpPr>
        <p:spPr>
          <a:xfrm rot="1600803">
            <a:off x="1051295" y="4749662"/>
            <a:ext cx="1162335" cy="765979"/>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5" name="Google Shape;2725;p27"/>
          <p:cNvGrpSpPr/>
          <p:nvPr/>
        </p:nvGrpSpPr>
        <p:grpSpPr>
          <a:xfrm>
            <a:off x="8843237" y="3604194"/>
            <a:ext cx="424054" cy="474297"/>
            <a:chOff x="6809075" y="3709775"/>
            <a:chExt cx="385925" cy="431650"/>
          </a:xfrm>
        </p:grpSpPr>
        <p:sp>
          <p:nvSpPr>
            <p:cNvPr id="2726" name="Google Shape;2726;p27"/>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7"/>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7"/>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7"/>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27"/>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27"/>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27"/>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7"/>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7"/>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7"/>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7"/>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7"/>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7"/>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7"/>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27"/>
          <p:cNvGrpSpPr/>
          <p:nvPr/>
        </p:nvGrpSpPr>
        <p:grpSpPr>
          <a:xfrm flipH="1">
            <a:off x="-411247" y="4390077"/>
            <a:ext cx="828074" cy="992713"/>
            <a:chOff x="5937150" y="5007400"/>
            <a:chExt cx="373225" cy="447450"/>
          </a:xfrm>
        </p:grpSpPr>
        <p:sp>
          <p:nvSpPr>
            <p:cNvPr id="2741" name="Google Shape;2741;p27"/>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7"/>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7"/>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4" name="Google Shape;2744;p27"/>
          <p:cNvSpPr/>
          <p:nvPr/>
        </p:nvSpPr>
        <p:spPr>
          <a:xfrm rot="7764463">
            <a:off x="2432869" y="4886208"/>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5" name="Google Shape;2745;p27"/>
          <p:cNvGrpSpPr/>
          <p:nvPr/>
        </p:nvGrpSpPr>
        <p:grpSpPr>
          <a:xfrm>
            <a:off x="6297323" y="-280385"/>
            <a:ext cx="733505" cy="482151"/>
            <a:chOff x="6739600" y="291450"/>
            <a:chExt cx="504925" cy="331900"/>
          </a:xfrm>
        </p:grpSpPr>
        <p:sp>
          <p:nvSpPr>
            <p:cNvPr id="2746" name="Google Shape;2746;p27"/>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7"/>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7"/>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7"/>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7"/>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7"/>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7"/>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7"/>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7"/>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7"/>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7"/>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7"/>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7"/>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7"/>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7"/>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7"/>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7"/>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7"/>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7"/>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7"/>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7"/>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7"/>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7"/>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7"/>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0" name="Google Shape;2770;p27"/>
          <p:cNvGrpSpPr/>
          <p:nvPr/>
        </p:nvGrpSpPr>
        <p:grpSpPr>
          <a:xfrm>
            <a:off x="4365717" y="4904313"/>
            <a:ext cx="959756" cy="597643"/>
            <a:chOff x="4819000" y="1410925"/>
            <a:chExt cx="327450" cy="203925"/>
          </a:xfrm>
        </p:grpSpPr>
        <p:sp>
          <p:nvSpPr>
            <p:cNvPr id="2771" name="Google Shape;2771;p27"/>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7"/>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7"/>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7"/>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7"/>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7"/>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7"/>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7"/>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9" name="Google Shape;2779;p27"/>
          <p:cNvGrpSpPr/>
          <p:nvPr/>
        </p:nvGrpSpPr>
        <p:grpSpPr>
          <a:xfrm rot="5400000">
            <a:off x="-28950" y="2896413"/>
            <a:ext cx="354275" cy="296400"/>
            <a:chOff x="5613525" y="2508525"/>
            <a:chExt cx="354275" cy="296400"/>
          </a:xfrm>
        </p:grpSpPr>
        <p:sp>
          <p:nvSpPr>
            <p:cNvPr id="2780" name="Google Shape;2780;p27"/>
            <p:cNvSpPr/>
            <p:nvPr/>
          </p:nvSpPr>
          <p:spPr>
            <a:xfrm>
              <a:off x="5613525" y="2508525"/>
              <a:ext cx="49175" cy="296400"/>
            </a:xfrm>
            <a:custGeom>
              <a:avLst/>
              <a:gdLst/>
              <a:ahLst/>
              <a:cxnLst/>
              <a:rect l="l" t="t" r="r" b="b"/>
              <a:pathLst>
                <a:path w="1967" h="11856" extrusionOk="0">
                  <a:moveTo>
                    <a:pt x="1077" y="0"/>
                  </a:moveTo>
                  <a:cubicBezTo>
                    <a:pt x="691" y="0"/>
                    <a:pt x="309" y="248"/>
                    <a:pt x="316" y="743"/>
                  </a:cubicBezTo>
                  <a:cubicBezTo>
                    <a:pt x="316" y="1389"/>
                    <a:pt x="330" y="2022"/>
                    <a:pt x="330" y="2655"/>
                  </a:cubicBezTo>
                  <a:cubicBezTo>
                    <a:pt x="233" y="5572"/>
                    <a:pt x="0" y="8571"/>
                    <a:pt x="385" y="11419"/>
                  </a:cubicBezTo>
                  <a:cubicBezTo>
                    <a:pt x="418" y="11710"/>
                    <a:pt x="670" y="11855"/>
                    <a:pt x="933" y="11855"/>
                  </a:cubicBezTo>
                  <a:cubicBezTo>
                    <a:pt x="994" y="11855"/>
                    <a:pt x="1055" y="11848"/>
                    <a:pt x="1114" y="11832"/>
                  </a:cubicBezTo>
                  <a:cubicBezTo>
                    <a:pt x="1143" y="11835"/>
                    <a:pt x="1172" y="11836"/>
                    <a:pt x="1202" y="11836"/>
                  </a:cubicBezTo>
                  <a:cubicBezTo>
                    <a:pt x="1587" y="11836"/>
                    <a:pt x="1967" y="11588"/>
                    <a:pt x="1967" y="11102"/>
                  </a:cubicBezTo>
                  <a:cubicBezTo>
                    <a:pt x="1939" y="7842"/>
                    <a:pt x="1926" y="4595"/>
                    <a:pt x="1912" y="1334"/>
                  </a:cubicBezTo>
                  <a:cubicBezTo>
                    <a:pt x="1912" y="1224"/>
                    <a:pt x="1884" y="1128"/>
                    <a:pt x="1857" y="1046"/>
                  </a:cubicBezTo>
                  <a:lnTo>
                    <a:pt x="1857" y="743"/>
                  </a:lnTo>
                  <a:cubicBezTo>
                    <a:pt x="1850" y="248"/>
                    <a:pt x="1462"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7"/>
            <p:cNvSpPr/>
            <p:nvPr/>
          </p:nvSpPr>
          <p:spPr>
            <a:xfrm>
              <a:off x="5689525" y="2508525"/>
              <a:ext cx="49550" cy="296400"/>
            </a:xfrm>
            <a:custGeom>
              <a:avLst/>
              <a:gdLst/>
              <a:ahLst/>
              <a:cxnLst/>
              <a:rect l="l" t="t" r="r" b="b"/>
              <a:pathLst>
                <a:path w="1982" h="11856" extrusionOk="0">
                  <a:moveTo>
                    <a:pt x="1091" y="0"/>
                  </a:moveTo>
                  <a:cubicBezTo>
                    <a:pt x="706" y="0"/>
                    <a:pt x="324" y="248"/>
                    <a:pt x="330" y="743"/>
                  </a:cubicBezTo>
                  <a:cubicBezTo>
                    <a:pt x="330" y="1389"/>
                    <a:pt x="345" y="2022"/>
                    <a:pt x="345" y="2655"/>
                  </a:cubicBezTo>
                  <a:cubicBezTo>
                    <a:pt x="234" y="5572"/>
                    <a:pt x="0" y="8571"/>
                    <a:pt x="385" y="11419"/>
                  </a:cubicBezTo>
                  <a:cubicBezTo>
                    <a:pt x="430" y="11710"/>
                    <a:pt x="684" y="11855"/>
                    <a:pt x="947" y="11855"/>
                  </a:cubicBezTo>
                  <a:cubicBezTo>
                    <a:pt x="1008" y="11855"/>
                    <a:pt x="1069" y="11848"/>
                    <a:pt x="1128" y="11832"/>
                  </a:cubicBezTo>
                  <a:cubicBezTo>
                    <a:pt x="1157" y="11835"/>
                    <a:pt x="1187" y="11836"/>
                    <a:pt x="1216" y="11836"/>
                  </a:cubicBezTo>
                  <a:cubicBezTo>
                    <a:pt x="1601" y="11836"/>
                    <a:pt x="1981" y="11588"/>
                    <a:pt x="1981" y="11102"/>
                  </a:cubicBezTo>
                  <a:cubicBezTo>
                    <a:pt x="1954" y="7842"/>
                    <a:pt x="1940" y="4595"/>
                    <a:pt x="1926" y="1334"/>
                  </a:cubicBezTo>
                  <a:cubicBezTo>
                    <a:pt x="1926" y="1224"/>
                    <a:pt x="1899" y="1128"/>
                    <a:pt x="1871" y="1046"/>
                  </a:cubicBezTo>
                  <a:lnTo>
                    <a:pt x="1871" y="743"/>
                  </a:lnTo>
                  <a:cubicBezTo>
                    <a:pt x="1865" y="248"/>
                    <a:pt x="1476" y="0"/>
                    <a:pt x="10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7"/>
            <p:cNvSpPr/>
            <p:nvPr/>
          </p:nvSpPr>
          <p:spPr>
            <a:xfrm>
              <a:off x="5765875" y="2508525"/>
              <a:ext cx="49525" cy="296400"/>
            </a:xfrm>
            <a:custGeom>
              <a:avLst/>
              <a:gdLst/>
              <a:ahLst/>
              <a:cxnLst/>
              <a:rect l="l" t="t" r="r" b="b"/>
              <a:pathLst>
                <a:path w="1981" h="11856" extrusionOk="0">
                  <a:moveTo>
                    <a:pt x="1089" y="0"/>
                  </a:moveTo>
                  <a:cubicBezTo>
                    <a:pt x="706" y="0"/>
                    <a:pt x="324" y="248"/>
                    <a:pt x="330" y="743"/>
                  </a:cubicBezTo>
                  <a:cubicBezTo>
                    <a:pt x="330" y="1389"/>
                    <a:pt x="345" y="2022"/>
                    <a:pt x="345" y="2655"/>
                  </a:cubicBezTo>
                  <a:cubicBezTo>
                    <a:pt x="235" y="5572"/>
                    <a:pt x="0" y="8571"/>
                    <a:pt x="386" y="11419"/>
                  </a:cubicBezTo>
                  <a:cubicBezTo>
                    <a:pt x="430" y="11710"/>
                    <a:pt x="684" y="11855"/>
                    <a:pt x="947" y="11855"/>
                  </a:cubicBezTo>
                  <a:cubicBezTo>
                    <a:pt x="1008" y="11855"/>
                    <a:pt x="1069" y="11848"/>
                    <a:pt x="1128" y="11832"/>
                  </a:cubicBezTo>
                  <a:cubicBezTo>
                    <a:pt x="1158" y="11835"/>
                    <a:pt x="1187" y="11836"/>
                    <a:pt x="1216" y="11836"/>
                  </a:cubicBezTo>
                  <a:cubicBezTo>
                    <a:pt x="1601" y="11836"/>
                    <a:pt x="1980" y="11588"/>
                    <a:pt x="1968" y="11102"/>
                  </a:cubicBezTo>
                  <a:cubicBezTo>
                    <a:pt x="1954" y="7842"/>
                    <a:pt x="1941" y="4595"/>
                    <a:pt x="1926" y="1334"/>
                  </a:cubicBezTo>
                  <a:cubicBezTo>
                    <a:pt x="1926" y="1224"/>
                    <a:pt x="1899" y="1128"/>
                    <a:pt x="1871" y="1046"/>
                  </a:cubicBezTo>
                  <a:cubicBezTo>
                    <a:pt x="1871" y="949"/>
                    <a:pt x="1858" y="839"/>
                    <a:pt x="1858" y="743"/>
                  </a:cubicBezTo>
                  <a:cubicBezTo>
                    <a:pt x="1858" y="248"/>
                    <a:pt x="1473" y="0"/>
                    <a:pt x="10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7"/>
            <p:cNvSpPr/>
            <p:nvPr/>
          </p:nvSpPr>
          <p:spPr>
            <a:xfrm>
              <a:off x="584222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30" y="11710"/>
                    <a:pt x="684" y="11855"/>
                    <a:pt x="948" y="11855"/>
                  </a:cubicBezTo>
                  <a:cubicBezTo>
                    <a:pt x="1008" y="11855"/>
                    <a:pt x="1069" y="11848"/>
                    <a:pt x="1129" y="11832"/>
                  </a:cubicBezTo>
                  <a:cubicBezTo>
                    <a:pt x="1158" y="11835"/>
                    <a:pt x="1187" y="11836"/>
                    <a:pt x="1216" y="11836"/>
                  </a:cubicBezTo>
                  <a:cubicBezTo>
                    <a:pt x="1600" y="11836"/>
                    <a:pt x="1968" y="11588"/>
                    <a:pt x="1968" y="11102"/>
                  </a:cubicBezTo>
                  <a:cubicBezTo>
                    <a:pt x="1954" y="7842"/>
                    <a:pt x="1941" y="4595"/>
                    <a:pt x="1913" y="1334"/>
                  </a:cubicBezTo>
                  <a:cubicBezTo>
                    <a:pt x="1913" y="1224"/>
                    <a:pt x="1899" y="1128"/>
                    <a:pt x="1858" y="1046"/>
                  </a:cubicBezTo>
                  <a:lnTo>
                    <a:pt x="1858" y="743"/>
                  </a:lnTo>
                  <a:cubicBezTo>
                    <a:pt x="1851" y="248"/>
                    <a:pt x="1466" y="0"/>
                    <a:pt x="10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7"/>
            <p:cNvSpPr/>
            <p:nvPr/>
          </p:nvSpPr>
          <p:spPr>
            <a:xfrm>
              <a:off x="591857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20" y="11710"/>
                    <a:pt x="681" y="11855"/>
                    <a:pt x="947" y="11855"/>
                  </a:cubicBezTo>
                  <a:cubicBezTo>
                    <a:pt x="1008" y="11855"/>
                    <a:pt x="1070" y="11848"/>
                    <a:pt x="1129" y="11832"/>
                  </a:cubicBezTo>
                  <a:cubicBezTo>
                    <a:pt x="1158" y="11835"/>
                    <a:pt x="1187" y="11836"/>
                    <a:pt x="1217" y="11836"/>
                  </a:cubicBezTo>
                  <a:cubicBezTo>
                    <a:pt x="1600" y="11836"/>
                    <a:pt x="1969" y="11588"/>
                    <a:pt x="1969" y="11102"/>
                  </a:cubicBezTo>
                  <a:cubicBezTo>
                    <a:pt x="1954" y="7842"/>
                    <a:pt x="1941" y="4595"/>
                    <a:pt x="1914" y="1334"/>
                  </a:cubicBezTo>
                  <a:cubicBezTo>
                    <a:pt x="1914" y="1224"/>
                    <a:pt x="1899" y="1128"/>
                    <a:pt x="1859" y="1046"/>
                  </a:cubicBezTo>
                  <a:lnTo>
                    <a:pt x="1859" y="743"/>
                  </a:lnTo>
                  <a:cubicBezTo>
                    <a:pt x="1851" y="248"/>
                    <a:pt x="1466" y="0"/>
                    <a:pt x="10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5" name="Google Shape;2785;p27"/>
          <p:cNvSpPr/>
          <p:nvPr/>
        </p:nvSpPr>
        <p:spPr>
          <a:xfrm>
            <a:off x="6222313" y="4817884"/>
            <a:ext cx="808501" cy="666084"/>
          </a:xfrm>
          <a:custGeom>
            <a:avLst/>
            <a:gdLst/>
            <a:ahLst/>
            <a:cxnLst/>
            <a:rect l="l" t="t" r="r" b="b"/>
            <a:pathLst>
              <a:path w="19455" h="16028" extrusionOk="0">
                <a:moveTo>
                  <a:pt x="17597" y="2889"/>
                </a:moveTo>
                <a:cubicBezTo>
                  <a:pt x="19454" y="5324"/>
                  <a:pt x="19137" y="9383"/>
                  <a:pt x="16868" y="11557"/>
                </a:cubicBezTo>
                <a:cubicBezTo>
                  <a:pt x="15547" y="12795"/>
                  <a:pt x="13882" y="13043"/>
                  <a:pt x="12190" y="12795"/>
                </a:cubicBezTo>
                <a:cubicBezTo>
                  <a:pt x="11255" y="12671"/>
                  <a:pt x="10250" y="12437"/>
                  <a:pt x="9301" y="12643"/>
                </a:cubicBezTo>
                <a:cubicBezTo>
                  <a:pt x="8366" y="12850"/>
                  <a:pt x="7788" y="13593"/>
                  <a:pt x="7113" y="14226"/>
                </a:cubicBezTo>
                <a:cubicBezTo>
                  <a:pt x="5752" y="15505"/>
                  <a:pt x="3646" y="16028"/>
                  <a:pt x="2050" y="14941"/>
                </a:cubicBezTo>
                <a:cubicBezTo>
                  <a:pt x="1459" y="14529"/>
                  <a:pt x="922" y="13936"/>
                  <a:pt x="564" y="13276"/>
                </a:cubicBezTo>
                <a:cubicBezTo>
                  <a:pt x="248" y="12891"/>
                  <a:pt x="42" y="12313"/>
                  <a:pt x="28" y="11873"/>
                </a:cubicBezTo>
                <a:cubicBezTo>
                  <a:pt x="1" y="10649"/>
                  <a:pt x="359" y="9286"/>
                  <a:pt x="1487" y="8653"/>
                </a:cubicBezTo>
                <a:cubicBezTo>
                  <a:pt x="2876" y="7883"/>
                  <a:pt x="5049" y="8475"/>
                  <a:pt x="6192" y="7250"/>
                </a:cubicBezTo>
                <a:cubicBezTo>
                  <a:pt x="7306" y="6039"/>
                  <a:pt x="7513" y="4278"/>
                  <a:pt x="8696" y="3095"/>
                </a:cubicBezTo>
                <a:cubicBezTo>
                  <a:pt x="11090" y="674"/>
                  <a:pt x="15382" y="0"/>
                  <a:pt x="17597" y="2889"/>
                </a:cubicBezTo>
                <a:close/>
                <a:moveTo>
                  <a:pt x="10855" y="3000"/>
                </a:moveTo>
                <a:cubicBezTo>
                  <a:pt x="10044" y="3481"/>
                  <a:pt x="9274" y="4113"/>
                  <a:pt x="8833" y="4981"/>
                </a:cubicBezTo>
                <a:cubicBezTo>
                  <a:pt x="8434" y="5764"/>
                  <a:pt x="8118" y="6604"/>
                  <a:pt x="7623" y="7347"/>
                </a:cubicBezTo>
                <a:cubicBezTo>
                  <a:pt x="6480" y="9066"/>
                  <a:pt x="4829" y="9011"/>
                  <a:pt x="3028" y="9286"/>
                </a:cubicBezTo>
                <a:cubicBezTo>
                  <a:pt x="2078" y="9438"/>
                  <a:pt x="1362" y="9782"/>
                  <a:pt x="1101" y="10786"/>
                </a:cubicBezTo>
                <a:cubicBezTo>
                  <a:pt x="1087" y="10842"/>
                  <a:pt x="1074" y="10965"/>
                  <a:pt x="1060" y="11130"/>
                </a:cubicBezTo>
                <a:cubicBezTo>
                  <a:pt x="1239" y="11777"/>
                  <a:pt x="1500" y="12396"/>
                  <a:pt x="1858" y="12918"/>
                </a:cubicBezTo>
                <a:cubicBezTo>
                  <a:pt x="1982" y="12946"/>
                  <a:pt x="2078" y="13056"/>
                  <a:pt x="2064" y="13180"/>
                </a:cubicBezTo>
                <a:cubicBezTo>
                  <a:pt x="2697" y="13964"/>
                  <a:pt x="3605" y="14404"/>
                  <a:pt x="4857" y="14088"/>
                </a:cubicBezTo>
                <a:cubicBezTo>
                  <a:pt x="5875" y="13826"/>
                  <a:pt x="6480" y="12973"/>
                  <a:pt x="7251" y="12286"/>
                </a:cubicBezTo>
                <a:cubicBezTo>
                  <a:pt x="7870" y="11735"/>
                  <a:pt x="8613" y="11364"/>
                  <a:pt x="9424" y="11282"/>
                </a:cubicBezTo>
                <a:cubicBezTo>
                  <a:pt x="10374" y="11172"/>
                  <a:pt x="11295" y="11295"/>
                  <a:pt x="12231" y="11419"/>
                </a:cubicBezTo>
                <a:cubicBezTo>
                  <a:pt x="13084" y="11529"/>
                  <a:pt x="14019" y="11653"/>
                  <a:pt x="14845" y="11254"/>
                </a:cubicBezTo>
                <a:cubicBezTo>
                  <a:pt x="17721" y="9892"/>
                  <a:pt x="18394" y="5091"/>
                  <a:pt x="15877" y="3123"/>
                </a:cubicBezTo>
                <a:cubicBezTo>
                  <a:pt x="14474" y="2022"/>
                  <a:pt x="12396" y="2092"/>
                  <a:pt x="10855" y="300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7"/>
          <p:cNvSpPr/>
          <p:nvPr/>
        </p:nvSpPr>
        <p:spPr>
          <a:xfrm rot="3059263">
            <a:off x="8868340" y="2815961"/>
            <a:ext cx="373840" cy="198656"/>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7" name="Google Shape;2787;p27"/>
          <p:cNvGrpSpPr/>
          <p:nvPr/>
        </p:nvGrpSpPr>
        <p:grpSpPr>
          <a:xfrm>
            <a:off x="619206" y="763913"/>
            <a:ext cx="188039" cy="296415"/>
            <a:chOff x="4749525" y="2413575"/>
            <a:chExt cx="311271" cy="490672"/>
          </a:xfrm>
        </p:grpSpPr>
        <p:sp>
          <p:nvSpPr>
            <p:cNvPr id="2788" name="Google Shape;2788;p2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1" name="Google Shape;2791;p27"/>
          <p:cNvGrpSpPr/>
          <p:nvPr/>
        </p:nvGrpSpPr>
        <p:grpSpPr>
          <a:xfrm flipH="1">
            <a:off x="8336756" y="763913"/>
            <a:ext cx="188039" cy="296415"/>
            <a:chOff x="4749525" y="2413575"/>
            <a:chExt cx="311271" cy="490672"/>
          </a:xfrm>
        </p:grpSpPr>
        <p:sp>
          <p:nvSpPr>
            <p:cNvPr id="2792" name="Google Shape;2792;p2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795"/>
        <p:cNvGrpSpPr/>
        <p:nvPr/>
      </p:nvGrpSpPr>
      <p:grpSpPr>
        <a:xfrm>
          <a:off x="0" y="0"/>
          <a:ext cx="0" cy="0"/>
          <a:chOff x="0" y="0"/>
          <a:chExt cx="0" cy="0"/>
        </a:xfrm>
      </p:grpSpPr>
      <p:sp>
        <p:nvSpPr>
          <p:cNvPr id="2796" name="Google Shape;2796;p28"/>
          <p:cNvSpPr txBox="1">
            <a:spLocks noGrp="1"/>
          </p:cNvSpPr>
          <p:nvPr>
            <p:ph type="title" hasCustomPrompt="1"/>
          </p:nvPr>
        </p:nvSpPr>
        <p:spPr>
          <a:xfrm>
            <a:off x="1848000" y="1042712"/>
            <a:ext cx="5448000" cy="7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797" name="Google Shape;2797;p28"/>
          <p:cNvSpPr txBox="1">
            <a:spLocks noGrp="1"/>
          </p:cNvSpPr>
          <p:nvPr>
            <p:ph type="subTitle" idx="1"/>
          </p:nvPr>
        </p:nvSpPr>
        <p:spPr>
          <a:xfrm>
            <a:off x="1848000" y="1797587"/>
            <a:ext cx="5448000" cy="309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98" name="Google Shape;2798;p28"/>
          <p:cNvSpPr txBox="1">
            <a:spLocks noGrp="1"/>
          </p:cNvSpPr>
          <p:nvPr>
            <p:ph type="title" idx="2" hasCustomPrompt="1"/>
          </p:nvPr>
        </p:nvSpPr>
        <p:spPr>
          <a:xfrm>
            <a:off x="1848000" y="2816891"/>
            <a:ext cx="5448000" cy="75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799" name="Google Shape;2799;p28"/>
          <p:cNvSpPr txBox="1">
            <a:spLocks noGrp="1"/>
          </p:cNvSpPr>
          <p:nvPr>
            <p:ph type="subTitle" idx="3"/>
          </p:nvPr>
        </p:nvSpPr>
        <p:spPr>
          <a:xfrm>
            <a:off x="1848000" y="3571688"/>
            <a:ext cx="5448000" cy="3093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800" name="Google Shape;2800;p28"/>
          <p:cNvGrpSpPr/>
          <p:nvPr/>
        </p:nvGrpSpPr>
        <p:grpSpPr>
          <a:xfrm rot="5400000" flipH="1">
            <a:off x="-1652870" y="-503030"/>
            <a:ext cx="3863820" cy="1504029"/>
            <a:chOff x="5118925" y="3316075"/>
            <a:chExt cx="2765798" cy="1076613"/>
          </a:xfrm>
        </p:grpSpPr>
        <p:sp>
          <p:nvSpPr>
            <p:cNvPr id="2801" name="Google Shape;2801;p28"/>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8"/>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8"/>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8"/>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8"/>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8"/>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8"/>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8"/>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8"/>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8"/>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8"/>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8"/>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8"/>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8"/>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8"/>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8"/>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8"/>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8"/>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8"/>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8"/>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8"/>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8"/>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8"/>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8"/>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8"/>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8"/>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8"/>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8"/>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8"/>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8"/>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8"/>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8"/>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8"/>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8"/>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5" name="Google Shape;2835;p28"/>
          <p:cNvSpPr/>
          <p:nvPr/>
        </p:nvSpPr>
        <p:spPr>
          <a:xfrm>
            <a:off x="5391575" y="-295201"/>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6" name="Google Shape;2836;p28"/>
          <p:cNvGrpSpPr/>
          <p:nvPr/>
        </p:nvGrpSpPr>
        <p:grpSpPr>
          <a:xfrm rot="-2700000">
            <a:off x="5326241" y="4536159"/>
            <a:ext cx="5320660" cy="2891879"/>
            <a:chOff x="4056367" y="1569400"/>
            <a:chExt cx="976783" cy="530900"/>
          </a:xfrm>
        </p:grpSpPr>
        <p:sp>
          <p:nvSpPr>
            <p:cNvPr id="2837" name="Google Shape;2837;p28"/>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8"/>
            <p:cNvSpPr/>
            <p:nvPr/>
          </p:nvSpPr>
          <p:spPr>
            <a:xfrm>
              <a:off x="4056367" y="1634236"/>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9" name="Google Shape;2839;p28"/>
          <p:cNvSpPr/>
          <p:nvPr/>
        </p:nvSpPr>
        <p:spPr>
          <a:xfrm rot="-4475127">
            <a:off x="1900264" y="-646155"/>
            <a:ext cx="920517" cy="1421592"/>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28"/>
          <p:cNvSpPr/>
          <p:nvPr/>
        </p:nvSpPr>
        <p:spPr>
          <a:xfrm rot="1666954">
            <a:off x="8695928" y="561785"/>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28"/>
          <p:cNvSpPr/>
          <p:nvPr/>
        </p:nvSpPr>
        <p:spPr>
          <a:xfrm rot="1600803">
            <a:off x="1051295" y="4749662"/>
            <a:ext cx="1162335" cy="765979"/>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28"/>
          <p:cNvSpPr/>
          <p:nvPr/>
        </p:nvSpPr>
        <p:spPr>
          <a:xfrm rot="-2700000">
            <a:off x="-1024076" y="4058815"/>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3" name="Google Shape;2843;p28"/>
          <p:cNvGrpSpPr/>
          <p:nvPr/>
        </p:nvGrpSpPr>
        <p:grpSpPr>
          <a:xfrm>
            <a:off x="289162" y="2417569"/>
            <a:ext cx="424054" cy="474297"/>
            <a:chOff x="6809075" y="3709775"/>
            <a:chExt cx="385925" cy="431650"/>
          </a:xfrm>
        </p:grpSpPr>
        <p:sp>
          <p:nvSpPr>
            <p:cNvPr id="2844" name="Google Shape;2844;p28"/>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28"/>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28"/>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8"/>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8"/>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8"/>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8"/>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8"/>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8"/>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8"/>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8"/>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8"/>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28"/>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28"/>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28"/>
          <p:cNvGrpSpPr/>
          <p:nvPr/>
        </p:nvGrpSpPr>
        <p:grpSpPr>
          <a:xfrm>
            <a:off x="8513178" y="2760315"/>
            <a:ext cx="828074" cy="992713"/>
            <a:chOff x="5937150" y="5007400"/>
            <a:chExt cx="373225" cy="447450"/>
          </a:xfrm>
        </p:grpSpPr>
        <p:sp>
          <p:nvSpPr>
            <p:cNvPr id="2859" name="Google Shape;2859;p28"/>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8"/>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8"/>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2" name="Google Shape;2862;p28"/>
          <p:cNvSpPr/>
          <p:nvPr/>
        </p:nvSpPr>
        <p:spPr>
          <a:xfrm rot="7764463">
            <a:off x="2432869" y="4886208"/>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3" name="Google Shape;2863;p28"/>
          <p:cNvGrpSpPr/>
          <p:nvPr/>
        </p:nvGrpSpPr>
        <p:grpSpPr>
          <a:xfrm>
            <a:off x="8089098" y="740076"/>
            <a:ext cx="424068" cy="382372"/>
            <a:chOff x="593975" y="1926100"/>
            <a:chExt cx="917300" cy="826750"/>
          </a:xfrm>
        </p:grpSpPr>
        <p:sp>
          <p:nvSpPr>
            <p:cNvPr id="2864" name="Google Shape;2864;p28"/>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28"/>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28"/>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8"/>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8"/>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8"/>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8"/>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8"/>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8"/>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28"/>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8"/>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8"/>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8"/>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8"/>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28"/>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28"/>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28"/>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28"/>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28"/>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8"/>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8"/>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8"/>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28"/>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28"/>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28"/>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8"/>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8"/>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8"/>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8"/>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8"/>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8"/>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8"/>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8"/>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8"/>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8"/>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8"/>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 name="Google Shape;2900;p28"/>
          <p:cNvGrpSpPr/>
          <p:nvPr/>
        </p:nvGrpSpPr>
        <p:grpSpPr>
          <a:xfrm>
            <a:off x="622756" y="3649680"/>
            <a:ext cx="526072" cy="474306"/>
            <a:chOff x="593975" y="1926100"/>
            <a:chExt cx="917300" cy="826750"/>
          </a:xfrm>
        </p:grpSpPr>
        <p:sp>
          <p:nvSpPr>
            <p:cNvPr id="2901" name="Google Shape;2901;p28"/>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28"/>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8"/>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8"/>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8"/>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8"/>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8"/>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8"/>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8"/>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8"/>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8"/>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8"/>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8"/>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8"/>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8"/>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8"/>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8"/>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8"/>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8"/>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28"/>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28"/>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28"/>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28"/>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28"/>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8"/>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8"/>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8"/>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28"/>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28"/>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28"/>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28"/>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28"/>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28"/>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28"/>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28"/>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28"/>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7" name="Google Shape;2937;p28"/>
          <p:cNvGrpSpPr/>
          <p:nvPr/>
        </p:nvGrpSpPr>
        <p:grpSpPr>
          <a:xfrm>
            <a:off x="4002036" y="-176435"/>
            <a:ext cx="733505" cy="482151"/>
            <a:chOff x="6739600" y="291450"/>
            <a:chExt cx="504925" cy="331900"/>
          </a:xfrm>
        </p:grpSpPr>
        <p:sp>
          <p:nvSpPr>
            <p:cNvPr id="2938" name="Google Shape;2938;p28"/>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28"/>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28"/>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28"/>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28"/>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28"/>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28"/>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28"/>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28"/>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28"/>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28"/>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28"/>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28"/>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28"/>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28"/>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28"/>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28"/>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28"/>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28"/>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28"/>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28"/>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28"/>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28"/>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28"/>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28"/>
          <p:cNvGrpSpPr/>
          <p:nvPr/>
        </p:nvGrpSpPr>
        <p:grpSpPr>
          <a:xfrm>
            <a:off x="4365717" y="4904313"/>
            <a:ext cx="959756" cy="597643"/>
            <a:chOff x="4819000" y="1410925"/>
            <a:chExt cx="327450" cy="203925"/>
          </a:xfrm>
        </p:grpSpPr>
        <p:sp>
          <p:nvSpPr>
            <p:cNvPr id="2963" name="Google Shape;2963;p28"/>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28"/>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28"/>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28"/>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28"/>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28"/>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28"/>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28"/>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971"/>
        <p:cNvGrpSpPr/>
        <p:nvPr/>
      </p:nvGrpSpPr>
      <p:grpSpPr>
        <a:xfrm>
          <a:off x="0" y="0"/>
          <a:ext cx="0" cy="0"/>
          <a:chOff x="0" y="0"/>
          <a:chExt cx="0" cy="0"/>
        </a:xfrm>
      </p:grpSpPr>
      <p:sp>
        <p:nvSpPr>
          <p:cNvPr id="2972" name="Google Shape;2972;p29"/>
          <p:cNvSpPr txBox="1">
            <a:spLocks noGrp="1"/>
          </p:cNvSpPr>
          <p:nvPr>
            <p:ph type="title"/>
          </p:nvPr>
        </p:nvSpPr>
        <p:spPr>
          <a:xfrm>
            <a:off x="2151026" y="540000"/>
            <a:ext cx="48420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6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73" name="Google Shape;2973;p29"/>
          <p:cNvSpPr txBox="1">
            <a:spLocks noGrp="1"/>
          </p:cNvSpPr>
          <p:nvPr>
            <p:ph type="subTitle" idx="1"/>
          </p:nvPr>
        </p:nvSpPr>
        <p:spPr>
          <a:xfrm>
            <a:off x="2150975" y="1759025"/>
            <a:ext cx="4842000" cy="10857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74" name="Google Shape;2974;p29"/>
          <p:cNvSpPr txBox="1"/>
          <p:nvPr/>
        </p:nvSpPr>
        <p:spPr>
          <a:xfrm>
            <a:off x="2151000" y="3789225"/>
            <a:ext cx="48420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Lexend"/>
                <a:ea typeface="Lexend"/>
                <a:cs typeface="Lexend"/>
                <a:sym typeface="Lexend"/>
              </a:rPr>
              <a:t>CREDITS:</a:t>
            </a:r>
            <a:r>
              <a:rPr lang="en" sz="1000">
                <a:solidFill>
                  <a:schemeClr val="dk1"/>
                </a:solidFill>
                <a:latin typeface="Lexend"/>
                <a:ea typeface="Lexend"/>
                <a:cs typeface="Lexend"/>
                <a:sym typeface="Lexend"/>
              </a:rPr>
              <a:t> This presentation template was created by </a:t>
            </a:r>
            <a:r>
              <a:rPr lang="en" sz="1000" b="1" u="sng">
                <a:solidFill>
                  <a:schemeClr val="hlink"/>
                </a:solidFill>
                <a:latin typeface="Lexend"/>
                <a:ea typeface="Lexend"/>
                <a:cs typeface="Lexend"/>
                <a:sym typeface="Lexend"/>
                <a:hlinkClick r:id="rId2"/>
              </a:rPr>
              <a:t>Slidesgo</a:t>
            </a:r>
            <a:r>
              <a:rPr lang="en" sz="1000">
                <a:solidFill>
                  <a:schemeClr val="dk1"/>
                </a:solidFill>
                <a:latin typeface="Lexend"/>
                <a:ea typeface="Lexend"/>
                <a:cs typeface="Lexend"/>
                <a:sym typeface="Lexend"/>
              </a:rPr>
              <a:t>, and includes icons by </a:t>
            </a:r>
            <a:r>
              <a:rPr lang="en" sz="1000" b="1" u="sng">
                <a:solidFill>
                  <a:schemeClr val="dk1"/>
                </a:solidFill>
                <a:latin typeface="Lexend"/>
                <a:ea typeface="Lexend"/>
                <a:cs typeface="Lexend"/>
                <a:sym typeface="Lexend"/>
                <a:hlinkClick r:id="rId3">
                  <a:extLst>
                    <a:ext uri="{A12FA001-AC4F-418D-AE19-62706E023703}">
                      <ahyp:hlinkClr xmlns:ahyp="http://schemas.microsoft.com/office/drawing/2018/hyperlinkcolor" val="tx"/>
                    </a:ext>
                  </a:extLst>
                </a:hlinkClick>
              </a:rPr>
              <a:t>Flaticon</a:t>
            </a:r>
            <a:r>
              <a:rPr lang="en" sz="1000">
                <a:solidFill>
                  <a:schemeClr val="dk1"/>
                </a:solidFill>
                <a:latin typeface="Lexend"/>
                <a:ea typeface="Lexend"/>
                <a:cs typeface="Lexend"/>
                <a:sym typeface="Lexend"/>
              </a:rPr>
              <a:t>, and infographics &amp; images by </a:t>
            </a:r>
            <a:r>
              <a:rPr lang="en" sz="1000" b="1" u="sng">
                <a:solidFill>
                  <a:schemeClr val="dk1"/>
                </a:solidFill>
                <a:latin typeface="Lexend"/>
                <a:ea typeface="Lexend"/>
                <a:cs typeface="Lexend"/>
                <a:sym typeface="Lexend"/>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Lexend"/>
                <a:ea typeface="Lexend"/>
                <a:cs typeface="Lexend"/>
                <a:sym typeface="Lexend"/>
              </a:rPr>
              <a:t> </a:t>
            </a:r>
            <a:endParaRPr sz="1000" b="1" u="sng">
              <a:solidFill>
                <a:schemeClr val="dk1"/>
              </a:solidFill>
              <a:latin typeface="Lexend"/>
              <a:ea typeface="Lexend"/>
              <a:cs typeface="Lexend"/>
              <a:sym typeface="Lexend"/>
            </a:endParaRPr>
          </a:p>
        </p:txBody>
      </p:sp>
      <p:grpSp>
        <p:nvGrpSpPr>
          <p:cNvPr id="2975" name="Google Shape;2975;p29"/>
          <p:cNvGrpSpPr/>
          <p:nvPr/>
        </p:nvGrpSpPr>
        <p:grpSpPr>
          <a:xfrm rot="5400000">
            <a:off x="-2050708" y="3851981"/>
            <a:ext cx="3863820" cy="1504029"/>
            <a:chOff x="5118925" y="3316075"/>
            <a:chExt cx="2765798" cy="1076613"/>
          </a:xfrm>
        </p:grpSpPr>
        <p:sp>
          <p:nvSpPr>
            <p:cNvPr id="2976" name="Google Shape;2976;p29"/>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29"/>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29"/>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29"/>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29"/>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29"/>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29"/>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29"/>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29"/>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29"/>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29"/>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29"/>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29"/>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29"/>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29"/>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29"/>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29"/>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29"/>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29"/>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29"/>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29"/>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29"/>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29"/>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29"/>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29"/>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29"/>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29"/>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29"/>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29"/>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29"/>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29"/>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29"/>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29"/>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29"/>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0" name="Google Shape;3010;p29"/>
          <p:cNvGrpSpPr/>
          <p:nvPr/>
        </p:nvGrpSpPr>
        <p:grpSpPr>
          <a:xfrm rot="10800000" flipH="1">
            <a:off x="7088500" y="-275146"/>
            <a:ext cx="2765798" cy="1076613"/>
            <a:chOff x="5118925" y="3316075"/>
            <a:chExt cx="2765798" cy="1076613"/>
          </a:xfrm>
        </p:grpSpPr>
        <p:sp>
          <p:nvSpPr>
            <p:cNvPr id="3011" name="Google Shape;3011;p29"/>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29"/>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29"/>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29"/>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29"/>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29"/>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29"/>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29"/>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29"/>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29"/>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29"/>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29"/>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9"/>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9"/>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9"/>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9"/>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9"/>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9"/>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9"/>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9"/>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9"/>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9"/>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9"/>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29"/>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9"/>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29"/>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29"/>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29"/>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9"/>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9"/>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9"/>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29"/>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29"/>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9"/>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5" name="Google Shape;3045;p29"/>
          <p:cNvGrpSpPr/>
          <p:nvPr/>
        </p:nvGrpSpPr>
        <p:grpSpPr>
          <a:xfrm rot="10800000" flipH="1">
            <a:off x="257748" y="4509168"/>
            <a:ext cx="1236818" cy="1079132"/>
            <a:chOff x="2389000" y="3547600"/>
            <a:chExt cx="1218300" cy="1062975"/>
          </a:xfrm>
        </p:grpSpPr>
        <p:sp>
          <p:nvSpPr>
            <p:cNvPr id="3046" name="Google Shape;3046;p29"/>
            <p:cNvSpPr/>
            <p:nvPr/>
          </p:nvSpPr>
          <p:spPr>
            <a:xfrm>
              <a:off x="2389000" y="3547600"/>
              <a:ext cx="1218300" cy="1062975"/>
            </a:xfrm>
            <a:custGeom>
              <a:avLst/>
              <a:gdLst/>
              <a:ahLst/>
              <a:cxnLst/>
              <a:rect l="l" t="t" r="r" b="b"/>
              <a:pathLst>
                <a:path w="48732" h="42519" extrusionOk="0">
                  <a:moveTo>
                    <a:pt x="26504" y="1"/>
                  </a:moveTo>
                  <a:cubicBezTo>
                    <a:pt x="26234" y="1"/>
                    <a:pt x="25965" y="9"/>
                    <a:pt x="25701" y="27"/>
                  </a:cubicBezTo>
                  <a:cubicBezTo>
                    <a:pt x="22413" y="234"/>
                    <a:pt x="19702" y="1815"/>
                    <a:pt x="21078" y="5847"/>
                  </a:cubicBezTo>
                  <a:cubicBezTo>
                    <a:pt x="21518" y="7113"/>
                    <a:pt x="24064" y="10745"/>
                    <a:pt x="22729" y="12038"/>
                  </a:cubicBezTo>
                  <a:cubicBezTo>
                    <a:pt x="22454" y="12303"/>
                    <a:pt x="22173" y="12415"/>
                    <a:pt x="21892" y="12415"/>
                  </a:cubicBezTo>
                  <a:cubicBezTo>
                    <a:pt x="20567" y="12415"/>
                    <a:pt x="19267" y="9907"/>
                    <a:pt x="18904" y="9011"/>
                  </a:cubicBezTo>
                  <a:cubicBezTo>
                    <a:pt x="18106" y="7058"/>
                    <a:pt x="17666" y="5035"/>
                    <a:pt x="15602" y="4031"/>
                  </a:cubicBezTo>
                  <a:cubicBezTo>
                    <a:pt x="14928" y="3700"/>
                    <a:pt x="14255" y="3551"/>
                    <a:pt x="13599" y="3551"/>
                  </a:cubicBezTo>
                  <a:cubicBezTo>
                    <a:pt x="12127" y="3551"/>
                    <a:pt x="10741" y="4301"/>
                    <a:pt x="9618" y="5434"/>
                  </a:cubicBezTo>
                  <a:cubicBezTo>
                    <a:pt x="1" y="15078"/>
                    <a:pt x="11049" y="27405"/>
                    <a:pt x="18561" y="33844"/>
                  </a:cubicBezTo>
                  <a:cubicBezTo>
                    <a:pt x="22591" y="37297"/>
                    <a:pt x="27131" y="40187"/>
                    <a:pt x="32401" y="41260"/>
                  </a:cubicBezTo>
                  <a:cubicBezTo>
                    <a:pt x="34820" y="41756"/>
                    <a:pt x="37748" y="42518"/>
                    <a:pt x="40513" y="42518"/>
                  </a:cubicBezTo>
                  <a:cubicBezTo>
                    <a:pt x="41963" y="42518"/>
                    <a:pt x="43368" y="42309"/>
                    <a:pt x="44631" y="41741"/>
                  </a:cubicBezTo>
                  <a:cubicBezTo>
                    <a:pt x="47025" y="40668"/>
                    <a:pt x="47287" y="38521"/>
                    <a:pt x="47617" y="36142"/>
                  </a:cubicBezTo>
                  <a:cubicBezTo>
                    <a:pt x="48731" y="27887"/>
                    <a:pt x="47645" y="20856"/>
                    <a:pt x="42857" y="13992"/>
                  </a:cubicBezTo>
                  <a:cubicBezTo>
                    <a:pt x="39858" y="9699"/>
                    <a:pt x="37340" y="4223"/>
                    <a:pt x="32607" y="1444"/>
                  </a:cubicBezTo>
                  <a:cubicBezTo>
                    <a:pt x="31145" y="596"/>
                    <a:pt x="28761" y="1"/>
                    <a:pt x="26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9"/>
            <p:cNvSpPr/>
            <p:nvPr/>
          </p:nvSpPr>
          <p:spPr>
            <a:xfrm>
              <a:off x="2626700" y="3864925"/>
              <a:ext cx="261425" cy="194800"/>
            </a:xfrm>
            <a:custGeom>
              <a:avLst/>
              <a:gdLst/>
              <a:ahLst/>
              <a:cxnLst/>
              <a:rect l="l" t="t" r="r" b="b"/>
              <a:pathLst>
                <a:path w="10457" h="7792" extrusionOk="0">
                  <a:moveTo>
                    <a:pt x="3792" y="0"/>
                  </a:moveTo>
                  <a:cubicBezTo>
                    <a:pt x="2252" y="0"/>
                    <a:pt x="926" y="828"/>
                    <a:pt x="550" y="2619"/>
                  </a:cubicBezTo>
                  <a:cubicBezTo>
                    <a:pt x="0" y="5219"/>
                    <a:pt x="2820" y="7104"/>
                    <a:pt x="4994" y="7655"/>
                  </a:cubicBezTo>
                  <a:cubicBezTo>
                    <a:pt x="5351" y="7743"/>
                    <a:pt x="5793" y="7792"/>
                    <a:pt x="6269" y="7792"/>
                  </a:cubicBezTo>
                  <a:cubicBezTo>
                    <a:pt x="7791" y="7792"/>
                    <a:pt x="9662" y="7295"/>
                    <a:pt x="10249" y="6017"/>
                  </a:cubicBezTo>
                  <a:cubicBezTo>
                    <a:pt x="10401" y="5674"/>
                    <a:pt x="10456" y="5343"/>
                    <a:pt x="10442" y="4999"/>
                  </a:cubicBezTo>
                  <a:cubicBezTo>
                    <a:pt x="10304" y="2977"/>
                    <a:pt x="7347" y="1092"/>
                    <a:pt x="5833" y="446"/>
                  </a:cubicBezTo>
                  <a:cubicBezTo>
                    <a:pt x="5152" y="152"/>
                    <a:pt x="4453" y="0"/>
                    <a:pt x="37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9"/>
            <p:cNvSpPr/>
            <p:nvPr/>
          </p:nvSpPr>
          <p:spPr>
            <a:xfrm>
              <a:off x="2756025" y="4085675"/>
              <a:ext cx="277225" cy="170425"/>
            </a:xfrm>
            <a:custGeom>
              <a:avLst/>
              <a:gdLst/>
              <a:ahLst/>
              <a:cxnLst/>
              <a:rect l="l" t="t" r="r" b="b"/>
              <a:pathLst>
                <a:path w="11089" h="6817" extrusionOk="0">
                  <a:moveTo>
                    <a:pt x="6260" y="1"/>
                  </a:moveTo>
                  <a:cubicBezTo>
                    <a:pt x="4599" y="1"/>
                    <a:pt x="2582" y="875"/>
                    <a:pt x="1802" y="1782"/>
                  </a:cubicBezTo>
                  <a:cubicBezTo>
                    <a:pt x="1" y="3878"/>
                    <a:pt x="1035" y="6816"/>
                    <a:pt x="3759" y="6816"/>
                  </a:cubicBezTo>
                  <a:cubicBezTo>
                    <a:pt x="3968" y="6816"/>
                    <a:pt x="4187" y="6799"/>
                    <a:pt x="4416" y="6762"/>
                  </a:cubicBezTo>
                  <a:cubicBezTo>
                    <a:pt x="6521" y="6432"/>
                    <a:pt x="11089" y="1892"/>
                    <a:pt x="7635" y="269"/>
                  </a:cubicBezTo>
                  <a:cubicBezTo>
                    <a:pt x="7240" y="82"/>
                    <a:pt x="6766" y="1"/>
                    <a:pt x="6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9"/>
            <p:cNvSpPr/>
            <p:nvPr/>
          </p:nvSpPr>
          <p:spPr>
            <a:xfrm>
              <a:off x="2938150" y="4214150"/>
              <a:ext cx="209150" cy="201650"/>
            </a:xfrm>
            <a:custGeom>
              <a:avLst/>
              <a:gdLst/>
              <a:ahLst/>
              <a:cxnLst/>
              <a:rect l="l" t="t" r="r" b="b"/>
              <a:pathLst>
                <a:path w="8366" h="8066" extrusionOk="0">
                  <a:moveTo>
                    <a:pt x="4938" y="1"/>
                  </a:moveTo>
                  <a:cubicBezTo>
                    <a:pt x="4843" y="1"/>
                    <a:pt x="4745" y="5"/>
                    <a:pt x="4643" y="14"/>
                  </a:cubicBezTo>
                  <a:cubicBezTo>
                    <a:pt x="2771" y="179"/>
                    <a:pt x="653" y="2738"/>
                    <a:pt x="378" y="4265"/>
                  </a:cubicBezTo>
                  <a:cubicBezTo>
                    <a:pt x="1" y="6387"/>
                    <a:pt x="1346" y="8065"/>
                    <a:pt x="3065" y="8065"/>
                  </a:cubicBezTo>
                  <a:cubicBezTo>
                    <a:pt x="3731" y="8065"/>
                    <a:pt x="4453" y="7813"/>
                    <a:pt x="5152" y="7237"/>
                  </a:cubicBezTo>
                  <a:cubicBezTo>
                    <a:pt x="6759" y="5925"/>
                    <a:pt x="8365" y="1"/>
                    <a:pt x="4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9"/>
            <p:cNvSpPr/>
            <p:nvPr/>
          </p:nvSpPr>
          <p:spPr>
            <a:xfrm>
              <a:off x="3125400" y="4293850"/>
              <a:ext cx="169650" cy="214350"/>
            </a:xfrm>
            <a:custGeom>
              <a:avLst/>
              <a:gdLst/>
              <a:ahLst/>
              <a:cxnLst/>
              <a:rect l="l" t="t" r="r" b="b"/>
              <a:pathLst>
                <a:path w="6786" h="8574" extrusionOk="0">
                  <a:moveTo>
                    <a:pt x="3350" y="1"/>
                  </a:moveTo>
                  <a:cubicBezTo>
                    <a:pt x="2954" y="1"/>
                    <a:pt x="2525" y="144"/>
                    <a:pt x="2065" y="472"/>
                  </a:cubicBezTo>
                  <a:cubicBezTo>
                    <a:pt x="537" y="1559"/>
                    <a:pt x="1" y="4847"/>
                    <a:pt x="537" y="6305"/>
                  </a:cubicBezTo>
                  <a:cubicBezTo>
                    <a:pt x="1077" y="7767"/>
                    <a:pt x="2285" y="8573"/>
                    <a:pt x="3475" y="8573"/>
                  </a:cubicBezTo>
                  <a:cubicBezTo>
                    <a:pt x="4558" y="8573"/>
                    <a:pt x="5627" y="7905"/>
                    <a:pt x="6164" y="6457"/>
                  </a:cubicBezTo>
                  <a:cubicBezTo>
                    <a:pt x="6785" y="4757"/>
                    <a:pt x="5629" y="1"/>
                    <a:pt x="33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9"/>
            <p:cNvSpPr/>
            <p:nvPr/>
          </p:nvSpPr>
          <p:spPr>
            <a:xfrm>
              <a:off x="2979575" y="3664500"/>
              <a:ext cx="181625" cy="238400"/>
            </a:xfrm>
            <a:custGeom>
              <a:avLst/>
              <a:gdLst/>
              <a:ahLst/>
              <a:cxnLst/>
              <a:rect l="l" t="t" r="r" b="b"/>
              <a:pathLst>
                <a:path w="7265" h="9536" extrusionOk="0">
                  <a:moveTo>
                    <a:pt x="3457" y="1"/>
                  </a:moveTo>
                  <a:cubicBezTo>
                    <a:pt x="3451" y="1"/>
                    <a:pt x="3446" y="1"/>
                    <a:pt x="3440" y="1"/>
                  </a:cubicBezTo>
                  <a:cubicBezTo>
                    <a:pt x="1019" y="28"/>
                    <a:pt x="1" y="2175"/>
                    <a:pt x="482" y="4431"/>
                  </a:cubicBezTo>
                  <a:cubicBezTo>
                    <a:pt x="799" y="5931"/>
                    <a:pt x="1954" y="8971"/>
                    <a:pt x="3770" y="9466"/>
                  </a:cubicBezTo>
                  <a:cubicBezTo>
                    <a:pt x="3935" y="9511"/>
                    <a:pt x="4107" y="9536"/>
                    <a:pt x="4283" y="9536"/>
                  </a:cubicBezTo>
                  <a:cubicBezTo>
                    <a:pt x="4432" y="9536"/>
                    <a:pt x="4582" y="9518"/>
                    <a:pt x="4733" y="9481"/>
                  </a:cubicBezTo>
                  <a:cubicBezTo>
                    <a:pt x="6397" y="9095"/>
                    <a:pt x="7265" y="6440"/>
                    <a:pt x="7210" y="4996"/>
                  </a:cubicBezTo>
                  <a:cubicBezTo>
                    <a:pt x="7113" y="2909"/>
                    <a:pt x="5922" y="1"/>
                    <a:pt x="3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9"/>
            <p:cNvSpPr/>
            <p:nvPr/>
          </p:nvSpPr>
          <p:spPr>
            <a:xfrm>
              <a:off x="3146725" y="3829975"/>
              <a:ext cx="211775" cy="190875"/>
            </a:xfrm>
            <a:custGeom>
              <a:avLst/>
              <a:gdLst/>
              <a:ahLst/>
              <a:cxnLst/>
              <a:rect l="l" t="t" r="r" b="b"/>
              <a:pathLst>
                <a:path w="8471" h="7635" extrusionOk="0">
                  <a:moveTo>
                    <a:pt x="4972" y="1"/>
                  </a:moveTo>
                  <a:cubicBezTo>
                    <a:pt x="4385" y="1"/>
                    <a:pt x="3760" y="156"/>
                    <a:pt x="3151" y="495"/>
                  </a:cubicBezTo>
                  <a:cubicBezTo>
                    <a:pt x="1762" y="1266"/>
                    <a:pt x="1" y="4141"/>
                    <a:pt x="441" y="5984"/>
                  </a:cubicBezTo>
                  <a:cubicBezTo>
                    <a:pt x="732" y="7179"/>
                    <a:pt x="1474" y="7634"/>
                    <a:pt x="2377" y="7634"/>
                  </a:cubicBezTo>
                  <a:cubicBezTo>
                    <a:pt x="4336" y="7634"/>
                    <a:pt x="7054" y="5493"/>
                    <a:pt x="7581" y="4100"/>
                  </a:cubicBezTo>
                  <a:cubicBezTo>
                    <a:pt x="8470" y="1729"/>
                    <a:pt x="6932" y="1"/>
                    <a:pt x="49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9"/>
            <p:cNvSpPr/>
            <p:nvPr/>
          </p:nvSpPr>
          <p:spPr>
            <a:xfrm>
              <a:off x="3241375" y="4027025"/>
              <a:ext cx="257925" cy="158350"/>
            </a:xfrm>
            <a:custGeom>
              <a:avLst/>
              <a:gdLst/>
              <a:ahLst/>
              <a:cxnLst/>
              <a:rect l="l" t="t" r="r" b="b"/>
              <a:pathLst>
                <a:path w="10317" h="6334" extrusionOk="0">
                  <a:moveTo>
                    <a:pt x="5722" y="0"/>
                  </a:moveTo>
                  <a:cubicBezTo>
                    <a:pt x="4129" y="0"/>
                    <a:pt x="1191" y="1572"/>
                    <a:pt x="658" y="3385"/>
                  </a:cubicBezTo>
                  <a:cubicBezTo>
                    <a:pt x="1" y="5557"/>
                    <a:pt x="1945" y="6334"/>
                    <a:pt x="4016" y="6334"/>
                  </a:cubicBezTo>
                  <a:cubicBezTo>
                    <a:pt x="5501" y="6334"/>
                    <a:pt x="7051" y="5935"/>
                    <a:pt x="7757" y="5366"/>
                  </a:cubicBezTo>
                  <a:cubicBezTo>
                    <a:pt x="10316" y="3289"/>
                    <a:pt x="8790" y="83"/>
                    <a:pt x="5763" y="1"/>
                  </a:cubicBezTo>
                  <a:cubicBezTo>
                    <a:pt x="5749" y="0"/>
                    <a:pt x="5736" y="0"/>
                    <a:pt x="5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9"/>
            <p:cNvSpPr/>
            <p:nvPr/>
          </p:nvSpPr>
          <p:spPr>
            <a:xfrm>
              <a:off x="3255975" y="4228375"/>
              <a:ext cx="285275" cy="157375"/>
            </a:xfrm>
            <a:custGeom>
              <a:avLst/>
              <a:gdLst/>
              <a:ahLst/>
              <a:cxnLst/>
              <a:rect l="l" t="t" r="r" b="b"/>
              <a:pathLst>
                <a:path w="11411" h="6295" extrusionOk="0">
                  <a:moveTo>
                    <a:pt x="5946" y="1"/>
                  </a:moveTo>
                  <a:cubicBezTo>
                    <a:pt x="4709" y="1"/>
                    <a:pt x="3442" y="289"/>
                    <a:pt x="2716" y="972"/>
                  </a:cubicBezTo>
                  <a:cubicBezTo>
                    <a:pt x="1" y="3478"/>
                    <a:pt x="5112" y="6294"/>
                    <a:pt x="7476" y="6294"/>
                  </a:cubicBezTo>
                  <a:cubicBezTo>
                    <a:pt x="7604" y="6294"/>
                    <a:pt x="7724" y="6286"/>
                    <a:pt x="7834" y="6269"/>
                  </a:cubicBezTo>
                  <a:cubicBezTo>
                    <a:pt x="11095" y="5774"/>
                    <a:pt x="11411" y="2238"/>
                    <a:pt x="8824" y="642"/>
                  </a:cubicBezTo>
                  <a:cubicBezTo>
                    <a:pt x="8181" y="241"/>
                    <a:pt x="7076" y="1"/>
                    <a:pt x="5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9"/>
            <p:cNvSpPr/>
            <p:nvPr/>
          </p:nvSpPr>
          <p:spPr>
            <a:xfrm>
              <a:off x="2966850" y="3917325"/>
              <a:ext cx="239075" cy="283075"/>
            </a:xfrm>
            <a:custGeom>
              <a:avLst/>
              <a:gdLst/>
              <a:ahLst/>
              <a:cxnLst/>
              <a:rect l="l" t="t" r="r" b="b"/>
              <a:pathLst>
                <a:path w="9563" h="11323" extrusionOk="0">
                  <a:moveTo>
                    <a:pt x="0" y="1"/>
                  </a:moveTo>
                  <a:cubicBezTo>
                    <a:pt x="0" y="1"/>
                    <a:pt x="165" y="427"/>
                    <a:pt x="523" y="1142"/>
                  </a:cubicBezTo>
                  <a:cubicBezTo>
                    <a:pt x="867" y="1857"/>
                    <a:pt x="1418" y="2862"/>
                    <a:pt x="2188" y="4004"/>
                  </a:cubicBezTo>
                  <a:cubicBezTo>
                    <a:pt x="3701" y="6315"/>
                    <a:pt x="6191" y="9204"/>
                    <a:pt x="9562" y="11323"/>
                  </a:cubicBezTo>
                  <a:cubicBezTo>
                    <a:pt x="9232" y="10952"/>
                    <a:pt x="7444" y="9081"/>
                    <a:pt x="5503" y="6769"/>
                  </a:cubicBezTo>
                  <a:cubicBezTo>
                    <a:pt x="3536" y="4486"/>
                    <a:pt x="1458" y="173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9"/>
            <p:cNvSpPr/>
            <p:nvPr/>
          </p:nvSpPr>
          <p:spPr>
            <a:xfrm>
              <a:off x="3353800" y="3664450"/>
              <a:ext cx="5850" cy="4225"/>
            </a:xfrm>
            <a:custGeom>
              <a:avLst/>
              <a:gdLst/>
              <a:ahLst/>
              <a:cxnLst/>
              <a:rect l="l" t="t" r="r" b="b"/>
              <a:pathLst>
                <a:path w="234" h="169" extrusionOk="0">
                  <a:moveTo>
                    <a:pt x="111" y="1"/>
                  </a:moveTo>
                  <a:cubicBezTo>
                    <a:pt x="77" y="1"/>
                    <a:pt x="50" y="49"/>
                    <a:pt x="0" y="85"/>
                  </a:cubicBezTo>
                  <a:cubicBezTo>
                    <a:pt x="55" y="127"/>
                    <a:pt x="96" y="168"/>
                    <a:pt x="138" y="168"/>
                  </a:cubicBezTo>
                  <a:cubicBezTo>
                    <a:pt x="165" y="155"/>
                    <a:pt x="193" y="100"/>
                    <a:pt x="234" y="72"/>
                  </a:cubicBezTo>
                  <a:cubicBezTo>
                    <a:pt x="193" y="45"/>
                    <a:pt x="151" y="3"/>
                    <a:pt x="123" y="3"/>
                  </a:cubicBezTo>
                  <a:cubicBezTo>
                    <a:pt x="119" y="2"/>
                    <a:pt x="115" y="1"/>
                    <a:pt x="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7" name="Google Shape;3057;p29"/>
          <p:cNvGrpSpPr/>
          <p:nvPr/>
        </p:nvGrpSpPr>
        <p:grpSpPr>
          <a:xfrm rot="5400000" flipH="1">
            <a:off x="387875" y="2381580"/>
            <a:ext cx="354275" cy="296400"/>
            <a:chOff x="5613525" y="2508525"/>
            <a:chExt cx="354275" cy="296400"/>
          </a:xfrm>
        </p:grpSpPr>
        <p:sp>
          <p:nvSpPr>
            <p:cNvPr id="3058" name="Google Shape;3058;p29"/>
            <p:cNvSpPr/>
            <p:nvPr/>
          </p:nvSpPr>
          <p:spPr>
            <a:xfrm>
              <a:off x="5613525" y="2508525"/>
              <a:ext cx="49175" cy="296400"/>
            </a:xfrm>
            <a:custGeom>
              <a:avLst/>
              <a:gdLst/>
              <a:ahLst/>
              <a:cxnLst/>
              <a:rect l="l" t="t" r="r" b="b"/>
              <a:pathLst>
                <a:path w="1967" h="11856" extrusionOk="0">
                  <a:moveTo>
                    <a:pt x="1077" y="0"/>
                  </a:moveTo>
                  <a:cubicBezTo>
                    <a:pt x="691" y="0"/>
                    <a:pt x="309" y="248"/>
                    <a:pt x="316" y="743"/>
                  </a:cubicBezTo>
                  <a:cubicBezTo>
                    <a:pt x="316" y="1389"/>
                    <a:pt x="330" y="2022"/>
                    <a:pt x="330" y="2655"/>
                  </a:cubicBezTo>
                  <a:cubicBezTo>
                    <a:pt x="233" y="5572"/>
                    <a:pt x="0" y="8571"/>
                    <a:pt x="385" y="11419"/>
                  </a:cubicBezTo>
                  <a:cubicBezTo>
                    <a:pt x="418" y="11710"/>
                    <a:pt x="670" y="11855"/>
                    <a:pt x="933" y="11855"/>
                  </a:cubicBezTo>
                  <a:cubicBezTo>
                    <a:pt x="994" y="11855"/>
                    <a:pt x="1055" y="11848"/>
                    <a:pt x="1114" y="11832"/>
                  </a:cubicBezTo>
                  <a:cubicBezTo>
                    <a:pt x="1143" y="11835"/>
                    <a:pt x="1172" y="11836"/>
                    <a:pt x="1202" y="11836"/>
                  </a:cubicBezTo>
                  <a:cubicBezTo>
                    <a:pt x="1587" y="11836"/>
                    <a:pt x="1967" y="11588"/>
                    <a:pt x="1967" y="11102"/>
                  </a:cubicBezTo>
                  <a:cubicBezTo>
                    <a:pt x="1939" y="7842"/>
                    <a:pt x="1926" y="4595"/>
                    <a:pt x="1912" y="1334"/>
                  </a:cubicBezTo>
                  <a:cubicBezTo>
                    <a:pt x="1912" y="1224"/>
                    <a:pt x="1884" y="1128"/>
                    <a:pt x="1857" y="1046"/>
                  </a:cubicBezTo>
                  <a:lnTo>
                    <a:pt x="1857" y="743"/>
                  </a:lnTo>
                  <a:cubicBezTo>
                    <a:pt x="1850" y="248"/>
                    <a:pt x="1462" y="0"/>
                    <a:pt x="1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9"/>
            <p:cNvSpPr/>
            <p:nvPr/>
          </p:nvSpPr>
          <p:spPr>
            <a:xfrm>
              <a:off x="5689525" y="2508525"/>
              <a:ext cx="49550" cy="296400"/>
            </a:xfrm>
            <a:custGeom>
              <a:avLst/>
              <a:gdLst/>
              <a:ahLst/>
              <a:cxnLst/>
              <a:rect l="l" t="t" r="r" b="b"/>
              <a:pathLst>
                <a:path w="1982" h="11856" extrusionOk="0">
                  <a:moveTo>
                    <a:pt x="1091" y="0"/>
                  </a:moveTo>
                  <a:cubicBezTo>
                    <a:pt x="706" y="0"/>
                    <a:pt x="324" y="248"/>
                    <a:pt x="330" y="743"/>
                  </a:cubicBezTo>
                  <a:cubicBezTo>
                    <a:pt x="330" y="1389"/>
                    <a:pt x="345" y="2022"/>
                    <a:pt x="345" y="2655"/>
                  </a:cubicBezTo>
                  <a:cubicBezTo>
                    <a:pt x="234" y="5572"/>
                    <a:pt x="0" y="8571"/>
                    <a:pt x="385" y="11419"/>
                  </a:cubicBezTo>
                  <a:cubicBezTo>
                    <a:pt x="430" y="11710"/>
                    <a:pt x="684" y="11855"/>
                    <a:pt x="947" y="11855"/>
                  </a:cubicBezTo>
                  <a:cubicBezTo>
                    <a:pt x="1008" y="11855"/>
                    <a:pt x="1069" y="11848"/>
                    <a:pt x="1128" y="11832"/>
                  </a:cubicBezTo>
                  <a:cubicBezTo>
                    <a:pt x="1157" y="11835"/>
                    <a:pt x="1187" y="11836"/>
                    <a:pt x="1216" y="11836"/>
                  </a:cubicBezTo>
                  <a:cubicBezTo>
                    <a:pt x="1601" y="11836"/>
                    <a:pt x="1981" y="11588"/>
                    <a:pt x="1981" y="11102"/>
                  </a:cubicBezTo>
                  <a:cubicBezTo>
                    <a:pt x="1954" y="7842"/>
                    <a:pt x="1940" y="4595"/>
                    <a:pt x="1926" y="1334"/>
                  </a:cubicBezTo>
                  <a:cubicBezTo>
                    <a:pt x="1926" y="1224"/>
                    <a:pt x="1899" y="1128"/>
                    <a:pt x="1871" y="1046"/>
                  </a:cubicBezTo>
                  <a:lnTo>
                    <a:pt x="1871" y="743"/>
                  </a:lnTo>
                  <a:cubicBezTo>
                    <a:pt x="1865" y="248"/>
                    <a:pt x="1476" y="0"/>
                    <a:pt x="1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9"/>
            <p:cNvSpPr/>
            <p:nvPr/>
          </p:nvSpPr>
          <p:spPr>
            <a:xfrm>
              <a:off x="5765875" y="2508525"/>
              <a:ext cx="49525" cy="296400"/>
            </a:xfrm>
            <a:custGeom>
              <a:avLst/>
              <a:gdLst/>
              <a:ahLst/>
              <a:cxnLst/>
              <a:rect l="l" t="t" r="r" b="b"/>
              <a:pathLst>
                <a:path w="1981" h="11856" extrusionOk="0">
                  <a:moveTo>
                    <a:pt x="1089" y="0"/>
                  </a:moveTo>
                  <a:cubicBezTo>
                    <a:pt x="706" y="0"/>
                    <a:pt x="324" y="248"/>
                    <a:pt x="330" y="743"/>
                  </a:cubicBezTo>
                  <a:cubicBezTo>
                    <a:pt x="330" y="1389"/>
                    <a:pt x="345" y="2022"/>
                    <a:pt x="345" y="2655"/>
                  </a:cubicBezTo>
                  <a:cubicBezTo>
                    <a:pt x="235" y="5572"/>
                    <a:pt x="0" y="8571"/>
                    <a:pt x="386" y="11419"/>
                  </a:cubicBezTo>
                  <a:cubicBezTo>
                    <a:pt x="430" y="11710"/>
                    <a:pt x="684" y="11855"/>
                    <a:pt x="947" y="11855"/>
                  </a:cubicBezTo>
                  <a:cubicBezTo>
                    <a:pt x="1008" y="11855"/>
                    <a:pt x="1069" y="11848"/>
                    <a:pt x="1128" y="11832"/>
                  </a:cubicBezTo>
                  <a:cubicBezTo>
                    <a:pt x="1158" y="11835"/>
                    <a:pt x="1187" y="11836"/>
                    <a:pt x="1216" y="11836"/>
                  </a:cubicBezTo>
                  <a:cubicBezTo>
                    <a:pt x="1601" y="11836"/>
                    <a:pt x="1980" y="11588"/>
                    <a:pt x="1968" y="11102"/>
                  </a:cubicBezTo>
                  <a:cubicBezTo>
                    <a:pt x="1954" y="7842"/>
                    <a:pt x="1941" y="4595"/>
                    <a:pt x="1926" y="1334"/>
                  </a:cubicBezTo>
                  <a:cubicBezTo>
                    <a:pt x="1926" y="1224"/>
                    <a:pt x="1899" y="1128"/>
                    <a:pt x="1871" y="1046"/>
                  </a:cubicBezTo>
                  <a:cubicBezTo>
                    <a:pt x="1871" y="949"/>
                    <a:pt x="1858" y="839"/>
                    <a:pt x="1858" y="743"/>
                  </a:cubicBezTo>
                  <a:cubicBezTo>
                    <a:pt x="1858" y="248"/>
                    <a:pt x="1473" y="0"/>
                    <a:pt x="1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9"/>
            <p:cNvSpPr/>
            <p:nvPr/>
          </p:nvSpPr>
          <p:spPr>
            <a:xfrm>
              <a:off x="584222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30" y="11710"/>
                    <a:pt x="684" y="11855"/>
                    <a:pt x="948" y="11855"/>
                  </a:cubicBezTo>
                  <a:cubicBezTo>
                    <a:pt x="1008" y="11855"/>
                    <a:pt x="1069" y="11848"/>
                    <a:pt x="1129" y="11832"/>
                  </a:cubicBezTo>
                  <a:cubicBezTo>
                    <a:pt x="1158" y="11835"/>
                    <a:pt x="1187" y="11836"/>
                    <a:pt x="1216" y="11836"/>
                  </a:cubicBezTo>
                  <a:cubicBezTo>
                    <a:pt x="1600" y="11836"/>
                    <a:pt x="1968" y="11588"/>
                    <a:pt x="1968" y="11102"/>
                  </a:cubicBezTo>
                  <a:cubicBezTo>
                    <a:pt x="1954" y="7842"/>
                    <a:pt x="1941" y="4595"/>
                    <a:pt x="1913" y="1334"/>
                  </a:cubicBezTo>
                  <a:cubicBezTo>
                    <a:pt x="1913" y="1224"/>
                    <a:pt x="1899" y="1128"/>
                    <a:pt x="1858" y="1046"/>
                  </a:cubicBezTo>
                  <a:lnTo>
                    <a:pt x="1858" y="743"/>
                  </a:lnTo>
                  <a:cubicBezTo>
                    <a:pt x="1851" y="248"/>
                    <a:pt x="1466" y="0"/>
                    <a:pt x="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9"/>
            <p:cNvSpPr/>
            <p:nvPr/>
          </p:nvSpPr>
          <p:spPr>
            <a:xfrm>
              <a:off x="591857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20" y="11710"/>
                    <a:pt x="681" y="11855"/>
                    <a:pt x="947" y="11855"/>
                  </a:cubicBezTo>
                  <a:cubicBezTo>
                    <a:pt x="1008" y="11855"/>
                    <a:pt x="1070" y="11848"/>
                    <a:pt x="1129" y="11832"/>
                  </a:cubicBezTo>
                  <a:cubicBezTo>
                    <a:pt x="1158" y="11835"/>
                    <a:pt x="1187" y="11836"/>
                    <a:pt x="1217" y="11836"/>
                  </a:cubicBezTo>
                  <a:cubicBezTo>
                    <a:pt x="1600" y="11836"/>
                    <a:pt x="1969" y="11588"/>
                    <a:pt x="1969" y="11102"/>
                  </a:cubicBezTo>
                  <a:cubicBezTo>
                    <a:pt x="1954" y="7842"/>
                    <a:pt x="1941" y="4595"/>
                    <a:pt x="1914" y="1334"/>
                  </a:cubicBezTo>
                  <a:cubicBezTo>
                    <a:pt x="1914" y="1224"/>
                    <a:pt x="1899" y="1128"/>
                    <a:pt x="1859" y="1046"/>
                  </a:cubicBezTo>
                  <a:lnTo>
                    <a:pt x="1859" y="743"/>
                  </a:lnTo>
                  <a:cubicBezTo>
                    <a:pt x="1851" y="248"/>
                    <a:pt x="1466" y="0"/>
                    <a:pt x="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3" name="Google Shape;3063;p29"/>
          <p:cNvGrpSpPr/>
          <p:nvPr/>
        </p:nvGrpSpPr>
        <p:grpSpPr>
          <a:xfrm rot="10800000" flipH="1">
            <a:off x="-485531" y="1895889"/>
            <a:ext cx="733488" cy="456751"/>
            <a:chOff x="4819000" y="1410925"/>
            <a:chExt cx="327450" cy="203925"/>
          </a:xfrm>
        </p:grpSpPr>
        <p:sp>
          <p:nvSpPr>
            <p:cNvPr id="3064" name="Google Shape;3064;p29"/>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9"/>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9"/>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9"/>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9"/>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9"/>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9"/>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9"/>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2" name="Google Shape;3072;p29"/>
          <p:cNvGrpSpPr/>
          <p:nvPr/>
        </p:nvGrpSpPr>
        <p:grpSpPr>
          <a:xfrm>
            <a:off x="8430776" y="2850962"/>
            <a:ext cx="808517" cy="969266"/>
            <a:chOff x="5937150" y="5007400"/>
            <a:chExt cx="373225" cy="447450"/>
          </a:xfrm>
        </p:grpSpPr>
        <p:sp>
          <p:nvSpPr>
            <p:cNvPr id="3073" name="Google Shape;3073;p29"/>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9"/>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29"/>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6" name="Google Shape;3076;p29"/>
          <p:cNvGrpSpPr/>
          <p:nvPr/>
        </p:nvGrpSpPr>
        <p:grpSpPr>
          <a:xfrm rot="10800000" flipH="1">
            <a:off x="-1016378" y="-774488"/>
            <a:ext cx="2283565" cy="1917593"/>
            <a:chOff x="4946600" y="4739900"/>
            <a:chExt cx="782150" cy="656800"/>
          </a:xfrm>
        </p:grpSpPr>
        <p:sp>
          <p:nvSpPr>
            <p:cNvPr id="3077" name="Google Shape;3077;p29"/>
            <p:cNvSpPr/>
            <p:nvPr/>
          </p:nvSpPr>
          <p:spPr>
            <a:xfrm>
              <a:off x="4997500" y="4739900"/>
              <a:ext cx="731250" cy="602825"/>
            </a:xfrm>
            <a:custGeom>
              <a:avLst/>
              <a:gdLst/>
              <a:ahLst/>
              <a:cxnLst/>
              <a:rect l="l" t="t" r="r" b="b"/>
              <a:pathLst>
                <a:path w="29250" h="24113" extrusionOk="0">
                  <a:moveTo>
                    <a:pt x="15038" y="0"/>
                  </a:moveTo>
                  <a:cubicBezTo>
                    <a:pt x="14303" y="0"/>
                    <a:pt x="14104" y="1588"/>
                    <a:pt x="13965" y="2083"/>
                  </a:cubicBezTo>
                  <a:cubicBezTo>
                    <a:pt x="13676" y="3061"/>
                    <a:pt x="13538" y="4079"/>
                    <a:pt x="13415" y="5097"/>
                  </a:cubicBezTo>
                  <a:cubicBezTo>
                    <a:pt x="13140" y="7298"/>
                    <a:pt x="12864" y="9485"/>
                    <a:pt x="12602" y="11686"/>
                  </a:cubicBezTo>
                  <a:cubicBezTo>
                    <a:pt x="12521" y="12390"/>
                    <a:pt x="12307" y="13228"/>
                    <a:pt x="11500" y="13228"/>
                  </a:cubicBezTo>
                  <a:cubicBezTo>
                    <a:pt x="11487" y="13228"/>
                    <a:pt x="11474" y="13228"/>
                    <a:pt x="11461" y="13227"/>
                  </a:cubicBezTo>
                  <a:cubicBezTo>
                    <a:pt x="10594" y="13200"/>
                    <a:pt x="9783" y="12594"/>
                    <a:pt x="9218" y="11976"/>
                  </a:cubicBezTo>
                  <a:cubicBezTo>
                    <a:pt x="8517" y="11178"/>
                    <a:pt x="8035" y="10228"/>
                    <a:pt x="7374" y="9402"/>
                  </a:cubicBezTo>
                  <a:cubicBezTo>
                    <a:pt x="6466" y="8302"/>
                    <a:pt x="5215" y="7463"/>
                    <a:pt x="3839" y="7064"/>
                  </a:cubicBezTo>
                  <a:cubicBezTo>
                    <a:pt x="3687" y="7013"/>
                    <a:pt x="3524" y="6974"/>
                    <a:pt x="3368" y="6974"/>
                  </a:cubicBezTo>
                  <a:cubicBezTo>
                    <a:pt x="3226" y="6974"/>
                    <a:pt x="3090" y="7006"/>
                    <a:pt x="2972" y="7091"/>
                  </a:cubicBezTo>
                  <a:cubicBezTo>
                    <a:pt x="2711" y="7298"/>
                    <a:pt x="2697" y="7696"/>
                    <a:pt x="2766" y="8027"/>
                  </a:cubicBezTo>
                  <a:cubicBezTo>
                    <a:pt x="3041" y="9430"/>
                    <a:pt x="4197" y="10462"/>
                    <a:pt x="5133" y="11453"/>
                  </a:cubicBezTo>
                  <a:cubicBezTo>
                    <a:pt x="6261" y="12649"/>
                    <a:pt x="7402" y="13847"/>
                    <a:pt x="8338" y="15195"/>
                  </a:cubicBezTo>
                  <a:cubicBezTo>
                    <a:pt x="8489" y="15428"/>
                    <a:pt x="8627" y="15676"/>
                    <a:pt x="8655" y="15938"/>
                  </a:cubicBezTo>
                  <a:cubicBezTo>
                    <a:pt x="8655" y="16131"/>
                    <a:pt x="8613" y="16323"/>
                    <a:pt x="8503" y="16461"/>
                  </a:cubicBezTo>
                  <a:cubicBezTo>
                    <a:pt x="8344" y="16656"/>
                    <a:pt x="8076" y="16754"/>
                    <a:pt x="7826" y="16754"/>
                  </a:cubicBezTo>
                  <a:cubicBezTo>
                    <a:pt x="7794" y="16754"/>
                    <a:pt x="7763" y="16752"/>
                    <a:pt x="7732" y="16749"/>
                  </a:cubicBezTo>
                  <a:cubicBezTo>
                    <a:pt x="6522" y="16667"/>
                    <a:pt x="5160" y="16021"/>
                    <a:pt x="3990" y="15690"/>
                  </a:cubicBezTo>
                  <a:cubicBezTo>
                    <a:pt x="3384" y="15505"/>
                    <a:pt x="2694" y="15328"/>
                    <a:pt x="2027" y="15328"/>
                  </a:cubicBezTo>
                  <a:cubicBezTo>
                    <a:pt x="1454" y="15328"/>
                    <a:pt x="898" y="15459"/>
                    <a:pt x="427" y="15828"/>
                  </a:cubicBezTo>
                  <a:cubicBezTo>
                    <a:pt x="303" y="15924"/>
                    <a:pt x="193" y="16034"/>
                    <a:pt x="138" y="16171"/>
                  </a:cubicBezTo>
                  <a:cubicBezTo>
                    <a:pt x="0" y="16488"/>
                    <a:pt x="235" y="16804"/>
                    <a:pt x="468" y="16984"/>
                  </a:cubicBezTo>
                  <a:cubicBezTo>
                    <a:pt x="2298" y="18455"/>
                    <a:pt x="4540" y="19267"/>
                    <a:pt x="6728" y="20106"/>
                  </a:cubicBezTo>
                  <a:cubicBezTo>
                    <a:pt x="8805" y="20904"/>
                    <a:pt x="10883" y="21757"/>
                    <a:pt x="12919" y="22637"/>
                  </a:cubicBezTo>
                  <a:cubicBezTo>
                    <a:pt x="14253" y="23202"/>
                    <a:pt x="15602" y="23807"/>
                    <a:pt x="17047" y="24055"/>
                  </a:cubicBezTo>
                  <a:cubicBezTo>
                    <a:pt x="17276" y="24094"/>
                    <a:pt x="17499" y="24112"/>
                    <a:pt x="17715" y="24112"/>
                  </a:cubicBezTo>
                  <a:cubicBezTo>
                    <a:pt x="18731" y="24112"/>
                    <a:pt x="19620" y="23709"/>
                    <a:pt x="20527" y="23120"/>
                  </a:cubicBezTo>
                  <a:cubicBezTo>
                    <a:pt x="22178" y="22060"/>
                    <a:pt x="23898" y="21028"/>
                    <a:pt x="25452" y="19818"/>
                  </a:cubicBezTo>
                  <a:cubicBezTo>
                    <a:pt x="26347" y="19115"/>
                    <a:pt x="27213" y="18332"/>
                    <a:pt x="27915" y="17437"/>
                  </a:cubicBezTo>
                  <a:cubicBezTo>
                    <a:pt x="28314" y="16929"/>
                    <a:pt x="28686" y="16378"/>
                    <a:pt x="28934" y="15786"/>
                  </a:cubicBezTo>
                  <a:cubicBezTo>
                    <a:pt x="29016" y="15566"/>
                    <a:pt x="29249" y="14727"/>
                    <a:pt x="29029" y="14480"/>
                  </a:cubicBezTo>
                  <a:cubicBezTo>
                    <a:pt x="29016" y="14465"/>
                    <a:pt x="29002" y="14452"/>
                    <a:pt x="28974" y="14438"/>
                  </a:cubicBezTo>
                  <a:cubicBezTo>
                    <a:pt x="28950" y="14425"/>
                    <a:pt x="28921" y="14419"/>
                    <a:pt x="28888" y="14419"/>
                  </a:cubicBezTo>
                  <a:cubicBezTo>
                    <a:pt x="28425" y="14419"/>
                    <a:pt x="27206" y="15607"/>
                    <a:pt x="26897" y="15800"/>
                  </a:cubicBezTo>
                  <a:cubicBezTo>
                    <a:pt x="26058" y="16351"/>
                    <a:pt x="25219" y="16887"/>
                    <a:pt x="24379" y="17437"/>
                  </a:cubicBezTo>
                  <a:cubicBezTo>
                    <a:pt x="24051" y="17653"/>
                    <a:pt x="23675" y="17868"/>
                    <a:pt x="23299" y="17868"/>
                  </a:cubicBezTo>
                  <a:cubicBezTo>
                    <a:pt x="23219" y="17868"/>
                    <a:pt x="23138" y="17858"/>
                    <a:pt x="23058" y="17837"/>
                  </a:cubicBezTo>
                  <a:cubicBezTo>
                    <a:pt x="22316" y="17630"/>
                    <a:pt x="22205" y="16626"/>
                    <a:pt x="22330" y="15855"/>
                  </a:cubicBezTo>
                  <a:cubicBezTo>
                    <a:pt x="22811" y="12801"/>
                    <a:pt x="24504" y="9499"/>
                    <a:pt x="23183" y="6418"/>
                  </a:cubicBezTo>
                  <a:cubicBezTo>
                    <a:pt x="23038" y="6074"/>
                    <a:pt x="22859" y="5934"/>
                    <a:pt x="22665" y="5934"/>
                  </a:cubicBezTo>
                  <a:cubicBezTo>
                    <a:pt x="21902" y="5934"/>
                    <a:pt x="20898" y="8097"/>
                    <a:pt x="20734" y="8591"/>
                  </a:cubicBezTo>
                  <a:cubicBezTo>
                    <a:pt x="20321" y="9870"/>
                    <a:pt x="20184" y="11205"/>
                    <a:pt x="19812" y="12498"/>
                  </a:cubicBezTo>
                  <a:cubicBezTo>
                    <a:pt x="19607" y="13221"/>
                    <a:pt x="18974" y="13960"/>
                    <a:pt x="18370" y="13960"/>
                  </a:cubicBezTo>
                  <a:cubicBezTo>
                    <a:pt x="18043" y="13960"/>
                    <a:pt x="17724" y="13743"/>
                    <a:pt x="17487" y="13186"/>
                  </a:cubicBezTo>
                  <a:cubicBezTo>
                    <a:pt x="16647" y="11218"/>
                    <a:pt x="16895" y="8701"/>
                    <a:pt x="16854" y="6623"/>
                  </a:cubicBezTo>
                  <a:cubicBezTo>
                    <a:pt x="16827" y="5454"/>
                    <a:pt x="16757" y="4271"/>
                    <a:pt x="16537" y="3129"/>
                  </a:cubicBezTo>
                  <a:cubicBezTo>
                    <a:pt x="16372" y="2276"/>
                    <a:pt x="16207" y="364"/>
                    <a:pt x="15231" y="34"/>
                  </a:cubicBezTo>
                  <a:cubicBezTo>
                    <a:pt x="15163" y="11"/>
                    <a:pt x="15099" y="0"/>
                    <a:pt x="15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9"/>
            <p:cNvSpPr/>
            <p:nvPr/>
          </p:nvSpPr>
          <p:spPr>
            <a:xfrm>
              <a:off x="5080725" y="4847725"/>
              <a:ext cx="78800" cy="75375"/>
            </a:xfrm>
            <a:custGeom>
              <a:avLst/>
              <a:gdLst/>
              <a:ahLst/>
              <a:cxnLst/>
              <a:rect l="l" t="t" r="r" b="b"/>
              <a:pathLst>
                <a:path w="3152" h="3015" extrusionOk="0">
                  <a:moveTo>
                    <a:pt x="2471" y="1"/>
                  </a:moveTo>
                  <a:cubicBezTo>
                    <a:pt x="2428" y="1"/>
                    <a:pt x="2384" y="5"/>
                    <a:pt x="2340" y="13"/>
                  </a:cubicBezTo>
                  <a:cubicBezTo>
                    <a:pt x="2161" y="41"/>
                    <a:pt x="1982" y="109"/>
                    <a:pt x="1844" y="206"/>
                  </a:cubicBezTo>
                  <a:cubicBezTo>
                    <a:pt x="1143" y="687"/>
                    <a:pt x="634" y="1334"/>
                    <a:pt x="193" y="2035"/>
                  </a:cubicBezTo>
                  <a:cubicBezTo>
                    <a:pt x="1" y="2325"/>
                    <a:pt x="70" y="2641"/>
                    <a:pt x="263" y="2833"/>
                  </a:cubicBezTo>
                  <a:cubicBezTo>
                    <a:pt x="381" y="2944"/>
                    <a:pt x="532" y="3014"/>
                    <a:pt x="691" y="3014"/>
                  </a:cubicBezTo>
                  <a:cubicBezTo>
                    <a:pt x="808" y="3014"/>
                    <a:pt x="930" y="2976"/>
                    <a:pt x="1046" y="2888"/>
                  </a:cubicBezTo>
                  <a:cubicBezTo>
                    <a:pt x="1652" y="2462"/>
                    <a:pt x="2244" y="2008"/>
                    <a:pt x="2794" y="1512"/>
                  </a:cubicBezTo>
                  <a:cubicBezTo>
                    <a:pt x="3000" y="1320"/>
                    <a:pt x="3082" y="1004"/>
                    <a:pt x="3152" y="866"/>
                  </a:cubicBezTo>
                  <a:cubicBezTo>
                    <a:pt x="3152" y="323"/>
                    <a:pt x="2852" y="1"/>
                    <a:pt x="2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29"/>
            <p:cNvSpPr/>
            <p:nvPr/>
          </p:nvSpPr>
          <p:spPr>
            <a:xfrm>
              <a:off x="5188400" y="5074700"/>
              <a:ext cx="65700" cy="72075"/>
            </a:xfrm>
            <a:custGeom>
              <a:avLst/>
              <a:gdLst/>
              <a:ahLst/>
              <a:cxnLst/>
              <a:rect l="l" t="t" r="r" b="b"/>
              <a:pathLst>
                <a:path w="2628" h="2883" extrusionOk="0">
                  <a:moveTo>
                    <a:pt x="1954" y="0"/>
                  </a:moveTo>
                  <a:cubicBezTo>
                    <a:pt x="1651" y="0"/>
                    <a:pt x="1404" y="138"/>
                    <a:pt x="1252" y="358"/>
                  </a:cubicBezTo>
                  <a:cubicBezTo>
                    <a:pt x="881" y="895"/>
                    <a:pt x="523" y="1431"/>
                    <a:pt x="206" y="1981"/>
                  </a:cubicBezTo>
                  <a:cubicBezTo>
                    <a:pt x="0" y="2353"/>
                    <a:pt x="69" y="2656"/>
                    <a:pt x="289" y="2807"/>
                  </a:cubicBezTo>
                  <a:cubicBezTo>
                    <a:pt x="363" y="2856"/>
                    <a:pt x="447" y="2883"/>
                    <a:pt x="536" y="2883"/>
                  </a:cubicBezTo>
                  <a:cubicBezTo>
                    <a:pt x="696" y="2883"/>
                    <a:pt x="875" y="2799"/>
                    <a:pt x="1059" y="2614"/>
                  </a:cubicBezTo>
                  <a:cubicBezTo>
                    <a:pt x="1499" y="2161"/>
                    <a:pt x="1927" y="1706"/>
                    <a:pt x="2339" y="1225"/>
                  </a:cubicBezTo>
                  <a:cubicBezTo>
                    <a:pt x="2463" y="1088"/>
                    <a:pt x="2545" y="881"/>
                    <a:pt x="2573" y="688"/>
                  </a:cubicBezTo>
                  <a:cubicBezTo>
                    <a:pt x="2628" y="317"/>
                    <a:pt x="2339"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29"/>
            <p:cNvSpPr/>
            <p:nvPr/>
          </p:nvSpPr>
          <p:spPr>
            <a:xfrm>
              <a:off x="5269200" y="5117550"/>
              <a:ext cx="66750" cy="64650"/>
            </a:xfrm>
            <a:custGeom>
              <a:avLst/>
              <a:gdLst/>
              <a:ahLst/>
              <a:cxnLst/>
              <a:rect l="l" t="t" r="r" b="b"/>
              <a:pathLst>
                <a:path w="2670" h="2586" extrusionOk="0">
                  <a:moveTo>
                    <a:pt x="2107" y="0"/>
                  </a:moveTo>
                  <a:cubicBezTo>
                    <a:pt x="2080" y="0"/>
                    <a:pt x="2052" y="2"/>
                    <a:pt x="2024" y="6"/>
                  </a:cubicBezTo>
                  <a:cubicBezTo>
                    <a:pt x="1790" y="47"/>
                    <a:pt x="1514" y="172"/>
                    <a:pt x="1349" y="350"/>
                  </a:cubicBezTo>
                  <a:cubicBezTo>
                    <a:pt x="937" y="790"/>
                    <a:pt x="593" y="1272"/>
                    <a:pt x="221" y="1753"/>
                  </a:cubicBezTo>
                  <a:cubicBezTo>
                    <a:pt x="70" y="1960"/>
                    <a:pt x="1" y="2208"/>
                    <a:pt x="208" y="2428"/>
                  </a:cubicBezTo>
                  <a:cubicBezTo>
                    <a:pt x="308" y="2542"/>
                    <a:pt x="423" y="2586"/>
                    <a:pt x="543" y="2586"/>
                  </a:cubicBezTo>
                  <a:cubicBezTo>
                    <a:pt x="654" y="2586"/>
                    <a:pt x="770" y="2549"/>
                    <a:pt x="881" y="2496"/>
                  </a:cubicBezTo>
                  <a:cubicBezTo>
                    <a:pt x="951" y="2469"/>
                    <a:pt x="1019" y="2441"/>
                    <a:pt x="1074" y="2400"/>
                  </a:cubicBezTo>
                  <a:cubicBezTo>
                    <a:pt x="1514" y="2001"/>
                    <a:pt x="1969" y="1616"/>
                    <a:pt x="2382" y="1203"/>
                  </a:cubicBezTo>
                  <a:cubicBezTo>
                    <a:pt x="2519" y="1065"/>
                    <a:pt x="2574" y="832"/>
                    <a:pt x="2670" y="639"/>
                  </a:cubicBezTo>
                  <a:cubicBezTo>
                    <a:pt x="2658" y="285"/>
                    <a:pt x="2424" y="0"/>
                    <a:pt x="2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9"/>
            <p:cNvSpPr/>
            <p:nvPr/>
          </p:nvSpPr>
          <p:spPr>
            <a:xfrm>
              <a:off x="5252700" y="4850100"/>
              <a:ext cx="75000" cy="61325"/>
            </a:xfrm>
            <a:custGeom>
              <a:avLst/>
              <a:gdLst/>
              <a:ahLst/>
              <a:cxnLst/>
              <a:rect l="l" t="t" r="r" b="b"/>
              <a:pathLst>
                <a:path w="3000" h="2453" extrusionOk="0">
                  <a:moveTo>
                    <a:pt x="2532" y="1"/>
                  </a:moveTo>
                  <a:cubicBezTo>
                    <a:pt x="2354" y="56"/>
                    <a:pt x="2229" y="69"/>
                    <a:pt x="2134" y="124"/>
                  </a:cubicBezTo>
                  <a:cubicBezTo>
                    <a:pt x="1391" y="551"/>
                    <a:pt x="730" y="1087"/>
                    <a:pt x="193" y="1748"/>
                  </a:cubicBezTo>
                  <a:cubicBezTo>
                    <a:pt x="56" y="1913"/>
                    <a:pt x="1" y="2133"/>
                    <a:pt x="166" y="2325"/>
                  </a:cubicBezTo>
                  <a:cubicBezTo>
                    <a:pt x="245" y="2417"/>
                    <a:pt x="336" y="2453"/>
                    <a:pt x="432" y="2453"/>
                  </a:cubicBezTo>
                  <a:cubicBezTo>
                    <a:pt x="538" y="2453"/>
                    <a:pt x="650" y="2410"/>
                    <a:pt x="758" y="2353"/>
                  </a:cubicBezTo>
                  <a:cubicBezTo>
                    <a:pt x="799" y="2340"/>
                    <a:pt x="840" y="2312"/>
                    <a:pt x="868" y="2285"/>
                  </a:cubicBezTo>
                  <a:cubicBezTo>
                    <a:pt x="1418" y="1913"/>
                    <a:pt x="1982" y="1542"/>
                    <a:pt x="2519" y="1170"/>
                  </a:cubicBezTo>
                  <a:cubicBezTo>
                    <a:pt x="2656" y="1074"/>
                    <a:pt x="2807" y="950"/>
                    <a:pt x="2877" y="812"/>
                  </a:cubicBezTo>
                  <a:cubicBezTo>
                    <a:pt x="2959" y="661"/>
                    <a:pt x="3000" y="441"/>
                    <a:pt x="2932" y="304"/>
                  </a:cubicBezTo>
                  <a:cubicBezTo>
                    <a:pt x="2862" y="166"/>
                    <a:pt x="2656" y="83"/>
                    <a:pt x="2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9"/>
            <p:cNvSpPr/>
            <p:nvPr/>
          </p:nvSpPr>
          <p:spPr>
            <a:xfrm>
              <a:off x="5185300" y="5219750"/>
              <a:ext cx="62600" cy="63200"/>
            </a:xfrm>
            <a:custGeom>
              <a:avLst/>
              <a:gdLst/>
              <a:ahLst/>
              <a:cxnLst/>
              <a:rect l="l" t="t" r="r" b="b"/>
              <a:pathLst>
                <a:path w="2504" h="2528" extrusionOk="0">
                  <a:moveTo>
                    <a:pt x="1936" y="0"/>
                  </a:moveTo>
                  <a:cubicBezTo>
                    <a:pt x="1914" y="0"/>
                    <a:pt x="1893" y="1"/>
                    <a:pt x="1871" y="4"/>
                  </a:cubicBezTo>
                  <a:cubicBezTo>
                    <a:pt x="1693" y="32"/>
                    <a:pt x="1473" y="128"/>
                    <a:pt x="1363" y="266"/>
                  </a:cubicBezTo>
                  <a:cubicBezTo>
                    <a:pt x="950" y="734"/>
                    <a:pt x="565" y="1215"/>
                    <a:pt x="207" y="1710"/>
                  </a:cubicBezTo>
                  <a:cubicBezTo>
                    <a:pt x="0" y="1985"/>
                    <a:pt x="14" y="2247"/>
                    <a:pt x="179" y="2412"/>
                  </a:cubicBezTo>
                  <a:cubicBezTo>
                    <a:pt x="257" y="2490"/>
                    <a:pt x="353" y="2528"/>
                    <a:pt x="462" y="2528"/>
                  </a:cubicBezTo>
                  <a:cubicBezTo>
                    <a:pt x="586" y="2528"/>
                    <a:pt x="728" y="2479"/>
                    <a:pt x="881" y="2385"/>
                  </a:cubicBezTo>
                  <a:cubicBezTo>
                    <a:pt x="922" y="2357"/>
                    <a:pt x="950" y="2343"/>
                    <a:pt x="977" y="2315"/>
                  </a:cubicBezTo>
                  <a:cubicBezTo>
                    <a:pt x="1403" y="1917"/>
                    <a:pt x="1844" y="1517"/>
                    <a:pt x="2243" y="1091"/>
                  </a:cubicBezTo>
                  <a:cubicBezTo>
                    <a:pt x="2366" y="967"/>
                    <a:pt x="2421" y="761"/>
                    <a:pt x="2504" y="596"/>
                  </a:cubicBezTo>
                  <a:cubicBezTo>
                    <a:pt x="2466" y="262"/>
                    <a:pt x="2235" y="0"/>
                    <a:pt x="1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9"/>
            <p:cNvSpPr/>
            <p:nvPr/>
          </p:nvSpPr>
          <p:spPr>
            <a:xfrm>
              <a:off x="5447050" y="5255750"/>
              <a:ext cx="66400" cy="50450"/>
            </a:xfrm>
            <a:custGeom>
              <a:avLst/>
              <a:gdLst/>
              <a:ahLst/>
              <a:cxnLst/>
              <a:rect l="l" t="t" r="r" b="b"/>
              <a:pathLst>
                <a:path w="2656" h="2018" extrusionOk="0">
                  <a:moveTo>
                    <a:pt x="2003" y="1"/>
                  </a:moveTo>
                  <a:cubicBezTo>
                    <a:pt x="1946" y="1"/>
                    <a:pt x="1888" y="8"/>
                    <a:pt x="1830" y="22"/>
                  </a:cubicBezTo>
                  <a:cubicBezTo>
                    <a:pt x="1720" y="50"/>
                    <a:pt x="1609" y="92"/>
                    <a:pt x="1514" y="160"/>
                  </a:cubicBezTo>
                  <a:cubicBezTo>
                    <a:pt x="1142" y="435"/>
                    <a:pt x="771" y="710"/>
                    <a:pt x="399" y="1000"/>
                  </a:cubicBezTo>
                  <a:cubicBezTo>
                    <a:pt x="303" y="1068"/>
                    <a:pt x="220" y="1192"/>
                    <a:pt x="165" y="1316"/>
                  </a:cubicBezTo>
                  <a:cubicBezTo>
                    <a:pt x="0" y="1688"/>
                    <a:pt x="220" y="2018"/>
                    <a:pt x="716" y="2018"/>
                  </a:cubicBezTo>
                  <a:cubicBezTo>
                    <a:pt x="784" y="2003"/>
                    <a:pt x="963" y="1976"/>
                    <a:pt x="1101" y="1893"/>
                  </a:cubicBezTo>
                  <a:cubicBezTo>
                    <a:pt x="1472" y="1688"/>
                    <a:pt x="1844" y="1453"/>
                    <a:pt x="2215" y="1220"/>
                  </a:cubicBezTo>
                  <a:cubicBezTo>
                    <a:pt x="2325" y="1151"/>
                    <a:pt x="2407" y="1055"/>
                    <a:pt x="2477" y="958"/>
                  </a:cubicBezTo>
                  <a:cubicBezTo>
                    <a:pt x="2628" y="738"/>
                    <a:pt x="2655" y="490"/>
                    <a:pt x="2504" y="270"/>
                  </a:cubicBezTo>
                  <a:cubicBezTo>
                    <a:pt x="2396" y="97"/>
                    <a:pt x="2211" y="1"/>
                    <a:pt x="20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9"/>
            <p:cNvSpPr/>
            <p:nvPr/>
          </p:nvSpPr>
          <p:spPr>
            <a:xfrm>
              <a:off x="5160875" y="4968600"/>
              <a:ext cx="62625" cy="61750"/>
            </a:xfrm>
            <a:custGeom>
              <a:avLst/>
              <a:gdLst/>
              <a:ahLst/>
              <a:cxnLst/>
              <a:rect l="l" t="t" r="r" b="b"/>
              <a:pathLst>
                <a:path w="2505" h="2470" extrusionOk="0">
                  <a:moveTo>
                    <a:pt x="2067" y="1"/>
                  </a:moveTo>
                  <a:cubicBezTo>
                    <a:pt x="1993" y="1"/>
                    <a:pt x="1916" y="18"/>
                    <a:pt x="1844" y="49"/>
                  </a:cubicBezTo>
                  <a:cubicBezTo>
                    <a:pt x="1692" y="104"/>
                    <a:pt x="1527" y="172"/>
                    <a:pt x="1432" y="282"/>
                  </a:cubicBezTo>
                  <a:cubicBezTo>
                    <a:pt x="1005" y="750"/>
                    <a:pt x="592" y="1217"/>
                    <a:pt x="193" y="1700"/>
                  </a:cubicBezTo>
                  <a:cubicBezTo>
                    <a:pt x="111" y="1795"/>
                    <a:pt x="56" y="1920"/>
                    <a:pt x="42" y="2043"/>
                  </a:cubicBezTo>
                  <a:cubicBezTo>
                    <a:pt x="1" y="2291"/>
                    <a:pt x="152" y="2456"/>
                    <a:pt x="454" y="2470"/>
                  </a:cubicBezTo>
                  <a:cubicBezTo>
                    <a:pt x="524" y="2428"/>
                    <a:pt x="674" y="2401"/>
                    <a:pt x="784" y="2305"/>
                  </a:cubicBezTo>
                  <a:cubicBezTo>
                    <a:pt x="1267" y="1920"/>
                    <a:pt x="1734" y="1534"/>
                    <a:pt x="2202" y="1122"/>
                  </a:cubicBezTo>
                  <a:cubicBezTo>
                    <a:pt x="2325" y="1025"/>
                    <a:pt x="2435" y="847"/>
                    <a:pt x="2463" y="695"/>
                  </a:cubicBezTo>
                  <a:cubicBezTo>
                    <a:pt x="2505" y="530"/>
                    <a:pt x="2463" y="309"/>
                    <a:pt x="2380" y="172"/>
                  </a:cubicBezTo>
                  <a:cubicBezTo>
                    <a:pt x="2311" y="51"/>
                    <a:pt x="2193" y="1"/>
                    <a:pt x="2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9"/>
            <p:cNvSpPr/>
            <p:nvPr/>
          </p:nvSpPr>
          <p:spPr>
            <a:xfrm>
              <a:off x="5010925" y="4968700"/>
              <a:ext cx="60550" cy="56575"/>
            </a:xfrm>
            <a:custGeom>
              <a:avLst/>
              <a:gdLst/>
              <a:ahLst/>
              <a:cxnLst/>
              <a:rect l="l" t="t" r="r" b="b"/>
              <a:pathLst>
                <a:path w="2422" h="2263" extrusionOk="0">
                  <a:moveTo>
                    <a:pt x="1930" y="1"/>
                  </a:moveTo>
                  <a:cubicBezTo>
                    <a:pt x="1723" y="1"/>
                    <a:pt x="1485" y="58"/>
                    <a:pt x="1349" y="182"/>
                  </a:cubicBezTo>
                  <a:cubicBezTo>
                    <a:pt x="936" y="595"/>
                    <a:pt x="551" y="1048"/>
                    <a:pt x="179" y="1503"/>
                  </a:cubicBezTo>
                  <a:cubicBezTo>
                    <a:pt x="0" y="1736"/>
                    <a:pt x="28" y="2011"/>
                    <a:pt x="193" y="2149"/>
                  </a:cubicBezTo>
                  <a:cubicBezTo>
                    <a:pt x="285" y="2229"/>
                    <a:pt x="380" y="2263"/>
                    <a:pt x="474" y="2263"/>
                  </a:cubicBezTo>
                  <a:cubicBezTo>
                    <a:pt x="590" y="2263"/>
                    <a:pt x="705" y="2212"/>
                    <a:pt x="812" y="2136"/>
                  </a:cubicBezTo>
                  <a:cubicBezTo>
                    <a:pt x="1252" y="1819"/>
                    <a:pt x="1692" y="1489"/>
                    <a:pt x="2105" y="1131"/>
                  </a:cubicBezTo>
                  <a:cubicBezTo>
                    <a:pt x="2270" y="993"/>
                    <a:pt x="2352" y="746"/>
                    <a:pt x="2422" y="650"/>
                  </a:cubicBezTo>
                  <a:cubicBezTo>
                    <a:pt x="2422" y="265"/>
                    <a:pt x="2257" y="3"/>
                    <a:pt x="1995" y="3"/>
                  </a:cubicBezTo>
                  <a:cubicBezTo>
                    <a:pt x="1974" y="2"/>
                    <a:pt x="1952" y="1"/>
                    <a:pt x="1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9"/>
            <p:cNvSpPr/>
            <p:nvPr/>
          </p:nvSpPr>
          <p:spPr>
            <a:xfrm>
              <a:off x="5354175" y="5117775"/>
              <a:ext cx="65375" cy="52925"/>
            </a:xfrm>
            <a:custGeom>
              <a:avLst/>
              <a:gdLst/>
              <a:ahLst/>
              <a:cxnLst/>
              <a:rect l="l" t="t" r="r" b="b"/>
              <a:pathLst>
                <a:path w="2615" h="2117" extrusionOk="0">
                  <a:moveTo>
                    <a:pt x="2050" y="0"/>
                  </a:moveTo>
                  <a:cubicBezTo>
                    <a:pt x="1895" y="0"/>
                    <a:pt x="1722" y="56"/>
                    <a:pt x="1555" y="176"/>
                  </a:cubicBezTo>
                  <a:cubicBezTo>
                    <a:pt x="1211" y="410"/>
                    <a:pt x="881" y="685"/>
                    <a:pt x="564" y="946"/>
                  </a:cubicBezTo>
                  <a:cubicBezTo>
                    <a:pt x="399" y="1098"/>
                    <a:pt x="207" y="1249"/>
                    <a:pt x="96" y="1428"/>
                  </a:cubicBezTo>
                  <a:cubicBezTo>
                    <a:pt x="14" y="1552"/>
                    <a:pt x="1" y="1758"/>
                    <a:pt x="56" y="1882"/>
                  </a:cubicBezTo>
                  <a:cubicBezTo>
                    <a:pt x="96" y="1992"/>
                    <a:pt x="262" y="2047"/>
                    <a:pt x="358" y="2116"/>
                  </a:cubicBezTo>
                  <a:cubicBezTo>
                    <a:pt x="509" y="2061"/>
                    <a:pt x="634" y="2047"/>
                    <a:pt x="716" y="1992"/>
                  </a:cubicBezTo>
                  <a:cubicBezTo>
                    <a:pt x="1211" y="1676"/>
                    <a:pt x="1720" y="1373"/>
                    <a:pt x="2202" y="1029"/>
                  </a:cubicBezTo>
                  <a:cubicBezTo>
                    <a:pt x="2545" y="781"/>
                    <a:pt x="2615" y="410"/>
                    <a:pt x="2450" y="176"/>
                  </a:cubicBezTo>
                  <a:cubicBezTo>
                    <a:pt x="2357" y="62"/>
                    <a:pt x="2214" y="0"/>
                    <a:pt x="2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9"/>
            <p:cNvSpPr/>
            <p:nvPr/>
          </p:nvSpPr>
          <p:spPr>
            <a:xfrm>
              <a:off x="5229675" y="5277025"/>
              <a:ext cx="54000" cy="57300"/>
            </a:xfrm>
            <a:custGeom>
              <a:avLst/>
              <a:gdLst/>
              <a:ahLst/>
              <a:cxnLst/>
              <a:rect l="l" t="t" r="r" b="b"/>
              <a:pathLst>
                <a:path w="2160" h="2292" extrusionOk="0">
                  <a:moveTo>
                    <a:pt x="1581" y="0"/>
                  </a:moveTo>
                  <a:cubicBezTo>
                    <a:pt x="1546" y="0"/>
                    <a:pt x="1509" y="4"/>
                    <a:pt x="1472" y="11"/>
                  </a:cubicBezTo>
                  <a:cubicBezTo>
                    <a:pt x="1307" y="52"/>
                    <a:pt x="1101" y="149"/>
                    <a:pt x="991" y="286"/>
                  </a:cubicBezTo>
                  <a:cubicBezTo>
                    <a:pt x="674" y="685"/>
                    <a:pt x="386" y="1125"/>
                    <a:pt x="96" y="1552"/>
                  </a:cubicBezTo>
                  <a:cubicBezTo>
                    <a:pt x="41" y="1648"/>
                    <a:pt x="14" y="1785"/>
                    <a:pt x="0" y="1910"/>
                  </a:cubicBezTo>
                  <a:cubicBezTo>
                    <a:pt x="0" y="2137"/>
                    <a:pt x="156" y="2291"/>
                    <a:pt x="360" y="2291"/>
                  </a:cubicBezTo>
                  <a:cubicBezTo>
                    <a:pt x="390" y="2291"/>
                    <a:pt x="422" y="2288"/>
                    <a:pt x="454" y="2281"/>
                  </a:cubicBezTo>
                  <a:cubicBezTo>
                    <a:pt x="564" y="2253"/>
                    <a:pt x="688" y="2212"/>
                    <a:pt x="771" y="2130"/>
                  </a:cubicBezTo>
                  <a:cubicBezTo>
                    <a:pt x="1156" y="1800"/>
                    <a:pt x="1527" y="1469"/>
                    <a:pt x="1871" y="1112"/>
                  </a:cubicBezTo>
                  <a:cubicBezTo>
                    <a:pt x="2009" y="987"/>
                    <a:pt x="2064" y="782"/>
                    <a:pt x="2160" y="602"/>
                  </a:cubicBezTo>
                  <a:cubicBezTo>
                    <a:pt x="2123" y="257"/>
                    <a:pt x="1887" y="0"/>
                    <a:pt x="1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9"/>
            <p:cNvSpPr/>
            <p:nvPr/>
          </p:nvSpPr>
          <p:spPr>
            <a:xfrm>
              <a:off x="5141275" y="5048675"/>
              <a:ext cx="54350" cy="55625"/>
            </a:xfrm>
            <a:custGeom>
              <a:avLst/>
              <a:gdLst/>
              <a:ahLst/>
              <a:cxnLst/>
              <a:rect l="l" t="t" r="r" b="b"/>
              <a:pathLst>
                <a:path w="2174" h="2225" extrusionOk="0">
                  <a:moveTo>
                    <a:pt x="1577" y="0"/>
                  </a:moveTo>
                  <a:cubicBezTo>
                    <a:pt x="1443" y="0"/>
                    <a:pt x="1312" y="60"/>
                    <a:pt x="1211" y="161"/>
                  </a:cubicBezTo>
                  <a:cubicBezTo>
                    <a:pt x="936" y="450"/>
                    <a:pt x="688" y="753"/>
                    <a:pt x="455" y="1056"/>
                  </a:cubicBezTo>
                  <a:cubicBezTo>
                    <a:pt x="303" y="1234"/>
                    <a:pt x="138" y="1426"/>
                    <a:pt x="55" y="1633"/>
                  </a:cubicBezTo>
                  <a:cubicBezTo>
                    <a:pt x="0" y="1771"/>
                    <a:pt x="0" y="2019"/>
                    <a:pt x="83" y="2101"/>
                  </a:cubicBezTo>
                  <a:cubicBezTo>
                    <a:pt x="179" y="2211"/>
                    <a:pt x="400" y="2211"/>
                    <a:pt x="565" y="2224"/>
                  </a:cubicBezTo>
                  <a:cubicBezTo>
                    <a:pt x="647" y="2224"/>
                    <a:pt x="743" y="2169"/>
                    <a:pt x="812" y="2114"/>
                  </a:cubicBezTo>
                  <a:cubicBezTo>
                    <a:pt x="1183" y="1771"/>
                    <a:pt x="1568" y="1426"/>
                    <a:pt x="1913" y="1069"/>
                  </a:cubicBezTo>
                  <a:cubicBezTo>
                    <a:pt x="2036" y="945"/>
                    <a:pt x="2078" y="753"/>
                    <a:pt x="2174" y="533"/>
                  </a:cubicBezTo>
                  <a:cubicBezTo>
                    <a:pt x="2064" y="381"/>
                    <a:pt x="1981" y="188"/>
                    <a:pt x="1830" y="78"/>
                  </a:cubicBezTo>
                  <a:cubicBezTo>
                    <a:pt x="1750" y="25"/>
                    <a:pt x="1663" y="0"/>
                    <a:pt x="15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9"/>
            <p:cNvSpPr/>
            <p:nvPr/>
          </p:nvSpPr>
          <p:spPr>
            <a:xfrm>
              <a:off x="4947975" y="4952725"/>
              <a:ext cx="62975" cy="50800"/>
            </a:xfrm>
            <a:custGeom>
              <a:avLst/>
              <a:gdLst/>
              <a:ahLst/>
              <a:cxnLst/>
              <a:rect l="l" t="t" r="r" b="b"/>
              <a:pathLst>
                <a:path w="2519" h="2032" extrusionOk="0">
                  <a:moveTo>
                    <a:pt x="1922" y="0"/>
                  </a:moveTo>
                  <a:cubicBezTo>
                    <a:pt x="1760" y="0"/>
                    <a:pt x="1581" y="59"/>
                    <a:pt x="1418" y="188"/>
                  </a:cubicBezTo>
                  <a:cubicBezTo>
                    <a:pt x="1018" y="491"/>
                    <a:pt x="647" y="834"/>
                    <a:pt x="290" y="1165"/>
                  </a:cubicBezTo>
                  <a:cubicBezTo>
                    <a:pt x="207" y="1247"/>
                    <a:pt x="138" y="1357"/>
                    <a:pt x="97" y="1467"/>
                  </a:cubicBezTo>
                  <a:cubicBezTo>
                    <a:pt x="0" y="1770"/>
                    <a:pt x="193" y="2018"/>
                    <a:pt x="565" y="2032"/>
                  </a:cubicBezTo>
                  <a:cubicBezTo>
                    <a:pt x="633" y="2004"/>
                    <a:pt x="771" y="1990"/>
                    <a:pt x="867" y="1922"/>
                  </a:cubicBezTo>
                  <a:cubicBezTo>
                    <a:pt x="1280" y="1647"/>
                    <a:pt x="1706" y="1371"/>
                    <a:pt x="2091" y="1069"/>
                  </a:cubicBezTo>
                  <a:cubicBezTo>
                    <a:pt x="2436" y="794"/>
                    <a:pt x="2518" y="422"/>
                    <a:pt x="2326" y="174"/>
                  </a:cubicBezTo>
                  <a:cubicBezTo>
                    <a:pt x="2235" y="62"/>
                    <a:pt x="2088" y="0"/>
                    <a:pt x="1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9"/>
            <p:cNvSpPr/>
            <p:nvPr/>
          </p:nvSpPr>
          <p:spPr>
            <a:xfrm>
              <a:off x="5273000" y="5339075"/>
              <a:ext cx="54375" cy="57625"/>
            </a:xfrm>
            <a:custGeom>
              <a:avLst/>
              <a:gdLst/>
              <a:ahLst/>
              <a:cxnLst/>
              <a:rect l="l" t="t" r="r" b="b"/>
              <a:pathLst>
                <a:path w="2175" h="2305" extrusionOk="0">
                  <a:moveTo>
                    <a:pt x="1601" y="0"/>
                  </a:moveTo>
                  <a:cubicBezTo>
                    <a:pt x="1483" y="0"/>
                    <a:pt x="1366" y="49"/>
                    <a:pt x="1280" y="143"/>
                  </a:cubicBezTo>
                  <a:cubicBezTo>
                    <a:pt x="1060" y="349"/>
                    <a:pt x="867" y="597"/>
                    <a:pt x="689" y="844"/>
                  </a:cubicBezTo>
                  <a:cubicBezTo>
                    <a:pt x="469" y="1134"/>
                    <a:pt x="276" y="1450"/>
                    <a:pt x="97" y="1767"/>
                  </a:cubicBezTo>
                  <a:cubicBezTo>
                    <a:pt x="1" y="1932"/>
                    <a:pt x="14" y="2152"/>
                    <a:pt x="193" y="2248"/>
                  </a:cubicBezTo>
                  <a:cubicBezTo>
                    <a:pt x="268" y="2292"/>
                    <a:pt x="358" y="2305"/>
                    <a:pt x="451" y="2305"/>
                  </a:cubicBezTo>
                  <a:cubicBezTo>
                    <a:pt x="531" y="2305"/>
                    <a:pt x="613" y="2295"/>
                    <a:pt x="689" y="2289"/>
                  </a:cubicBezTo>
                  <a:cubicBezTo>
                    <a:pt x="785" y="2275"/>
                    <a:pt x="867" y="2193"/>
                    <a:pt x="936" y="2124"/>
                  </a:cubicBezTo>
                  <a:cubicBezTo>
                    <a:pt x="1267" y="1767"/>
                    <a:pt x="1610" y="1422"/>
                    <a:pt x="1913" y="1051"/>
                  </a:cubicBezTo>
                  <a:cubicBezTo>
                    <a:pt x="2023" y="927"/>
                    <a:pt x="2078" y="734"/>
                    <a:pt x="2175" y="528"/>
                  </a:cubicBezTo>
                  <a:cubicBezTo>
                    <a:pt x="2078" y="376"/>
                    <a:pt x="1995" y="198"/>
                    <a:pt x="1858" y="88"/>
                  </a:cubicBezTo>
                  <a:cubicBezTo>
                    <a:pt x="1781" y="29"/>
                    <a:pt x="1691" y="0"/>
                    <a:pt x="1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9"/>
            <p:cNvSpPr/>
            <p:nvPr/>
          </p:nvSpPr>
          <p:spPr>
            <a:xfrm>
              <a:off x="5246875" y="4933425"/>
              <a:ext cx="58825" cy="57725"/>
            </a:xfrm>
            <a:custGeom>
              <a:avLst/>
              <a:gdLst/>
              <a:ahLst/>
              <a:cxnLst/>
              <a:rect l="l" t="t" r="r" b="b"/>
              <a:pathLst>
                <a:path w="2353" h="2309" extrusionOk="0">
                  <a:moveTo>
                    <a:pt x="1867" y="0"/>
                  </a:moveTo>
                  <a:cubicBezTo>
                    <a:pt x="1825" y="0"/>
                    <a:pt x="1784" y="4"/>
                    <a:pt x="1747" y="10"/>
                  </a:cubicBezTo>
                  <a:cubicBezTo>
                    <a:pt x="1609" y="38"/>
                    <a:pt x="1459" y="162"/>
                    <a:pt x="1349" y="272"/>
                  </a:cubicBezTo>
                  <a:cubicBezTo>
                    <a:pt x="963" y="698"/>
                    <a:pt x="578" y="1139"/>
                    <a:pt x="206" y="1579"/>
                  </a:cubicBezTo>
                  <a:cubicBezTo>
                    <a:pt x="124" y="1676"/>
                    <a:pt x="69" y="1799"/>
                    <a:pt x="41" y="1923"/>
                  </a:cubicBezTo>
                  <a:cubicBezTo>
                    <a:pt x="0" y="2143"/>
                    <a:pt x="138" y="2309"/>
                    <a:pt x="454" y="2309"/>
                  </a:cubicBezTo>
                  <a:cubicBezTo>
                    <a:pt x="523" y="2281"/>
                    <a:pt x="674" y="2226"/>
                    <a:pt x="798" y="2129"/>
                  </a:cubicBezTo>
                  <a:cubicBezTo>
                    <a:pt x="1238" y="1758"/>
                    <a:pt x="1679" y="1359"/>
                    <a:pt x="2105" y="960"/>
                  </a:cubicBezTo>
                  <a:cubicBezTo>
                    <a:pt x="2215" y="850"/>
                    <a:pt x="2312" y="698"/>
                    <a:pt x="2339" y="561"/>
                  </a:cubicBezTo>
                  <a:cubicBezTo>
                    <a:pt x="2352" y="410"/>
                    <a:pt x="2325" y="190"/>
                    <a:pt x="2229" y="107"/>
                  </a:cubicBezTo>
                  <a:cubicBezTo>
                    <a:pt x="2146" y="34"/>
                    <a:pt x="1999" y="0"/>
                    <a:pt x="1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9"/>
            <p:cNvSpPr/>
            <p:nvPr/>
          </p:nvSpPr>
          <p:spPr>
            <a:xfrm>
              <a:off x="5295350" y="5212125"/>
              <a:ext cx="55050" cy="51550"/>
            </a:xfrm>
            <a:custGeom>
              <a:avLst/>
              <a:gdLst/>
              <a:ahLst/>
              <a:cxnLst/>
              <a:rect l="l" t="t" r="r" b="b"/>
              <a:pathLst>
                <a:path w="2202" h="2062" extrusionOk="0">
                  <a:moveTo>
                    <a:pt x="1657" y="0"/>
                  </a:moveTo>
                  <a:cubicBezTo>
                    <a:pt x="1611" y="0"/>
                    <a:pt x="1563" y="7"/>
                    <a:pt x="1514" y="21"/>
                  </a:cubicBezTo>
                  <a:cubicBezTo>
                    <a:pt x="1336" y="61"/>
                    <a:pt x="1143" y="171"/>
                    <a:pt x="1005" y="309"/>
                  </a:cubicBezTo>
                  <a:cubicBezTo>
                    <a:pt x="730" y="584"/>
                    <a:pt x="483" y="874"/>
                    <a:pt x="235" y="1190"/>
                  </a:cubicBezTo>
                  <a:cubicBezTo>
                    <a:pt x="15" y="1451"/>
                    <a:pt x="1" y="1727"/>
                    <a:pt x="152" y="1905"/>
                  </a:cubicBezTo>
                  <a:cubicBezTo>
                    <a:pt x="239" y="2006"/>
                    <a:pt x="364" y="2062"/>
                    <a:pt x="503" y="2062"/>
                  </a:cubicBezTo>
                  <a:cubicBezTo>
                    <a:pt x="628" y="2062"/>
                    <a:pt x="765" y="2017"/>
                    <a:pt x="895" y="1919"/>
                  </a:cubicBezTo>
                  <a:cubicBezTo>
                    <a:pt x="1266" y="1657"/>
                    <a:pt x="1611" y="1369"/>
                    <a:pt x="1941" y="1066"/>
                  </a:cubicBezTo>
                  <a:cubicBezTo>
                    <a:pt x="2064" y="942"/>
                    <a:pt x="2119" y="736"/>
                    <a:pt x="2202" y="571"/>
                  </a:cubicBezTo>
                  <a:cubicBezTo>
                    <a:pt x="2167" y="240"/>
                    <a:pt x="1939" y="0"/>
                    <a:pt x="1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9"/>
            <p:cNvSpPr/>
            <p:nvPr/>
          </p:nvSpPr>
          <p:spPr>
            <a:xfrm>
              <a:off x="5280900" y="5002550"/>
              <a:ext cx="62525" cy="58450"/>
            </a:xfrm>
            <a:custGeom>
              <a:avLst/>
              <a:gdLst/>
              <a:ahLst/>
              <a:cxnLst/>
              <a:rect l="l" t="t" r="r" b="b"/>
              <a:pathLst>
                <a:path w="2501" h="2338" extrusionOk="0">
                  <a:moveTo>
                    <a:pt x="2084" y="1"/>
                  </a:moveTo>
                  <a:cubicBezTo>
                    <a:pt x="1987" y="1"/>
                    <a:pt x="1884" y="39"/>
                    <a:pt x="1789" y="121"/>
                  </a:cubicBezTo>
                  <a:cubicBezTo>
                    <a:pt x="1184" y="657"/>
                    <a:pt x="634" y="1250"/>
                    <a:pt x="56" y="1827"/>
                  </a:cubicBezTo>
                  <a:cubicBezTo>
                    <a:pt x="43" y="1841"/>
                    <a:pt x="28" y="1868"/>
                    <a:pt x="28" y="1882"/>
                  </a:cubicBezTo>
                  <a:cubicBezTo>
                    <a:pt x="43" y="2020"/>
                    <a:pt x="1" y="2185"/>
                    <a:pt x="70" y="2281"/>
                  </a:cubicBezTo>
                  <a:cubicBezTo>
                    <a:pt x="109" y="2330"/>
                    <a:pt x="217" y="2337"/>
                    <a:pt x="320" y="2337"/>
                  </a:cubicBezTo>
                  <a:cubicBezTo>
                    <a:pt x="363" y="2337"/>
                    <a:pt x="405" y="2336"/>
                    <a:pt x="441" y="2336"/>
                  </a:cubicBezTo>
                  <a:cubicBezTo>
                    <a:pt x="510" y="2336"/>
                    <a:pt x="579" y="2281"/>
                    <a:pt x="634" y="2240"/>
                  </a:cubicBezTo>
                  <a:cubicBezTo>
                    <a:pt x="1171" y="1800"/>
                    <a:pt x="1707" y="1373"/>
                    <a:pt x="2230" y="919"/>
                  </a:cubicBezTo>
                  <a:cubicBezTo>
                    <a:pt x="2367" y="809"/>
                    <a:pt x="2436" y="617"/>
                    <a:pt x="2491" y="534"/>
                  </a:cubicBezTo>
                  <a:cubicBezTo>
                    <a:pt x="2501" y="207"/>
                    <a:pt x="230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9"/>
            <p:cNvSpPr/>
            <p:nvPr/>
          </p:nvSpPr>
          <p:spPr>
            <a:xfrm>
              <a:off x="5388900" y="5146525"/>
              <a:ext cx="57825" cy="50700"/>
            </a:xfrm>
            <a:custGeom>
              <a:avLst/>
              <a:gdLst/>
              <a:ahLst/>
              <a:cxnLst/>
              <a:rect l="l" t="t" r="r" b="b"/>
              <a:pathLst>
                <a:path w="2313" h="2028" extrusionOk="0">
                  <a:moveTo>
                    <a:pt x="1818" y="1"/>
                  </a:moveTo>
                  <a:cubicBezTo>
                    <a:pt x="1778" y="1"/>
                    <a:pt x="1736" y="6"/>
                    <a:pt x="1693" y="16"/>
                  </a:cubicBezTo>
                  <a:cubicBezTo>
                    <a:pt x="1556" y="44"/>
                    <a:pt x="1418" y="113"/>
                    <a:pt x="1308" y="209"/>
                  </a:cubicBezTo>
                  <a:cubicBezTo>
                    <a:pt x="923" y="567"/>
                    <a:pt x="551" y="939"/>
                    <a:pt x="180" y="1310"/>
                  </a:cubicBezTo>
                  <a:cubicBezTo>
                    <a:pt x="125" y="1365"/>
                    <a:pt x="56" y="1434"/>
                    <a:pt x="43" y="1502"/>
                  </a:cubicBezTo>
                  <a:cubicBezTo>
                    <a:pt x="28" y="1640"/>
                    <a:pt x="1" y="1805"/>
                    <a:pt x="56" y="1887"/>
                  </a:cubicBezTo>
                  <a:cubicBezTo>
                    <a:pt x="125" y="1970"/>
                    <a:pt x="290" y="2012"/>
                    <a:pt x="413" y="2025"/>
                  </a:cubicBezTo>
                  <a:cubicBezTo>
                    <a:pt x="425" y="2027"/>
                    <a:pt x="436" y="2028"/>
                    <a:pt x="448" y="2028"/>
                  </a:cubicBezTo>
                  <a:cubicBezTo>
                    <a:pt x="522" y="2028"/>
                    <a:pt x="602" y="1992"/>
                    <a:pt x="661" y="1957"/>
                  </a:cubicBezTo>
                  <a:cubicBezTo>
                    <a:pt x="1129" y="1654"/>
                    <a:pt x="1611" y="1337"/>
                    <a:pt x="2064" y="1007"/>
                  </a:cubicBezTo>
                  <a:cubicBezTo>
                    <a:pt x="2202" y="911"/>
                    <a:pt x="2257" y="704"/>
                    <a:pt x="2312" y="622"/>
                  </a:cubicBezTo>
                  <a:cubicBezTo>
                    <a:pt x="2312" y="238"/>
                    <a:pt x="2093" y="1"/>
                    <a:pt x="1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9"/>
            <p:cNvSpPr/>
            <p:nvPr/>
          </p:nvSpPr>
          <p:spPr>
            <a:xfrm>
              <a:off x="5344200" y="5048150"/>
              <a:ext cx="57475" cy="48750"/>
            </a:xfrm>
            <a:custGeom>
              <a:avLst/>
              <a:gdLst/>
              <a:ahLst/>
              <a:cxnLst/>
              <a:rect l="l" t="t" r="r" b="b"/>
              <a:pathLst>
                <a:path w="2299" h="1950" extrusionOk="0">
                  <a:moveTo>
                    <a:pt x="1750" y="1"/>
                  </a:moveTo>
                  <a:cubicBezTo>
                    <a:pt x="1643" y="1"/>
                    <a:pt x="1529" y="28"/>
                    <a:pt x="1418" y="86"/>
                  </a:cubicBezTo>
                  <a:cubicBezTo>
                    <a:pt x="923" y="347"/>
                    <a:pt x="510" y="719"/>
                    <a:pt x="193" y="1187"/>
                  </a:cubicBezTo>
                  <a:cubicBezTo>
                    <a:pt x="55" y="1379"/>
                    <a:pt x="0" y="1613"/>
                    <a:pt x="180" y="1805"/>
                  </a:cubicBezTo>
                  <a:cubicBezTo>
                    <a:pt x="276" y="1909"/>
                    <a:pt x="382" y="1950"/>
                    <a:pt x="491" y="1950"/>
                  </a:cubicBezTo>
                  <a:cubicBezTo>
                    <a:pt x="599" y="1950"/>
                    <a:pt x="709" y="1909"/>
                    <a:pt x="812" y="1847"/>
                  </a:cubicBezTo>
                  <a:cubicBezTo>
                    <a:pt x="1225" y="1572"/>
                    <a:pt x="1638" y="1297"/>
                    <a:pt x="2023" y="1007"/>
                  </a:cubicBezTo>
                  <a:cubicBezTo>
                    <a:pt x="2174" y="884"/>
                    <a:pt x="2243" y="691"/>
                    <a:pt x="2298" y="594"/>
                  </a:cubicBezTo>
                  <a:cubicBezTo>
                    <a:pt x="2298" y="219"/>
                    <a:pt x="2051" y="1"/>
                    <a:pt x="17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9"/>
            <p:cNvSpPr/>
            <p:nvPr/>
          </p:nvSpPr>
          <p:spPr>
            <a:xfrm>
              <a:off x="5272325" y="4780725"/>
              <a:ext cx="55050" cy="53125"/>
            </a:xfrm>
            <a:custGeom>
              <a:avLst/>
              <a:gdLst/>
              <a:ahLst/>
              <a:cxnLst/>
              <a:rect l="l" t="t" r="r" b="b"/>
              <a:pathLst>
                <a:path w="2202" h="2125" extrusionOk="0">
                  <a:moveTo>
                    <a:pt x="1573" y="0"/>
                  </a:moveTo>
                  <a:cubicBezTo>
                    <a:pt x="1434" y="0"/>
                    <a:pt x="1294" y="57"/>
                    <a:pt x="1169" y="148"/>
                  </a:cubicBezTo>
                  <a:cubicBezTo>
                    <a:pt x="729" y="478"/>
                    <a:pt x="399" y="918"/>
                    <a:pt x="151" y="1413"/>
                  </a:cubicBezTo>
                  <a:cubicBezTo>
                    <a:pt x="41" y="1620"/>
                    <a:pt x="0" y="1854"/>
                    <a:pt x="220" y="2033"/>
                  </a:cubicBezTo>
                  <a:cubicBezTo>
                    <a:pt x="301" y="2098"/>
                    <a:pt x="380" y="2125"/>
                    <a:pt x="456" y="2125"/>
                  </a:cubicBezTo>
                  <a:cubicBezTo>
                    <a:pt x="588" y="2125"/>
                    <a:pt x="712" y="2046"/>
                    <a:pt x="826" y="1950"/>
                  </a:cubicBezTo>
                  <a:cubicBezTo>
                    <a:pt x="1184" y="1648"/>
                    <a:pt x="1541" y="1345"/>
                    <a:pt x="1871" y="1028"/>
                  </a:cubicBezTo>
                  <a:cubicBezTo>
                    <a:pt x="2009" y="905"/>
                    <a:pt x="2077" y="725"/>
                    <a:pt x="2202" y="520"/>
                  </a:cubicBezTo>
                  <a:cubicBezTo>
                    <a:pt x="2064" y="354"/>
                    <a:pt x="1981" y="175"/>
                    <a:pt x="1844" y="79"/>
                  </a:cubicBezTo>
                  <a:cubicBezTo>
                    <a:pt x="1757" y="25"/>
                    <a:pt x="1665" y="0"/>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9"/>
            <p:cNvSpPr/>
            <p:nvPr/>
          </p:nvSpPr>
          <p:spPr>
            <a:xfrm>
              <a:off x="5341800" y="5252800"/>
              <a:ext cx="52300" cy="47625"/>
            </a:xfrm>
            <a:custGeom>
              <a:avLst/>
              <a:gdLst/>
              <a:ahLst/>
              <a:cxnLst/>
              <a:rect l="l" t="t" r="r" b="b"/>
              <a:pathLst>
                <a:path w="2092" h="1905" extrusionOk="0">
                  <a:moveTo>
                    <a:pt x="1563" y="1"/>
                  </a:moveTo>
                  <a:cubicBezTo>
                    <a:pt x="1478" y="1"/>
                    <a:pt x="1391" y="23"/>
                    <a:pt x="1307" y="72"/>
                  </a:cubicBezTo>
                  <a:cubicBezTo>
                    <a:pt x="771" y="375"/>
                    <a:pt x="371" y="828"/>
                    <a:pt x="55" y="1338"/>
                  </a:cubicBezTo>
                  <a:cubicBezTo>
                    <a:pt x="0" y="1434"/>
                    <a:pt x="14" y="1668"/>
                    <a:pt x="83" y="1764"/>
                  </a:cubicBezTo>
                  <a:cubicBezTo>
                    <a:pt x="179" y="1861"/>
                    <a:pt x="371" y="1874"/>
                    <a:pt x="523" y="1901"/>
                  </a:cubicBezTo>
                  <a:cubicBezTo>
                    <a:pt x="531" y="1903"/>
                    <a:pt x="539" y="1904"/>
                    <a:pt x="547" y="1904"/>
                  </a:cubicBezTo>
                  <a:cubicBezTo>
                    <a:pt x="600" y="1904"/>
                    <a:pt x="668" y="1868"/>
                    <a:pt x="716" y="1833"/>
                  </a:cubicBezTo>
                  <a:cubicBezTo>
                    <a:pt x="1114" y="1544"/>
                    <a:pt x="1499" y="1283"/>
                    <a:pt x="1872" y="966"/>
                  </a:cubicBezTo>
                  <a:cubicBezTo>
                    <a:pt x="1995" y="870"/>
                    <a:pt x="2050" y="691"/>
                    <a:pt x="2092" y="608"/>
                  </a:cubicBezTo>
                  <a:cubicBezTo>
                    <a:pt x="2081" y="240"/>
                    <a:pt x="1837" y="1"/>
                    <a:pt x="1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9"/>
            <p:cNvSpPr/>
            <p:nvPr/>
          </p:nvSpPr>
          <p:spPr>
            <a:xfrm>
              <a:off x="5179450" y="4772350"/>
              <a:ext cx="56675" cy="48450"/>
            </a:xfrm>
            <a:custGeom>
              <a:avLst/>
              <a:gdLst/>
              <a:ahLst/>
              <a:cxnLst/>
              <a:rect l="l" t="t" r="r" b="b"/>
              <a:pathLst>
                <a:path w="2267" h="1938" extrusionOk="0">
                  <a:moveTo>
                    <a:pt x="1786" y="0"/>
                  </a:moveTo>
                  <a:cubicBezTo>
                    <a:pt x="1680" y="0"/>
                    <a:pt x="1567" y="36"/>
                    <a:pt x="1459" y="112"/>
                  </a:cubicBezTo>
                  <a:cubicBezTo>
                    <a:pt x="1005" y="442"/>
                    <a:pt x="592" y="855"/>
                    <a:pt x="193" y="1253"/>
                  </a:cubicBezTo>
                  <a:cubicBezTo>
                    <a:pt x="41" y="1405"/>
                    <a:pt x="1" y="1625"/>
                    <a:pt x="152" y="1803"/>
                  </a:cubicBezTo>
                  <a:cubicBezTo>
                    <a:pt x="234" y="1900"/>
                    <a:pt x="331" y="1938"/>
                    <a:pt x="431" y="1938"/>
                  </a:cubicBezTo>
                  <a:cubicBezTo>
                    <a:pt x="530" y="1938"/>
                    <a:pt x="633" y="1900"/>
                    <a:pt x="729" y="1845"/>
                  </a:cubicBezTo>
                  <a:cubicBezTo>
                    <a:pt x="1156" y="1556"/>
                    <a:pt x="1597" y="1267"/>
                    <a:pt x="1995" y="950"/>
                  </a:cubicBezTo>
                  <a:cubicBezTo>
                    <a:pt x="2133" y="840"/>
                    <a:pt x="2202" y="648"/>
                    <a:pt x="2257" y="565"/>
                  </a:cubicBezTo>
                  <a:cubicBezTo>
                    <a:pt x="2266" y="213"/>
                    <a:pt x="2047" y="0"/>
                    <a:pt x="1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9"/>
            <p:cNvSpPr/>
            <p:nvPr/>
          </p:nvSpPr>
          <p:spPr>
            <a:xfrm>
              <a:off x="5420550" y="5199525"/>
              <a:ext cx="54725" cy="45050"/>
            </a:xfrm>
            <a:custGeom>
              <a:avLst/>
              <a:gdLst/>
              <a:ahLst/>
              <a:cxnLst/>
              <a:rect l="l" t="t" r="r" b="b"/>
              <a:pathLst>
                <a:path w="2189" h="1802" extrusionOk="0">
                  <a:moveTo>
                    <a:pt x="1674" y="1"/>
                  </a:moveTo>
                  <a:cubicBezTo>
                    <a:pt x="1572" y="1"/>
                    <a:pt x="1466" y="32"/>
                    <a:pt x="1363" y="98"/>
                  </a:cubicBezTo>
                  <a:cubicBezTo>
                    <a:pt x="950" y="373"/>
                    <a:pt x="578" y="730"/>
                    <a:pt x="221" y="1088"/>
                  </a:cubicBezTo>
                  <a:cubicBezTo>
                    <a:pt x="55" y="1240"/>
                    <a:pt x="0" y="1473"/>
                    <a:pt x="166" y="1680"/>
                  </a:cubicBezTo>
                  <a:cubicBezTo>
                    <a:pt x="247" y="1768"/>
                    <a:pt x="340" y="1801"/>
                    <a:pt x="435" y="1801"/>
                  </a:cubicBezTo>
                  <a:cubicBezTo>
                    <a:pt x="549" y="1801"/>
                    <a:pt x="666" y="1754"/>
                    <a:pt x="771" y="1694"/>
                  </a:cubicBezTo>
                  <a:cubicBezTo>
                    <a:pt x="1156" y="1473"/>
                    <a:pt x="1541" y="1240"/>
                    <a:pt x="1899" y="992"/>
                  </a:cubicBezTo>
                  <a:cubicBezTo>
                    <a:pt x="2051" y="882"/>
                    <a:pt x="2133" y="690"/>
                    <a:pt x="2188" y="607"/>
                  </a:cubicBezTo>
                  <a:cubicBezTo>
                    <a:pt x="2188" y="234"/>
                    <a:pt x="1952" y="1"/>
                    <a:pt x="16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9"/>
            <p:cNvSpPr/>
            <p:nvPr/>
          </p:nvSpPr>
          <p:spPr>
            <a:xfrm>
              <a:off x="4946600" y="5039900"/>
              <a:ext cx="52650" cy="47550"/>
            </a:xfrm>
            <a:custGeom>
              <a:avLst/>
              <a:gdLst/>
              <a:ahLst/>
              <a:cxnLst/>
              <a:rect l="l" t="t" r="r" b="b"/>
              <a:pathLst>
                <a:path w="2106" h="1902" extrusionOk="0">
                  <a:moveTo>
                    <a:pt x="1530" y="1"/>
                  </a:moveTo>
                  <a:cubicBezTo>
                    <a:pt x="1449" y="1"/>
                    <a:pt x="1368" y="24"/>
                    <a:pt x="1293" y="71"/>
                  </a:cubicBezTo>
                  <a:cubicBezTo>
                    <a:pt x="785" y="388"/>
                    <a:pt x="400" y="842"/>
                    <a:pt x="125" y="1379"/>
                  </a:cubicBezTo>
                  <a:cubicBezTo>
                    <a:pt x="0" y="1627"/>
                    <a:pt x="207" y="1902"/>
                    <a:pt x="510" y="1902"/>
                  </a:cubicBezTo>
                  <a:cubicBezTo>
                    <a:pt x="523" y="1902"/>
                    <a:pt x="550" y="1902"/>
                    <a:pt x="578" y="1887"/>
                  </a:cubicBezTo>
                  <a:cubicBezTo>
                    <a:pt x="1156" y="1640"/>
                    <a:pt x="1651" y="1282"/>
                    <a:pt x="1996" y="746"/>
                  </a:cubicBezTo>
                  <a:cubicBezTo>
                    <a:pt x="2106" y="554"/>
                    <a:pt x="2051" y="333"/>
                    <a:pt x="1899" y="168"/>
                  </a:cubicBezTo>
                  <a:cubicBezTo>
                    <a:pt x="1789" y="58"/>
                    <a:pt x="1659" y="1"/>
                    <a:pt x="15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9"/>
            <p:cNvSpPr/>
            <p:nvPr/>
          </p:nvSpPr>
          <p:spPr>
            <a:xfrm>
              <a:off x="5101375" y="4948100"/>
              <a:ext cx="57800" cy="46450"/>
            </a:xfrm>
            <a:custGeom>
              <a:avLst/>
              <a:gdLst/>
              <a:ahLst/>
              <a:cxnLst/>
              <a:rect l="l" t="t" r="r" b="b"/>
              <a:pathLst>
                <a:path w="2312" h="1858" extrusionOk="0">
                  <a:moveTo>
                    <a:pt x="1907" y="1"/>
                  </a:moveTo>
                  <a:cubicBezTo>
                    <a:pt x="1900" y="1"/>
                    <a:pt x="1893" y="1"/>
                    <a:pt x="1886" y="1"/>
                  </a:cubicBezTo>
                  <a:cubicBezTo>
                    <a:pt x="1720" y="29"/>
                    <a:pt x="1541" y="84"/>
                    <a:pt x="1418" y="181"/>
                  </a:cubicBezTo>
                  <a:cubicBezTo>
                    <a:pt x="1018" y="511"/>
                    <a:pt x="633" y="869"/>
                    <a:pt x="262" y="1212"/>
                  </a:cubicBezTo>
                  <a:cubicBezTo>
                    <a:pt x="110" y="1350"/>
                    <a:pt x="0" y="1529"/>
                    <a:pt x="152" y="1722"/>
                  </a:cubicBezTo>
                  <a:cubicBezTo>
                    <a:pt x="222" y="1820"/>
                    <a:pt x="311" y="1857"/>
                    <a:pt x="404" y="1857"/>
                  </a:cubicBezTo>
                  <a:cubicBezTo>
                    <a:pt x="493" y="1857"/>
                    <a:pt x="587" y="1823"/>
                    <a:pt x="675" y="1777"/>
                  </a:cubicBezTo>
                  <a:cubicBezTo>
                    <a:pt x="1143" y="1487"/>
                    <a:pt x="1596" y="1212"/>
                    <a:pt x="2051" y="896"/>
                  </a:cubicBezTo>
                  <a:cubicBezTo>
                    <a:pt x="2188" y="799"/>
                    <a:pt x="2256" y="621"/>
                    <a:pt x="2311" y="538"/>
                  </a:cubicBezTo>
                  <a:cubicBezTo>
                    <a:pt x="2311" y="218"/>
                    <a:pt x="2143" y="1"/>
                    <a:pt x="19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9"/>
            <p:cNvSpPr/>
            <p:nvPr/>
          </p:nvSpPr>
          <p:spPr>
            <a:xfrm>
              <a:off x="5016075" y="5037750"/>
              <a:ext cx="53675" cy="54800"/>
            </a:xfrm>
            <a:custGeom>
              <a:avLst/>
              <a:gdLst/>
              <a:ahLst/>
              <a:cxnLst/>
              <a:rect l="l" t="t" r="r" b="b"/>
              <a:pathLst>
                <a:path w="2147" h="2192" extrusionOk="0">
                  <a:moveTo>
                    <a:pt x="1780" y="0"/>
                  </a:moveTo>
                  <a:cubicBezTo>
                    <a:pt x="1756" y="0"/>
                    <a:pt x="1732" y="2"/>
                    <a:pt x="1706" y="7"/>
                  </a:cubicBezTo>
                  <a:cubicBezTo>
                    <a:pt x="1569" y="34"/>
                    <a:pt x="1418" y="102"/>
                    <a:pt x="1321" y="199"/>
                  </a:cubicBezTo>
                  <a:cubicBezTo>
                    <a:pt x="895" y="667"/>
                    <a:pt x="482" y="1148"/>
                    <a:pt x="83" y="1643"/>
                  </a:cubicBezTo>
                  <a:cubicBezTo>
                    <a:pt x="15" y="1740"/>
                    <a:pt x="0" y="2001"/>
                    <a:pt x="70" y="2098"/>
                  </a:cubicBezTo>
                  <a:cubicBezTo>
                    <a:pt x="121" y="2165"/>
                    <a:pt x="183" y="2191"/>
                    <a:pt x="247" y="2191"/>
                  </a:cubicBezTo>
                  <a:cubicBezTo>
                    <a:pt x="353" y="2191"/>
                    <a:pt x="465" y="2120"/>
                    <a:pt x="551" y="2043"/>
                  </a:cubicBezTo>
                  <a:cubicBezTo>
                    <a:pt x="1033" y="1616"/>
                    <a:pt x="1500" y="1190"/>
                    <a:pt x="1954" y="750"/>
                  </a:cubicBezTo>
                  <a:cubicBezTo>
                    <a:pt x="2051" y="667"/>
                    <a:pt x="2106" y="515"/>
                    <a:pt x="2146" y="447"/>
                  </a:cubicBezTo>
                  <a:cubicBezTo>
                    <a:pt x="2146" y="162"/>
                    <a:pt x="1991" y="0"/>
                    <a:pt x="1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9"/>
            <p:cNvSpPr/>
            <p:nvPr/>
          </p:nvSpPr>
          <p:spPr>
            <a:xfrm>
              <a:off x="5181150" y="4859100"/>
              <a:ext cx="54375" cy="48450"/>
            </a:xfrm>
            <a:custGeom>
              <a:avLst/>
              <a:gdLst/>
              <a:ahLst/>
              <a:cxnLst/>
              <a:rect l="l" t="t" r="r" b="b"/>
              <a:pathLst>
                <a:path w="2175" h="1938" extrusionOk="0">
                  <a:moveTo>
                    <a:pt x="1830" y="1"/>
                  </a:moveTo>
                  <a:cubicBezTo>
                    <a:pt x="1774" y="1"/>
                    <a:pt x="1717" y="6"/>
                    <a:pt x="1666" y="12"/>
                  </a:cubicBezTo>
                  <a:cubicBezTo>
                    <a:pt x="1584" y="26"/>
                    <a:pt x="1501" y="109"/>
                    <a:pt x="1446" y="164"/>
                  </a:cubicBezTo>
                  <a:cubicBezTo>
                    <a:pt x="1047" y="562"/>
                    <a:pt x="661" y="947"/>
                    <a:pt x="276" y="1347"/>
                  </a:cubicBezTo>
                  <a:cubicBezTo>
                    <a:pt x="194" y="1429"/>
                    <a:pt x="111" y="1525"/>
                    <a:pt x="70" y="1635"/>
                  </a:cubicBezTo>
                  <a:cubicBezTo>
                    <a:pt x="1" y="1828"/>
                    <a:pt x="98" y="1938"/>
                    <a:pt x="345" y="1938"/>
                  </a:cubicBezTo>
                  <a:cubicBezTo>
                    <a:pt x="401" y="1910"/>
                    <a:pt x="524" y="1897"/>
                    <a:pt x="606" y="1828"/>
                  </a:cubicBezTo>
                  <a:cubicBezTo>
                    <a:pt x="1061" y="1470"/>
                    <a:pt x="1529" y="1112"/>
                    <a:pt x="1982" y="727"/>
                  </a:cubicBezTo>
                  <a:cubicBezTo>
                    <a:pt x="2079" y="659"/>
                    <a:pt x="2147" y="521"/>
                    <a:pt x="2162" y="411"/>
                  </a:cubicBezTo>
                  <a:cubicBezTo>
                    <a:pt x="2175" y="287"/>
                    <a:pt x="2120" y="122"/>
                    <a:pt x="2037" y="54"/>
                  </a:cubicBezTo>
                  <a:cubicBezTo>
                    <a:pt x="1988" y="13"/>
                    <a:pt x="1910" y="1"/>
                    <a:pt x="1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4" name="Google Shape;3104;p29"/>
          <p:cNvSpPr/>
          <p:nvPr/>
        </p:nvSpPr>
        <p:spPr>
          <a:xfrm rot="899961" flipH="1">
            <a:off x="8466246" y="827723"/>
            <a:ext cx="1137851" cy="531974"/>
          </a:xfrm>
          <a:custGeom>
            <a:avLst/>
            <a:gdLst/>
            <a:ahLst/>
            <a:cxnLst/>
            <a:rect l="l" t="t" r="r" b="b"/>
            <a:pathLst>
              <a:path w="22644" h="10586" extrusionOk="0">
                <a:moveTo>
                  <a:pt x="9057" y="1600"/>
                </a:moveTo>
                <a:cubicBezTo>
                  <a:pt x="9289" y="1600"/>
                  <a:pt x="9519" y="1640"/>
                  <a:pt x="9739" y="1713"/>
                </a:cubicBezTo>
                <a:cubicBezTo>
                  <a:pt x="9904" y="1768"/>
                  <a:pt x="10096" y="1851"/>
                  <a:pt x="10221" y="1988"/>
                </a:cubicBezTo>
                <a:cubicBezTo>
                  <a:pt x="10358" y="2153"/>
                  <a:pt x="10276" y="2333"/>
                  <a:pt x="10138" y="2470"/>
                </a:cubicBezTo>
                <a:cubicBezTo>
                  <a:pt x="9849" y="2759"/>
                  <a:pt x="9395" y="2938"/>
                  <a:pt x="9023" y="3089"/>
                </a:cubicBezTo>
                <a:cubicBezTo>
                  <a:pt x="8625" y="3241"/>
                  <a:pt x="8198" y="3364"/>
                  <a:pt x="7772" y="3446"/>
                </a:cubicBezTo>
                <a:cubicBezTo>
                  <a:pt x="7554" y="3489"/>
                  <a:pt x="7333" y="3521"/>
                  <a:pt x="7111" y="3543"/>
                </a:cubicBezTo>
                <a:lnTo>
                  <a:pt x="7111" y="3543"/>
                </a:lnTo>
                <a:cubicBezTo>
                  <a:pt x="7111" y="3470"/>
                  <a:pt x="7116" y="3397"/>
                  <a:pt x="7125" y="3323"/>
                </a:cubicBezTo>
                <a:cubicBezTo>
                  <a:pt x="7222" y="2525"/>
                  <a:pt x="7813" y="1851"/>
                  <a:pt x="8583" y="1658"/>
                </a:cubicBezTo>
                <a:cubicBezTo>
                  <a:pt x="8740" y="1619"/>
                  <a:pt x="8899" y="1600"/>
                  <a:pt x="9057" y="1600"/>
                </a:cubicBezTo>
                <a:close/>
                <a:moveTo>
                  <a:pt x="20667" y="1022"/>
                </a:moveTo>
                <a:cubicBezTo>
                  <a:pt x="21074" y="1022"/>
                  <a:pt x="21470" y="1137"/>
                  <a:pt x="21791" y="1438"/>
                </a:cubicBezTo>
                <a:cubicBezTo>
                  <a:pt x="22080" y="1700"/>
                  <a:pt x="22218" y="2071"/>
                  <a:pt x="22163" y="2456"/>
                </a:cubicBezTo>
                <a:cubicBezTo>
                  <a:pt x="22093" y="2869"/>
                  <a:pt x="21846" y="3226"/>
                  <a:pt x="21585" y="3529"/>
                </a:cubicBezTo>
                <a:cubicBezTo>
                  <a:pt x="21062" y="4134"/>
                  <a:pt x="20387" y="4630"/>
                  <a:pt x="19699" y="5042"/>
                </a:cubicBezTo>
                <a:cubicBezTo>
                  <a:pt x="18900" y="5513"/>
                  <a:pt x="18040" y="5867"/>
                  <a:pt x="17145" y="6118"/>
                </a:cubicBezTo>
                <a:lnTo>
                  <a:pt x="17145" y="6118"/>
                </a:lnTo>
                <a:cubicBezTo>
                  <a:pt x="17001" y="5752"/>
                  <a:pt x="16906" y="5368"/>
                  <a:pt x="16880" y="4974"/>
                </a:cubicBezTo>
                <a:cubicBezTo>
                  <a:pt x="16825" y="4189"/>
                  <a:pt x="17045" y="3419"/>
                  <a:pt x="17526" y="2786"/>
                </a:cubicBezTo>
                <a:cubicBezTo>
                  <a:pt x="18008" y="2153"/>
                  <a:pt x="18681" y="1658"/>
                  <a:pt x="19411" y="1328"/>
                </a:cubicBezTo>
                <a:cubicBezTo>
                  <a:pt x="19793" y="1151"/>
                  <a:pt x="20237" y="1022"/>
                  <a:pt x="20667" y="1022"/>
                </a:cubicBezTo>
                <a:close/>
                <a:moveTo>
                  <a:pt x="282" y="1"/>
                </a:moveTo>
                <a:cubicBezTo>
                  <a:pt x="141" y="1"/>
                  <a:pt x="0" y="149"/>
                  <a:pt x="95" y="310"/>
                </a:cubicBezTo>
                <a:cubicBezTo>
                  <a:pt x="976" y="1837"/>
                  <a:pt x="2406" y="3006"/>
                  <a:pt x="4057" y="3598"/>
                </a:cubicBezTo>
                <a:cubicBezTo>
                  <a:pt x="4814" y="3860"/>
                  <a:pt x="5612" y="3988"/>
                  <a:pt x="6409" y="3988"/>
                </a:cubicBezTo>
                <a:cubicBezTo>
                  <a:pt x="6519" y="3988"/>
                  <a:pt x="6629" y="3985"/>
                  <a:pt x="6739" y="3981"/>
                </a:cubicBezTo>
                <a:lnTo>
                  <a:pt x="6739" y="3981"/>
                </a:lnTo>
                <a:cubicBezTo>
                  <a:pt x="6739" y="3982"/>
                  <a:pt x="6739" y="3983"/>
                  <a:pt x="6740" y="3984"/>
                </a:cubicBezTo>
                <a:cubicBezTo>
                  <a:pt x="6891" y="4837"/>
                  <a:pt x="7497" y="5552"/>
                  <a:pt x="8212" y="6005"/>
                </a:cubicBezTo>
                <a:cubicBezTo>
                  <a:pt x="9065" y="6528"/>
                  <a:pt x="10083" y="6721"/>
                  <a:pt x="11059" y="6845"/>
                </a:cubicBezTo>
                <a:cubicBezTo>
                  <a:pt x="11855" y="6957"/>
                  <a:pt x="12650" y="7012"/>
                  <a:pt x="13445" y="7012"/>
                </a:cubicBezTo>
                <a:cubicBezTo>
                  <a:pt x="13531" y="7012"/>
                  <a:pt x="13616" y="7012"/>
                  <a:pt x="13701" y="7010"/>
                </a:cubicBezTo>
                <a:cubicBezTo>
                  <a:pt x="14779" y="6985"/>
                  <a:pt x="15863" y="6856"/>
                  <a:pt x="16914" y="6596"/>
                </a:cubicBezTo>
                <a:lnTo>
                  <a:pt x="16914" y="6596"/>
                </a:lnTo>
                <a:cubicBezTo>
                  <a:pt x="17639" y="8115"/>
                  <a:pt x="19062" y="9146"/>
                  <a:pt x="20539" y="9927"/>
                </a:cubicBezTo>
                <a:cubicBezTo>
                  <a:pt x="20965" y="10147"/>
                  <a:pt x="21392" y="10353"/>
                  <a:pt x="21818" y="10560"/>
                </a:cubicBezTo>
                <a:cubicBezTo>
                  <a:pt x="21852" y="10578"/>
                  <a:pt x="21885" y="10585"/>
                  <a:pt x="21916" y="10585"/>
                </a:cubicBezTo>
                <a:cubicBezTo>
                  <a:pt x="22103" y="10585"/>
                  <a:pt x="22225" y="10310"/>
                  <a:pt x="22025" y="10215"/>
                </a:cubicBezTo>
                <a:cubicBezTo>
                  <a:pt x="20484" y="9459"/>
                  <a:pt x="18806" y="8661"/>
                  <a:pt x="17773" y="7244"/>
                </a:cubicBezTo>
                <a:cubicBezTo>
                  <a:pt x="17601" y="7007"/>
                  <a:pt x="17445" y="6755"/>
                  <a:pt x="17312" y="6491"/>
                </a:cubicBezTo>
                <a:lnTo>
                  <a:pt x="17312" y="6491"/>
                </a:lnTo>
                <a:cubicBezTo>
                  <a:pt x="17840" y="6342"/>
                  <a:pt x="18358" y="6159"/>
                  <a:pt x="18861" y="5937"/>
                </a:cubicBezTo>
                <a:cubicBezTo>
                  <a:pt x="19644" y="5579"/>
                  <a:pt x="20387" y="5139"/>
                  <a:pt x="21048" y="4589"/>
                </a:cubicBezTo>
                <a:cubicBezTo>
                  <a:pt x="21736" y="4039"/>
                  <a:pt x="22506" y="3309"/>
                  <a:pt x="22575" y="2388"/>
                </a:cubicBezTo>
                <a:cubicBezTo>
                  <a:pt x="22644" y="1493"/>
                  <a:pt x="21901" y="792"/>
                  <a:pt x="21075" y="654"/>
                </a:cubicBezTo>
                <a:cubicBezTo>
                  <a:pt x="20928" y="626"/>
                  <a:pt x="20781" y="613"/>
                  <a:pt x="20633" y="613"/>
                </a:cubicBezTo>
                <a:cubicBezTo>
                  <a:pt x="19829" y="613"/>
                  <a:pt x="19030" y="998"/>
                  <a:pt x="18379" y="1452"/>
                </a:cubicBezTo>
                <a:cubicBezTo>
                  <a:pt x="17650" y="1933"/>
                  <a:pt x="17030" y="2593"/>
                  <a:pt x="16700" y="3406"/>
                </a:cubicBezTo>
                <a:cubicBezTo>
                  <a:pt x="16370" y="4231"/>
                  <a:pt x="16398" y="5152"/>
                  <a:pt x="16673" y="5992"/>
                </a:cubicBezTo>
                <a:cubicBezTo>
                  <a:pt x="16698" y="6070"/>
                  <a:pt x="16725" y="6146"/>
                  <a:pt x="16754" y="6221"/>
                </a:cubicBezTo>
                <a:lnTo>
                  <a:pt x="16754" y="6221"/>
                </a:lnTo>
                <a:cubicBezTo>
                  <a:pt x="15666" y="6488"/>
                  <a:pt x="14535" y="6610"/>
                  <a:pt x="13407" y="6610"/>
                </a:cubicBezTo>
                <a:cubicBezTo>
                  <a:pt x="12399" y="6610"/>
                  <a:pt x="11395" y="6513"/>
                  <a:pt x="10427" y="6336"/>
                </a:cubicBezTo>
                <a:cubicBezTo>
                  <a:pt x="9560" y="6185"/>
                  <a:pt x="8666" y="5923"/>
                  <a:pt x="7992" y="5332"/>
                </a:cubicBezTo>
                <a:cubicBezTo>
                  <a:pt x="7584" y="4964"/>
                  <a:pt x="7263" y="4481"/>
                  <a:pt x="7152" y="3951"/>
                </a:cubicBezTo>
                <a:lnTo>
                  <a:pt x="7152" y="3951"/>
                </a:lnTo>
                <a:cubicBezTo>
                  <a:pt x="8029" y="3864"/>
                  <a:pt x="8891" y="3624"/>
                  <a:pt x="9684" y="3241"/>
                </a:cubicBezTo>
                <a:cubicBezTo>
                  <a:pt x="10056" y="3048"/>
                  <a:pt x="10509" y="2828"/>
                  <a:pt x="10661" y="2415"/>
                </a:cubicBezTo>
                <a:cubicBezTo>
                  <a:pt x="10826" y="1961"/>
                  <a:pt x="10482" y="1603"/>
                  <a:pt x="10111" y="1425"/>
                </a:cubicBezTo>
                <a:cubicBezTo>
                  <a:pt x="9784" y="1270"/>
                  <a:pt x="9426" y="1192"/>
                  <a:pt x="9069" y="1192"/>
                </a:cubicBezTo>
                <a:cubicBezTo>
                  <a:pt x="8539" y="1192"/>
                  <a:pt x="8012" y="1362"/>
                  <a:pt x="7593" y="1700"/>
                </a:cubicBezTo>
                <a:cubicBezTo>
                  <a:pt x="7028" y="2149"/>
                  <a:pt x="6705" y="2859"/>
                  <a:pt x="6704" y="3572"/>
                </a:cubicBezTo>
                <a:lnTo>
                  <a:pt x="6704" y="3572"/>
                </a:lnTo>
                <a:cubicBezTo>
                  <a:pt x="6607" y="3576"/>
                  <a:pt x="6510" y="3578"/>
                  <a:pt x="6413" y="3578"/>
                </a:cubicBezTo>
                <a:cubicBezTo>
                  <a:pt x="5993" y="3578"/>
                  <a:pt x="5572" y="3540"/>
                  <a:pt x="5158" y="3461"/>
                </a:cubicBezTo>
                <a:cubicBezTo>
                  <a:pt x="3575" y="3158"/>
                  <a:pt x="2131" y="2291"/>
                  <a:pt x="1099" y="1053"/>
                </a:cubicBezTo>
                <a:cubicBezTo>
                  <a:pt x="851" y="750"/>
                  <a:pt x="645" y="434"/>
                  <a:pt x="453" y="104"/>
                </a:cubicBezTo>
                <a:cubicBezTo>
                  <a:pt x="410" y="31"/>
                  <a:pt x="346"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9"/>
          <p:cNvSpPr/>
          <p:nvPr/>
        </p:nvSpPr>
        <p:spPr>
          <a:xfrm rot="5400000" flipH="1">
            <a:off x="4038775" y="4448331"/>
            <a:ext cx="263212" cy="1200787"/>
          </a:xfrm>
          <a:custGeom>
            <a:avLst/>
            <a:gdLst/>
            <a:ahLst/>
            <a:cxnLst/>
            <a:rect l="l" t="t" r="r" b="b"/>
            <a:pathLst>
              <a:path w="4053" h="18490" extrusionOk="0">
                <a:moveTo>
                  <a:pt x="420" y="1"/>
                </a:moveTo>
                <a:cubicBezTo>
                  <a:pt x="347" y="1"/>
                  <a:pt x="305" y="89"/>
                  <a:pt x="351" y="148"/>
                </a:cubicBezTo>
                <a:cubicBezTo>
                  <a:pt x="1397" y="1289"/>
                  <a:pt x="2347" y="2377"/>
                  <a:pt x="2910" y="3848"/>
                </a:cubicBezTo>
                <a:cubicBezTo>
                  <a:pt x="3433" y="5238"/>
                  <a:pt x="3653" y="6752"/>
                  <a:pt x="3598" y="8237"/>
                </a:cubicBezTo>
                <a:cubicBezTo>
                  <a:pt x="3530" y="9943"/>
                  <a:pt x="3103" y="11622"/>
                  <a:pt x="2497" y="13218"/>
                </a:cubicBezTo>
                <a:cubicBezTo>
                  <a:pt x="1837" y="14964"/>
                  <a:pt x="861" y="16533"/>
                  <a:pt x="76" y="18226"/>
                </a:cubicBezTo>
                <a:cubicBezTo>
                  <a:pt x="0" y="18367"/>
                  <a:pt x="114" y="18489"/>
                  <a:pt x="236" y="18489"/>
                </a:cubicBezTo>
                <a:cubicBezTo>
                  <a:pt x="292" y="18489"/>
                  <a:pt x="350" y="18464"/>
                  <a:pt x="393" y="18404"/>
                </a:cubicBezTo>
                <a:cubicBezTo>
                  <a:pt x="1424" y="16863"/>
                  <a:pt x="2237" y="15047"/>
                  <a:pt x="2897" y="13314"/>
                </a:cubicBezTo>
                <a:cubicBezTo>
                  <a:pt x="3543" y="11594"/>
                  <a:pt x="3983" y="9778"/>
                  <a:pt x="4011" y="7935"/>
                </a:cubicBezTo>
                <a:cubicBezTo>
                  <a:pt x="4053" y="5169"/>
                  <a:pt x="3090" y="1427"/>
                  <a:pt x="461" y="10"/>
                </a:cubicBezTo>
                <a:cubicBezTo>
                  <a:pt x="447" y="4"/>
                  <a:pt x="433" y="1"/>
                  <a:pt x="4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6" name="Google Shape;3106;p29"/>
          <p:cNvGrpSpPr/>
          <p:nvPr/>
        </p:nvGrpSpPr>
        <p:grpSpPr>
          <a:xfrm rot="10800000" flipH="1">
            <a:off x="6433600" y="84993"/>
            <a:ext cx="333650" cy="198650"/>
            <a:chOff x="2645275" y="3236825"/>
            <a:chExt cx="333650" cy="198650"/>
          </a:xfrm>
        </p:grpSpPr>
        <p:sp>
          <p:nvSpPr>
            <p:cNvPr id="3107" name="Google Shape;3107;p29"/>
            <p:cNvSpPr/>
            <p:nvPr/>
          </p:nvSpPr>
          <p:spPr>
            <a:xfrm>
              <a:off x="2953450" y="3314375"/>
              <a:ext cx="25475" cy="27375"/>
            </a:xfrm>
            <a:custGeom>
              <a:avLst/>
              <a:gdLst/>
              <a:ahLst/>
              <a:cxnLst/>
              <a:rect l="l" t="t" r="r" b="b"/>
              <a:pathLst>
                <a:path w="1019" h="1095" extrusionOk="0">
                  <a:moveTo>
                    <a:pt x="976" y="0"/>
                  </a:moveTo>
                  <a:lnTo>
                    <a:pt x="976" y="0"/>
                  </a:lnTo>
                  <a:cubicBezTo>
                    <a:pt x="715" y="166"/>
                    <a:pt x="495" y="290"/>
                    <a:pt x="275" y="441"/>
                  </a:cubicBezTo>
                  <a:cubicBezTo>
                    <a:pt x="96" y="565"/>
                    <a:pt x="0" y="771"/>
                    <a:pt x="151" y="950"/>
                  </a:cubicBezTo>
                  <a:cubicBezTo>
                    <a:pt x="231" y="1041"/>
                    <a:pt x="396" y="1095"/>
                    <a:pt x="536" y="1095"/>
                  </a:cubicBezTo>
                  <a:cubicBezTo>
                    <a:pt x="565" y="1095"/>
                    <a:pt x="593" y="1093"/>
                    <a:pt x="619" y="1088"/>
                  </a:cubicBezTo>
                  <a:cubicBezTo>
                    <a:pt x="756" y="1060"/>
                    <a:pt x="936" y="908"/>
                    <a:pt x="963" y="785"/>
                  </a:cubicBezTo>
                  <a:cubicBezTo>
                    <a:pt x="1018" y="538"/>
                    <a:pt x="976" y="262"/>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9"/>
            <p:cNvSpPr/>
            <p:nvPr/>
          </p:nvSpPr>
          <p:spPr>
            <a:xfrm>
              <a:off x="2918350" y="3420625"/>
              <a:ext cx="15425" cy="14850"/>
            </a:xfrm>
            <a:custGeom>
              <a:avLst/>
              <a:gdLst/>
              <a:ahLst/>
              <a:cxnLst/>
              <a:rect l="l" t="t" r="r" b="b"/>
              <a:pathLst>
                <a:path w="617" h="594" extrusionOk="0">
                  <a:moveTo>
                    <a:pt x="374" y="0"/>
                  </a:moveTo>
                  <a:cubicBezTo>
                    <a:pt x="342" y="0"/>
                    <a:pt x="309" y="5"/>
                    <a:pt x="276" y="15"/>
                  </a:cubicBezTo>
                  <a:cubicBezTo>
                    <a:pt x="166" y="43"/>
                    <a:pt x="28" y="167"/>
                    <a:pt x="14" y="277"/>
                  </a:cubicBezTo>
                  <a:cubicBezTo>
                    <a:pt x="1" y="346"/>
                    <a:pt x="166" y="456"/>
                    <a:pt x="289" y="593"/>
                  </a:cubicBezTo>
                  <a:cubicBezTo>
                    <a:pt x="441" y="442"/>
                    <a:pt x="592" y="360"/>
                    <a:pt x="606" y="250"/>
                  </a:cubicBezTo>
                  <a:cubicBezTo>
                    <a:pt x="617" y="93"/>
                    <a:pt x="510"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9"/>
            <p:cNvSpPr/>
            <p:nvPr/>
          </p:nvSpPr>
          <p:spPr>
            <a:xfrm>
              <a:off x="2923175" y="3331250"/>
              <a:ext cx="5175" cy="6200"/>
            </a:xfrm>
            <a:custGeom>
              <a:avLst/>
              <a:gdLst/>
              <a:ahLst/>
              <a:cxnLst/>
              <a:rect l="l" t="t" r="r" b="b"/>
              <a:pathLst>
                <a:path w="207" h="248" extrusionOk="0">
                  <a:moveTo>
                    <a:pt x="110" y="0"/>
                  </a:moveTo>
                  <a:cubicBezTo>
                    <a:pt x="55" y="55"/>
                    <a:pt x="14" y="96"/>
                    <a:pt x="0" y="138"/>
                  </a:cubicBezTo>
                  <a:cubicBezTo>
                    <a:pt x="0" y="165"/>
                    <a:pt x="55" y="206"/>
                    <a:pt x="83" y="248"/>
                  </a:cubicBezTo>
                  <a:cubicBezTo>
                    <a:pt x="124" y="206"/>
                    <a:pt x="179" y="165"/>
                    <a:pt x="206" y="123"/>
                  </a:cubicBezTo>
                  <a:cubicBezTo>
                    <a:pt x="206" y="96"/>
                    <a:pt x="151" y="55"/>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9"/>
            <p:cNvSpPr/>
            <p:nvPr/>
          </p:nvSpPr>
          <p:spPr>
            <a:xfrm>
              <a:off x="2645275" y="3236825"/>
              <a:ext cx="79000" cy="103750"/>
            </a:xfrm>
            <a:custGeom>
              <a:avLst/>
              <a:gdLst/>
              <a:ahLst/>
              <a:cxnLst/>
              <a:rect l="l" t="t" r="r" b="b"/>
              <a:pathLst>
                <a:path w="3160" h="4150" extrusionOk="0">
                  <a:moveTo>
                    <a:pt x="2713" y="0"/>
                  </a:moveTo>
                  <a:cubicBezTo>
                    <a:pt x="2698" y="0"/>
                    <a:pt x="2684" y="3"/>
                    <a:pt x="2669" y="7"/>
                  </a:cubicBezTo>
                  <a:cubicBezTo>
                    <a:pt x="2132" y="131"/>
                    <a:pt x="1844" y="778"/>
                    <a:pt x="1582" y="1314"/>
                  </a:cubicBezTo>
                  <a:lnTo>
                    <a:pt x="1554" y="1286"/>
                  </a:lnTo>
                  <a:cubicBezTo>
                    <a:pt x="1251" y="819"/>
                    <a:pt x="949" y="62"/>
                    <a:pt x="330" y="7"/>
                  </a:cubicBezTo>
                  <a:cubicBezTo>
                    <a:pt x="323" y="6"/>
                    <a:pt x="315" y="5"/>
                    <a:pt x="308" y="5"/>
                  </a:cubicBezTo>
                  <a:cubicBezTo>
                    <a:pt x="249" y="5"/>
                    <a:pt x="204" y="54"/>
                    <a:pt x="193" y="103"/>
                  </a:cubicBezTo>
                  <a:cubicBezTo>
                    <a:pt x="0" y="736"/>
                    <a:pt x="701" y="1396"/>
                    <a:pt x="1031" y="1892"/>
                  </a:cubicBezTo>
                  <a:cubicBezTo>
                    <a:pt x="1073" y="1947"/>
                    <a:pt x="1114" y="2016"/>
                    <a:pt x="1156" y="2084"/>
                  </a:cubicBezTo>
                  <a:cubicBezTo>
                    <a:pt x="798" y="2649"/>
                    <a:pt x="398" y="3240"/>
                    <a:pt x="330" y="3873"/>
                  </a:cubicBezTo>
                  <a:cubicBezTo>
                    <a:pt x="319" y="4019"/>
                    <a:pt x="476" y="4150"/>
                    <a:pt x="618" y="4150"/>
                  </a:cubicBezTo>
                  <a:cubicBezTo>
                    <a:pt x="663" y="4150"/>
                    <a:pt x="707" y="4137"/>
                    <a:pt x="743" y="4107"/>
                  </a:cubicBezTo>
                  <a:cubicBezTo>
                    <a:pt x="1156" y="3818"/>
                    <a:pt x="1417" y="3350"/>
                    <a:pt x="1664" y="2869"/>
                  </a:cubicBezTo>
                  <a:cubicBezTo>
                    <a:pt x="1912" y="3240"/>
                    <a:pt x="2159" y="3612"/>
                    <a:pt x="2449" y="3955"/>
                  </a:cubicBezTo>
                  <a:cubicBezTo>
                    <a:pt x="2520" y="4041"/>
                    <a:pt x="2605" y="4076"/>
                    <a:pt x="2688" y="4076"/>
                  </a:cubicBezTo>
                  <a:cubicBezTo>
                    <a:pt x="2928" y="4076"/>
                    <a:pt x="3159" y="3781"/>
                    <a:pt x="3027" y="3515"/>
                  </a:cubicBezTo>
                  <a:cubicBezTo>
                    <a:pt x="2752" y="3007"/>
                    <a:pt x="2421"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9"/>
            <p:cNvSpPr/>
            <p:nvPr/>
          </p:nvSpPr>
          <p:spPr>
            <a:xfrm>
              <a:off x="2741575" y="3236825"/>
              <a:ext cx="79250" cy="103750"/>
            </a:xfrm>
            <a:custGeom>
              <a:avLst/>
              <a:gdLst/>
              <a:ahLst/>
              <a:cxnLst/>
              <a:rect l="l" t="t" r="r" b="b"/>
              <a:pathLst>
                <a:path w="3170" h="4150" extrusionOk="0">
                  <a:moveTo>
                    <a:pt x="2713" y="0"/>
                  </a:moveTo>
                  <a:cubicBezTo>
                    <a:pt x="2698" y="0"/>
                    <a:pt x="2684" y="3"/>
                    <a:pt x="2669" y="7"/>
                  </a:cubicBezTo>
                  <a:cubicBezTo>
                    <a:pt x="2132" y="131"/>
                    <a:pt x="1844" y="778"/>
                    <a:pt x="1582" y="1314"/>
                  </a:cubicBezTo>
                  <a:cubicBezTo>
                    <a:pt x="1582" y="1301"/>
                    <a:pt x="1569" y="1301"/>
                    <a:pt x="1569" y="1286"/>
                  </a:cubicBezTo>
                  <a:cubicBezTo>
                    <a:pt x="1252" y="819"/>
                    <a:pt x="949" y="62"/>
                    <a:pt x="330" y="7"/>
                  </a:cubicBezTo>
                  <a:cubicBezTo>
                    <a:pt x="324" y="6"/>
                    <a:pt x="318" y="5"/>
                    <a:pt x="312" y="5"/>
                  </a:cubicBezTo>
                  <a:cubicBezTo>
                    <a:pt x="264" y="5"/>
                    <a:pt x="217" y="54"/>
                    <a:pt x="193" y="103"/>
                  </a:cubicBezTo>
                  <a:cubicBezTo>
                    <a:pt x="0" y="736"/>
                    <a:pt x="716" y="1396"/>
                    <a:pt x="1032" y="1892"/>
                  </a:cubicBezTo>
                  <a:cubicBezTo>
                    <a:pt x="1073" y="1947"/>
                    <a:pt x="1114" y="2016"/>
                    <a:pt x="1156" y="2084"/>
                  </a:cubicBezTo>
                  <a:cubicBezTo>
                    <a:pt x="811" y="2649"/>
                    <a:pt x="399" y="3240"/>
                    <a:pt x="344" y="3873"/>
                  </a:cubicBezTo>
                  <a:cubicBezTo>
                    <a:pt x="323" y="4019"/>
                    <a:pt x="477" y="4150"/>
                    <a:pt x="624" y="4150"/>
                  </a:cubicBezTo>
                  <a:cubicBezTo>
                    <a:pt x="671" y="4150"/>
                    <a:pt x="717" y="4137"/>
                    <a:pt x="756" y="4107"/>
                  </a:cubicBezTo>
                  <a:cubicBezTo>
                    <a:pt x="1156" y="3818"/>
                    <a:pt x="1431" y="3350"/>
                    <a:pt x="1664" y="2869"/>
                  </a:cubicBezTo>
                  <a:cubicBezTo>
                    <a:pt x="1912" y="3240"/>
                    <a:pt x="2174" y="3612"/>
                    <a:pt x="2449" y="3955"/>
                  </a:cubicBezTo>
                  <a:cubicBezTo>
                    <a:pt x="2520" y="4041"/>
                    <a:pt x="2606" y="4076"/>
                    <a:pt x="2690" y="4076"/>
                  </a:cubicBezTo>
                  <a:cubicBezTo>
                    <a:pt x="2934" y="4076"/>
                    <a:pt x="3170" y="3781"/>
                    <a:pt x="3027" y="3515"/>
                  </a:cubicBezTo>
                  <a:cubicBezTo>
                    <a:pt x="2765" y="3007"/>
                    <a:pt x="2435"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29"/>
            <p:cNvSpPr/>
            <p:nvPr/>
          </p:nvSpPr>
          <p:spPr>
            <a:xfrm>
              <a:off x="2838200" y="3236825"/>
              <a:ext cx="78950" cy="103750"/>
            </a:xfrm>
            <a:custGeom>
              <a:avLst/>
              <a:gdLst/>
              <a:ahLst/>
              <a:cxnLst/>
              <a:rect l="l" t="t" r="r" b="b"/>
              <a:pathLst>
                <a:path w="3158" h="4150" extrusionOk="0">
                  <a:moveTo>
                    <a:pt x="2700" y="0"/>
                  </a:moveTo>
                  <a:cubicBezTo>
                    <a:pt x="2686" y="0"/>
                    <a:pt x="2671" y="3"/>
                    <a:pt x="2656" y="7"/>
                  </a:cubicBezTo>
                  <a:cubicBezTo>
                    <a:pt x="2134" y="131"/>
                    <a:pt x="1831" y="778"/>
                    <a:pt x="1569" y="1314"/>
                  </a:cubicBezTo>
                  <a:cubicBezTo>
                    <a:pt x="1569" y="1301"/>
                    <a:pt x="1556" y="1301"/>
                    <a:pt x="1556" y="1286"/>
                  </a:cubicBezTo>
                  <a:cubicBezTo>
                    <a:pt x="1239" y="819"/>
                    <a:pt x="936" y="62"/>
                    <a:pt x="331" y="7"/>
                  </a:cubicBezTo>
                  <a:cubicBezTo>
                    <a:pt x="323" y="6"/>
                    <a:pt x="316" y="5"/>
                    <a:pt x="309" y="5"/>
                  </a:cubicBezTo>
                  <a:cubicBezTo>
                    <a:pt x="251" y="5"/>
                    <a:pt x="206" y="54"/>
                    <a:pt x="193" y="103"/>
                  </a:cubicBezTo>
                  <a:cubicBezTo>
                    <a:pt x="1" y="736"/>
                    <a:pt x="703" y="1396"/>
                    <a:pt x="1033" y="1892"/>
                  </a:cubicBezTo>
                  <a:cubicBezTo>
                    <a:pt x="1074" y="1947"/>
                    <a:pt x="1116" y="2016"/>
                    <a:pt x="1143" y="2084"/>
                  </a:cubicBezTo>
                  <a:cubicBezTo>
                    <a:pt x="799" y="2649"/>
                    <a:pt x="386" y="3240"/>
                    <a:pt x="331" y="3873"/>
                  </a:cubicBezTo>
                  <a:cubicBezTo>
                    <a:pt x="321" y="4019"/>
                    <a:pt x="469" y="4150"/>
                    <a:pt x="613" y="4150"/>
                  </a:cubicBezTo>
                  <a:cubicBezTo>
                    <a:pt x="659" y="4150"/>
                    <a:pt x="704" y="4137"/>
                    <a:pt x="744" y="4107"/>
                  </a:cubicBezTo>
                  <a:cubicBezTo>
                    <a:pt x="1143" y="3818"/>
                    <a:pt x="1418" y="3350"/>
                    <a:pt x="1666" y="2869"/>
                  </a:cubicBezTo>
                  <a:cubicBezTo>
                    <a:pt x="1899" y="3240"/>
                    <a:pt x="2161" y="3612"/>
                    <a:pt x="2450" y="3955"/>
                  </a:cubicBezTo>
                  <a:cubicBezTo>
                    <a:pt x="2520" y="4041"/>
                    <a:pt x="2605" y="4076"/>
                    <a:pt x="2689" y="4076"/>
                  </a:cubicBezTo>
                  <a:cubicBezTo>
                    <a:pt x="2928" y="4076"/>
                    <a:pt x="3157" y="3781"/>
                    <a:pt x="3014" y="3515"/>
                  </a:cubicBezTo>
                  <a:cubicBezTo>
                    <a:pt x="2752" y="3007"/>
                    <a:pt x="2422" y="2525"/>
                    <a:pt x="2079" y="2044"/>
                  </a:cubicBezTo>
                  <a:cubicBezTo>
                    <a:pt x="2394" y="1493"/>
                    <a:pt x="3042" y="750"/>
                    <a:pt x="2849" y="118"/>
                  </a:cubicBezTo>
                  <a:cubicBezTo>
                    <a:pt x="2826" y="50"/>
                    <a:pt x="2767" y="0"/>
                    <a:pt x="27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3" name="Google Shape;3113;p29"/>
          <p:cNvGrpSpPr/>
          <p:nvPr/>
        </p:nvGrpSpPr>
        <p:grpSpPr>
          <a:xfrm rot="10800000" flipH="1">
            <a:off x="4813211" y="-198511"/>
            <a:ext cx="733505" cy="482151"/>
            <a:chOff x="6739600" y="291450"/>
            <a:chExt cx="504925" cy="331900"/>
          </a:xfrm>
        </p:grpSpPr>
        <p:sp>
          <p:nvSpPr>
            <p:cNvPr id="3114" name="Google Shape;3114;p29"/>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9"/>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9"/>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9"/>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9"/>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9"/>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9"/>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9"/>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9"/>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9"/>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9"/>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9"/>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9"/>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9"/>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9"/>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9"/>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9"/>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9"/>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9"/>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9"/>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9"/>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9"/>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9"/>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9"/>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8" name="Google Shape;3138;p29"/>
          <p:cNvSpPr/>
          <p:nvPr/>
        </p:nvSpPr>
        <p:spPr>
          <a:xfrm rot="10800000" flipH="1">
            <a:off x="2926225" y="-399775"/>
            <a:ext cx="808501" cy="666084"/>
          </a:xfrm>
          <a:custGeom>
            <a:avLst/>
            <a:gdLst/>
            <a:ahLst/>
            <a:cxnLst/>
            <a:rect l="l" t="t" r="r" b="b"/>
            <a:pathLst>
              <a:path w="19455" h="16028" extrusionOk="0">
                <a:moveTo>
                  <a:pt x="17597" y="2889"/>
                </a:moveTo>
                <a:cubicBezTo>
                  <a:pt x="19454" y="5324"/>
                  <a:pt x="19137" y="9383"/>
                  <a:pt x="16868" y="11557"/>
                </a:cubicBezTo>
                <a:cubicBezTo>
                  <a:pt x="15547" y="12795"/>
                  <a:pt x="13882" y="13043"/>
                  <a:pt x="12190" y="12795"/>
                </a:cubicBezTo>
                <a:cubicBezTo>
                  <a:pt x="11255" y="12671"/>
                  <a:pt x="10250" y="12437"/>
                  <a:pt x="9301" y="12643"/>
                </a:cubicBezTo>
                <a:cubicBezTo>
                  <a:pt x="8366" y="12850"/>
                  <a:pt x="7788" y="13593"/>
                  <a:pt x="7113" y="14226"/>
                </a:cubicBezTo>
                <a:cubicBezTo>
                  <a:pt x="5752" y="15505"/>
                  <a:pt x="3646" y="16028"/>
                  <a:pt x="2050" y="14941"/>
                </a:cubicBezTo>
                <a:cubicBezTo>
                  <a:pt x="1459" y="14529"/>
                  <a:pt x="922" y="13936"/>
                  <a:pt x="564" y="13276"/>
                </a:cubicBezTo>
                <a:cubicBezTo>
                  <a:pt x="248" y="12891"/>
                  <a:pt x="42" y="12313"/>
                  <a:pt x="28" y="11873"/>
                </a:cubicBezTo>
                <a:cubicBezTo>
                  <a:pt x="1" y="10649"/>
                  <a:pt x="359" y="9286"/>
                  <a:pt x="1487" y="8653"/>
                </a:cubicBezTo>
                <a:cubicBezTo>
                  <a:pt x="2876" y="7883"/>
                  <a:pt x="5049" y="8475"/>
                  <a:pt x="6192" y="7250"/>
                </a:cubicBezTo>
                <a:cubicBezTo>
                  <a:pt x="7306" y="6039"/>
                  <a:pt x="7513" y="4278"/>
                  <a:pt x="8696" y="3095"/>
                </a:cubicBezTo>
                <a:cubicBezTo>
                  <a:pt x="11090" y="674"/>
                  <a:pt x="15382" y="0"/>
                  <a:pt x="17597" y="2889"/>
                </a:cubicBezTo>
                <a:close/>
                <a:moveTo>
                  <a:pt x="10855" y="3000"/>
                </a:moveTo>
                <a:cubicBezTo>
                  <a:pt x="10044" y="3481"/>
                  <a:pt x="9274" y="4113"/>
                  <a:pt x="8833" y="4981"/>
                </a:cubicBezTo>
                <a:cubicBezTo>
                  <a:pt x="8434" y="5764"/>
                  <a:pt x="8118" y="6604"/>
                  <a:pt x="7623" y="7347"/>
                </a:cubicBezTo>
                <a:cubicBezTo>
                  <a:pt x="6480" y="9066"/>
                  <a:pt x="4829" y="9011"/>
                  <a:pt x="3028" y="9286"/>
                </a:cubicBezTo>
                <a:cubicBezTo>
                  <a:pt x="2078" y="9438"/>
                  <a:pt x="1362" y="9782"/>
                  <a:pt x="1101" y="10786"/>
                </a:cubicBezTo>
                <a:cubicBezTo>
                  <a:pt x="1087" y="10842"/>
                  <a:pt x="1074" y="10965"/>
                  <a:pt x="1060" y="11130"/>
                </a:cubicBezTo>
                <a:cubicBezTo>
                  <a:pt x="1239" y="11777"/>
                  <a:pt x="1500" y="12396"/>
                  <a:pt x="1858" y="12918"/>
                </a:cubicBezTo>
                <a:cubicBezTo>
                  <a:pt x="1982" y="12946"/>
                  <a:pt x="2078" y="13056"/>
                  <a:pt x="2064" y="13180"/>
                </a:cubicBezTo>
                <a:cubicBezTo>
                  <a:pt x="2697" y="13964"/>
                  <a:pt x="3605" y="14404"/>
                  <a:pt x="4857" y="14088"/>
                </a:cubicBezTo>
                <a:cubicBezTo>
                  <a:pt x="5875" y="13826"/>
                  <a:pt x="6480" y="12973"/>
                  <a:pt x="7251" y="12286"/>
                </a:cubicBezTo>
                <a:cubicBezTo>
                  <a:pt x="7870" y="11735"/>
                  <a:pt x="8613" y="11364"/>
                  <a:pt x="9424" y="11282"/>
                </a:cubicBezTo>
                <a:cubicBezTo>
                  <a:pt x="10374" y="11172"/>
                  <a:pt x="11295" y="11295"/>
                  <a:pt x="12231" y="11419"/>
                </a:cubicBezTo>
                <a:cubicBezTo>
                  <a:pt x="13084" y="11529"/>
                  <a:pt x="14019" y="11653"/>
                  <a:pt x="14845" y="11254"/>
                </a:cubicBezTo>
                <a:cubicBezTo>
                  <a:pt x="17721" y="9892"/>
                  <a:pt x="18394" y="5091"/>
                  <a:pt x="15877" y="3123"/>
                </a:cubicBezTo>
                <a:cubicBezTo>
                  <a:pt x="14474" y="2022"/>
                  <a:pt x="12396" y="2092"/>
                  <a:pt x="10855" y="30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9" name="Google Shape;3139;p29"/>
          <p:cNvGrpSpPr/>
          <p:nvPr/>
        </p:nvGrpSpPr>
        <p:grpSpPr>
          <a:xfrm rot="-4065010" flipH="1">
            <a:off x="8586788" y="1770265"/>
            <a:ext cx="959184" cy="808303"/>
            <a:chOff x="1844900" y="831875"/>
            <a:chExt cx="538300" cy="453625"/>
          </a:xfrm>
        </p:grpSpPr>
        <p:sp>
          <p:nvSpPr>
            <p:cNvPr id="3140" name="Google Shape;3140;p29"/>
            <p:cNvSpPr/>
            <p:nvPr/>
          </p:nvSpPr>
          <p:spPr>
            <a:xfrm>
              <a:off x="1902350" y="868425"/>
              <a:ext cx="452300" cy="417075"/>
            </a:xfrm>
            <a:custGeom>
              <a:avLst/>
              <a:gdLst/>
              <a:ahLst/>
              <a:cxnLst/>
              <a:rect l="l" t="t" r="r" b="b"/>
              <a:pathLst>
                <a:path w="18092" h="16683" extrusionOk="0">
                  <a:moveTo>
                    <a:pt x="7982" y="1"/>
                  </a:moveTo>
                  <a:cubicBezTo>
                    <a:pt x="7788" y="1"/>
                    <a:pt x="7597" y="94"/>
                    <a:pt x="7402" y="282"/>
                  </a:cubicBezTo>
                  <a:cubicBezTo>
                    <a:pt x="7209" y="474"/>
                    <a:pt x="7057" y="708"/>
                    <a:pt x="6947" y="955"/>
                  </a:cubicBezTo>
                  <a:cubicBezTo>
                    <a:pt x="6782" y="1313"/>
                    <a:pt x="6672" y="1685"/>
                    <a:pt x="6562" y="2070"/>
                  </a:cubicBezTo>
                  <a:cubicBezTo>
                    <a:pt x="6287" y="3144"/>
                    <a:pt x="6149" y="4244"/>
                    <a:pt x="6081" y="5358"/>
                  </a:cubicBezTo>
                  <a:cubicBezTo>
                    <a:pt x="6026" y="6088"/>
                    <a:pt x="5984" y="6831"/>
                    <a:pt x="5971" y="7574"/>
                  </a:cubicBezTo>
                  <a:cubicBezTo>
                    <a:pt x="5971" y="7587"/>
                    <a:pt x="5957" y="7601"/>
                    <a:pt x="5943" y="7614"/>
                  </a:cubicBezTo>
                  <a:cubicBezTo>
                    <a:pt x="5874" y="7559"/>
                    <a:pt x="5847" y="7463"/>
                    <a:pt x="5819" y="7394"/>
                  </a:cubicBezTo>
                  <a:cubicBezTo>
                    <a:pt x="5448" y="6638"/>
                    <a:pt x="5021" y="5895"/>
                    <a:pt x="4568" y="5180"/>
                  </a:cubicBezTo>
                  <a:cubicBezTo>
                    <a:pt x="4278" y="4753"/>
                    <a:pt x="3976" y="4340"/>
                    <a:pt x="3605" y="3969"/>
                  </a:cubicBezTo>
                  <a:cubicBezTo>
                    <a:pt x="3412" y="3762"/>
                    <a:pt x="3205" y="3584"/>
                    <a:pt x="2957" y="3432"/>
                  </a:cubicBezTo>
                  <a:cubicBezTo>
                    <a:pt x="2545" y="3199"/>
                    <a:pt x="2132" y="2992"/>
                    <a:pt x="1651" y="2937"/>
                  </a:cubicBezTo>
                  <a:cubicBezTo>
                    <a:pt x="1601" y="2930"/>
                    <a:pt x="1552" y="2927"/>
                    <a:pt x="1504" y="2927"/>
                  </a:cubicBezTo>
                  <a:cubicBezTo>
                    <a:pt x="1263" y="2927"/>
                    <a:pt x="1048" y="3012"/>
                    <a:pt x="853" y="3184"/>
                  </a:cubicBezTo>
                  <a:cubicBezTo>
                    <a:pt x="716" y="3309"/>
                    <a:pt x="605" y="3459"/>
                    <a:pt x="523" y="3625"/>
                  </a:cubicBezTo>
                  <a:cubicBezTo>
                    <a:pt x="344" y="3941"/>
                    <a:pt x="233" y="4285"/>
                    <a:pt x="151" y="4629"/>
                  </a:cubicBezTo>
                  <a:cubicBezTo>
                    <a:pt x="0" y="5207"/>
                    <a:pt x="0" y="5798"/>
                    <a:pt x="41" y="6390"/>
                  </a:cubicBezTo>
                  <a:cubicBezTo>
                    <a:pt x="123" y="7601"/>
                    <a:pt x="509" y="8702"/>
                    <a:pt x="1141" y="9720"/>
                  </a:cubicBezTo>
                  <a:cubicBezTo>
                    <a:pt x="1774" y="10724"/>
                    <a:pt x="2504" y="11659"/>
                    <a:pt x="3343" y="12499"/>
                  </a:cubicBezTo>
                  <a:cubicBezTo>
                    <a:pt x="3673" y="12842"/>
                    <a:pt x="4003" y="13200"/>
                    <a:pt x="4333" y="13544"/>
                  </a:cubicBezTo>
                  <a:cubicBezTo>
                    <a:pt x="4663" y="13902"/>
                    <a:pt x="5021" y="14218"/>
                    <a:pt x="5393" y="14521"/>
                  </a:cubicBezTo>
                  <a:cubicBezTo>
                    <a:pt x="6054" y="15044"/>
                    <a:pt x="6755" y="15484"/>
                    <a:pt x="7457" y="15924"/>
                  </a:cubicBezTo>
                  <a:cubicBezTo>
                    <a:pt x="7760" y="16117"/>
                    <a:pt x="8075" y="16269"/>
                    <a:pt x="8406" y="16406"/>
                  </a:cubicBezTo>
                  <a:cubicBezTo>
                    <a:pt x="8653" y="16502"/>
                    <a:pt x="8915" y="16584"/>
                    <a:pt x="9176" y="16639"/>
                  </a:cubicBezTo>
                  <a:cubicBezTo>
                    <a:pt x="9298" y="16665"/>
                    <a:pt x="9420" y="16683"/>
                    <a:pt x="9539" y="16683"/>
                  </a:cubicBezTo>
                  <a:cubicBezTo>
                    <a:pt x="9743" y="16683"/>
                    <a:pt x="9938" y="16631"/>
                    <a:pt x="10112" y="16474"/>
                  </a:cubicBezTo>
                  <a:cubicBezTo>
                    <a:pt x="10139" y="16461"/>
                    <a:pt x="10167" y="16447"/>
                    <a:pt x="10208" y="16447"/>
                  </a:cubicBezTo>
                  <a:cubicBezTo>
                    <a:pt x="10621" y="16324"/>
                    <a:pt x="10992" y="16103"/>
                    <a:pt x="11350" y="15841"/>
                  </a:cubicBezTo>
                  <a:cubicBezTo>
                    <a:pt x="12547" y="14920"/>
                    <a:pt x="13648" y="13888"/>
                    <a:pt x="14652" y="12747"/>
                  </a:cubicBezTo>
                  <a:cubicBezTo>
                    <a:pt x="15670" y="11591"/>
                    <a:pt x="16399" y="10256"/>
                    <a:pt x="16895" y="8797"/>
                  </a:cubicBezTo>
                  <a:cubicBezTo>
                    <a:pt x="17156" y="8027"/>
                    <a:pt x="17403" y="7257"/>
                    <a:pt x="17610" y="6473"/>
                  </a:cubicBezTo>
                  <a:cubicBezTo>
                    <a:pt x="17775" y="5826"/>
                    <a:pt x="17926" y="5180"/>
                    <a:pt x="18023" y="4519"/>
                  </a:cubicBezTo>
                  <a:cubicBezTo>
                    <a:pt x="18064" y="4272"/>
                    <a:pt x="18091" y="4037"/>
                    <a:pt x="18091" y="3790"/>
                  </a:cubicBezTo>
                  <a:cubicBezTo>
                    <a:pt x="18091" y="3349"/>
                    <a:pt x="18009" y="2923"/>
                    <a:pt x="17816" y="2524"/>
                  </a:cubicBezTo>
                  <a:cubicBezTo>
                    <a:pt x="17761" y="2414"/>
                    <a:pt x="17693" y="2304"/>
                    <a:pt x="17610" y="2208"/>
                  </a:cubicBezTo>
                  <a:cubicBezTo>
                    <a:pt x="17449" y="2022"/>
                    <a:pt x="17244" y="1914"/>
                    <a:pt x="17005" y="1914"/>
                  </a:cubicBezTo>
                  <a:cubicBezTo>
                    <a:pt x="16978" y="1914"/>
                    <a:pt x="16950" y="1916"/>
                    <a:pt x="16922" y="1919"/>
                  </a:cubicBezTo>
                  <a:cubicBezTo>
                    <a:pt x="16675" y="1933"/>
                    <a:pt x="16454" y="2001"/>
                    <a:pt x="16248" y="2125"/>
                  </a:cubicBezTo>
                  <a:cubicBezTo>
                    <a:pt x="16042" y="2263"/>
                    <a:pt x="15849" y="2414"/>
                    <a:pt x="15670" y="2579"/>
                  </a:cubicBezTo>
                  <a:cubicBezTo>
                    <a:pt x="15340" y="2882"/>
                    <a:pt x="15064" y="3239"/>
                    <a:pt x="14789" y="3584"/>
                  </a:cubicBezTo>
                  <a:cubicBezTo>
                    <a:pt x="14061" y="4547"/>
                    <a:pt x="13510" y="5606"/>
                    <a:pt x="13056" y="6721"/>
                  </a:cubicBezTo>
                  <a:cubicBezTo>
                    <a:pt x="12643" y="7752"/>
                    <a:pt x="12313" y="8812"/>
                    <a:pt x="11983" y="9857"/>
                  </a:cubicBezTo>
                  <a:cubicBezTo>
                    <a:pt x="11707" y="10779"/>
                    <a:pt x="11432" y="11701"/>
                    <a:pt x="11116" y="12609"/>
                  </a:cubicBezTo>
                  <a:cubicBezTo>
                    <a:pt x="11020" y="12884"/>
                    <a:pt x="10924" y="13145"/>
                    <a:pt x="10841" y="13407"/>
                  </a:cubicBezTo>
                  <a:lnTo>
                    <a:pt x="10799" y="13407"/>
                  </a:lnTo>
                  <a:cubicBezTo>
                    <a:pt x="10827" y="13200"/>
                    <a:pt x="10854" y="12994"/>
                    <a:pt x="10869" y="12802"/>
                  </a:cubicBezTo>
                  <a:cubicBezTo>
                    <a:pt x="10992" y="11714"/>
                    <a:pt x="11075" y="10641"/>
                    <a:pt x="11089" y="9555"/>
                  </a:cubicBezTo>
                  <a:cubicBezTo>
                    <a:pt x="11116" y="8385"/>
                    <a:pt x="11034" y="7216"/>
                    <a:pt x="10799" y="6060"/>
                  </a:cubicBezTo>
                  <a:cubicBezTo>
                    <a:pt x="10579" y="5028"/>
                    <a:pt x="10318" y="3997"/>
                    <a:pt x="10029" y="2978"/>
                  </a:cubicBezTo>
                  <a:cubicBezTo>
                    <a:pt x="9906" y="2579"/>
                    <a:pt x="9754" y="2194"/>
                    <a:pt x="9589" y="1823"/>
                  </a:cubicBezTo>
                  <a:cubicBezTo>
                    <a:pt x="9438" y="1451"/>
                    <a:pt x="9245" y="1107"/>
                    <a:pt x="9025" y="790"/>
                  </a:cubicBezTo>
                  <a:cubicBezTo>
                    <a:pt x="8873" y="585"/>
                    <a:pt x="8708" y="392"/>
                    <a:pt x="8516" y="227"/>
                  </a:cubicBezTo>
                  <a:cubicBezTo>
                    <a:pt x="8333" y="77"/>
                    <a:pt x="8156" y="1"/>
                    <a:pt x="7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9"/>
            <p:cNvSpPr/>
            <p:nvPr/>
          </p:nvSpPr>
          <p:spPr>
            <a:xfrm>
              <a:off x="1844900" y="877800"/>
              <a:ext cx="158925" cy="170500"/>
            </a:xfrm>
            <a:custGeom>
              <a:avLst/>
              <a:gdLst/>
              <a:ahLst/>
              <a:cxnLst/>
              <a:rect l="l" t="t" r="r" b="b"/>
              <a:pathLst>
                <a:path w="6357" h="6820" extrusionOk="0">
                  <a:moveTo>
                    <a:pt x="4075" y="0"/>
                  </a:moveTo>
                  <a:cubicBezTo>
                    <a:pt x="4070" y="0"/>
                    <a:pt x="4065" y="1"/>
                    <a:pt x="4059" y="3"/>
                  </a:cubicBezTo>
                  <a:cubicBezTo>
                    <a:pt x="4017" y="17"/>
                    <a:pt x="3962" y="30"/>
                    <a:pt x="3922" y="58"/>
                  </a:cubicBezTo>
                  <a:cubicBezTo>
                    <a:pt x="3784" y="155"/>
                    <a:pt x="3646" y="250"/>
                    <a:pt x="3522" y="347"/>
                  </a:cubicBezTo>
                  <a:cubicBezTo>
                    <a:pt x="2986" y="746"/>
                    <a:pt x="2738" y="1283"/>
                    <a:pt x="2711" y="1943"/>
                  </a:cubicBezTo>
                  <a:lnTo>
                    <a:pt x="2711" y="2424"/>
                  </a:lnTo>
                  <a:cubicBezTo>
                    <a:pt x="2711" y="2466"/>
                    <a:pt x="2724" y="2521"/>
                    <a:pt x="2656" y="2534"/>
                  </a:cubicBezTo>
                  <a:cubicBezTo>
                    <a:pt x="2586" y="2466"/>
                    <a:pt x="2546" y="2383"/>
                    <a:pt x="2504" y="2301"/>
                  </a:cubicBezTo>
                  <a:cubicBezTo>
                    <a:pt x="2449" y="2204"/>
                    <a:pt x="2394" y="2108"/>
                    <a:pt x="2339" y="2026"/>
                  </a:cubicBezTo>
                  <a:cubicBezTo>
                    <a:pt x="2229" y="1846"/>
                    <a:pt x="2106" y="1695"/>
                    <a:pt x="1968" y="1558"/>
                  </a:cubicBezTo>
                  <a:cubicBezTo>
                    <a:pt x="1944" y="1534"/>
                    <a:pt x="1921" y="1500"/>
                    <a:pt x="1879" y="1500"/>
                  </a:cubicBezTo>
                  <a:cubicBezTo>
                    <a:pt x="1873" y="1500"/>
                    <a:pt x="1866" y="1501"/>
                    <a:pt x="1858" y="1503"/>
                  </a:cubicBezTo>
                  <a:cubicBezTo>
                    <a:pt x="1803" y="1530"/>
                    <a:pt x="1789" y="1571"/>
                    <a:pt x="1789" y="1626"/>
                  </a:cubicBezTo>
                  <a:lnTo>
                    <a:pt x="1789" y="1750"/>
                  </a:lnTo>
                  <a:cubicBezTo>
                    <a:pt x="1789" y="1998"/>
                    <a:pt x="1858" y="2218"/>
                    <a:pt x="1981" y="2424"/>
                  </a:cubicBezTo>
                  <a:cubicBezTo>
                    <a:pt x="2078" y="2589"/>
                    <a:pt x="2161" y="2754"/>
                    <a:pt x="2256" y="2919"/>
                  </a:cubicBezTo>
                  <a:cubicBezTo>
                    <a:pt x="2271" y="2947"/>
                    <a:pt x="2298" y="2989"/>
                    <a:pt x="2271" y="3044"/>
                  </a:cubicBezTo>
                  <a:cubicBezTo>
                    <a:pt x="2078" y="3044"/>
                    <a:pt x="1899" y="3057"/>
                    <a:pt x="1706" y="3071"/>
                  </a:cubicBezTo>
                  <a:cubicBezTo>
                    <a:pt x="1238" y="3099"/>
                    <a:pt x="881" y="3332"/>
                    <a:pt x="620" y="3732"/>
                  </a:cubicBezTo>
                  <a:cubicBezTo>
                    <a:pt x="565" y="3814"/>
                    <a:pt x="523" y="3910"/>
                    <a:pt x="482" y="3992"/>
                  </a:cubicBezTo>
                  <a:cubicBezTo>
                    <a:pt x="248" y="4502"/>
                    <a:pt x="138" y="5038"/>
                    <a:pt x="0" y="5561"/>
                  </a:cubicBezTo>
                  <a:lnTo>
                    <a:pt x="0" y="5588"/>
                  </a:lnTo>
                  <a:cubicBezTo>
                    <a:pt x="14" y="5603"/>
                    <a:pt x="14" y="5616"/>
                    <a:pt x="28" y="5616"/>
                  </a:cubicBezTo>
                  <a:cubicBezTo>
                    <a:pt x="35" y="5623"/>
                    <a:pt x="45" y="5627"/>
                    <a:pt x="54" y="5627"/>
                  </a:cubicBezTo>
                  <a:cubicBezTo>
                    <a:pt x="62" y="5627"/>
                    <a:pt x="69" y="5623"/>
                    <a:pt x="69" y="5616"/>
                  </a:cubicBezTo>
                  <a:cubicBezTo>
                    <a:pt x="97" y="5588"/>
                    <a:pt x="124" y="5548"/>
                    <a:pt x="152" y="5520"/>
                  </a:cubicBezTo>
                  <a:cubicBezTo>
                    <a:pt x="372" y="5148"/>
                    <a:pt x="675" y="4860"/>
                    <a:pt x="1046" y="4667"/>
                  </a:cubicBezTo>
                  <a:cubicBezTo>
                    <a:pt x="1183" y="4598"/>
                    <a:pt x="1321" y="4515"/>
                    <a:pt x="1445" y="4433"/>
                  </a:cubicBezTo>
                  <a:cubicBezTo>
                    <a:pt x="1623" y="4309"/>
                    <a:pt x="1816" y="4199"/>
                    <a:pt x="1954" y="4007"/>
                  </a:cubicBezTo>
                  <a:lnTo>
                    <a:pt x="1954" y="4007"/>
                  </a:lnTo>
                  <a:cubicBezTo>
                    <a:pt x="2009" y="4102"/>
                    <a:pt x="1954" y="4199"/>
                    <a:pt x="1926" y="4282"/>
                  </a:cubicBezTo>
                  <a:cubicBezTo>
                    <a:pt x="1803" y="4640"/>
                    <a:pt x="1761" y="4997"/>
                    <a:pt x="1789" y="5368"/>
                  </a:cubicBezTo>
                  <a:cubicBezTo>
                    <a:pt x="1803" y="5808"/>
                    <a:pt x="1899" y="6263"/>
                    <a:pt x="1954" y="6703"/>
                  </a:cubicBezTo>
                  <a:cubicBezTo>
                    <a:pt x="1954" y="6731"/>
                    <a:pt x="1968" y="6772"/>
                    <a:pt x="1981" y="6799"/>
                  </a:cubicBezTo>
                  <a:cubicBezTo>
                    <a:pt x="1988" y="6813"/>
                    <a:pt x="2006" y="6820"/>
                    <a:pt x="2023" y="6820"/>
                  </a:cubicBezTo>
                  <a:cubicBezTo>
                    <a:pt x="2040" y="6820"/>
                    <a:pt x="2057" y="6813"/>
                    <a:pt x="2064" y="6799"/>
                  </a:cubicBezTo>
                  <a:cubicBezTo>
                    <a:pt x="2091" y="6772"/>
                    <a:pt x="2106" y="6731"/>
                    <a:pt x="2119" y="6689"/>
                  </a:cubicBezTo>
                  <a:cubicBezTo>
                    <a:pt x="2188" y="6511"/>
                    <a:pt x="2284" y="6359"/>
                    <a:pt x="2408" y="6208"/>
                  </a:cubicBezTo>
                  <a:lnTo>
                    <a:pt x="2614" y="5960"/>
                  </a:lnTo>
                  <a:cubicBezTo>
                    <a:pt x="3041" y="5465"/>
                    <a:pt x="3289" y="4887"/>
                    <a:pt x="3316" y="4213"/>
                  </a:cubicBezTo>
                  <a:cubicBezTo>
                    <a:pt x="3316" y="4172"/>
                    <a:pt x="3302" y="4102"/>
                    <a:pt x="3344" y="4062"/>
                  </a:cubicBezTo>
                  <a:cubicBezTo>
                    <a:pt x="3371" y="4075"/>
                    <a:pt x="3384" y="4075"/>
                    <a:pt x="3384" y="4089"/>
                  </a:cubicBezTo>
                  <a:cubicBezTo>
                    <a:pt x="3481" y="4323"/>
                    <a:pt x="3646" y="4502"/>
                    <a:pt x="3839" y="4653"/>
                  </a:cubicBezTo>
                  <a:cubicBezTo>
                    <a:pt x="4224" y="4955"/>
                    <a:pt x="4623" y="5217"/>
                    <a:pt x="5050" y="5465"/>
                  </a:cubicBezTo>
                  <a:lnTo>
                    <a:pt x="5132" y="5506"/>
                  </a:lnTo>
                  <a:cubicBezTo>
                    <a:pt x="5157" y="5517"/>
                    <a:pt x="5180" y="5522"/>
                    <a:pt x="5200" y="5522"/>
                  </a:cubicBezTo>
                  <a:cubicBezTo>
                    <a:pt x="5259" y="5522"/>
                    <a:pt x="5297" y="5478"/>
                    <a:pt x="5297" y="5396"/>
                  </a:cubicBezTo>
                  <a:cubicBezTo>
                    <a:pt x="5283" y="5066"/>
                    <a:pt x="5255" y="4750"/>
                    <a:pt x="5132" y="4447"/>
                  </a:cubicBezTo>
                  <a:cubicBezTo>
                    <a:pt x="5008" y="4130"/>
                    <a:pt x="4843" y="3842"/>
                    <a:pt x="4623" y="3580"/>
                  </a:cubicBezTo>
                  <a:cubicBezTo>
                    <a:pt x="4499" y="3429"/>
                    <a:pt x="4362" y="3305"/>
                    <a:pt x="4224" y="3167"/>
                  </a:cubicBezTo>
                  <a:cubicBezTo>
                    <a:pt x="4210" y="3167"/>
                    <a:pt x="4197" y="3139"/>
                    <a:pt x="4197" y="3126"/>
                  </a:cubicBezTo>
                  <a:cubicBezTo>
                    <a:pt x="4197" y="3099"/>
                    <a:pt x="4224" y="3084"/>
                    <a:pt x="4252" y="3084"/>
                  </a:cubicBezTo>
                  <a:cubicBezTo>
                    <a:pt x="4582" y="3071"/>
                    <a:pt x="4857" y="2906"/>
                    <a:pt x="5118" y="2699"/>
                  </a:cubicBezTo>
                  <a:cubicBezTo>
                    <a:pt x="5448" y="2438"/>
                    <a:pt x="5793" y="2204"/>
                    <a:pt x="6164" y="1998"/>
                  </a:cubicBezTo>
                  <a:cubicBezTo>
                    <a:pt x="6219" y="1971"/>
                    <a:pt x="6274" y="1929"/>
                    <a:pt x="6315" y="1888"/>
                  </a:cubicBezTo>
                  <a:cubicBezTo>
                    <a:pt x="6343" y="1861"/>
                    <a:pt x="6356" y="1833"/>
                    <a:pt x="6343" y="1791"/>
                  </a:cubicBezTo>
                  <a:cubicBezTo>
                    <a:pt x="6329" y="1764"/>
                    <a:pt x="6301" y="1750"/>
                    <a:pt x="6260" y="1736"/>
                  </a:cubicBezTo>
                  <a:cubicBezTo>
                    <a:pt x="6246" y="1736"/>
                    <a:pt x="6219" y="1736"/>
                    <a:pt x="6191" y="1750"/>
                  </a:cubicBezTo>
                  <a:cubicBezTo>
                    <a:pt x="6076" y="1765"/>
                    <a:pt x="5962" y="1771"/>
                    <a:pt x="5849" y="1771"/>
                  </a:cubicBezTo>
                  <a:cubicBezTo>
                    <a:pt x="5652" y="1771"/>
                    <a:pt x="5457" y="1754"/>
                    <a:pt x="5255" y="1736"/>
                  </a:cubicBezTo>
                  <a:cubicBezTo>
                    <a:pt x="5201" y="1733"/>
                    <a:pt x="5148" y="1732"/>
                    <a:pt x="5094" y="1732"/>
                  </a:cubicBezTo>
                  <a:cubicBezTo>
                    <a:pt x="4658" y="1732"/>
                    <a:pt x="4244" y="1833"/>
                    <a:pt x="3852" y="2053"/>
                  </a:cubicBezTo>
                  <a:cubicBezTo>
                    <a:pt x="3811" y="2081"/>
                    <a:pt x="3756" y="2108"/>
                    <a:pt x="3701" y="2121"/>
                  </a:cubicBezTo>
                  <a:cubicBezTo>
                    <a:pt x="3694" y="2125"/>
                    <a:pt x="3687" y="2127"/>
                    <a:pt x="3680" y="2127"/>
                  </a:cubicBezTo>
                  <a:cubicBezTo>
                    <a:pt x="3661" y="2127"/>
                    <a:pt x="3646" y="2114"/>
                    <a:pt x="3646" y="2094"/>
                  </a:cubicBezTo>
                  <a:cubicBezTo>
                    <a:pt x="3632" y="2053"/>
                    <a:pt x="3632" y="1998"/>
                    <a:pt x="3632" y="1943"/>
                  </a:cubicBezTo>
                  <a:cubicBezTo>
                    <a:pt x="3646" y="1544"/>
                    <a:pt x="3729" y="1158"/>
                    <a:pt x="3894" y="787"/>
                  </a:cubicBezTo>
                  <a:cubicBezTo>
                    <a:pt x="3962" y="636"/>
                    <a:pt x="4032" y="485"/>
                    <a:pt x="4087" y="333"/>
                  </a:cubicBezTo>
                  <a:cubicBezTo>
                    <a:pt x="4127" y="250"/>
                    <a:pt x="4155" y="155"/>
                    <a:pt x="4142" y="58"/>
                  </a:cubicBezTo>
                  <a:cubicBezTo>
                    <a:pt x="4142" y="34"/>
                    <a:pt x="4110" y="0"/>
                    <a:pt x="40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9"/>
            <p:cNvSpPr/>
            <p:nvPr/>
          </p:nvSpPr>
          <p:spPr>
            <a:xfrm>
              <a:off x="2026150" y="831875"/>
              <a:ext cx="143125" cy="110700"/>
            </a:xfrm>
            <a:custGeom>
              <a:avLst/>
              <a:gdLst/>
              <a:ahLst/>
              <a:cxnLst/>
              <a:rect l="l" t="t" r="r" b="b"/>
              <a:pathLst>
                <a:path w="5725" h="4428" extrusionOk="0">
                  <a:moveTo>
                    <a:pt x="3902" y="0"/>
                  </a:moveTo>
                  <a:cubicBezTo>
                    <a:pt x="3886" y="0"/>
                    <a:pt x="3870" y="4"/>
                    <a:pt x="3853" y="10"/>
                  </a:cubicBezTo>
                  <a:cubicBezTo>
                    <a:pt x="3826" y="10"/>
                    <a:pt x="3784" y="24"/>
                    <a:pt x="3756" y="38"/>
                  </a:cubicBezTo>
                  <a:cubicBezTo>
                    <a:pt x="3523" y="134"/>
                    <a:pt x="3344" y="313"/>
                    <a:pt x="3206" y="533"/>
                  </a:cubicBezTo>
                  <a:cubicBezTo>
                    <a:pt x="3041" y="781"/>
                    <a:pt x="2918" y="1056"/>
                    <a:pt x="2821" y="1331"/>
                  </a:cubicBezTo>
                  <a:cubicBezTo>
                    <a:pt x="2793" y="1427"/>
                    <a:pt x="2766" y="1524"/>
                    <a:pt x="2697" y="1606"/>
                  </a:cubicBezTo>
                  <a:cubicBezTo>
                    <a:pt x="2601" y="1551"/>
                    <a:pt x="2491" y="1482"/>
                    <a:pt x="2395" y="1441"/>
                  </a:cubicBezTo>
                  <a:cubicBezTo>
                    <a:pt x="2188" y="1326"/>
                    <a:pt x="1986" y="1271"/>
                    <a:pt x="1789" y="1271"/>
                  </a:cubicBezTo>
                  <a:cubicBezTo>
                    <a:pt x="1514" y="1271"/>
                    <a:pt x="1248" y="1378"/>
                    <a:pt x="991" y="1579"/>
                  </a:cubicBezTo>
                  <a:cubicBezTo>
                    <a:pt x="675" y="1840"/>
                    <a:pt x="372" y="2115"/>
                    <a:pt x="97" y="2432"/>
                  </a:cubicBezTo>
                  <a:cubicBezTo>
                    <a:pt x="56" y="2473"/>
                    <a:pt x="28" y="2514"/>
                    <a:pt x="1" y="2555"/>
                  </a:cubicBezTo>
                  <a:lnTo>
                    <a:pt x="1" y="2597"/>
                  </a:lnTo>
                  <a:cubicBezTo>
                    <a:pt x="14" y="2610"/>
                    <a:pt x="42" y="2624"/>
                    <a:pt x="56" y="2638"/>
                  </a:cubicBezTo>
                  <a:cubicBezTo>
                    <a:pt x="83" y="2638"/>
                    <a:pt x="111" y="2638"/>
                    <a:pt x="139" y="2624"/>
                  </a:cubicBezTo>
                  <a:cubicBezTo>
                    <a:pt x="289" y="2569"/>
                    <a:pt x="454" y="2542"/>
                    <a:pt x="619" y="2514"/>
                  </a:cubicBezTo>
                  <a:cubicBezTo>
                    <a:pt x="1047" y="2445"/>
                    <a:pt x="1487" y="2377"/>
                    <a:pt x="1927" y="2280"/>
                  </a:cubicBezTo>
                  <a:cubicBezTo>
                    <a:pt x="1936" y="2275"/>
                    <a:pt x="1945" y="2274"/>
                    <a:pt x="1955" y="2274"/>
                  </a:cubicBezTo>
                  <a:cubicBezTo>
                    <a:pt x="1974" y="2274"/>
                    <a:pt x="1996" y="2280"/>
                    <a:pt x="2023" y="2280"/>
                  </a:cubicBezTo>
                  <a:cubicBezTo>
                    <a:pt x="2010" y="2267"/>
                    <a:pt x="2023" y="2252"/>
                    <a:pt x="2037" y="2252"/>
                  </a:cubicBezTo>
                  <a:cubicBezTo>
                    <a:pt x="2050" y="2252"/>
                    <a:pt x="2050" y="2267"/>
                    <a:pt x="2050" y="2267"/>
                  </a:cubicBezTo>
                  <a:cubicBezTo>
                    <a:pt x="2050" y="2283"/>
                    <a:pt x="2046" y="2289"/>
                    <a:pt x="2039" y="2289"/>
                  </a:cubicBezTo>
                  <a:cubicBezTo>
                    <a:pt x="2035" y="2289"/>
                    <a:pt x="2029" y="2286"/>
                    <a:pt x="2023" y="2280"/>
                  </a:cubicBezTo>
                  <a:cubicBezTo>
                    <a:pt x="2023" y="2362"/>
                    <a:pt x="1968" y="2390"/>
                    <a:pt x="1927" y="2417"/>
                  </a:cubicBezTo>
                  <a:cubicBezTo>
                    <a:pt x="1597" y="2693"/>
                    <a:pt x="1377" y="3023"/>
                    <a:pt x="1212" y="3422"/>
                  </a:cubicBezTo>
                  <a:cubicBezTo>
                    <a:pt x="1102" y="3683"/>
                    <a:pt x="1032" y="3958"/>
                    <a:pt x="950" y="4220"/>
                  </a:cubicBezTo>
                  <a:cubicBezTo>
                    <a:pt x="936" y="4261"/>
                    <a:pt x="936" y="4289"/>
                    <a:pt x="936" y="4330"/>
                  </a:cubicBezTo>
                  <a:cubicBezTo>
                    <a:pt x="922" y="4358"/>
                    <a:pt x="922" y="4399"/>
                    <a:pt x="964" y="4413"/>
                  </a:cubicBezTo>
                  <a:cubicBezTo>
                    <a:pt x="974" y="4423"/>
                    <a:pt x="985" y="4428"/>
                    <a:pt x="995" y="4428"/>
                  </a:cubicBezTo>
                  <a:cubicBezTo>
                    <a:pt x="1012" y="4428"/>
                    <a:pt x="1029" y="4416"/>
                    <a:pt x="1047" y="4399"/>
                  </a:cubicBezTo>
                  <a:cubicBezTo>
                    <a:pt x="1157" y="4316"/>
                    <a:pt x="1267" y="4220"/>
                    <a:pt x="1390" y="4138"/>
                  </a:cubicBezTo>
                  <a:cubicBezTo>
                    <a:pt x="1707" y="3918"/>
                    <a:pt x="1982" y="3628"/>
                    <a:pt x="2230" y="3325"/>
                  </a:cubicBezTo>
                  <a:cubicBezTo>
                    <a:pt x="2353" y="3175"/>
                    <a:pt x="2463" y="3010"/>
                    <a:pt x="2573" y="2845"/>
                  </a:cubicBezTo>
                  <a:cubicBezTo>
                    <a:pt x="2601" y="2803"/>
                    <a:pt x="2615" y="2748"/>
                    <a:pt x="2670" y="2748"/>
                  </a:cubicBezTo>
                  <a:cubicBezTo>
                    <a:pt x="2711" y="2830"/>
                    <a:pt x="2697" y="2913"/>
                    <a:pt x="2711" y="3010"/>
                  </a:cubicBezTo>
                  <a:cubicBezTo>
                    <a:pt x="2738" y="3518"/>
                    <a:pt x="3013" y="3903"/>
                    <a:pt x="3330" y="4261"/>
                  </a:cubicBezTo>
                  <a:cubicBezTo>
                    <a:pt x="3360" y="4291"/>
                    <a:pt x="3392" y="4305"/>
                    <a:pt x="3422" y="4305"/>
                  </a:cubicBezTo>
                  <a:cubicBezTo>
                    <a:pt x="3462" y="4305"/>
                    <a:pt x="3499" y="4280"/>
                    <a:pt x="3523" y="4234"/>
                  </a:cubicBezTo>
                  <a:cubicBezTo>
                    <a:pt x="3646" y="3931"/>
                    <a:pt x="3743" y="3628"/>
                    <a:pt x="3716" y="3285"/>
                  </a:cubicBezTo>
                  <a:cubicBezTo>
                    <a:pt x="3688" y="3050"/>
                    <a:pt x="3619" y="2830"/>
                    <a:pt x="3509" y="2610"/>
                  </a:cubicBezTo>
                  <a:cubicBezTo>
                    <a:pt x="3481" y="2542"/>
                    <a:pt x="3440" y="2473"/>
                    <a:pt x="3399" y="2390"/>
                  </a:cubicBezTo>
                  <a:cubicBezTo>
                    <a:pt x="3385" y="2362"/>
                    <a:pt x="3358" y="2335"/>
                    <a:pt x="3385" y="2307"/>
                  </a:cubicBezTo>
                  <a:cubicBezTo>
                    <a:pt x="3399" y="2294"/>
                    <a:pt x="3440" y="2280"/>
                    <a:pt x="3454" y="2280"/>
                  </a:cubicBezTo>
                  <a:cubicBezTo>
                    <a:pt x="3495" y="2294"/>
                    <a:pt x="3523" y="2294"/>
                    <a:pt x="3550" y="2294"/>
                  </a:cubicBezTo>
                  <a:cubicBezTo>
                    <a:pt x="3651" y="2313"/>
                    <a:pt x="3751" y="2322"/>
                    <a:pt x="3849" y="2322"/>
                  </a:cubicBezTo>
                  <a:cubicBezTo>
                    <a:pt x="4045" y="2322"/>
                    <a:pt x="4238" y="2285"/>
                    <a:pt x="4431" y="2212"/>
                  </a:cubicBezTo>
                  <a:cubicBezTo>
                    <a:pt x="4734" y="2115"/>
                    <a:pt x="5022" y="1977"/>
                    <a:pt x="5297" y="1799"/>
                  </a:cubicBezTo>
                  <a:cubicBezTo>
                    <a:pt x="5422" y="1730"/>
                    <a:pt x="5532" y="1647"/>
                    <a:pt x="5655" y="1564"/>
                  </a:cubicBezTo>
                  <a:cubicBezTo>
                    <a:pt x="5724" y="1496"/>
                    <a:pt x="5710" y="1414"/>
                    <a:pt x="5627" y="1386"/>
                  </a:cubicBezTo>
                  <a:cubicBezTo>
                    <a:pt x="5352" y="1276"/>
                    <a:pt x="5077" y="1179"/>
                    <a:pt x="4774" y="1152"/>
                  </a:cubicBezTo>
                  <a:cubicBezTo>
                    <a:pt x="4734" y="1150"/>
                    <a:pt x="4694" y="1149"/>
                    <a:pt x="4655" y="1149"/>
                  </a:cubicBezTo>
                  <a:cubicBezTo>
                    <a:pt x="4451" y="1149"/>
                    <a:pt x="4253" y="1177"/>
                    <a:pt x="4046" y="1234"/>
                  </a:cubicBezTo>
                  <a:cubicBezTo>
                    <a:pt x="3982" y="1255"/>
                    <a:pt x="3927" y="1285"/>
                    <a:pt x="3867" y="1285"/>
                  </a:cubicBezTo>
                  <a:cubicBezTo>
                    <a:pt x="3849" y="1285"/>
                    <a:pt x="3830" y="1282"/>
                    <a:pt x="3811" y="1276"/>
                  </a:cubicBezTo>
                  <a:cubicBezTo>
                    <a:pt x="3798" y="1262"/>
                    <a:pt x="3798" y="1249"/>
                    <a:pt x="3798" y="1234"/>
                  </a:cubicBezTo>
                  <a:cubicBezTo>
                    <a:pt x="3798" y="1152"/>
                    <a:pt x="3826" y="1097"/>
                    <a:pt x="3853" y="1028"/>
                  </a:cubicBezTo>
                  <a:cubicBezTo>
                    <a:pt x="3936" y="849"/>
                    <a:pt x="4004" y="656"/>
                    <a:pt x="4018" y="451"/>
                  </a:cubicBezTo>
                  <a:cubicBezTo>
                    <a:pt x="4031" y="326"/>
                    <a:pt x="4031" y="203"/>
                    <a:pt x="4004" y="93"/>
                  </a:cubicBezTo>
                  <a:cubicBezTo>
                    <a:pt x="3983" y="31"/>
                    <a:pt x="3947" y="0"/>
                    <a:pt x="39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9"/>
            <p:cNvSpPr/>
            <p:nvPr/>
          </p:nvSpPr>
          <p:spPr>
            <a:xfrm>
              <a:off x="2265550" y="874775"/>
              <a:ext cx="117650" cy="99775"/>
            </a:xfrm>
            <a:custGeom>
              <a:avLst/>
              <a:gdLst/>
              <a:ahLst/>
              <a:cxnLst/>
              <a:rect l="l" t="t" r="r" b="b"/>
              <a:pathLst>
                <a:path w="4706" h="3991" extrusionOk="0">
                  <a:moveTo>
                    <a:pt x="2504" y="0"/>
                  </a:moveTo>
                  <a:cubicBezTo>
                    <a:pt x="2462" y="0"/>
                    <a:pt x="2449" y="41"/>
                    <a:pt x="2435" y="69"/>
                  </a:cubicBezTo>
                  <a:cubicBezTo>
                    <a:pt x="2422" y="83"/>
                    <a:pt x="2422" y="96"/>
                    <a:pt x="2422" y="110"/>
                  </a:cubicBezTo>
                  <a:cubicBezTo>
                    <a:pt x="2380" y="358"/>
                    <a:pt x="2312" y="591"/>
                    <a:pt x="2229" y="826"/>
                  </a:cubicBezTo>
                  <a:cubicBezTo>
                    <a:pt x="2187" y="936"/>
                    <a:pt x="2174" y="1059"/>
                    <a:pt x="2147" y="1169"/>
                  </a:cubicBezTo>
                  <a:cubicBezTo>
                    <a:pt x="2132" y="1211"/>
                    <a:pt x="2147" y="1266"/>
                    <a:pt x="2105" y="1279"/>
                  </a:cubicBezTo>
                  <a:cubicBezTo>
                    <a:pt x="2050" y="1279"/>
                    <a:pt x="2022" y="1239"/>
                    <a:pt x="1982" y="1211"/>
                  </a:cubicBezTo>
                  <a:cubicBezTo>
                    <a:pt x="1857" y="1114"/>
                    <a:pt x="1720" y="1032"/>
                    <a:pt x="1582" y="963"/>
                  </a:cubicBezTo>
                  <a:cubicBezTo>
                    <a:pt x="1211" y="771"/>
                    <a:pt x="798" y="729"/>
                    <a:pt x="386" y="729"/>
                  </a:cubicBezTo>
                  <a:cubicBezTo>
                    <a:pt x="303" y="729"/>
                    <a:pt x="206" y="743"/>
                    <a:pt x="124" y="757"/>
                  </a:cubicBezTo>
                  <a:cubicBezTo>
                    <a:pt x="41" y="771"/>
                    <a:pt x="0" y="853"/>
                    <a:pt x="28" y="936"/>
                  </a:cubicBezTo>
                  <a:cubicBezTo>
                    <a:pt x="28" y="949"/>
                    <a:pt x="28" y="963"/>
                    <a:pt x="41" y="977"/>
                  </a:cubicBezTo>
                  <a:cubicBezTo>
                    <a:pt x="206" y="1321"/>
                    <a:pt x="426" y="1609"/>
                    <a:pt x="757" y="1789"/>
                  </a:cubicBezTo>
                  <a:cubicBezTo>
                    <a:pt x="977" y="1899"/>
                    <a:pt x="1197" y="1995"/>
                    <a:pt x="1431" y="2077"/>
                  </a:cubicBezTo>
                  <a:cubicBezTo>
                    <a:pt x="1582" y="2132"/>
                    <a:pt x="1582" y="2160"/>
                    <a:pt x="1486" y="2284"/>
                  </a:cubicBezTo>
                  <a:cubicBezTo>
                    <a:pt x="1389" y="2407"/>
                    <a:pt x="1307" y="2518"/>
                    <a:pt x="1211" y="2628"/>
                  </a:cubicBezTo>
                  <a:cubicBezTo>
                    <a:pt x="936" y="2972"/>
                    <a:pt x="812" y="3385"/>
                    <a:pt x="729" y="3811"/>
                  </a:cubicBezTo>
                  <a:cubicBezTo>
                    <a:pt x="716" y="3838"/>
                    <a:pt x="716" y="3866"/>
                    <a:pt x="716" y="3893"/>
                  </a:cubicBezTo>
                  <a:cubicBezTo>
                    <a:pt x="716" y="3946"/>
                    <a:pt x="755" y="3990"/>
                    <a:pt x="804" y="3990"/>
                  </a:cubicBezTo>
                  <a:cubicBezTo>
                    <a:pt x="820" y="3990"/>
                    <a:pt x="837" y="3986"/>
                    <a:pt x="853" y="3976"/>
                  </a:cubicBezTo>
                  <a:cubicBezTo>
                    <a:pt x="922" y="3948"/>
                    <a:pt x="1004" y="3908"/>
                    <a:pt x="1073" y="3866"/>
                  </a:cubicBezTo>
                  <a:cubicBezTo>
                    <a:pt x="1444" y="3605"/>
                    <a:pt x="1761" y="3275"/>
                    <a:pt x="2022" y="2890"/>
                  </a:cubicBezTo>
                  <a:cubicBezTo>
                    <a:pt x="2064" y="2820"/>
                    <a:pt x="2105" y="2738"/>
                    <a:pt x="2187" y="2669"/>
                  </a:cubicBezTo>
                  <a:cubicBezTo>
                    <a:pt x="2229" y="2683"/>
                    <a:pt x="2242" y="2724"/>
                    <a:pt x="2257" y="2765"/>
                  </a:cubicBezTo>
                  <a:cubicBezTo>
                    <a:pt x="2352" y="3040"/>
                    <a:pt x="2545" y="3247"/>
                    <a:pt x="2738" y="3426"/>
                  </a:cubicBezTo>
                  <a:cubicBezTo>
                    <a:pt x="2958" y="3632"/>
                    <a:pt x="3205" y="3756"/>
                    <a:pt x="3453" y="3921"/>
                  </a:cubicBezTo>
                  <a:cubicBezTo>
                    <a:pt x="3467" y="3935"/>
                    <a:pt x="3495" y="3948"/>
                    <a:pt x="3522" y="3948"/>
                  </a:cubicBezTo>
                  <a:cubicBezTo>
                    <a:pt x="3539" y="3954"/>
                    <a:pt x="3556" y="3957"/>
                    <a:pt x="3571" y="3957"/>
                  </a:cubicBezTo>
                  <a:cubicBezTo>
                    <a:pt x="3631" y="3957"/>
                    <a:pt x="3679" y="3915"/>
                    <a:pt x="3701" y="3838"/>
                  </a:cubicBezTo>
                  <a:cubicBezTo>
                    <a:pt x="3728" y="3756"/>
                    <a:pt x="3756" y="3660"/>
                    <a:pt x="3743" y="3563"/>
                  </a:cubicBezTo>
                  <a:cubicBezTo>
                    <a:pt x="3715" y="3398"/>
                    <a:pt x="3673" y="3233"/>
                    <a:pt x="3591" y="3082"/>
                  </a:cubicBezTo>
                  <a:cubicBezTo>
                    <a:pt x="3453" y="2862"/>
                    <a:pt x="3315" y="2642"/>
                    <a:pt x="3137" y="2462"/>
                  </a:cubicBezTo>
                  <a:cubicBezTo>
                    <a:pt x="3095" y="2422"/>
                    <a:pt x="3055" y="2367"/>
                    <a:pt x="3013" y="2325"/>
                  </a:cubicBezTo>
                  <a:lnTo>
                    <a:pt x="3013" y="2284"/>
                  </a:lnTo>
                  <a:cubicBezTo>
                    <a:pt x="3013" y="2270"/>
                    <a:pt x="3040" y="2257"/>
                    <a:pt x="3055" y="2257"/>
                  </a:cubicBezTo>
                  <a:cubicBezTo>
                    <a:pt x="3150" y="2257"/>
                    <a:pt x="3247" y="2257"/>
                    <a:pt x="3343" y="2242"/>
                  </a:cubicBezTo>
                  <a:cubicBezTo>
                    <a:pt x="3838" y="2202"/>
                    <a:pt x="4265" y="2009"/>
                    <a:pt x="4623" y="1651"/>
                  </a:cubicBezTo>
                  <a:cubicBezTo>
                    <a:pt x="4651" y="1624"/>
                    <a:pt x="4664" y="1596"/>
                    <a:pt x="4691" y="1569"/>
                  </a:cubicBezTo>
                  <a:cubicBezTo>
                    <a:pt x="4706" y="1541"/>
                    <a:pt x="4691" y="1486"/>
                    <a:pt x="4664" y="1459"/>
                  </a:cubicBezTo>
                  <a:cubicBezTo>
                    <a:pt x="4636" y="1444"/>
                    <a:pt x="4596" y="1431"/>
                    <a:pt x="4568" y="1431"/>
                  </a:cubicBezTo>
                  <a:cubicBezTo>
                    <a:pt x="4351" y="1401"/>
                    <a:pt x="4135" y="1375"/>
                    <a:pt x="3919" y="1375"/>
                  </a:cubicBezTo>
                  <a:cubicBezTo>
                    <a:pt x="3736" y="1375"/>
                    <a:pt x="3554" y="1394"/>
                    <a:pt x="3371" y="1444"/>
                  </a:cubicBezTo>
                  <a:cubicBezTo>
                    <a:pt x="3275" y="1486"/>
                    <a:pt x="3165" y="1499"/>
                    <a:pt x="3055" y="1527"/>
                  </a:cubicBezTo>
                  <a:cubicBezTo>
                    <a:pt x="3047" y="1530"/>
                    <a:pt x="3039" y="1531"/>
                    <a:pt x="3032" y="1531"/>
                  </a:cubicBezTo>
                  <a:cubicBezTo>
                    <a:pt x="2999" y="1531"/>
                    <a:pt x="2972" y="1506"/>
                    <a:pt x="2972" y="1472"/>
                  </a:cubicBezTo>
                  <a:cubicBezTo>
                    <a:pt x="2958" y="1046"/>
                    <a:pt x="2793" y="661"/>
                    <a:pt x="2655" y="276"/>
                  </a:cubicBezTo>
                  <a:cubicBezTo>
                    <a:pt x="2628" y="193"/>
                    <a:pt x="2587" y="110"/>
                    <a:pt x="2559" y="41"/>
                  </a:cubicBezTo>
                  <a:cubicBezTo>
                    <a:pt x="2545" y="28"/>
                    <a:pt x="2518" y="0"/>
                    <a:pt x="2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9"/>
            <p:cNvSpPr/>
            <p:nvPr/>
          </p:nvSpPr>
          <p:spPr>
            <a:xfrm>
              <a:off x="2281700" y="1088700"/>
              <a:ext cx="19975" cy="25025"/>
            </a:xfrm>
            <a:custGeom>
              <a:avLst/>
              <a:gdLst/>
              <a:ahLst/>
              <a:cxnLst/>
              <a:rect l="l" t="t" r="r" b="b"/>
              <a:pathLst>
                <a:path w="799" h="1001" extrusionOk="0">
                  <a:moveTo>
                    <a:pt x="633" y="1"/>
                  </a:moveTo>
                  <a:cubicBezTo>
                    <a:pt x="551" y="1"/>
                    <a:pt x="496" y="56"/>
                    <a:pt x="441" y="138"/>
                  </a:cubicBezTo>
                  <a:cubicBezTo>
                    <a:pt x="331" y="331"/>
                    <a:pt x="221" y="551"/>
                    <a:pt x="55" y="729"/>
                  </a:cubicBezTo>
                  <a:cubicBezTo>
                    <a:pt x="0" y="784"/>
                    <a:pt x="15" y="881"/>
                    <a:pt x="55" y="936"/>
                  </a:cubicBezTo>
                  <a:cubicBezTo>
                    <a:pt x="82" y="979"/>
                    <a:pt x="129" y="1001"/>
                    <a:pt x="181" y="1001"/>
                  </a:cubicBezTo>
                  <a:cubicBezTo>
                    <a:pt x="212" y="1001"/>
                    <a:pt x="245" y="993"/>
                    <a:pt x="276" y="977"/>
                  </a:cubicBezTo>
                  <a:cubicBezTo>
                    <a:pt x="331" y="950"/>
                    <a:pt x="372" y="909"/>
                    <a:pt x="400" y="854"/>
                  </a:cubicBezTo>
                  <a:cubicBezTo>
                    <a:pt x="523" y="674"/>
                    <a:pt x="633" y="482"/>
                    <a:pt x="743" y="289"/>
                  </a:cubicBezTo>
                  <a:cubicBezTo>
                    <a:pt x="758" y="262"/>
                    <a:pt x="771" y="234"/>
                    <a:pt x="785" y="193"/>
                  </a:cubicBezTo>
                  <a:cubicBezTo>
                    <a:pt x="798" y="111"/>
                    <a:pt x="730"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29"/>
            <p:cNvSpPr/>
            <p:nvPr/>
          </p:nvSpPr>
          <p:spPr>
            <a:xfrm>
              <a:off x="1958400" y="1106600"/>
              <a:ext cx="18950" cy="21650"/>
            </a:xfrm>
            <a:custGeom>
              <a:avLst/>
              <a:gdLst/>
              <a:ahLst/>
              <a:cxnLst/>
              <a:rect l="l" t="t" r="r" b="b"/>
              <a:pathLst>
                <a:path w="758" h="866" extrusionOk="0">
                  <a:moveTo>
                    <a:pt x="207" y="0"/>
                  </a:moveTo>
                  <a:cubicBezTo>
                    <a:pt x="138" y="0"/>
                    <a:pt x="83" y="13"/>
                    <a:pt x="55" y="68"/>
                  </a:cubicBezTo>
                  <a:cubicBezTo>
                    <a:pt x="14" y="123"/>
                    <a:pt x="0" y="193"/>
                    <a:pt x="28" y="234"/>
                  </a:cubicBezTo>
                  <a:lnTo>
                    <a:pt x="440" y="811"/>
                  </a:lnTo>
                  <a:cubicBezTo>
                    <a:pt x="469" y="848"/>
                    <a:pt x="510" y="865"/>
                    <a:pt x="552" y="865"/>
                  </a:cubicBezTo>
                  <a:cubicBezTo>
                    <a:pt x="590" y="865"/>
                    <a:pt x="628" y="852"/>
                    <a:pt x="660" y="826"/>
                  </a:cubicBezTo>
                  <a:cubicBezTo>
                    <a:pt x="730" y="771"/>
                    <a:pt x="757" y="688"/>
                    <a:pt x="702" y="606"/>
                  </a:cubicBezTo>
                  <a:cubicBezTo>
                    <a:pt x="578" y="413"/>
                    <a:pt x="440" y="234"/>
                    <a:pt x="303" y="55"/>
                  </a:cubicBezTo>
                  <a:cubicBezTo>
                    <a:pt x="275" y="28"/>
                    <a:pt x="235" y="13"/>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29"/>
            <p:cNvSpPr/>
            <p:nvPr/>
          </p:nvSpPr>
          <p:spPr>
            <a:xfrm>
              <a:off x="2259350" y="1070850"/>
              <a:ext cx="14475" cy="23050"/>
            </a:xfrm>
            <a:custGeom>
              <a:avLst/>
              <a:gdLst/>
              <a:ahLst/>
              <a:cxnLst/>
              <a:rect l="l" t="t" r="r" b="b"/>
              <a:pathLst>
                <a:path w="579" h="922" extrusionOk="0">
                  <a:moveTo>
                    <a:pt x="411" y="0"/>
                  </a:moveTo>
                  <a:cubicBezTo>
                    <a:pt x="355" y="0"/>
                    <a:pt x="305" y="27"/>
                    <a:pt x="276" y="95"/>
                  </a:cubicBezTo>
                  <a:cubicBezTo>
                    <a:pt x="179" y="288"/>
                    <a:pt x="97" y="495"/>
                    <a:pt x="14" y="700"/>
                  </a:cubicBezTo>
                  <a:cubicBezTo>
                    <a:pt x="1" y="715"/>
                    <a:pt x="1" y="728"/>
                    <a:pt x="1" y="742"/>
                  </a:cubicBezTo>
                  <a:cubicBezTo>
                    <a:pt x="1" y="811"/>
                    <a:pt x="28" y="880"/>
                    <a:pt x="97" y="907"/>
                  </a:cubicBezTo>
                  <a:cubicBezTo>
                    <a:pt x="116" y="917"/>
                    <a:pt x="135" y="922"/>
                    <a:pt x="154" y="922"/>
                  </a:cubicBezTo>
                  <a:cubicBezTo>
                    <a:pt x="189" y="922"/>
                    <a:pt x="221" y="906"/>
                    <a:pt x="248" y="880"/>
                  </a:cubicBezTo>
                  <a:cubicBezTo>
                    <a:pt x="289" y="852"/>
                    <a:pt x="331" y="797"/>
                    <a:pt x="358" y="742"/>
                  </a:cubicBezTo>
                  <a:cubicBezTo>
                    <a:pt x="413" y="605"/>
                    <a:pt x="469" y="467"/>
                    <a:pt x="537" y="330"/>
                  </a:cubicBezTo>
                  <a:cubicBezTo>
                    <a:pt x="551" y="288"/>
                    <a:pt x="564" y="247"/>
                    <a:pt x="564" y="219"/>
                  </a:cubicBezTo>
                  <a:cubicBezTo>
                    <a:pt x="579" y="123"/>
                    <a:pt x="551" y="54"/>
                    <a:pt x="482" y="13"/>
                  </a:cubicBezTo>
                  <a:cubicBezTo>
                    <a:pt x="458" y="5"/>
                    <a:pt x="434"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9"/>
            <p:cNvSpPr/>
            <p:nvPr/>
          </p:nvSpPr>
          <p:spPr>
            <a:xfrm>
              <a:off x="2068450" y="1204500"/>
              <a:ext cx="17525" cy="21225"/>
            </a:xfrm>
            <a:custGeom>
              <a:avLst/>
              <a:gdLst/>
              <a:ahLst/>
              <a:cxnLst/>
              <a:rect l="l" t="t" r="r" b="b"/>
              <a:pathLst>
                <a:path w="701" h="849" extrusionOk="0">
                  <a:moveTo>
                    <a:pt x="162" y="1"/>
                  </a:moveTo>
                  <a:cubicBezTo>
                    <a:pt x="133" y="1"/>
                    <a:pt x="106" y="8"/>
                    <a:pt x="83" y="19"/>
                  </a:cubicBezTo>
                  <a:cubicBezTo>
                    <a:pt x="28" y="46"/>
                    <a:pt x="1" y="129"/>
                    <a:pt x="1" y="197"/>
                  </a:cubicBezTo>
                  <a:cubicBezTo>
                    <a:pt x="15" y="239"/>
                    <a:pt x="28" y="280"/>
                    <a:pt x="56" y="307"/>
                  </a:cubicBezTo>
                  <a:cubicBezTo>
                    <a:pt x="152" y="459"/>
                    <a:pt x="263" y="610"/>
                    <a:pt x="373" y="762"/>
                  </a:cubicBezTo>
                  <a:cubicBezTo>
                    <a:pt x="400" y="803"/>
                    <a:pt x="441" y="830"/>
                    <a:pt x="483" y="844"/>
                  </a:cubicBezTo>
                  <a:cubicBezTo>
                    <a:pt x="493" y="847"/>
                    <a:pt x="504" y="848"/>
                    <a:pt x="514" y="848"/>
                  </a:cubicBezTo>
                  <a:cubicBezTo>
                    <a:pt x="613" y="848"/>
                    <a:pt x="700" y="737"/>
                    <a:pt x="675" y="637"/>
                  </a:cubicBezTo>
                  <a:cubicBezTo>
                    <a:pt x="661" y="597"/>
                    <a:pt x="648" y="555"/>
                    <a:pt x="620" y="527"/>
                  </a:cubicBezTo>
                  <a:lnTo>
                    <a:pt x="331" y="115"/>
                  </a:lnTo>
                  <a:cubicBezTo>
                    <a:pt x="318" y="87"/>
                    <a:pt x="290" y="60"/>
                    <a:pt x="276" y="46"/>
                  </a:cubicBezTo>
                  <a:cubicBezTo>
                    <a:pt x="244" y="14"/>
                    <a:pt x="202"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9"/>
            <p:cNvSpPr/>
            <p:nvPr/>
          </p:nvSpPr>
          <p:spPr>
            <a:xfrm>
              <a:off x="2140000" y="1123350"/>
              <a:ext cx="10000" cy="22125"/>
            </a:xfrm>
            <a:custGeom>
              <a:avLst/>
              <a:gdLst/>
              <a:ahLst/>
              <a:cxnLst/>
              <a:rect l="l" t="t" r="r" b="b"/>
              <a:pathLst>
                <a:path w="400" h="885" extrusionOk="0">
                  <a:moveTo>
                    <a:pt x="160" y="0"/>
                  </a:moveTo>
                  <a:cubicBezTo>
                    <a:pt x="148" y="0"/>
                    <a:pt x="136" y="2"/>
                    <a:pt x="125" y="4"/>
                  </a:cubicBezTo>
                  <a:cubicBezTo>
                    <a:pt x="70" y="18"/>
                    <a:pt x="28" y="59"/>
                    <a:pt x="15" y="114"/>
                  </a:cubicBezTo>
                  <a:cubicBezTo>
                    <a:pt x="0" y="156"/>
                    <a:pt x="0" y="183"/>
                    <a:pt x="0" y="224"/>
                  </a:cubicBezTo>
                  <a:cubicBezTo>
                    <a:pt x="28" y="389"/>
                    <a:pt x="42" y="554"/>
                    <a:pt x="70" y="719"/>
                  </a:cubicBezTo>
                  <a:cubicBezTo>
                    <a:pt x="83" y="829"/>
                    <a:pt x="138" y="884"/>
                    <a:pt x="220" y="884"/>
                  </a:cubicBezTo>
                  <a:cubicBezTo>
                    <a:pt x="303" y="884"/>
                    <a:pt x="385" y="816"/>
                    <a:pt x="400" y="692"/>
                  </a:cubicBezTo>
                  <a:lnTo>
                    <a:pt x="400" y="609"/>
                  </a:lnTo>
                  <a:cubicBezTo>
                    <a:pt x="385" y="472"/>
                    <a:pt x="358" y="334"/>
                    <a:pt x="345" y="183"/>
                  </a:cubicBezTo>
                  <a:cubicBezTo>
                    <a:pt x="330" y="141"/>
                    <a:pt x="317" y="101"/>
                    <a:pt x="303" y="73"/>
                  </a:cubicBezTo>
                  <a:cubicBezTo>
                    <a:pt x="280" y="27"/>
                    <a:pt x="219"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9"/>
            <p:cNvSpPr/>
            <p:nvPr/>
          </p:nvSpPr>
          <p:spPr>
            <a:xfrm>
              <a:off x="2113850" y="1008850"/>
              <a:ext cx="10025" cy="22150"/>
            </a:xfrm>
            <a:custGeom>
              <a:avLst/>
              <a:gdLst/>
              <a:ahLst/>
              <a:cxnLst/>
              <a:rect l="l" t="t" r="r" b="b"/>
              <a:pathLst>
                <a:path w="401" h="886" extrusionOk="0">
                  <a:moveTo>
                    <a:pt x="180" y="0"/>
                  </a:moveTo>
                  <a:cubicBezTo>
                    <a:pt x="170" y="0"/>
                    <a:pt x="161" y="1"/>
                    <a:pt x="153" y="3"/>
                  </a:cubicBezTo>
                  <a:cubicBezTo>
                    <a:pt x="70" y="3"/>
                    <a:pt x="15" y="71"/>
                    <a:pt x="1" y="154"/>
                  </a:cubicBezTo>
                  <a:cubicBezTo>
                    <a:pt x="1" y="361"/>
                    <a:pt x="28" y="566"/>
                    <a:pt x="70" y="773"/>
                  </a:cubicBezTo>
                  <a:cubicBezTo>
                    <a:pt x="82" y="846"/>
                    <a:pt x="136" y="886"/>
                    <a:pt x="205" y="886"/>
                  </a:cubicBezTo>
                  <a:cubicBezTo>
                    <a:pt x="215" y="886"/>
                    <a:pt x="225" y="885"/>
                    <a:pt x="235" y="883"/>
                  </a:cubicBezTo>
                  <a:cubicBezTo>
                    <a:pt x="318" y="883"/>
                    <a:pt x="373" y="814"/>
                    <a:pt x="400" y="649"/>
                  </a:cubicBezTo>
                  <a:cubicBezTo>
                    <a:pt x="373" y="511"/>
                    <a:pt x="358" y="306"/>
                    <a:pt x="318" y="113"/>
                  </a:cubicBezTo>
                  <a:cubicBezTo>
                    <a:pt x="305" y="41"/>
                    <a:pt x="241"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9"/>
            <p:cNvSpPr/>
            <p:nvPr/>
          </p:nvSpPr>
          <p:spPr>
            <a:xfrm>
              <a:off x="2203975" y="1159400"/>
              <a:ext cx="14475" cy="19225"/>
            </a:xfrm>
            <a:custGeom>
              <a:avLst/>
              <a:gdLst/>
              <a:ahLst/>
              <a:cxnLst/>
              <a:rect l="l" t="t" r="r" b="b"/>
              <a:pathLst>
                <a:path w="579" h="769" extrusionOk="0">
                  <a:moveTo>
                    <a:pt x="400" y="0"/>
                  </a:moveTo>
                  <a:cubicBezTo>
                    <a:pt x="353" y="0"/>
                    <a:pt x="307" y="22"/>
                    <a:pt x="275" y="62"/>
                  </a:cubicBezTo>
                  <a:cubicBezTo>
                    <a:pt x="152" y="213"/>
                    <a:pt x="83" y="378"/>
                    <a:pt x="14" y="530"/>
                  </a:cubicBezTo>
                  <a:cubicBezTo>
                    <a:pt x="0" y="640"/>
                    <a:pt x="28" y="708"/>
                    <a:pt x="97" y="750"/>
                  </a:cubicBezTo>
                  <a:cubicBezTo>
                    <a:pt x="118" y="762"/>
                    <a:pt x="142" y="768"/>
                    <a:pt x="166" y="768"/>
                  </a:cubicBezTo>
                  <a:cubicBezTo>
                    <a:pt x="220" y="768"/>
                    <a:pt x="275" y="738"/>
                    <a:pt x="303" y="680"/>
                  </a:cubicBezTo>
                  <a:cubicBezTo>
                    <a:pt x="385" y="543"/>
                    <a:pt x="468" y="392"/>
                    <a:pt x="537" y="240"/>
                  </a:cubicBezTo>
                  <a:cubicBezTo>
                    <a:pt x="578" y="158"/>
                    <a:pt x="550" y="75"/>
                    <a:pt x="495" y="34"/>
                  </a:cubicBezTo>
                  <a:cubicBezTo>
                    <a:pt x="467" y="11"/>
                    <a:pt x="433" y="0"/>
                    <a:pt x="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9"/>
            <p:cNvSpPr/>
            <p:nvPr/>
          </p:nvSpPr>
          <p:spPr>
            <a:xfrm>
              <a:off x="2321950" y="1020875"/>
              <a:ext cx="13100" cy="17975"/>
            </a:xfrm>
            <a:custGeom>
              <a:avLst/>
              <a:gdLst/>
              <a:ahLst/>
              <a:cxnLst/>
              <a:rect l="l" t="t" r="r" b="b"/>
              <a:pathLst>
                <a:path w="524" h="719" extrusionOk="0">
                  <a:moveTo>
                    <a:pt x="344" y="0"/>
                  </a:moveTo>
                  <a:cubicBezTo>
                    <a:pt x="300" y="0"/>
                    <a:pt x="260" y="16"/>
                    <a:pt x="234" y="58"/>
                  </a:cubicBezTo>
                  <a:cubicBezTo>
                    <a:pt x="138" y="210"/>
                    <a:pt x="56" y="361"/>
                    <a:pt x="14" y="540"/>
                  </a:cubicBezTo>
                  <a:cubicBezTo>
                    <a:pt x="1" y="608"/>
                    <a:pt x="56" y="678"/>
                    <a:pt x="111" y="705"/>
                  </a:cubicBezTo>
                  <a:cubicBezTo>
                    <a:pt x="133" y="714"/>
                    <a:pt x="156" y="719"/>
                    <a:pt x="178" y="719"/>
                  </a:cubicBezTo>
                  <a:cubicBezTo>
                    <a:pt x="222" y="719"/>
                    <a:pt x="262" y="700"/>
                    <a:pt x="289" y="663"/>
                  </a:cubicBezTo>
                  <a:cubicBezTo>
                    <a:pt x="303" y="650"/>
                    <a:pt x="317" y="623"/>
                    <a:pt x="331" y="608"/>
                  </a:cubicBezTo>
                  <a:cubicBezTo>
                    <a:pt x="399" y="485"/>
                    <a:pt x="454" y="361"/>
                    <a:pt x="496" y="278"/>
                  </a:cubicBezTo>
                  <a:cubicBezTo>
                    <a:pt x="523" y="140"/>
                    <a:pt x="496" y="58"/>
                    <a:pt x="427" y="17"/>
                  </a:cubicBezTo>
                  <a:cubicBezTo>
                    <a:pt x="400" y="7"/>
                    <a:pt x="371"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9"/>
            <p:cNvSpPr/>
            <p:nvPr/>
          </p:nvSpPr>
          <p:spPr>
            <a:xfrm>
              <a:off x="2093225" y="1048675"/>
              <a:ext cx="9325" cy="16375"/>
            </a:xfrm>
            <a:custGeom>
              <a:avLst/>
              <a:gdLst/>
              <a:ahLst/>
              <a:cxnLst/>
              <a:rect l="l" t="t" r="r" b="b"/>
              <a:pathLst>
                <a:path w="373" h="655" extrusionOk="0">
                  <a:moveTo>
                    <a:pt x="164" y="1"/>
                  </a:moveTo>
                  <a:cubicBezTo>
                    <a:pt x="150" y="1"/>
                    <a:pt x="137" y="3"/>
                    <a:pt x="125" y="6"/>
                  </a:cubicBezTo>
                  <a:cubicBezTo>
                    <a:pt x="55" y="33"/>
                    <a:pt x="0" y="74"/>
                    <a:pt x="0" y="143"/>
                  </a:cubicBezTo>
                  <a:cubicBezTo>
                    <a:pt x="0" y="294"/>
                    <a:pt x="14" y="432"/>
                    <a:pt x="70" y="569"/>
                  </a:cubicBezTo>
                  <a:cubicBezTo>
                    <a:pt x="93" y="617"/>
                    <a:pt x="158" y="655"/>
                    <a:pt x="211" y="655"/>
                  </a:cubicBezTo>
                  <a:cubicBezTo>
                    <a:pt x="219" y="655"/>
                    <a:pt x="227" y="654"/>
                    <a:pt x="235" y="652"/>
                  </a:cubicBezTo>
                  <a:cubicBezTo>
                    <a:pt x="303" y="624"/>
                    <a:pt x="358" y="584"/>
                    <a:pt x="372" y="474"/>
                  </a:cubicBezTo>
                  <a:cubicBezTo>
                    <a:pt x="372" y="364"/>
                    <a:pt x="358" y="212"/>
                    <a:pt x="290" y="74"/>
                  </a:cubicBezTo>
                  <a:cubicBezTo>
                    <a:pt x="257" y="21"/>
                    <a:pt x="20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9"/>
            <p:cNvSpPr/>
            <p:nvPr/>
          </p:nvSpPr>
          <p:spPr>
            <a:xfrm>
              <a:off x="2030300" y="1135550"/>
              <a:ext cx="12025" cy="14400"/>
            </a:xfrm>
            <a:custGeom>
              <a:avLst/>
              <a:gdLst/>
              <a:ahLst/>
              <a:cxnLst/>
              <a:rect l="l" t="t" r="r" b="b"/>
              <a:pathLst>
                <a:path w="481" h="576" extrusionOk="0">
                  <a:moveTo>
                    <a:pt x="181" y="0"/>
                  </a:moveTo>
                  <a:cubicBezTo>
                    <a:pt x="141" y="0"/>
                    <a:pt x="100" y="15"/>
                    <a:pt x="68" y="39"/>
                  </a:cubicBezTo>
                  <a:cubicBezTo>
                    <a:pt x="28" y="80"/>
                    <a:pt x="0" y="163"/>
                    <a:pt x="13" y="218"/>
                  </a:cubicBezTo>
                  <a:cubicBezTo>
                    <a:pt x="55" y="341"/>
                    <a:pt x="123" y="438"/>
                    <a:pt x="220" y="534"/>
                  </a:cubicBezTo>
                  <a:cubicBezTo>
                    <a:pt x="246" y="561"/>
                    <a:pt x="278" y="576"/>
                    <a:pt x="313" y="576"/>
                  </a:cubicBezTo>
                  <a:cubicBezTo>
                    <a:pt x="332" y="576"/>
                    <a:pt x="351" y="571"/>
                    <a:pt x="371" y="561"/>
                  </a:cubicBezTo>
                  <a:cubicBezTo>
                    <a:pt x="440" y="534"/>
                    <a:pt x="468" y="493"/>
                    <a:pt x="481" y="424"/>
                  </a:cubicBezTo>
                  <a:lnTo>
                    <a:pt x="481" y="383"/>
                  </a:lnTo>
                  <a:cubicBezTo>
                    <a:pt x="440" y="245"/>
                    <a:pt x="371" y="121"/>
                    <a:pt x="261" y="25"/>
                  </a:cubicBezTo>
                  <a:cubicBezTo>
                    <a:pt x="238" y="8"/>
                    <a:pt x="210"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9"/>
            <p:cNvSpPr/>
            <p:nvPr/>
          </p:nvSpPr>
          <p:spPr>
            <a:xfrm>
              <a:off x="1983150" y="1046800"/>
              <a:ext cx="11400" cy="13525"/>
            </a:xfrm>
            <a:custGeom>
              <a:avLst/>
              <a:gdLst/>
              <a:ahLst/>
              <a:cxnLst/>
              <a:rect l="l" t="t" r="r" b="b"/>
              <a:pathLst>
                <a:path w="456" h="541" extrusionOk="0">
                  <a:moveTo>
                    <a:pt x="170" y="0"/>
                  </a:moveTo>
                  <a:cubicBezTo>
                    <a:pt x="90" y="0"/>
                    <a:pt x="11" y="67"/>
                    <a:pt x="1" y="149"/>
                  </a:cubicBezTo>
                  <a:cubicBezTo>
                    <a:pt x="1" y="273"/>
                    <a:pt x="138" y="507"/>
                    <a:pt x="248" y="534"/>
                  </a:cubicBezTo>
                  <a:cubicBezTo>
                    <a:pt x="263" y="538"/>
                    <a:pt x="278" y="540"/>
                    <a:pt x="292" y="540"/>
                  </a:cubicBezTo>
                  <a:cubicBezTo>
                    <a:pt x="372" y="540"/>
                    <a:pt x="443" y="479"/>
                    <a:pt x="455" y="397"/>
                  </a:cubicBezTo>
                  <a:lnTo>
                    <a:pt x="455" y="356"/>
                  </a:lnTo>
                  <a:cubicBezTo>
                    <a:pt x="413" y="218"/>
                    <a:pt x="345" y="108"/>
                    <a:pt x="248" y="26"/>
                  </a:cubicBezTo>
                  <a:cubicBezTo>
                    <a:pt x="224" y="8"/>
                    <a:pt x="197" y="0"/>
                    <a:pt x="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5" name="Google Shape;3155;p29"/>
          <p:cNvSpPr/>
          <p:nvPr/>
        </p:nvSpPr>
        <p:spPr>
          <a:xfrm rot="10800000" flipH="1">
            <a:off x="6846200" y="4690012"/>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9"/>
          <p:cNvSpPr/>
          <p:nvPr/>
        </p:nvSpPr>
        <p:spPr>
          <a:xfrm rot="10800000" flipH="1">
            <a:off x="8510772" y="4370271"/>
            <a:ext cx="389663" cy="207064"/>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7" name="Google Shape;3157;p29"/>
          <p:cNvGrpSpPr/>
          <p:nvPr/>
        </p:nvGrpSpPr>
        <p:grpSpPr>
          <a:xfrm rot="6067296" flipH="1">
            <a:off x="1322222" y="-590658"/>
            <a:ext cx="1200721" cy="1182743"/>
            <a:chOff x="960250" y="302050"/>
            <a:chExt cx="721300" cy="710500"/>
          </a:xfrm>
        </p:grpSpPr>
        <p:sp>
          <p:nvSpPr>
            <p:cNvPr id="3158" name="Google Shape;3158;p29"/>
            <p:cNvSpPr/>
            <p:nvPr/>
          </p:nvSpPr>
          <p:spPr>
            <a:xfrm>
              <a:off x="960250" y="305500"/>
              <a:ext cx="721300" cy="707050"/>
            </a:xfrm>
            <a:custGeom>
              <a:avLst/>
              <a:gdLst/>
              <a:ahLst/>
              <a:cxnLst/>
              <a:rect l="l" t="t" r="r" b="b"/>
              <a:pathLst>
                <a:path w="28852" h="28282" extrusionOk="0">
                  <a:moveTo>
                    <a:pt x="9750" y="1"/>
                  </a:moveTo>
                  <a:cubicBezTo>
                    <a:pt x="9632" y="1"/>
                    <a:pt x="9501" y="114"/>
                    <a:pt x="9370" y="167"/>
                  </a:cubicBezTo>
                  <a:cubicBezTo>
                    <a:pt x="9439" y="277"/>
                    <a:pt x="9494" y="401"/>
                    <a:pt x="9563" y="511"/>
                  </a:cubicBezTo>
                  <a:cubicBezTo>
                    <a:pt x="9796" y="841"/>
                    <a:pt x="10113" y="1144"/>
                    <a:pt x="10251" y="1515"/>
                  </a:cubicBezTo>
                  <a:cubicBezTo>
                    <a:pt x="10609" y="2492"/>
                    <a:pt x="10870" y="3496"/>
                    <a:pt x="11187" y="4473"/>
                  </a:cubicBezTo>
                  <a:cubicBezTo>
                    <a:pt x="11585" y="5697"/>
                    <a:pt x="11984" y="6936"/>
                    <a:pt x="12452" y="8133"/>
                  </a:cubicBezTo>
                  <a:cubicBezTo>
                    <a:pt x="12700" y="8752"/>
                    <a:pt x="13113" y="9289"/>
                    <a:pt x="13456" y="9894"/>
                  </a:cubicBezTo>
                  <a:cubicBezTo>
                    <a:pt x="13333" y="9839"/>
                    <a:pt x="13208" y="9797"/>
                    <a:pt x="13098" y="9756"/>
                  </a:cubicBezTo>
                  <a:cubicBezTo>
                    <a:pt x="12287" y="9481"/>
                    <a:pt x="11502" y="9151"/>
                    <a:pt x="10677" y="8958"/>
                  </a:cubicBezTo>
                  <a:cubicBezTo>
                    <a:pt x="9645" y="8711"/>
                    <a:pt x="8627" y="8580"/>
                    <a:pt x="7622" y="8580"/>
                  </a:cubicBezTo>
                  <a:cubicBezTo>
                    <a:pt x="5893" y="8580"/>
                    <a:pt x="4205" y="8967"/>
                    <a:pt x="2560" y="9811"/>
                  </a:cubicBezTo>
                  <a:cubicBezTo>
                    <a:pt x="1914" y="10142"/>
                    <a:pt x="1267" y="10472"/>
                    <a:pt x="634" y="10815"/>
                  </a:cubicBezTo>
                  <a:cubicBezTo>
                    <a:pt x="56" y="11105"/>
                    <a:pt x="1" y="11490"/>
                    <a:pt x="510" y="11861"/>
                  </a:cubicBezTo>
                  <a:cubicBezTo>
                    <a:pt x="1804" y="12811"/>
                    <a:pt x="3083" y="13774"/>
                    <a:pt x="4431" y="14640"/>
                  </a:cubicBezTo>
                  <a:cubicBezTo>
                    <a:pt x="6041" y="15686"/>
                    <a:pt x="7775" y="16456"/>
                    <a:pt x="9673" y="16800"/>
                  </a:cubicBezTo>
                  <a:cubicBezTo>
                    <a:pt x="10237" y="16896"/>
                    <a:pt x="10801" y="16966"/>
                    <a:pt x="11352" y="17048"/>
                  </a:cubicBezTo>
                  <a:cubicBezTo>
                    <a:pt x="11297" y="17144"/>
                    <a:pt x="11214" y="17158"/>
                    <a:pt x="11145" y="17186"/>
                  </a:cubicBezTo>
                  <a:cubicBezTo>
                    <a:pt x="8586" y="18217"/>
                    <a:pt x="6729" y="19965"/>
                    <a:pt x="5766" y="22564"/>
                  </a:cubicBezTo>
                  <a:cubicBezTo>
                    <a:pt x="5353" y="23707"/>
                    <a:pt x="5064" y="24890"/>
                    <a:pt x="4761" y="26059"/>
                  </a:cubicBezTo>
                  <a:cubicBezTo>
                    <a:pt x="4610" y="26637"/>
                    <a:pt x="4541" y="27229"/>
                    <a:pt x="4473" y="27820"/>
                  </a:cubicBezTo>
                  <a:cubicBezTo>
                    <a:pt x="4458" y="27972"/>
                    <a:pt x="4596" y="28192"/>
                    <a:pt x="4734" y="28275"/>
                  </a:cubicBezTo>
                  <a:cubicBezTo>
                    <a:pt x="4743" y="28279"/>
                    <a:pt x="4754" y="28281"/>
                    <a:pt x="4767" y="28281"/>
                  </a:cubicBezTo>
                  <a:cubicBezTo>
                    <a:pt x="4865" y="28281"/>
                    <a:pt x="5050" y="28152"/>
                    <a:pt x="5161" y="28054"/>
                  </a:cubicBezTo>
                  <a:cubicBezTo>
                    <a:pt x="5366" y="27862"/>
                    <a:pt x="5546" y="27600"/>
                    <a:pt x="5752" y="27394"/>
                  </a:cubicBezTo>
                  <a:cubicBezTo>
                    <a:pt x="7676" y="25483"/>
                    <a:pt x="9988" y="24587"/>
                    <a:pt x="12673" y="24587"/>
                  </a:cubicBezTo>
                  <a:cubicBezTo>
                    <a:pt x="12714" y="24587"/>
                    <a:pt x="12755" y="24587"/>
                    <a:pt x="12796" y="24587"/>
                  </a:cubicBezTo>
                  <a:cubicBezTo>
                    <a:pt x="13044" y="24591"/>
                    <a:pt x="13294" y="24592"/>
                    <a:pt x="13544" y="24592"/>
                  </a:cubicBezTo>
                  <a:cubicBezTo>
                    <a:pt x="14303" y="24592"/>
                    <a:pt x="15067" y="24577"/>
                    <a:pt x="15822" y="24546"/>
                  </a:cubicBezTo>
                  <a:cubicBezTo>
                    <a:pt x="17708" y="24463"/>
                    <a:pt x="19399" y="23844"/>
                    <a:pt x="20830" y="22619"/>
                  </a:cubicBezTo>
                  <a:cubicBezTo>
                    <a:pt x="21753" y="21822"/>
                    <a:pt x="22633" y="20983"/>
                    <a:pt x="23499" y="20130"/>
                  </a:cubicBezTo>
                  <a:cubicBezTo>
                    <a:pt x="24985" y="18644"/>
                    <a:pt x="26388" y="17076"/>
                    <a:pt x="28535" y="16511"/>
                  </a:cubicBezTo>
                  <a:cubicBezTo>
                    <a:pt x="28672" y="16483"/>
                    <a:pt x="28852" y="16278"/>
                    <a:pt x="28852" y="16153"/>
                  </a:cubicBezTo>
                  <a:cubicBezTo>
                    <a:pt x="28852" y="16016"/>
                    <a:pt x="28686" y="15851"/>
                    <a:pt x="28549" y="15768"/>
                  </a:cubicBezTo>
                  <a:cubicBezTo>
                    <a:pt x="28136" y="15520"/>
                    <a:pt x="27696" y="15328"/>
                    <a:pt x="27296" y="15080"/>
                  </a:cubicBezTo>
                  <a:cubicBezTo>
                    <a:pt x="25838" y="14214"/>
                    <a:pt x="24917" y="12866"/>
                    <a:pt x="24146" y="11407"/>
                  </a:cubicBezTo>
                  <a:cubicBezTo>
                    <a:pt x="23514" y="10182"/>
                    <a:pt x="22921" y="8931"/>
                    <a:pt x="22275" y="7706"/>
                  </a:cubicBezTo>
                  <a:cubicBezTo>
                    <a:pt x="21876" y="6977"/>
                    <a:pt x="21463" y="6234"/>
                    <a:pt x="20955" y="5560"/>
                  </a:cubicBezTo>
                  <a:cubicBezTo>
                    <a:pt x="18698" y="2616"/>
                    <a:pt x="15712" y="855"/>
                    <a:pt x="12040" y="304"/>
                  </a:cubicBezTo>
                  <a:cubicBezTo>
                    <a:pt x="11282" y="194"/>
                    <a:pt x="10526" y="84"/>
                    <a:pt x="9769" y="2"/>
                  </a:cubicBezTo>
                  <a:cubicBezTo>
                    <a:pt x="9763" y="1"/>
                    <a:pt x="9756" y="1"/>
                    <a:pt x="9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9"/>
            <p:cNvSpPr/>
            <p:nvPr/>
          </p:nvSpPr>
          <p:spPr>
            <a:xfrm>
              <a:off x="960250" y="305500"/>
              <a:ext cx="721300" cy="707050"/>
            </a:xfrm>
            <a:custGeom>
              <a:avLst/>
              <a:gdLst/>
              <a:ahLst/>
              <a:cxnLst/>
              <a:rect l="l" t="t" r="r" b="b"/>
              <a:pathLst>
                <a:path w="28852" h="28282" extrusionOk="0">
                  <a:moveTo>
                    <a:pt x="9750" y="1"/>
                  </a:moveTo>
                  <a:cubicBezTo>
                    <a:pt x="9632" y="1"/>
                    <a:pt x="9501" y="114"/>
                    <a:pt x="9370" y="167"/>
                  </a:cubicBezTo>
                  <a:cubicBezTo>
                    <a:pt x="9439" y="277"/>
                    <a:pt x="9494" y="401"/>
                    <a:pt x="9563" y="511"/>
                  </a:cubicBezTo>
                  <a:cubicBezTo>
                    <a:pt x="9796" y="841"/>
                    <a:pt x="10113" y="1144"/>
                    <a:pt x="10251" y="1515"/>
                  </a:cubicBezTo>
                  <a:cubicBezTo>
                    <a:pt x="10609" y="2492"/>
                    <a:pt x="10870" y="3496"/>
                    <a:pt x="11187" y="4473"/>
                  </a:cubicBezTo>
                  <a:cubicBezTo>
                    <a:pt x="11585" y="5697"/>
                    <a:pt x="11984" y="6936"/>
                    <a:pt x="12452" y="8133"/>
                  </a:cubicBezTo>
                  <a:cubicBezTo>
                    <a:pt x="12700" y="8752"/>
                    <a:pt x="13113" y="9289"/>
                    <a:pt x="13456" y="9894"/>
                  </a:cubicBezTo>
                  <a:cubicBezTo>
                    <a:pt x="13333" y="9839"/>
                    <a:pt x="13208" y="9797"/>
                    <a:pt x="13098" y="9756"/>
                  </a:cubicBezTo>
                  <a:cubicBezTo>
                    <a:pt x="12287" y="9481"/>
                    <a:pt x="11502" y="9151"/>
                    <a:pt x="10677" y="8958"/>
                  </a:cubicBezTo>
                  <a:cubicBezTo>
                    <a:pt x="9645" y="8711"/>
                    <a:pt x="8627" y="8580"/>
                    <a:pt x="7622" y="8580"/>
                  </a:cubicBezTo>
                  <a:cubicBezTo>
                    <a:pt x="5893" y="8580"/>
                    <a:pt x="4205" y="8967"/>
                    <a:pt x="2560" y="9811"/>
                  </a:cubicBezTo>
                  <a:cubicBezTo>
                    <a:pt x="1914" y="10142"/>
                    <a:pt x="1267" y="10472"/>
                    <a:pt x="634" y="10815"/>
                  </a:cubicBezTo>
                  <a:cubicBezTo>
                    <a:pt x="56" y="11105"/>
                    <a:pt x="1" y="11490"/>
                    <a:pt x="510" y="11861"/>
                  </a:cubicBezTo>
                  <a:cubicBezTo>
                    <a:pt x="1804" y="12811"/>
                    <a:pt x="3083" y="13774"/>
                    <a:pt x="4431" y="14640"/>
                  </a:cubicBezTo>
                  <a:cubicBezTo>
                    <a:pt x="6041" y="15686"/>
                    <a:pt x="7775" y="16456"/>
                    <a:pt x="9673" y="16800"/>
                  </a:cubicBezTo>
                  <a:cubicBezTo>
                    <a:pt x="10237" y="16896"/>
                    <a:pt x="10801" y="16966"/>
                    <a:pt x="11352" y="17048"/>
                  </a:cubicBezTo>
                  <a:cubicBezTo>
                    <a:pt x="11297" y="17144"/>
                    <a:pt x="11214" y="17158"/>
                    <a:pt x="11145" y="17186"/>
                  </a:cubicBezTo>
                  <a:cubicBezTo>
                    <a:pt x="8586" y="18217"/>
                    <a:pt x="6729" y="19965"/>
                    <a:pt x="5766" y="22564"/>
                  </a:cubicBezTo>
                  <a:cubicBezTo>
                    <a:pt x="5353" y="23707"/>
                    <a:pt x="5064" y="24890"/>
                    <a:pt x="4761" y="26059"/>
                  </a:cubicBezTo>
                  <a:cubicBezTo>
                    <a:pt x="4610" y="26637"/>
                    <a:pt x="4541" y="27229"/>
                    <a:pt x="4473" y="27820"/>
                  </a:cubicBezTo>
                  <a:cubicBezTo>
                    <a:pt x="4458" y="27972"/>
                    <a:pt x="4596" y="28192"/>
                    <a:pt x="4734" y="28275"/>
                  </a:cubicBezTo>
                  <a:cubicBezTo>
                    <a:pt x="4743" y="28279"/>
                    <a:pt x="4754" y="28281"/>
                    <a:pt x="4767" y="28281"/>
                  </a:cubicBezTo>
                  <a:cubicBezTo>
                    <a:pt x="4865" y="28281"/>
                    <a:pt x="5050" y="28152"/>
                    <a:pt x="5161" y="28054"/>
                  </a:cubicBezTo>
                  <a:cubicBezTo>
                    <a:pt x="5366" y="27862"/>
                    <a:pt x="5546" y="27600"/>
                    <a:pt x="5752" y="27394"/>
                  </a:cubicBezTo>
                  <a:cubicBezTo>
                    <a:pt x="7676" y="25483"/>
                    <a:pt x="9988" y="24587"/>
                    <a:pt x="12673" y="24587"/>
                  </a:cubicBezTo>
                  <a:cubicBezTo>
                    <a:pt x="12714" y="24587"/>
                    <a:pt x="12755" y="24587"/>
                    <a:pt x="12796" y="24587"/>
                  </a:cubicBezTo>
                  <a:cubicBezTo>
                    <a:pt x="13044" y="24591"/>
                    <a:pt x="13294" y="24592"/>
                    <a:pt x="13544" y="24592"/>
                  </a:cubicBezTo>
                  <a:cubicBezTo>
                    <a:pt x="14303" y="24592"/>
                    <a:pt x="15067" y="24577"/>
                    <a:pt x="15822" y="24546"/>
                  </a:cubicBezTo>
                  <a:cubicBezTo>
                    <a:pt x="17708" y="24463"/>
                    <a:pt x="19399" y="23844"/>
                    <a:pt x="20830" y="22619"/>
                  </a:cubicBezTo>
                  <a:cubicBezTo>
                    <a:pt x="21753" y="21822"/>
                    <a:pt x="22633" y="20983"/>
                    <a:pt x="23499" y="20130"/>
                  </a:cubicBezTo>
                  <a:cubicBezTo>
                    <a:pt x="24985" y="18644"/>
                    <a:pt x="26388" y="17076"/>
                    <a:pt x="28535" y="16511"/>
                  </a:cubicBezTo>
                  <a:cubicBezTo>
                    <a:pt x="28672" y="16483"/>
                    <a:pt x="28852" y="16278"/>
                    <a:pt x="28852" y="16153"/>
                  </a:cubicBezTo>
                  <a:cubicBezTo>
                    <a:pt x="28852" y="16016"/>
                    <a:pt x="28686" y="15851"/>
                    <a:pt x="28549" y="15768"/>
                  </a:cubicBezTo>
                  <a:cubicBezTo>
                    <a:pt x="28136" y="15520"/>
                    <a:pt x="27696" y="15328"/>
                    <a:pt x="27296" y="15080"/>
                  </a:cubicBezTo>
                  <a:cubicBezTo>
                    <a:pt x="25838" y="14214"/>
                    <a:pt x="24917" y="12866"/>
                    <a:pt x="24146" y="11407"/>
                  </a:cubicBezTo>
                  <a:cubicBezTo>
                    <a:pt x="23514" y="10182"/>
                    <a:pt x="22921" y="8931"/>
                    <a:pt x="22275" y="7706"/>
                  </a:cubicBezTo>
                  <a:cubicBezTo>
                    <a:pt x="21876" y="6977"/>
                    <a:pt x="21463" y="6234"/>
                    <a:pt x="20955" y="5560"/>
                  </a:cubicBezTo>
                  <a:cubicBezTo>
                    <a:pt x="18698" y="2616"/>
                    <a:pt x="15712" y="855"/>
                    <a:pt x="12040" y="304"/>
                  </a:cubicBezTo>
                  <a:cubicBezTo>
                    <a:pt x="11282" y="194"/>
                    <a:pt x="10526" y="84"/>
                    <a:pt x="9769" y="2"/>
                  </a:cubicBezTo>
                  <a:cubicBezTo>
                    <a:pt x="9763" y="1"/>
                    <a:pt x="9756" y="1"/>
                    <a:pt x="9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9"/>
            <p:cNvSpPr/>
            <p:nvPr/>
          </p:nvSpPr>
          <p:spPr>
            <a:xfrm>
              <a:off x="961300" y="563475"/>
              <a:ext cx="49200" cy="51600"/>
            </a:xfrm>
            <a:custGeom>
              <a:avLst/>
              <a:gdLst/>
              <a:ahLst/>
              <a:cxnLst/>
              <a:rect l="l" t="t" r="r" b="b"/>
              <a:pathLst>
                <a:path w="1968" h="2064" extrusionOk="0">
                  <a:moveTo>
                    <a:pt x="1569" y="1"/>
                  </a:moveTo>
                  <a:lnTo>
                    <a:pt x="1569" y="1"/>
                  </a:lnTo>
                  <a:cubicBezTo>
                    <a:pt x="1101" y="249"/>
                    <a:pt x="634" y="496"/>
                    <a:pt x="151" y="744"/>
                  </a:cubicBezTo>
                  <a:cubicBezTo>
                    <a:pt x="96" y="896"/>
                    <a:pt x="41" y="1033"/>
                    <a:pt x="1" y="1184"/>
                  </a:cubicBezTo>
                  <a:cubicBezTo>
                    <a:pt x="289" y="1474"/>
                    <a:pt x="592" y="1762"/>
                    <a:pt x="894" y="2037"/>
                  </a:cubicBezTo>
                  <a:cubicBezTo>
                    <a:pt x="913" y="2056"/>
                    <a:pt x="951" y="2063"/>
                    <a:pt x="993" y="2063"/>
                  </a:cubicBezTo>
                  <a:cubicBezTo>
                    <a:pt x="1043" y="2063"/>
                    <a:pt x="1099" y="2052"/>
                    <a:pt x="1129" y="2037"/>
                  </a:cubicBezTo>
                  <a:cubicBezTo>
                    <a:pt x="1720" y="1707"/>
                    <a:pt x="1968" y="634"/>
                    <a:pt x="15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9"/>
            <p:cNvSpPr/>
            <p:nvPr/>
          </p:nvSpPr>
          <p:spPr>
            <a:xfrm>
              <a:off x="1369900" y="483900"/>
              <a:ext cx="97025" cy="89125"/>
            </a:xfrm>
            <a:custGeom>
              <a:avLst/>
              <a:gdLst/>
              <a:ahLst/>
              <a:cxnLst/>
              <a:rect l="l" t="t" r="r" b="b"/>
              <a:pathLst>
                <a:path w="3881" h="3565" extrusionOk="0">
                  <a:moveTo>
                    <a:pt x="1766" y="0"/>
                  </a:moveTo>
                  <a:cubicBezTo>
                    <a:pt x="1100" y="0"/>
                    <a:pt x="583" y="399"/>
                    <a:pt x="331" y="1135"/>
                  </a:cubicBezTo>
                  <a:cubicBezTo>
                    <a:pt x="1" y="2098"/>
                    <a:pt x="496" y="3171"/>
                    <a:pt x="1417" y="3473"/>
                  </a:cubicBezTo>
                  <a:cubicBezTo>
                    <a:pt x="1597" y="3535"/>
                    <a:pt x="1779" y="3564"/>
                    <a:pt x="1959" y="3564"/>
                  </a:cubicBezTo>
                  <a:cubicBezTo>
                    <a:pt x="2662" y="3564"/>
                    <a:pt x="3320" y="3118"/>
                    <a:pt x="3551" y="2428"/>
                  </a:cubicBezTo>
                  <a:cubicBezTo>
                    <a:pt x="3881" y="1437"/>
                    <a:pt x="3399" y="447"/>
                    <a:pt x="2422" y="116"/>
                  </a:cubicBezTo>
                  <a:cubicBezTo>
                    <a:pt x="2192" y="39"/>
                    <a:pt x="1972" y="0"/>
                    <a:pt x="17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9"/>
            <p:cNvSpPr/>
            <p:nvPr/>
          </p:nvSpPr>
          <p:spPr>
            <a:xfrm>
              <a:off x="1442825" y="640325"/>
              <a:ext cx="89100" cy="74425"/>
            </a:xfrm>
            <a:custGeom>
              <a:avLst/>
              <a:gdLst/>
              <a:ahLst/>
              <a:cxnLst/>
              <a:rect l="l" t="t" r="r" b="b"/>
              <a:pathLst>
                <a:path w="3564" h="2977" extrusionOk="0">
                  <a:moveTo>
                    <a:pt x="1841" y="1"/>
                  </a:moveTo>
                  <a:cubicBezTo>
                    <a:pt x="1157" y="1"/>
                    <a:pt x="503" y="399"/>
                    <a:pt x="276" y="1027"/>
                  </a:cubicBezTo>
                  <a:cubicBezTo>
                    <a:pt x="1" y="1770"/>
                    <a:pt x="441" y="2609"/>
                    <a:pt x="1239" y="2885"/>
                  </a:cubicBezTo>
                  <a:cubicBezTo>
                    <a:pt x="1418" y="2947"/>
                    <a:pt x="1604" y="2977"/>
                    <a:pt x="1788" y="2977"/>
                  </a:cubicBezTo>
                  <a:cubicBezTo>
                    <a:pt x="2450" y="2977"/>
                    <a:pt x="3087" y="2593"/>
                    <a:pt x="3303" y="1990"/>
                  </a:cubicBezTo>
                  <a:cubicBezTo>
                    <a:pt x="3563" y="1206"/>
                    <a:pt x="3165" y="366"/>
                    <a:pt x="2395" y="91"/>
                  </a:cubicBezTo>
                  <a:cubicBezTo>
                    <a:pt x="2213" y="30"/>
                    <a:pt x="2026" y="1"/>
                    <a:pt x="1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9"/>
            <p:cNvSpPr/>
            <p:nvPr/>
          </p:nvSpPr>
          <p:spPr>
            <a:xfrm>
              <a:off x="1395375" y="838150"/>
              <a:ext cx="93900" cy="73950"/>
            </a:xfrm>
            <a:custGeom>
              <a:avLst/>
              <a:gdLst/>
              <a:ahLst/>
              <a:cxnLst/>
              <a:rect l="l" t="t" r="r" b="b"/>
              <a:pathLst>
                <a:path w="3756" h="2958" extrusionOk="0">
                  <a:moveTo>
                    <a:pt x="2059" y="0"/>
                  </a:moveTo>
                  <a:cubicBezTo>
                    <a:pt x="1399" y="0"/>
                    <a:pt x="858" y="278"/>
                    <a:pt x="468" y="833"/>
                  </a:cubicBezTo>
                  <a:cubicBezTo>
                    <a:pt x="0" y="1493"/>
                    <a:pt x="178" y="2166"/>
                    <a:pt x="440" y="2841"/>
                  </a:cubicBezTo>
                  <a:cubicBezTo>
                    <a:pt x="464" y="2899"/>
                    <a:pt x="634" y="2957"/>
                    <a:pt x="753" y="2957"/>
                  </a:cubicBezTo>
                  <a:cubicBezTo>
                    <a:pt x="774" y="2957"/>
                    <a:pt x="794" y="2955"/>
                    <a:pt x="811" y="2951"/>
                  </a:cubicBezTo>
                  <a:cubicBezTo>
                    <a:pt x="1747" y="2676"/>
                    <a:pt x="2572" y="2208"/>
                    <a:pt x="3315" y="1589"/>
                  </a:cubicBezTo>
                  <a:cubicBezTo>
                    <a:pt x="3742" y="1245"/>
                    <a:pt x="3755" y="928"/>
                    <a:pt x="3370" y="530"/>
                  </a:cubicBezTo>
                  <a:cubicBezTo>
                    <a:pt x="3205" y="350"/>
                    <a:pt x="2985" y="240"/>
                    <a:pt x="2834" y="130"/>
                  </a:cubicBezTo>
                  <a:cubicBezTo>
                    <a:pt x="2587" y="75"/>
                    <a:pt x="2421" y="20"/>
                    <a:pt x="2242" y="7"/>
                  </a:cubicBezTo>
                  <a:cubicBezTo>
                    <a:pt x="2180" y="2"/>
                    <a:pt x="2119" y="0"/>
                    <a:pt x="2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9"/>
            <p:cNvSpPr/>
            <p:nvPr/>
          </p:nvSpPr>
          <p:spPr>
            <a:xfrm>
              <a:off x="1172475" y="589375"/>
              <a:ext cx="82225" cy="77275"/>
            </a:xfrm>
            <a:custGeom>
              <a:avLst/>
              <a:gdLst/>
              <a:ahLst/>
              <a:cxnLst/>
              <a:rect l="l" t="t" r="r" b="b"/>
              <a:pathLst>
                <a:path w="3289" h="3091" extrusionOk="0">
                  <a:moveTo>
                    <a:pt x="1368" y="1"/>
                  </a:moveTo>
                  <a:cubicBezTo>
                    <a:pt x="914" y="1"/>
                    <a:pt x="494" y="298"/>
                    <a:pt x="317" y="809"/>
                  </a:cubicBezTo>
                  <a:cubicBezTo>
                    <a:pt x="1" y="1703"/>
                    <a:pt x="454" y="2639"/>
                    <a:pt x="1349" y="2982"/>
                  </a:cubicBezTo>
                  <a:cubicBezTo>
                    <a:pt x="1537" y="3055"/>
                    <a:pt x="1725" y="3091"/>
                    <a:pt x="1906" y="3091"/>
                  </a:cubicBezTo>
                  <a:cubicBezTo>
                    <a:pt x="2308" y="3091"/>
                    <a:pt x="2675" y="2915"/>
                    <a:pt x="2931" y="2584"/>
                  </a:cubicBezTo>
                  <a:cubicBezTo>
                    <a:pt x="3275" y="2157"/>
                    <a:pt x="3289" y="1551"/>
                    <a:pt x="2890" y="1043"/>
                  </a:cubicBezTo>
                  <a:cubicBezTo>
                    <a:pt x="2656" y="726"/>
                    <a:pt x="2353" y="451"/>
                    <a:pt x="2023" y="217"/>
                  </a:cubicBezTo>
                  <a:cubicBezTo>
                    <a:pt x="1813" y="70"/>
                    <a:pt x="1587" y="1"/>
                    <a:pt x="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9"/>
            <p:cNvSpPr/>
            <p:nvPr/>
          </p:nvSpPr>
          <p:spPr>
            <a:xfrm>
              <a:off x="1244725" y="770200"/>
              <a:ext cx="92875" cy="67925"/>
            </a:xfrm>
            <a:custGeom>
              <a:avLst/>
              <a:gdLst/>
              <a:ahLst/>
              <a:cxnLst/>
              <a:rect l="l" t="t" r="r" b="b"/>
              <a:pathLst>
                <a:path w="3715" h="2717" extrusionOk="0">
                  <a:moveTo>
                    <a:pt x="2095" y="0"/>
                  </a:moveTo>
                  <a:cubicBezTo>
                    <a:pt x="1539" y="0"/>
                    <a:pt x="950" y="239"/>
                    <a:pt x="605" y="634"/>
                  </a:cubicBezTo>
                  <a:cubicBezTo>
                    <a:pt x="0" y="1349"/>
                    <a:pt x="248" y="2298"/>
                    <a:pt x="1114" y="2615"/>
                  </a:cubicBezTo>
                  <a:cubicBezTo>
                    <a:pt x="1305" y="2683"/>
                    <a:pt x="1508" y="2716"/>
                    <a:pt x="1711" y="2716"/>
                  </a:cubicBezTo>
                  <a:cubicBezTo>
                    <a:pt x="2325" y="2716"/>
                    <a:pt x="2944" y="2417"/>
                    <a:pt x="3275" y="1900"/>
                  </a:cubicBezTo>
                  <a:cubicBezTo>
                    <a:pt x="3715" y="1212"/>
                    <a:pt x="3440" y="372"/>
                    <a:pt x="2669" y="97"/>
                  </a:cubicBezTo>
                  <a:cubicBezTo>
                    <a:pt x="2491" y="31"/>
                    <a:pt x="2295" y="0"/>
                    <a:pt x="2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9"/>
            <p:cNvSpPr/>
            <p:nvPr/>
          </p:nvSpPr>
          <p:spPr>
            <a:xfrm>
              <a:off x="1190700" y="302050"/>
              <a:ext cx="80875" cy="80125"/>
            </a:xfrm>
            <a:custGeom>
              <a:avLst/>
              <a:gdLst/>
              <a:ahLst/>
              <a:cxnLst/>
              <a:rect l="l" t="t" r="r" b="b"/>
              <a:pathLst>
                <a:path w="3235" h="3205" extrusionOk="0">
                  <a:moveTo>
                    <a:pt x="339" y="1"/>
                  </a:moveTo>
                  <a:cubicBezTo>
                    <a:pt x="226" y="1"/>
                    <a:pt x="42" y="103"/>
                    <a:pt x="28" y="181"/>
                  </a:cubicBezTo>
                  <a:cubicBezTo>
                    <a:pt x="1" y="291"/>
                    <a:pt x="111" y="442"/>
                    <a:pt x="180" y="552"/>
                  </a:cubicBezTo>
                  <a:cubicBezTo>
                    <a:pt x="413" y="924"/>
                    <a:pt x="703" y="1254"/>
                    <a:pt x="895" y="1640"/>
                  </a:cubicBezTo>
                  <a:cubicBezTo>
                    <a:pt x="1088" y="2052"/>
                    <a:pt x="1226" y="2506"/>
                    <a:pt x="1363" y="2946"/>
                  </a:cubicBezTo>
                  <a:cubicBezTo>
                    <a:pt x="1420" y="3118"/>
                    <a:pt x="1506" y="3204"/>
                    <a:pt x="1660" y="3204"/>
                  </a:cubicBezTo>
                  <a:cubicBezTo>
                    <a:pt x="1691" y="3204"/>
                    <a:pt x="1725" y="3201"/>
                    <a:pt x="1762" y="3194"/>
                  </a:cubicBezTo>
                  <a:cubicBezTo>
                    <a:pt x="2381" y="3071"/>
                    <a:pt x="2835" y="2754"/>
                    <a:pt x="3069" y="2107"/>
                  </a:cubicBezTo>
                  <a:cubicBezTo>
                    <a:pt x="3234" y="1612"/>
                    <a:pt x="3179" y="1089"/>
                    <a:pt x="2972" y="567"/>
                  </a:cubicBezTo>
                  <a:cubicBezTo>
                    <a:pt x="2932" y="470"/>
                    <a:pt x="2807" y="346"/>
                    <a:pt x="2697" y="332"/>
                  </a:cubicBezTo>
                  <a:cubicBezTo>
                    <a:pt x="1927" y="209"/>
                    <a:pt x="1143" y="99"/>
                    <a:pt x="358" y="2"/>
                  </a:cubicBezTo>
                  <a:cubicBezTo>
                    <a:pt x="352" y="1"/>
                    <a:pt x="346" y="1"/>
                    <a:pt x="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9"/>
            <p:cNvSpPr/>
            <p:nvPr/>
          </p:nvSpPr>
          <p:spPr>
            <a:xfrm>
              <a:off x="1503000" y="540600"/>
              <a:ext cx="79825" cy="88575"/>
            </a:xfrm>
            <a:custGeom>
              <a:avLst/>
              <a:gdLst/>
              <a:ahLst/>
              <a:cxnLst/>
              <a:rect l="l" t="t" r="r" b="b"/>
              <a:pathLst>
                <a:path w="3193" h="3543" extrusionOk="0">
                  <a:moveTo>
                    <a:pt x="1159" y="0"/>
                  </a:moveTo>
                  <a:cubicBezTo>
                    <a:pt x="1121" y="0"/>
                    <a:pt x="1089" y="7"/>
                    <a:pt x="1074" y="22"/>
                  </a:cubicBezTo>
                  <a:cubicBezTo>
                    <a:pt x="813" y="256"/>
                    <a:pt x="524" y="490"/>
                    <a:pt x="358" y="793"/>
                  </a:cubicBezTo>
                  <a:cubicBezTo>
                    <a:pt x="1" y="1481"/>
                    <a:pt x="166" y="2237"/>
                    <a:pt x="730" y="2815"/>
                  </a:cubicBezTo>
                  <a:cubicBezTo>
                    <a:pt x="1188" y="3282"/>
                    <a:pt x="1840" y="3543"/>
                    <a:pt x="2454" y="3543"/>
                  </a:cubicBezTo>
                  <a:cubicBezTo>
                    <a:pt x="2708" y="3543"/>
                    <a:pt x="2955" y="3499"/>
                    <a:pt x="3179" y="3407"/>
                  </a:cubicBezTo>
                  <a:cubicBezTo>
                    <a:pt x="3179" y="3379"/>
                    <a:pt x="3193" y="3352"/>
                    <a:pt x="3193" y="3337"/>
                  </a:cubicBezTo>
                  <a:cubicBezTo>
                    <a:pt x="2615" y="2251"/>
                    <a:pt x="2037" y="1178"/>
                    <a:pt x="1432" y="105"/>
                  </a:cubicBezTo>
                  <a:cubicBezTo>
                    <a:pt x="1402" y="45"/>
                    <a:pt x="1258" y="0"/>
                    <a:pt x="1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9"/>
            <p:cNvSpPr/>
            <p:nvPr/>
          </p:nvSpPr>
          <p:spPr>
            <a:xfrm>
              <a:off x="1555650" y="713775"/>
              <a:ext cx="80825" cy="76400"/>
            </a:xfrm>
            <a:custGeom>
              <a:avLst/>
              <a:gdLst/>
              <a:ahLst/>
              <a:cxnLst/>
              <a:rect l="l" t="t" r="r" b="b"/>
              <a:pathLst>
                <a:path w="3233" h="3056" extrusionOk="0">
                  <a:moveTo>
                    <a:pt x="1756" y="0"/>
                  </a:moveTo>
                  <a:cubicBezTo>
                    <a:pt x="1731" y="0"/>
                    <a:pt x="1705" y="1"/>
                    <a:pt x="1679" y="2"/>
                  </a:cubicBezTo>
                  <a:cubicBezTo>
                    <a:pt x="1046" y="15"/>
                    <a:pt x="633" y="373"/>
                    <a:pt x="358" y="923"/>
                  </a:cubicBezTo>
                  <a:cubicBezTo>
                    <a:pt x="0" y="1653"/>
                    <a:pt x="151" y="2341"/>
                    <a:pt x="509" y="3056"/>
                  </a:cubicBezTo>
                  <a:cubicBezTo>
                    <a:pt x="1417" y="2299"/>
                    <a:pt x="2312" y="1570"/>
                    <a:pt x="3233" y="827"/>
                  </a:cubicBezTo>
                  <a:cubicBezTo>
                    <a:pt x="2862" y="325"/>
                    <a:pt x="2391" y="0"/>
                    <a:pt x="17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9"/>
            <p:cNvSpPr/>
            <p:nvPr/>
          </p:nvSpPr>
          <p:spPr>
            <a:xfrm>
              <a:off x="1027675" y="637550"/>
              <a:ext cx="94275" cy="65950"/>
            </a:xfrm>
            <a:custGeom>
              <a:avLst/>
              <a:gdLst/>
              <a:ahLst/>
              <a:cxnLst/>
              <a:rect l="l" t="t" r="r" b="b"/>
              <a:pathLst>
                <a:path w="3771" h="2638" extrusionOk="0">
                  <a:moveTo>
                    <a:pt x="1252" y="1"/>
                  </a:moveTo>
                  <a:cubicBezTo>
                    <a:pt x="840" y="1"/>
                    <a:pt x="424" y="125"/>
                    <a:pt x="0" y="437"/>
                  </a:cubicBezTo>
                  <a:cubicBezTo>
                    <a:pt x="1253" y="1262"/>
                    <a:pt x="2436" y="2046"/>
                    <a:pt x="3770" y="2638"/>
                  </a:cubicBezTo>
                  <a:cubicBezTo>
                    <a:pt x="3770" y="1565"/>
                    <a:pt x="3165" y="560"/>
                    <a:pt x="2299" y="230"/>
                  </a:cubicBezTo>
                  <a:cubicBezTo>
                    <a:pt x="1950" y="91"/>
                    <a:pt x="1602" y="1"/>
                    <a:pt x="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9"/>
            <p:cNvSpPr/>
            <p:nvPr/>
          </p:nvSpPr>
          <p:spPr>
            <a:xfrm>
              <a:off x="1396375" y="742025"/>
              <a:ext cx="64000" cy="56100"/>
            </a:xfrm>
            <a:custGeom>
              <a:avLst/>
              <a:gdLst/>
              <a:ahLst/>
              <a:cxnLst/>
              <a:rect l="l" t="t" r="r" b="b"/>
              <a:pathLst>
                <a:path w="2560" h="2244" extrusionOk="0">
                  <a:moveTo>
                    <a:pt x="1299" y="0"/>
                  </a:moveTo>
                  <a:cubicBezTo>
                    <a:pt x="829" y="0"/>
                    <a:pt x="392" y="266"/>
                    <a:pt x="221" y="715"/>
                  </a:cubicBezTo>
                  <a:cubicBezTo>
                    <a:pt x="1" y="1293"/>
                    <a:pt x="318" y="1967"/>
                    <a:pt x="881" y="2174"/>
                  </a:cubicBezTo>
                  <a:cubicBezTo>
                    <a:pt x="1007" y="2222"/>
                    <a:pt x="1138" y="2244"/>
                    <a:pt x="1267" y="2244"/>
                  </a:cubicBezTo>
                  <a:cubicBezTo>
                    <a:pt x="1731" y="2244"/>
                    <a:pt x="2182" y="1954"/>
                    <a:pt x="2354" y="1513"/>
                  </a:cubicBezTo>
                  <a:cubicBezTo>
                    <a:pt x="2560" y="949"/>
                    <a:pt x="2257" y="261"/>
                    <a:pt x="1707" y="68"/>
                  </a:cubicBezTo>
                  <a:cubicBezTo>
                    <a:pt x="1572" y="22"/>
                    <a:pt x="1434" y="0"/>
                    <a:pt x="12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9"/>
            <p:cNvSpPr/>
            <p:nvPr/>
          </p:nvSpPr>
          <p:spPr>
            <a:xfrm>
              <a:off x="1139475" y="516700"/>
              <a:ext cx="78075" cy="36500"/>
            </a:xfrm>
            <a:custGeom>
              <a:avLst/>
              <a:gdLst/>
              <a:ahLst/>
              <a:cxnLst/>
              <a:rect l="l" t="t" r="r" b="b"/>
              <a:pathLst>
                <a:path w="3123" h="1460" extrusionOk="0">
                  <a:moveTo>
                    <a:pt x="0" y="1"/>
                  </a:moveTo>
                  <a:lnTo>
                    <a:pt x="0" y="1"/>
                  </a:lnTo>
                  <a:cubicBezTo>
                    <a:pt x="206" y="799"/>
                    <a:pt x="633" y="1212"/>
                    <a:pt x="1279" y="1391"/>
                  </a:cubicBezTo>
                  <a:cubicBezTo>
                    <a:pt x="1449" y="1436"/>
                    <a:pt x="1615" y="1460"/>
                    <a:pt x="1775" y="1460"/>
                  </a:cubicBezTo>
                  <a:cubicBezTo>
                    <a:pt x="2199" y="1460"/>
                    <a:pt x="2583" y="1296"/>
                    <a:pt x="2903" y="936"/>
                  </a:cubicBezTo>
                  <a:cubicBezTo>
                    <a:pt x="3027" y="799"/>
                    <a:pt x="3123" y="566"/>
                    <a:pt x="3095" y="386"/>
                  </a:cubicBezTo>
                  <a:cubicBezTo>
                    <a:pt x="3082" y="290"/>
                    <a:pt x="2779" y="235"/>
                    <a:pt x="2614" y="180"/>
                  </a:cubicBezTo>
                  <a:cubicBezTo>
                    <a:pt x="2559" y="153"/>
                    <a:pt x="2504" y="153"/>
                    <a:pt x="2462" y="153"/>
                  </a:cubicBezTo>
                  <a:cubicBezTo>
                    <a:pt x="1679" y="98"/>
                    <a:pt x="881" y="56"/>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9"/>
            <p:cNvSpPr/>
            <p:nvPr/>
          </p:nvSpPr>
          <p:spPr>
            <a:xfrm>
              <a:off x="1119850" y="780175"/>
              <a:ext cx="58850" cy="61425"/>
            </a:xfrm>
            <a:custGeom>
              <a:avLst/>
              <a:gdLst/>
              <a:ahLst/>
              <a:cxnLst/>
              <a:rect l="l" t="t" r="r" b="b"/>
              <a:pathLst>
                <a:path w="2354" h="2457" extrusionOk="0">
                  <a:moveTo>
                    <a:pt x="1831" y="0"/>
                  </a:moveTo>
                  <a:cubicBezTo>
                    <a:pt x="1184" y="551"/>
                    <a:pt x="633" y="1156"/>
                    <a:pt x="207" y="1871"/>
                  </a:cubicBezTo>
                  <a:cubicBezTo>
                    <a:pt x="0" y="2216"/>
                    <a:pt x="70" y="2326"/>
                    <a:pt x="468" y="2422"/>
                  </a:cubicBezTo>
                  <a:cubicBezTo>
                    <a:pt x="561" y="2446"/>
                    <a:pt x="657" y="2457"/>
                    <a:pt x="755" y="2457"/>
                  </a:cubicBezTo>
                  <a:cubicBezTo>
                    <a:pt x="1224" y="2457"/>
                    <a:pt x="1725" y="2194"/>
                    <a:pt x="2009" y="1761"/>
                  </a:cubicBezTo>
                  <a:cubicBezTo>
                    <a:pt x="2354" y="1253"/>
                    <a:pt x="2312" y="620"/>
                    <a:pt x="1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9"/>
            <p:cNvSpPr/>
            <p:nvPr/>
          </p:nvSpPr>
          <p:spPr>
            <a:xfrm>
              <a:off x="1074800" y="902825"/>
              <a:ext cx="46800" cy="69150"/>
            </a:xfrm>
            <a:custGeom>
              <a:avLst/>
              <a:gdLst/>
              <a:ahLst/>
              <a:cxnLst/>
              <a:rect l="l" t="t" r="r" b="b"/>
              <a:pathLst>
                <a:path w="1872" h="2766" extrusionOk="0">
                  <a:moveTo>
                    <a:pt x="826" y="0"/>
                  </a:moveTo>
                  <a:cubicBezTo>
                    <a:pt x="734" y="0"/>
                    <a:pt x="666" y="69"/>
                    <a:pt x="619" y="254"/>
                  </a:cubicBezTo>
                  <a:cubicBezTo>
                    <a:pt x="509" y="667"/>
                    <a:pt x="358" y="1065"/>
                    <a:pt x="262" y="1465"/>
                  </a:cubicBezTo>
                  <a:cubicBezTo>
                    <a:pt x="152" y="1878"/>
                    <a:pt x="97" y="2290"/>
                    <a:pt x="1" y="2758"/>
                  </a:cubicBezTo>
                  <a:cubicBezTo>
                    <a:pt x="57" y="2763"/>
                    <a:pt x="111" y="2765"/>
                    <a:pt x="164" y="2765"/>
                  </a:cubicBezTo>
                  <a:cubicBezTo>
                    <a:pt x="708" y="2765"/>
                    <a:pt x="1089" y="2513"/>
                    <a:pt x="1390" y="2125"/>
                  </a:cubicBezTo>
                  <a:cubicBezTo>
                    <a:pt x="1872" y="1465"/>
                    <a:pt x="1720" y="515"/>
                    <a:pt x="1087" y="102"/>
                  </a:cubicBezTo>
                  <a:cubicBezTo>
                    <a:pt x="985" y="42"/>
                    <a:pt x="898" y="0"/>
                    <a:pt x="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9"/>
            <p:cNvSpPr/>
            <p:nvPr/>
          </p:nvSpPr>
          <p:spPr>
            <a:xfrm>
              <a:off x="1241775" y="433175"/>
              <a:ext cx="50425" cy="62925"/>
            </a:xfrm>
            <a:custGeom>
              <a:avLst/>
              <a:gdLst/>
              <a:ahLst/>
              <a:cxnLst/>
              <a:rect l="l" t="t" r="r" b="b"/>
              <a:pathLst>
                <a:path w="2017" h="2517" extrusionOk="0">
                  <a:moveTo>
                    <a:pt x="412" y="0"/>
                  </a:moveTo>
                  <a:cubicBezTo>
                    <a:pt x="84" y="0"/>
                    <a:pt x="0" y="147"/>
                    <a:pt x="118" y="535"/>
                  </a:cubicBezTo>
                  <a:cubicBezTo>
                    <a:pt x="283" y="1058"/>
                    <a:pt x="476" y="1553"/>
                    <a:pt x="668" y="2063"/>
                  </a:cubicBezTo>
                  <a:cubicBezTo>
                    <a:pt x="723" y="2241"/>
                    <a:pt x="847" y="2516"/>
                    <a:pt x="944" y="2516"/>
                  </a:cubicBezTo>
                  <a:cubicBezTo>
                    <a:pt x="1122" y="2516"/>
                    <a:pt x="1315" y="2366"/>
                    <a:pt x="1466" y="2241"/>
                  </a:cubicBezTo>
                  <a:cubicBezTo>
                    <a:pt x="1576" y="2145"/>
                    <a:pt x="1632" y="1980"/>
                    <a:pt x="1672" y="1911"/>
                  </a:cubicBezTo>
                  <a:cubicBezTo>
                    <a:pt x="2017" y="976"/>
                    <a:pt x="1494" y="109"/>
                    <a:pt x="599" y="12"/>
                  </a:cubicBezTo>
                  <a:cubicBezTo>
                    <a:pt x="530" y="5"/>
                    <a:pt x="467"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9"/>
            <p:cNvSpPr/>
            <p:nvPr/>
          </p:nvSpPr>
          <p:spPr>
            <a:xfrm>
              <a:off x="1240600" y="890150"/>
              <a:ext cx="66375" cy="35875"/>
            </a:xfrm>
            <a:custGeom>
              <a:avLst/>
              <a:gdLst/>
              <a:ahLst/>
              <a:cxnLst/>
              <a:rect l="l" t="t" r="r" b="b"/>
              <a:pathLst>
                <a:path w="2655" h="1435" extrusionOk="0">
                  <a:moveTo>
                    <a:pt x="1232" y="1"/>
                  </a:moveTo>
                  <a:cubicBezTo>
                    <a:pt x="1202" y="1"/>
                    <a:pt x="1172" y="2"/>
                    <a:pt x="1141" y="4"/>
                  </a:cubicBezTo>
                  <a:cubicBezTo>
                    <a:pt x="468" y="73"/>
                    <a:pt x="0" y="679"/>
                    <a:pt x="68" y="1435"/>
                  </a:cubicBezTo>
                  <a:cubicBezTo>
                    <a:pt x="936" y="1407"/>
                    <a:pt x="1789" y="1380"/>
                    <a:pt x="2655" y="1339"/>
                  </a:cubicBezTo>
                  <a:cubicBezTo>
                    <a:pt x="2602" y="600"/>
                    <a:pt x="1930" y="1"/>
                    <a:pt x="1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9"/>
            <p:cNvSpPr/>
            <p:nvPr/>
          </p:nvSpPr>
          <p:spPr>
            <a:xfrm>
              <a:off x="1402250" y="370000"/>
              <a:ext cx="57800" cy="45950"/>
            </a:xfrm>
            <a:custGeom>
              <a:avLst/>
              <a:gdLst/>
              <a:ahLst/>
              <a:cxnLst/>
              <a:rect l="l" t="t" r="r" b="b"/>
              <a:pathLst>
                <a:path w="2312" h="1838" extrusionOk="0">
                  <a:moveTo>
                    <a:pt x="315" y="0"/>
                  </a:moveTo>
                  <a:cubicBezTo>
                    <a:pt x="303" y="0"/>
                    <a:pt x="294" y="3"/>
                    <a:pt x="289" y="8"/>
                  </a:cubicBezTo>
                  <a:cubicBezTo>
                    <a:pt x="179" y="118"/>
                    <a:pt x="83" y="297"/>
                    <a:pt x="68" y="463"/>
                  </a:cubicBezTo>
                  <a:cubicBezTo>
                    <a:pt x="0" y="958"/>
                    <a:pt x="234" y="1343"/>
                    <a:pt x="646" y="1604"/>
                  </a:cubicBezTo>
                  <a:cubicBezTo>
                    <a:pt x="894" y="1755"/>
                    <a:pt x="1148" y="1838"/>
                    <a:pt x="1422" y="1838"/>
                  </a:cubicBezTo>
                  <a:cubicBezTo>
                    <a:pt x="1695" y="1838"/>
                    <a:pt x="1988" y="1755"/>
                    <a:pt x="2312" y="1576"/>
                  </a:cubicBezTo>
                  <a:cubicBezTo>
                    <a:pt x="1719" y="1081"/>
                    <a:pt x="1211" y="628"/>
                    <a:pt x="674" y="187"/>
                  </a:cubicBezTo>
                  <a:cubicBezTo>
                    <a:pt x="579" y="104"/>
                    <a:pt x="391" y="0"/>
                    <a:pt x="3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9"/>
            <p:cNvSpPr/>
            <p:nvPr/>
          </p:nvSpPr>
          <p:spPr>
            <a:xfrm>
              <a:off x="1089575" y="577300"/>
              <a:ext cx="45425" cy="40725"/>
            </a:xfrm>
            <a:custGeom>
              <a:avLst/>
              <a:gdLst/>
              <a:ahLst/>
              <a:cxnLst/>
              <a:rect l="l" t="t" r="r" b="b"/>
              <a:pathLst>
                <a:path w="1817" h="1629" extrusionOk="0">
                  <a:moveTo>
                    <a:pt x="950" y="1"/>
                  </a:moveTo>
                  <a:cubicBezTo>
                    <a:pt x="607" y="1"/>
                    <a:pt x="286" y="224"/>
                    <a:pt x="153" y="590"/>
                  </a:cubicBezTo>
                  <a:cubicBezTo>
                    <a:pt x="1" y="1003"/>
                    <a:pt x="180" y="1429"/>
                    <a:pt x="579" y="1581"/>
                  </a:cubicBezTo>
                  <a:cubicBezTo>
                    <a:pt x="667" y="1613"/>
                    <a:pt x="759" y="1628"/>
                    <a:pt x="852" y="1628"/>
                  </a:cubicBezTo>
                  <a:cubicBezTo>
                    <a:pt x="1193" y="1628"/>
                    <a:pt x="1533" y="1421"/>
                    <a:pt x="1652" y="1086"/>
                  </a:cubicBezTo>
                  <a:cubicBezTo>
                    <a:pt x="1817" y="659"/>
                    <a:pt x="1611" y="178"/>
                    <a:pt x="1198" y="40"/>
                  </a:cubicBezTo>
                  <a:cubicBezTo>
                    <a:pt x="1116" y="14"/>
                    <a:pt x="1032" y="1"/>
                    <a:pt x="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29"/>
            <p:cNvSpPr/>
            <p:nvPr/>
          </p:nvSpPr>
          <p:spPr>
            <a:xfrm>
              <a:off x="1353400" y="646250"/>
              <a:ext cx="43700" cy="37975"/>
            </a:xfrm>
            <a:custGeom>
              <a:avLst/>
              <a:gdLst/>
              <a:ahLst/>
              <a:cxnLst/>
              <a:rect l="l" t="t" r="r" b="b"/>
              <a:pathLst>
                <a:path w="1748" h="1519" extrusionOk="0">
                  <a:moveTo>
                    <a:pt x="936" y="0"/>
                  </a:moveTo>
                  <a:cubicBezTo>
                    <a:pt x="601" y="0"/>
                    <a:pt x="250" y="212"/>
                    <a:pt x="138" y="515"/>
                  </a:cubicBezTo>
                  <a:cubicBezTo>
                    <a:pt x="1" y="914"/>
                    <a:pt x="206" y="1340"/>
                    <a:pt x="619" y="1478"/>
                  </a:cubicBezTo>
                  <a:cubicBezTo>
                    <a:pt x="695" y="1506"/>
                    <a:pt x="775" y="1519"/>
                    <a:pt x="856" y="1519"/>
                  </a:cubicBezTo>
                  <a:cubicBezTo>
                    <a:pt x="1169" y="1519"/>
                    <a:pt x="1487" y="1319"/>
                    <a:pt x="1597" y="1024"/>
                  </a:cubicBezTo>
                  <a:cubicBezTo>
                    <a:pt x="1747" y="625"/>
                    <a:pt x="1541" y="171"/>
                    <a:pt x="1156" y="34"/>
                  </a:cubicBezTo>
                  <a:cubicBezTo>
                    <a:pt x="1085" y="11"/>
                    <a:pt x="1011" y="0"/>
                    <a:pt x="9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29"/>
            <p:cNvSpPr/>
            <p:nvPr/>
          </p:nvSpPr>
          <p:spPr>
            <a:xfrm>
              <a:off x="1314525" y="392775"/>
              <a:ext cx="39600" cy="34925"/>
            </a:xfrm>
            <a:custGeom>
              <a:avLst/>
              <a:gdLst/>
              <a:ahLst/>
              <a:cxnLst/>
              <a:rect l="l" t="t" r="r" b="b"/>
              <a:pathLst>
                <a:path w="1584" h="1397" extrusionOk="0">
                  <a:moveTo>
                    <a:pt x="770" y="0"/>
                  </a:moveTo>
                  <a:cubicBezTo>
                    <a:pt x="493" y="0"/>
                    <a:pt x="234" y="170"/>
                    <a:pt x="138" y="445"/>
                  </a:cubicBezTo>
                  <a:cubicBezTo>
                    <a:pt x="0" y="817"/>
                    <a:pt x="180" y="1216"/>
                    <a:pt x="510" y="1353"/>
                  </a:cubicBezTo>
                  <a:cubicBezTo>
                    <a:pt x="589" y="1382"/>
                    <a:pt x="671" y="1396"/>
                    <a:pt x="753" y="1396"/>
                  </a:cubicBezTo>
                  <a:cubicBezTo>
                    <a:pt x="1059" y="1396"/>
                    <a:pt x="1362" y="1206"/>
                    <a:pt x="1459" y="913"/>
                  </a:cubicBezTo>
                  <a:cubicBezTo>
                    <a:pt x="1583" y="570"/>
                    <a:pt x="1376" y="184"/>
                    <a:pt x="1019" y="47"/>
                  </a:cubicBezTo>
                  <a:cubicBezTo>
                    <a:pt x="937" y="15"/>
                    <a:pt x="852" y="0"/>
                    <a:pt x="7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9"/>
            <p:cNvSpPr/>
            <p:nvPr/>
          </p:nvSpPr>
          <p:spPr>
            <a:xfrm>
              <a:off x="1294250" y="605200"/>
              <a:ext cx="29600" cy="25375"/>
            </a:xfrm>
            <a:custGeom>
              <a:avLst/>
              <a:gdLst/>
              <a:ahLst/>
              <a:cxnLst/>
              <a:rect l="l" t="t" r="r" b="b"/>
              <a:pathLst>
                <a:path w="1184" h="1015" extrusionOk="0">
                  <a:moveTo>
                    <a:pt x="596" y="1"/>
                  </a:moveTo>
                  <a:cubicBezTo>
                    <a:pt x="376" y="1"/>
                    <a:pt x="174" y="133"/>
                    <a:pt x="96" y="355"/>
                  </a:cubicBezTo>
                  <a:cubicBezTo>
                    <a:pt x="0" y="630"/>
                    <a:pt x="151" y="905"/>
                    <a:pt x="441" y="988"/>
                  </a:cubicBezTo>
                  <a:cubicBezTo>
                    <a:pt x="506" y="1006"/>
                    <a:pt x="568" y="1015"/>
                    <a:pt x="625" y="1015"/>
                  </a:cubicBezTo>
                  <a:cubicBezTo>
                    <a:pt x="829" y="1015"/>
                    <a:pt x="976" y="900"/>
                    <a:pt x="1073" y="685"/>
                  </a:cubicBezTo>
                  <a:cubicBezTo>
                    <a:pt x="1183" y="423"/>
                    <a:pt x="1032" y="120"/>
                    <a:pt x="756" y="25"/>
                  </a:cubicBezTo>
                  <a:cubicBezTo>
                    <a:pt x="703" y="9"/>
                    <a:pt x="64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81" name="Google Shape;3181;p29"/>
          <p:cNvSpPr/>
          <p:nvPr/>
        </p:nvSpPr>
        <p:spPr>
          <a:xfrm rot="7740737" flipH="1">
            <a:off x="1594665" y="5025550"/>
            <a:ext cx="373840" cy="198656"/>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182"/>
        <p:cNvGrpSpPr/>
        <p:nvPr/>
      </p:nvGrpSpPr>
      <p:grpSpPr>
        <a:xfrm>
          <a:off x="0" y="0"/>
          <a:ext cx="0" cy="0"/>
          <a:chOff x="0" y="0"/>
          <a:chExt cx="0" cy="0"/>
        </a:xfrm>
      </p:grpSpPr>
      <p:grpSp>
        <p:nvGrpSpPr>
          <p:cNvPr id="3183" name="Google Shape;3183;p30"/>
          <p:cNvGrpSpPr/>
          <p:nvPr/>
        </p:nvGrpSpPr>
        <p:grpSpPr>
          <a:xfrm rot="5400000">
            <a:off x="-1652870" y="4208246"/>
            <a:ext cx="3863820" cy="1504029"/>
            <a:chOff x="5118925" y="3316075"/>
            <a:chExt cx="2765798" cy="1076613"/>
          </a:xfrm>
        </p:grpSpPr>
        <p:sp>
          <p:nvSpPr>
            <p:cNvPr id="3184" name="Google Shape;3184;p30"/>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0"/>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0"/>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0"/>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0"/>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0"/>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0"/>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0"/>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0"/>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0"/>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0"/>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0"/>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0"/>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0"/>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0"/>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0"/>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0"/>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0"/>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0"/>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0"/>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0"/>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0"/>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0"/>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0"/>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0"/>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0"/>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0"/>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0"/>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0"/>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0"/>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0"/>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0"/>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0"/>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0"/>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8" name="Google Shape;3218;p30"/>
          <p:cNvSpPr/>
          <p:nvPr/>
        </p:nvSpPr>
        <p:spPr>
          <a:xfrm rot="10800000" flipH="1">
            <a:off x="5391575" y="4634689"/>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9" name="Google Shape;3219;p30"/>
          <p:cNvGrpSpPr/>
          <p:nvPr/>
        </p:nvGrpSpPr>
        <p:grpSpPr>
          <a:xfrm rot="-8100000" flipH="1">
            <a:off x="5342196" y="-2217151"/>
            <a:ext cx="5125882" cy="3491219"/>
            <a:chOff x="4092125" y="1459371"/>
            <a:chExt cx="941025" cy="640929"/>
          </a:xfrm>
        </p:grpSpPr>
        <p:sp>
          <p:nvSpPr>
            <p:cNvPr id="3220" name="Google Shape;3220;p30"/>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0"/>
            <p:cNvSpPr/>
            <p:nvPr/>
          </p:nvSpPr>
          <p:spPr>
            <a:xfrm>
              <a:off x="4353846" y="1459371"/>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2" name="Google Shape;3222;p30"/>
          <p:cNvSpPr/>
          <p:nvPr/>
        </p:nvSpPr>
        <p:spPr>
          <a:xfrm rot="-6324873" flipH="1">
            <a:off x="1900264" y="4433808"/>
            <a:ext cx="920517" cy="1421592"/>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0"/>
          <p:cNvSpPr/>
          <p:nvPr/>
        </p:nvSpPr>
        <p:spPr>
          <a:xfrm rot="9133046" flipH="1">
            <a:off x="8695928" y="3292890"/>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0"/>
          <p:cNvSpPr/>
          <p:nvPr/>
        </p:nvSpPr>
        <p:spPr>
          <a:xfrm rot="9199197" flipH="1">
            <a:off x="1051295" y="-306396"/>
            <a:ext cx="1162335" cy="765979"/>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0"/>
          <p:cNvSpPr/>
          <p:nvPr/>
        </p:nvSpPr>
        <p:spPr>
          <a:xfrm rot="-8100000" flipH="1">
            <a:off x="-1024076" y="-231990"/>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6" name="Google Shape;3226;p30"/>
          <p:cNvGrpSpPr/>
          <p:nvPr/>
        </p:nvGrpSpPr>
        <p:grpSpPr>
          <a:xfrm rot="10800000" flipH="1">
            <a:off x="289162" y="2317379"/>
            <a:ext cx="424054" cy="474297"/>
            <a:chOff x="6809075" y="3709775"/>
            <a:chExt cx="385925" cy="431650"/>
          </a:xfrm>
        </p:grpSpPr>
        <p:sp>
          <p:nvSpPr>
            <p:cNvPr id="3227" name="Google Shape;3227;p30"/>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0"/>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0"/>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0"/>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0"/>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0"/>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0"/>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0"/>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0"/>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0"/>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0"/>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0"/>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0"/>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0"/>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1" name="Google Shape;3241;p30"/>
          <p:cNvGrpSpPr/>
          <p:nvPr/>
        </p:nvGrpSpPr>
        <p:grpSpPr>
          <a:xfrm>
            <a:off x="8513178" y="1456218"/>
            <a:ext cx="828074" cy="992713"/>
            <a:chOff x="5937150" y="5007400"/>
            <a:chExt cx="373225" cy="447450"/>
          </a:xfrm>
        </p:grpSpPr>
        <p:sp>
          <p:nvSpPr>
            <p:cNvPr id="3242" name="Google Shape;3242;p30"/>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0"/>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0"/>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5" name="Google Shape;3245;p30"/>
          <p:cNvSpPr/>
          <p:nvPr/>
        </p:nvSpPr>
        <p:spPr>
          <a:xfrm rot="3035537" flipH="1">
            <a:off x="2432869" y="-169844"/>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6" name="Google Shape;3246;p30"/>
          <p:cNvGrpSpPr/>
          <p:nvPr/>
        </p:nvGrpSpPr>
        <p:grpSpPr>
          <a:xfrm rot="10800000" flipH="1">
            <a:off x="4002036" y="4903529"/>
            <a:ext cx="733505" cy="482151"/>
            <a:chOff x="6739600" y="291450"/>
            <a:chExt cx="504925" cy="331900"/>
          </a:xfrm>
        </p:grpSpPr>
        <p:sp>
          <p:nvSpPr>
            <p:cNvPr id="3247" name="Google Shape;3247;p30"/>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0"/>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0"/>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0"/>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0"/>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0"/>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0"/>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0"/>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0"/>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0"/>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0"/>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0"/>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0"/>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0"/>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0"/>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0"/>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0"/>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0"/>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0"/>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0"/>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0"/>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0"/>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0"/>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0"/>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1" name="Google Shape;3271;p30"/>
          <p:cNvGrpSpPr/>
          <p:nvPr/>
        </p:nvGrpSpPr>
        <p:grpSpPr>
          <a:xfrm rot="10800000" flipH="1">
            <a:off x="4365717" y="-292711"/>
            <a:ext cx="959756" cy="597643"/>
            <a:chOff x="4819000" y="1410925"/>
            <a:chExt cx="327450" cy="203925"/>
          </a:xfrm>
        </p:grpSpPr>
        <p:sp>
          <p:nvSpPr>
            <p:cNvPr id="3272" name="Google Shape;3272;p30"/>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0"/>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0"/>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0"/>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0"/>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0"/>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0"/>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0"/>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0" name="Google Shape;3280;p30"/>
          <p:cNvGrpSpPr/>
          <p:nvPr/>
        </p:nvGrpSpPr>
        <p:grpSpPr>
          <a:xfrm rot="10800000" flipH="1">
            <a:off x="8218484" y="4129639"/>
            <a:ext cx="424068" cy="382372"/>
            <a:chOff x="593975" y="1926100"/>
            <a:chExt cx="917300" cy="826750"/>
          </a:xfrm>
        </p:grpSpPr>
        <p:sp>
          <p:nvSpPr>
            <p:cNvPr id="3281" name="Google Shape;3281;p30"/>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0"/>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0"/>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0"/>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0"/>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0"/>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0"/>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0"/>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0"/>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0"/>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0"/>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0"/>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0"/>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0"/>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0"/>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0"/>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0"/>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0"/>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0"/>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0"/>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0"/>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0"/>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0"/>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0"/>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0"/>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0"/>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0"/>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0"/>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0"/>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0"/>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0"/>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0"/>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0"/>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0"/>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0"/>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0"/>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30"/>
          <p:cNvGrpSpPr/>
          <p:nvPr/>
        </p:nvGrpSpPr>
        <p:grpSpPr>
          <a:xfrm rot="6216072" flipH="1">
            <a:off x="8218491" y="2570535"/>
            <a:ext cx="424060" cy="474304"/>
            <a:chOff x="6809075" y="3709775"/>
            <a:chExt cx="385925" cy="431650"/>
          </a:xfrm>
        </p:grpSpPr>
        <p:sp>
          <p:nvSpPr>
            <p:cNvPr id="3318" name="Google Shape;3318;p30"/>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0"/>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0"/>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0"/>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0"/>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0"/>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0"/>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0"/>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0"/>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0"/>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0"/>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0"/>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0"/>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0"/>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2" name="Google Shape;3332;p30"/>
          <p:cNvGrpSpPr/>
          <p:nvPr/>
        </p:nvGrpSpPr>
        <p:grpSpPr>
          <a:xfrm rot="10800000" flipH="1">
            <a:off x="434496" y="1245469"/>
            <a:ext cx="506717" cy="456779"/>
            <a:chOff x="593975" y="1926100"/>
            <a:chExt cx="917300" cy="826750"/>
          </a:xfrm>
        </p:grpSpPr>
        <p:sp>
          <p:nvSpPr>
            <p:cNvPr id="3333" name="Google Shape;3333;p30"/>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0"/>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0"/>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0"/>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0"/>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0"/>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0"/>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0"/>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0"/>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0"/>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0"/>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0"/>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30"/>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0"/>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0"/>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0"/>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0"/>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0"/>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0"/>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0"/>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0"/>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0"/>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0"/>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0"/>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0"/>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0"/>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0"/>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0"/>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0"/>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0"/>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0"/>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0"/>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0"/>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0"/>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0"/>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0"/>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69"/>
        <p:cNvGrpSpPr/>
        <p:nvPr/>
      </p:nvGrpSpPr>
      <p:grpSpPr>
        <a:xfrm>
          <a:off x="0" y="0"/>
          <a:ext cx="0" cy="0"/>
          <a:chOff x="0" y="0"/>
          <a:chExt cx="0" cy="0"/>
        </a:xfrm>
      </p:grpSpPr>
      <p:sp>
        <p:nvSpPr>
          <p:cNvPr id="370" name="Google Shape;370;p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1" name="Google Shape;371;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SzPts val="1800"/>
              <a:buFont typeface="Darker Grotesque SemiBold"/>
              <a:buChar char="●"/>
              <a:defRPr sz="1200"/>
            </a:lvl1pPr>
            <a:lvl2pPr marL="914400" lvl="1" indent="-317500" rtl="0">
              <a:lnSpc>
                <a:spcPct val="115000"/>
              </a:lnSpc>
              <a:spcBef>
                <a:spcPts val="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sp>
        <p:nvSpPr>
          <p:cNvPr id="372" name="Google Shape;372;p4"/>
          <p:cNvSpPr/>
          <p:nvPr/>
        </p:nvSpPr>
        <p:spPr>
          <a:xfrm rot="-2858433" flipH="1">
            <a:off x="6122018" y="4290891"/>
            <a:ext cx="5125935" cy="2891909"/>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
          <p:cNvSpPr/>
          <p:nvPr/>
        </p:nvSpPr>
        <p:spPr>
          <a:xfrm rot="-2858433" flipH="1">
            <a:off x="-312200" y="4284127"/>
            <a:ext cx="669186" cy="534777"/>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
          <p:cNvSpPr/>
          <p:nvPr/>
        </p:nvSpPr>
        <p:spPr>
          <a:xfrm rot="6994426" flipH="1">
            <a:off x="8512552" y="-298216"/>
            <a:ext cx="897889" cy="1192392"/>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
          <p:cNvSpPr/>
          <p:nvPr/>
        </p:nvSpPr>
        <p:spPr>
          <a:xfrm rot="-962022">
            <a:off x="-1073239" y="-330478"/>
            <a:ext cx="3254610" cy="722421"/>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
          <p:cNvSpPr/>
          <p:nvPr/>
        </p:nvSpPr>
        <p:spPr>
          <a:xfrm rot="-3035537">
            <a:off x="2008244" y="-215697"/>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
          <p:cNvSpPr/>
          <p:nvPr/>
        </p:nvSpPr>
        <p:spPr>
          <a:xfrm rot="8100000">
            <a:off x="-1158037" y="2166557"/>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 name="Google Shape;378;p4"/>
          <p:cNvGrpSpPr/>
          <p:nvPr/>
        </p:nvGrpSpPr>
        <p:grpSpPr>
          <a:xfrm rot="-8779617">
            <a:off x="8786044" y="1812477"/>
            <a:ext cx="733503" cy="456756"/>
            <a:chOff x="4819000" y="1410925"/>
            <a:chExt cx="327450" cy="203925"/>
          </a:xfrm>
        </p:grpSpPr>
        <p:sp>
          <p:nvSpPr>
            <p:cNvPr id="379" name="Google Shape;379;p4"/>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 name="Google Shape;387;p4"/>
          <p:cNvGrpSpPr/>
          <p:nvPr/>
        </p:nvGrpSpPr>
        <p:grpSpPr>
          <a:xfrm rot="10800000">
            <a:off x="147229" y="3932565"/>
            <a:ext cx="236881" cy="264947"/>
            <a:chOff x="6809075" y="3709775"/>
            <a:chExt cx="385925" cy="431650"/>
          </a:xfrm>
        </p:grpSpPr>
        <p:sp>
          <p:nvSpPr>
            <p:cNvPr id="388" name="Google Shape;388;p4"/>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4"/>
          <p:cNvGrpSpPr/>
          <p:nvPr/>
        </p:nvGrpSpPr>
        <p:grpSpPr>
          <a:xfrm>
            <a:off x="619206" y="763913"/>
            <a:ext cx="188039" cy="296415"/>
            <a:chOff x="4749525" y="2413575"/>
            <a:chExt cx="311271" cy="490672"/>
          </a:xfrm>
        </p:grpSpPr>
        <p:sp>
          <p:nvSpPr>
            <p:cNvPr id="403" name="Google Shape;403;p4"/>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4"/>
          <p:cNvGrpSpPr/>
          <p:nvPr/>
        </p:nvGrpSpPr>
        <p:grpSpPr>
          <a:xfrm flipH="1">
            <a:off x="8336756" y="763913"/>
            <a:ext cx="188039" cy="296415"/>
            <a:chOff x="4749525" y="2413575"/>
            <a:chExt cx="311271" cy="490672"/>
          </a:xfrm>
        </p:grpSpPr>
        <p:sp>
          <p:nvSpPr>
            <p:cNvPr id="407" name="Google Shape;407;p4"/>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369"/>
        <p:cNvGrpSpPr/>
        <p:nvPr/>
      </p:nvGrpSpPr>
      <p:grpSpPr>
        <a:xfrm>
          <a:off x="0" y="0"/>
          <a:ext cx="0" cy="0"/>
          <a:chOff x="0" y="0"/>
          <a:chExt cx="0" cy="0"/>
        </a:xfrm>
      </p:grpSpPr>
      <p:grpSp>
        <p:nvGrpSpPr>
          <p:cNvPr id="3370" name="Google Shape;3370;p31"/>
          <p:cNvGrpSpPr/>
          <p:nvPr/>
        </p:nvGrpSpPr>
        <p:grpSpPr>
          <a:xfrm rot="-5400000" flipH="1">
            <a:off x="6928965" y="3851981"/>
            <a:ext cx="3863820" cy="1504029"/>
            <a:chOff x="5118925" y="3316075"/>
            <a:chExt cx="2765798" cy="1076613"/>
          </a:xfrm>
        </p:grpSpPr>
        <p:sp>
          <p:nvSpPr>
            <p:cNvPr id="3371" name="Google Shape;3371;p31"/>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1"/>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1"/>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1"/>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1"/>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1"/>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1"/>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1"/>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1"/>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1"/>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1"/>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1"/>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1"/>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1"/>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1"/>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1"/>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1"/>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1"/>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1"/>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1"/>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1"/>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1"/>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1"/>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1"/>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1"/>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1"/>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1"/>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1"/>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1"/>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1"/>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1"/>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1"/>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1"/>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1"/>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5" name="Google Shape;3405;p31"/>
          <p:cNvGrpSpPr/>
          <p:nvPr/>
        </p:nvGrpSpPr>
        <p:grpSpPr>
          <a:xfrm rot="10800000">
            <a:off x="-1112221" y="-275146"/>
            <a:ext cx="2765798" cy="1076613"/>
            <a:chOff x="5118925" y="3316075"/>
            <a:chExt cx="2765798" cy="1076613"/>
          </a:xfrm>
        </p:grpSpPr>
        <p:sp>
          <p:nvSpPr>
            <p:cNvPr id="3406" name="Google Shape;3406;p31"/>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1"/>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1"/>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1"/>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1"/>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1"/>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1"/>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1"/>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1"/>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1"/>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1"/>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1"/>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1"/>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1"/>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1"/>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1"/>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1"/>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1"/>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1"/>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1"/>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1"/>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1"/>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1"/>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1"/>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1"/>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1"/>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1"/>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1"/>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1"/>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1"/>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1"/>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1"/>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1"/>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1"/>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0" name="Google Shape;3440;p31"/>
          <p:cNvGrpSpPr/>
          <p:nvPr/>
        </p:nvGrpSpPr>
        <p:grpSpPr>
          <a:xfrm rot="10800000">
            <a:off x="7247512" y="4509168"/>
            <a:ext cx="1236818" cy="1079132"/>
            <a:chOff x="2389000" y="3547600"/>
            <a:chExt cx="1218300" cy="1062975"/>
          </a:xfrm>
        </p:grpSpPr>
        <p:sp>
          <p:nvSpPr>
            <p:cNvPr id="3441" name="Google Shape;3441;p31"/>
            <p:cNvSpPr/>
            <p:nvPr/>
          </p:nvSpPr>
          <p:spPr>
            <a:xfrm>
              <a:off x="2389000" y="3547600"/>
              <a:ext cx="1218300" cy="1062975"/>
            </a:xfrm>
            <a:custGeom>
              <a:avLst/>
              <a:gdLst/>
              <a:ahLst/>
              <a:cxnLst/>
              <a:rect l="l" t="t" r="r" b="b"/>
              <a:pathLst>
                <a:path w="48732" h="42519" extrusionOk="0">
                  <a:moveTo>
                    <a:pt x="26504" y="1"/>
                  </a:moveTo>
                  <a:cubicBezTo>
                    <a:pt x="26234" y="1"/>
                    <a:pt x="25965" y="9"/>
                    <a:pt x="25701" y="27"/>
                  </a:cubicBezTo>
                  <a:cubicBezTo>
                    <a:pt x="22413" y="234"/>
                    <a:pt x="19702" y="1815"/>
                    <a:pt x="21078" y="5847"/>
                  </a:cubicBezTo>
                  <a:cubicBezTo>
                    <a:pt x="21518" y="7113"/>
                    <a:pt x="24064" y="10745"/>
                    <a:pt x="22729" y="12038"/>
                  </a:cubicBezTo>
                  <a:cubicBezTo>
                    <a:pt x="22454" y="12303"/>
                    <a:pt x="22173" y="12415"/>
                    <a:pt x="21892" y="12415"/>
                  </a:cubicBezTo>
                  <a:cubicBezTo>
                    <a:pt x="20567" y="12415"/>
                    <a:pt x="19267" y="9907"/>
                    <a:pt x="18904" y="9011"/>
                  </a:cubicBezTo>
                  <a:cubicBezTo>
                    <a:pt x="18106" y="7058"/>
                    <a:pt x="17666" y="5035"/>
                    <a:pt x="15602" y="4031"/>
                  </a:cubicBezTo>
                  <a:cubicBezTo>
                    <a:pt x="14928" y="3700"/>
                    <a:pt x="14255" y="3551"/>
                    <a:pt x="13599" y="3551"/>
                  </a:cubicBezTo>
                  <a:cubicBezTo>
                    <a:pt x="12127" y="3551"/>
                    <a:pt x="10741" y="4301"/>
                    <a:pt x="9618" y="5434"/>
                  </a:cubicBezTo>
                  <a:cubicBezTo>
                    <a:pt x="1" y="15078"/>
                    <a:pt x="11049" y="27405"/>
                    <a:pt x="18561" y="33844"/>
                  </a:cubicBezTo>
                  <a:cubicBezTo>
                    <a:pt x="22591" y="37297"/>
                    <a:pt x="27131" y="40187"/>
                    <a:pt x="32401" y="41260"/>
                  </a:cubicBezTo>
                  <a:cubicBezTo>
                    <a:pt x="34820" y="41756"/>
                    <a:pt x="37748" y="42518"/>
                    <a:pt x="40513" y="42518"/>
                  </a:cubicBezTo>
                  <a:cubicBezTo>
                    <a:pt x="41963" y="42518"/>
                    <a:pt x="43368" y="42309"/>
                    <a:pt x="44631" y="41741"/>
                  </a:cubicBezTo>
                  <a:cubicBezTo>
                    <a:pt x="47025" y="40668"/>
                    <a:pt x="47287" y="38521"/>
                    <a:pt x="47617" y="36142"/>
                  </a:cubicBezTo>
                  <a:cubicBezTo>
                    <a:pt x="48731" y="27887"/>
                    <a:pt x="47645" y="20856"/>
                    <a:pt x="42857" y="13992"/>
                  </a:cubicBezTo>
                  <a:cubicBezTo>
                    <a:pt x="39858" y="9699"/>
                    <a:pt x="37340" y="4223"/>
                    <a:pt x="32607" y="1444"/>
                  </a:cubicBezTo>
                  <a:cubicBezTo>
                    <a:pt x="31145" y="596"/>
                    <a:pt x="28761" y="1"/>
                    <a:pt x="265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1"/>
            <p:cNvSpPr/>
            <p:nvPr/>
          </p:nvSpPr>
          <p:spPr>
            <a:xfrm>
              <a:off x="2626700" y="3864925"/>
              <a:ext cx="261425" cy="194800"/>
            </a:xfrm>
            <a:custGeom>
              <a:avLst/>
              <a:gdLst/>
              <a:ahLst/>
              <a:cxnLst/>
              <a:rect l="l" t="t" r="r" b="b"/>
              <a:pathLst>
                <a:path w="10457" h="7792" extrusionOk="0">
                  <a:moveTo>
                    <a:pt x="3792" y="0"/>
                  </a:moveTo>
                  <a:cubicBezTo>
                    <a:pt x="2252" y="0"/>
                    <a:pt x="926" y="828"/>
                    <a:pt x="550" y="2619"/>
                  </a:cubicBezTo>
                  <a:cubicBezTo>
                    <a:pt x="0" y="5219"/>
                    <a:pt x="2820" y="7104"/>
                    <a:pt x="4994" y="7655"/>
                  </a:cubicBezTo>
                  <a:cubicBezTo>
                    <a:pt x="5351" y="7743"/>
                    <a:pt x="5793" y="7792"/>
                    <a:pt x="6269" y="7792"/>
                  </a:cubicBezTo>
                  <a:cubicBezTo>
                    <a:pt x="7791" y="7792"/>
                    <a:pt x="9662" y="7295"/>
                    <a:pt x="10249" y="6017"/>
                  </a:cubicBezTo>
                  <a:cubicBezTo>
                    <a:pt x="10401" y="5674"/>
                    <a:pt x="10456" y="5343"/>
                    <a:pt x="10442" y="4999"/>
                  </a:cubicBezTo>
                  <a:cubicBezTo>
                    <a:pt x="10304" y="2977"/>
                    <a:pt x="7347" y="1092"/>
                    <a:pt x="5833" y="446"/>
                  </a:cubicBezTo>
                  <a:cubicBezTo>
                    <a:pt x="5152" y="152"/>
                    <a:pt x="4453" y="0"/>
                    <a:pt x="3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1"/>
            <p:cNvSpPr/>
            <p:nvPr/>
          </p:nvSpPr>
          <p:spPr>
            <a:xfrm>
              <a:off x="2756025" y="4085675"/>
              <a:ext cx="277225" cy="170425"/>
            </a:xfrm>
            <a:custGeom>
              <a:avLst/>
              <a:gdLst/>
              <a:ahLst/>
              <a:cxnLst/>
              <a:rect l="l" t="t" r="r" b="b"/>
              <a:pathLst>
                <a:path w="11089" h="6817" extrusionOk="0">
                  <a:moveTo>
                    <a:pt x="6260" y="1"/>
                  </a:moveTo>
                  <a:cubicBezTo>
                    <a:pt x="4599" y="1"/>
                    <a:pt x="2582" y="875"/>
                    <a:pt x="1802" y="1782"/>
                  </a:cubicBezTo>
                  <a:cubicBezTo>
                    <a:pt x="1" y="3878"/>
                    <a:pt x="1035" y="6816"/>
                    <a:pt x="3759" y="6816"/>
                  </a:cubicBezTo>
                  <a:cubicBezTo>
                    <a:pt x="3968" y="6816"/>
                    <a:pt x="4187" y="6799"/>
                    <a:pt x="4416" y="6762"/>
                  </a:cubicBezTo>
                  <a:cubicBezTo>
                    <a:pt x="6521" y="6432"/>
                    <a:pt x="11089" y="1892"/>
                    <a:pt x="7635" y="269"/>
                  </a:cubicBezTo>
                  <a:cubicBezTo>
                    <a:pt x="7240" y="82"/>
                    <a:pt x="6766" y="1"/>
                    <a:pt x="6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1"/>
            <p:cNvSpPr/>
            <p:nvPr/>
          </p:nvSpPr>
          <p:spPr>
            <a:xfrm>
              <a:off x="2938150" y="4214150"/>
              <a:ext cx="209150" cy="201650"/>
            </a:xfrm>
            <a:custGeom>
              <a:avLst/>
              <a:gdLst/>
              <a:ahLst/>
              <a:cxnLst/>
              <a:rect l="l" t="t" r="r" b="b"/>
              <a:pathLst>
                <a:path w="8366" h="8066" extrusionOk="0">
                  <a:moveTo>
                    <a:pt x="4938" y="1"/>
                  </a:moveTo>
                  <a:cubicBezTo>
                    <a:pt x="4843" y="1"/>
                    <a:pt x="4745" y="5"/>
                    <a:pt x="4643" y="14"/>
                  </a:cubicBezTo>
                  <a:cubicBezTo>
                    <a:pt x="2771" y="179"/>
                    <a:pt x="653" y="2738"/>
                    <a:pt x="378" y="4265"/>
                  </a:cubicBezTo>
                  <a:cubicBezTo>
                    <a:pt x="1" y="6387"/>
                    <a:pt x="1346" y="8065"/>
                    <a:pt x="3065" y="8065"/>
                  </a:cubicBezTo>
                  <a:cubicBezTo>
                    <a:pt x="3731" y="8065"/>
                    <a:pt x="4453" y="7813"/>
                    <a:pt x="5152" y="7237"/>
                  </a:cubicBezTo>
                  <a:cubicBezTo>
                    <a:pt x="6759" y="5925"/>
                    <a:pt x="8365" y="1"/>
                    <a:pt x="49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1"/>
            <p:cNvSpPr/>
            <p:nvPr/>
          </p:nvSpPr>
          <p:spPr>
            <a:xfrm>
              <a:off x="3125400" y="4293850"/>
              <a:ext cx="169650" cy="214350"/>
            </a:xfrm>
            <a:custGeom>
              <a:avLst/>
              <a:gdLst/>
              <a:ahLst/>
              <a:cxnLst/>
              <a:rect l="l" t="t" r="r" b="b"/>
              <a:pathLst>
                <a:path w="6786" h="8574" extrusionOk="0">
                  <a:moveTo>
                    <a:pt x="3350" y="1"/>
                  </a:moveTo>
                  <a:cubicBezTo>
                    <a:pt x="2954" y="1"/>
                    <a:pt x="2525" y="144"/>
                    <a:pt x="2065" y="472"/>
                  </a:cubicBezTo>
                  <a:cubicBezTo>
                    <a:pt x="537" y="1559"/>
                    <a:pt x="1" y="4847"/>
                    <a:pt x="537" y="6305"/>
                  </a:cubicBezTo>
                  <a:cubicBezTo>
                    <a:pt x="1077" y="7767"/>
                    <a:pt x="2285" y="8573"/>
                    <a:pt x="3475" y="8573"/>
                  </a:cubicBezTo>
                  <a:cubicBezTo>
                    <a:pt x="4558" y="8573"/>
                    <a:pt x="5627" y="7905"/>
                    <a:pt x="6164" y="6457"/>
                  </a:cubicBezTo>
                  <a:cubicBezTo>
                    <a:pt x="6785" y="4757"/>
                    <a:pt x="5629" y="1"/>
                    <a:pt x="3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1"/>
            <p:cNvSpPr/>
            <p:nvPr/>
          </p:nvSpPr>
          <p:spPr>
            <a:xfrm>
              <a:off x="2979575" y="3664500"/>
              <a:ext cx="181625" cy="238400"/>
            </a:xfrm>
            <a:custGeom>
              <a:avLst/>
              <a:gdLst/>
              <a:ahLst/>
              <a:cxnLst/>
              <a:rect l="l" t="t" r="r" b="b"/>
              <a:pathLst>
                <a:path w="7265" h="9536" extrusionOk="0">
                  <a:moveTo>
                    <a:pt x="3457" y="1"/>
                  </a:moveTo>
                  <a:cubicBezTo>
                    <a:pt x="3451" y="1"/>
                    <a:pt x="3446" y="1"/>
                    <a:pt x="3440" y="1"/>
                  </a:cubicBezTo>
                  <a:cubicBezTo>
                    <a:pt x="1019" y="28"/>
                    <a:pt x="1" y="2175"/>
                    <a:pt x="482" y="4431"/>
                  </a:cubicBezTo>
                  <a:cubicBezTo>
                    <a:pt x="799" y="5931"/>
                    <a:pt x="1954" y="8971"/>
                    <a:pt x="3770" y="9466"/>
                  </a:cubicBezTo>
                  <a:cubicBezTo>
                    <a:pt x="3935" y="9511"/>
                    <a:pt x="4107" y="9536"/>
                    <a:pt x="4283" y="9536"/>
                  </a:cubicBezTo>
                  <a:cubicBezTo>
                    <a:pt x="4432" y="9536"/>
                    <a:pt x="4582" y="9518"/>
                    <a:pt x="4733" y="9481"/>
                  </a:cubicBezTo>
                  <a:cubicBezTo>
                    <a:pt x="6397" y="9095"/>
                    <a:pt x="7265" y="6440"/>
                    <a:pt x="7210" y="4996"/>
                  </a:cubicBezTo>
                  <a:cubicBezTo>
                    <a:pt x="7113" y="2909"/>
                    <a:pt x="5922" y="1"/>
                    <a:pt x="34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1"/>
            <p:cNvSpPr/>
            <p:nvPr/>
          </p:nvSpPr>
          <p:spPr>
            <a:xfrm>
              <a:off x="3146725" y="3829975"/>
              <a:ext cx="211775" cy="190875"/>
            </a:xfrm>
            <a:custGeom>
              <a:avLst/>
              <a:gdLst/>
              <a:ahLst/>
              <a:cxnLst/>
              <a:rect l="l" t="t" r="r" b="b"/>
              <a:pathLst>
                <a:path w="8471" h="7635" extrusionOk="0">
                  <a:moveTo>
                    <a:pt x="4972" y="1"/>
                  </a:moveTo>
                  <a:cubicBezTo>
                    <a:pt x="4385" y="1"/>
                    <a:pt x="3760" y="156"/>
                    <a:pt x="3151" y="495"/>
                  </a:cubicBezTo>
                  <a:cubicBezTo>
                    <a:pt x="1762" y="1266"/>
                    <a:pt x="1" y="4141"/>
                    <a:pt x="441" y="5984"/>
                  </a:cubicBezTo>
                  <a:cubicBezTo>
                    <a:pt x="732" y="7179"/>
                    <a:pt x="1474" y="7634"/>
                    <a:pt x="2377" y="7634"/>
                  </a:cubicBezTo>
                  <a:cubicBezTo>
                    <a:pt x="4336" y="7634"/>
                    <a:pt x="7054" y="5493"/>
                    <a:pt x="7581" y="4100"/>
                  </a:cubicBezTo>
                  <a:cubicBezTo>
                    <a:pt x="8470" y="1729"/>
                    <a:pt x="6932" y="1"/>
                    <a:pt x="49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1"/>
            <p:cNvSpPr/>
            <p:nvPr/>
          </p:nvSpPr>
          <p:spPr>
            <a:xfrm>
              <a:off x="3241375" y="4027025"/>
              <a:ext cx="257925" cy="158350"/>
            </a:xfrm>
            <a:custGeom>
              <a:avLst/>
              <a:gdLst/>
              <a:ahLst/>
              <a:cxnLst/>
              <a:rect l="l" t="t" r="r" b="b"/>
              <a:pathLst>
                <a:path w="10317" h="6334" extrusionOk="0">
                  <a:moveTo>
                    <a:pt x="5722" y="0"/>
                  </a:moveTo>
                  <a:cubicBezTo>
                    <a:pt x="4129" y="0"/>
                    <a:pt x="1191" y="1572"/>
                    <a:pt x="658" y="3385"/>
                  </a:cubicBezTo>
                  <a:cubicBezTo>
                    <a:pt x="1" y="5557"/>
                    <a:pt x="1945" y="6334"/>
                    <a:pt x="4016" y="6334"/>
                  </a:cubicBezTo>
                  <a:cubicBezTo>
                    <a:pt x="5501" y="6334"/>
                    <a:pt x="7051" y="5935"/>
                    <a:pt x="7757" y="5366"/>
                  </a:cubicBezTo>
                  <a:cubicBezTo>
                    <a:pt x="10316" y="3289"/>
                    <a:pt x="8790" y="83"/>
                    <a:pt x="5763" y="1"/>
                  </a:cubicBezTo>
                  <a:cubicBezTo>
                    <a:pt x="5749" y="0"/>
                    <a:pt x="5736" y="0"/>
                    <a:pt x="5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1"/>
            <p:cNvSpPr/>
            <p:nvPr/>
          </p:nvSpPr>
          <p:spPr>
            <a:xfrm>
              <a:off x="3255975" y="4228375"/>
              <a:ext cx="285275" cy="157375"/>
            </a:xfrm>
            <a:custGeom>
              <a:avLst/>
              <a:gdLst/>
              <a:ahLst/>
              <a:cxnLst/>
              <a:rect l="l" t="t" r="r" b="b"/>
              <a:pathLst>
                <a:path w="11411" h="6295" extrusionOk="0">
                  <a:moveTo>
                    <a:pt x="5946" y="1"/>
                  </a:moveTo>
                  <a:cubicBezTo>
                    <a:pt x="4709" y="1"/>
                    <a:pt x="3442" y="289"/>
                    <a:pt x="2716" y="972"/>
                  </a:cubicBezTo>
                  <a:cubicBezTo>
                    <a:pt x="1" y="3478"/>
                    <a:pt x="5112" y="6294"/>
                    <a:pt x="7476" y="6294"/>
                  </a:cubicBezTo>
                  <a:cubicBezTo>
                    <a:pt x="7604" y="6294"/>
                    <a:pt x="7724" y="6286"/>
                    <a:pt x="7834" y="6269"/>
                  </a:cubicBezTo>
                  <a:cubicBezTo>
                    <a:pt x="11095" y="5774"/>
                    <a:pt x="11411" y="2238"/>
                    <a:pt x="8824" y="642"/>
                  </a:cubicBezTo>
                  <a:cubicBezTo>
                    <a:pt x="8181" y="241"/>
                    <a:pt x="7076" y="1"/>
                    <a:pt x="59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1"/>
            <p:cNvSpPr/>
            <p:nvPr/>
          </p:nvSpPr>
          <p:spPr>
            <a:xfrm>
              <a:off x="2966850" y="3917325"/>
              <a:ext cx="239075" cy="283075"/>
            </a:xfrm>
            <a:custGeom>
              <a:avLst/>
              <a:gdLst/>
              <a:ahLst/>
              <a:cxnLst/>
              <a:rect l="l" t="t" r="r" b="b"/>
              <a:pathLst>
                <a:path w="9563" h="11323" extrusionOk="0">
                  <a:moveTo>
                    <a:pt x="0" y="1"/>
                  </a:moveTo>
                  <a:cubicBezTo>
                    <a:pt x="0" y="1"/>
                    <a:pt x="165" y="427"/>
                    <a:pt x="523" y="1142"/>
                  </a:cubicBezTo>
                  <a:cubicBezTo>
                    <a:pt x="867" y="1857"/>
                    <a:pt x="1418" y="2862"/>
                    <a:pt x="2188" y="4004"/>
                  </a:cubicBezTo>
                  <a:cubicBezTo>
                    <a:pt x="3701" y="6315"/>
                    <a:pt x="6191" y="9204"/>
                    <a:pt x="9562" y="11323"/>
                  </a:cubicBezTo>
                  <a:cubicBezTo>
                    <a:pt x="9232" y="10952"/>
                    <a:pt x="7444" y="9081"/>
                    <a:pt x="5503" y="6769"/>
                  </a:cubicBezTo>
                  <a:cubicBezTo>
                    <a:pt x="3536" y="4486"/>
                    <a:pt x="1458" y="173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1"/>
            <p:cNvSpPr/>
            <p:nvPr/>
          </p:nvSpPr>
          <p:spPr>
            <a:xfrm>
              <a:off x="3353800" y="3664450"/>
              <a:ext cx="5850" cy="4225"/>
            </a:xfrm>
            <a:custGeom>
              <a:avLst/>
              <a:gdLst/>
              <a:ahLst/>
              <a:cxnLst/>
              <a:rect l="l" t="t" r="r" b="b"/>
              <a:pathLst>
                <a:path w="234" h="169" extrusionOk="0">
                  <a:moveTo>
                    <a:pt x="111" y="1"/>
                  </a:moveTo>
                  <a:cubicBezTo>
                    <a:pt x="77" y="1"/>
                    <a:pt x="50" y="49"/>
                    <a:pt x="0" y="85"/>
                  </a:cubicBezTo>
                  <a:cubicBezTo>
                    <a:pt x="55" y="127"/>
                    <a:pt x="96" y="168"/>
                    <a:pt x="138" y="168"/>
                  </a:cubicBezTo>
                  <a:cubicBezTo>
                    <a:pt x="165" y="155"/>
                    <a:pt x="193" y="100"/>
                    <a:pt x="234" y="72"/>
                  </a:cubicBezTo>
                  <a:cubicBezTo>
                    <a:pt x="193" y="45"/>
                    <a:pt x="151" y="3"/>
                    <a:pt x="123" y="3"/>
                  </a:cubicBezTo>
                  <a:cubicBezTo>
                    <a:pt x="119" y="2"/>
                    <a:pt x="115" y="1"/>
                    <a:pt x="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2" name="Google Shape;3452;p31"/>
          <p:cNvGrpSpPr/>
          <p:nvPr/>
        </p:nvGrpSpPr>
        <p:grpSpPr>
          <a:xfrm rot="-5400000">
            <a:off x="8253628" y="1526805"/>
            <a:ext cx="354275" cy="296400"/>
            <a:chOff x="5613525" y="2508525"/>
            <a:chExt cx="354275" cy="296400"/>
          </a:xfrm>
        </p:grpSpPr>
        <p:sp>
          <p:nvSpPr>
            <p:cNvPr id="3453" name="Google Shape;3453;p31"/>
            <p:cNvSpPr/>
            <p:nvPr/>
          </p:nvSpPr>
          <p:spPr>
            <a:xfrm>
              <a:off x="5613525" y="2508525"/>
              <a:ext cx="49175" cy="296400"/>
            </a:xfrm>
            <a:custGeom>
              <a:avLst/>
              <a:gdLst/>
              <a:ahLst/>
              <a:cxnLst/>
              <a:rect l="l" t="t" r="r" b="b"/>
              <a:pathLst>
                <a:path w="1967" h="11856" extrusionOk="0">
                  <a:moveTo>
                    <a:pt x="1077" y="0"/>
                  </a:moveTo>
                  <a:cubicBezTo>
                    <a:pt x="691" y="0"/>
                    <a:pt x="309" y="248"/>
                    <a:pt x="316" y="743"/>
                  </a:cubicBezTo>
                  <a:cubicBezTo>
                    <a:pt x="316" y="1389"/>
                    <a:pt x="330" y="2022"/>
                    <a:pt x="330" y="2655"/>
                  </a:cubicBezTo>
                  <a:cubicBezTo>
                    <a:pt x="233" y="5572"/>
                    <a:pt x="0" y="8571"/>
                    <a:pt x="385" y="11419"/>
                  </a:cubicBezTo>
                  <a:cubicBezTo>
                    <a:pt x="418" y="11710"/>
                    <a:pt x="670" y="11855"/>
                    <a:pt x="933" y="11855"/>
                  </a:cubicBezTo>
                  <a:cubicBezTo>
                    <a:pt x="994" y="11855"/>
                    <a:pt x="1055" y="11848"/>
                    <a:pt x="1114" y="11832"/>
                  </a:cubicBezTo>
                  <a:cubicBezTo>
                    <a:pt x="1143" y="11835"/>
                    <a:pt x="1172" y="11836"/>
                    <a:pt x="1202" y="11836"/>
                  </a:cubicBezTo>
                  <a:cubicBezTo>
                    <a:pt x="1587" y="11836"/>
                    <a:pt x="1967" y="11588"/>
                    <a:pt x="1967" y="11102"/>
                  </a:cubicBezTo>
                  <a:cubicBezTo>
                    <a:pt x="1939" y="7842"/>
                    <a:pt x="1926" y="4595"/>
                    <a:pt x="1912" y="1334"/>
                  </a:cubicBezTo>
                  <a:cubicBezTo>
                    <a:pt x="1912" y="1224"/>
                    <a:pt x="1884" y="1128"/>
                    <a:pt x="1857" y="1046"/>
                  </a:cubicBezTo>
                  <a:lnTo>
                    <a:pt x="1857" y="743"/>
                  </a:lnTo>
                  <a:cubicBezTo>
                    <a:pt x="1850" y="248"/>
                    <a:pt x="1462" y="0"/>
                    <a:pt x="1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1"/>
            <p:cNvSpPr/>
            <p:nvPr/>
          </p:nvSpPr>
          <p:spPr>
            <a:xfrm>
              <a:off x="5689525" y="2508525"/>
              <a:ext cx="49550" cy="296400"/>
            </a:xfrm>
            <a:custGeom>
              <a:avLst/>
              <a:gdLst/>
              <a:ahLst/>
              <a:cxnLst/>
              <a:rect l="l" t="t" r="r" b="b"/>
              <a:pathLst>
                <a:path w="1982" h="11856" extrusionOk="0">
                  <a:moveTo>
                    <a:pt x="1091" y="0"/>
                  </a:moveTo>
                  <a:cubicBezTo>
                    <a:pt x="706" y="0"/>
                    <a:pt x="324" y="248"/>
                    <a:pt x="330" y="743"/>
                  </a:cubicBezTo>
                  <a:cubicBezTo>
                    <a:pt x="330" y="1389"/>
                    <a:pt x="345" y="2022"/>
                    <a:pt x="345" y="2655"/>
                  </a:cubicBezTo>
                  <a:cubicBezTo>
                    <a:pt x="234" y="5572"/>
                    <a:pt x="0" y="8571"/>
                    <a:pt x="385" y="11419"/>
                  </a:cubicBezTo>
                  <a:cubicBezTo>
                    <a:pt x="430" y="11710"/>
                    <a:pt x="684" y="11855"/>
                    <a:pt x="947" y="11855"/>
                  </a:cubicBezTo>
                  <a:cubicBezTo>
                    <a:pt x="1008" y="11855"/>
                    <a:pt x="1069" y="11848"/>
                    <a:pt x="1128" y="11832"/>
                  </a:cubicBezTo>
                  <a:cubicBezTo>
                    <a:pt x="1157" y="11835"/>
                    <a:pt x="1187" y="11836"/>
                    <a:pt x="1216" y="11836"/>
                  </a:cubicBezTo>
                  <a:cubicBezTo>
                    <a:pt x="1601" y="11836"/>
                    <a:pt x="1981" y="11588"/>
                    <a:pt x="1981" y="11102"/>
                  </a:cubicBezTo>
                  <a:cubicBezTo>
                    <a:pt x="1954" y="7842"/>
                    <a:pt x="1940" y="4595"/>
                    <a:pt x="1926" y="1334"/>
                  </a:cubicBezTo>
                  <a:cubicBezTo>
                    <a:pt x="1926" y="1224"/>
                    <a:pt x="1899" y="1128"/>
                    <a:pt x="1871" y="1046"/>
                  </a:cubicBezTo>
                  <a:lnTo>
                    <a:pt x="1871" y="743"/>
                  </a:lnTo>
                  <a:cubicBezTo>
                    <a:pt x="1865" y="248"/>
                    <a:pt x="1476" y="0"/>
                    <a:pt x="1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1"/>
            <p:cNvSpPr/>
            <p:nvPr/>
          </p:nvSpPr>
          <p:spPr>
            <a:xfrm>
              <a:off x="5765875" y="2508525"/>
              <a:ext cx="49525" cy="296400"/>
            </a:xfrm>
            <a:custGeom>
              <a:avLst/>
              <a:gdLst/>
              <a:ahLst/>
              <a:cxnLst/>
              <a:rect l="l" t="t" r="r" b="b"/>
              <a:pathLst>
                <a:path w="1981" h="11856" extrusionOk="0">
                  <a:moveTo>
                    <a:pt x="1089" y="0"/>
                  </a:moveTo>
                  <a:cubicBezTo>
                    <a:pt x="706" y="0"/>
                    <a:pt x="324" y="248"/>
                    <a:pt x="330" y="743"/>
                  </a:cubicBezTo>
                  <a:cubicBezTo>
                    <a:pt x="330" y="1389"/>
                    <a:pt x="345" y="2022"/>
                    <a:pt x="345" y="2655"/>
                  </a:cubicBezTo>
                  <a:cubicBezTo>
                    <a:pt x="235" y="5572"/>
                    <a:pt x="0" y="8571"/>
                    <a:pt x="386" y="11419"/>
                  </a:cubicBezTo>
                  <a:cubicBezTo>
                    <a:pt x="430" y="11710"/>
                    <a:pt x="684" y="11855"/>
                    <a:pt x="947" y="11855"/>
                  </a:cubicBezTo>
                  <a:cubicBezTo>
                    <a:pt x="1008" y="11855"/>
                    <a:pt x="1069" y="11848"/>
                    <a:pt x="1128" y="11832"/>
                  </a:cubicBezTo>
                  <a:cubicBezTo>
                    <a:pt x="1158" y="11835"/>
                    <a:pt x="1187" y="11836"/>
                    <a:pt x="1216" y="11836"/>
                  </a:cubicBezTo>
                  <a:cubicBezTo>
                    <a:pt x="1601" y="11836"/>
                    <a:pt x="1980" y="11588"/>
                    <a:pt x="1968" y="11102"/>
                  </a:cubicBezTo>
                  <a:cubicBezTo>
                    <a:pt x="1954" y="7842"/>
                    <a:pt x="1941" y="4595"/>
                    <a:pt x="1926" y="1334"/>
                  </a:cubicBezTo>
                  <a:cubicBezTo>
                    <a:pt x="1926" y="1224"/>
                    <a:pt x="1899" y="1128"/>
                    <a:pt x="1871" y="1046"/>
                  </a:cubicBezTo>
                  <a:cubicBezTo>
                    <a:pt x="1871" y="949"/>
                    <a:pt x="1858" y="839"/>
                    <a:pt x="1858" y="743"/>
                  </a:cubicBezTo>
                  <a:cubicBezTo>
                    <a:pt x="1858" y="248"/>
                    <a:pt x="1473" y="0"/>
                    <a:pt x="1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1"/>
            <p:cNvSpPr/>
            <p:nvPr/>
          </p:nvSpPr>
          <p:spPr>
            <a:xfrm>
              <a:off x="584222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30" y="11710"/>
                    <a:pt x="684" y="11855"/>
                    <a:pt x="948" y="11855"/>
                  </a:cubicBezTo>
                  <a:cubicBezTo>
                    <a:pt x="1008" y="11855"/>
                    <a:pt x="1069" y="11848"/>
                    <a:pt x="1129" y="11832"/>
                  </a:cubicBezTo>
                  <a:cubicBezTo>
                    <a:pt x="1158" y="11835"/>
                    <a:pt x="1187" y="11836"/>
                    <a:pt x="1216" y="11836"/>
                  </a:cubicBezTo>
                  <a:cubicBezTo>
                    <a:pt x="1600" y="11836"/>
                    <a:pt x="1968" y="11588"/>
                    <a:pt x="1968" y="11102"/>
                  </a:cubicBezTo>
                  <a:cubicBezTo>
                    <a:pt x="1954" y="7842"/>
                    <a:pt x="1941" y="4595"/>
                    <a:pt x="1913" y="1334"/>
                  </a:cubicBezTo>
                  <a:cubicBezTo>
                    <a:pt x="1913" y="1224"/>
                    <a:pt x="1899" y="1128"/>
                    <a:pt x="1858" y="1046"/>
                  </a:cubicBezTo>
                  <a:lnTo>
                    <a:pt x="1858" y="743"/>
                  </a:lnTo>
                  <a:cubicBezTo>
                    <a:pt x="1851" y="248"/>
                    <a:pt x="1466" y="0"/>
                    <a:pt x="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1"/>
            <p:cNvSpPr/>
            <p:nvPr/>
          </p:nvSpPr>
          <p:spPr>
            <a:xfrm>
              <a:off x="591857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20" y="11710"/>
                    <a:pt x="681" y="11855"/>
                    <a:pt x="947" y="11855"/>
                  </a:cubicBezTo>
                  <a:cubicBezTo>
                    <a:pt x="1008" y="11855"/>
                    <a:pt x="1070" y="11848"/>
                    <a:pt x="1129" y="11832"/>
                  </a:cubicBezTo>
                  <a:cubicBezTo>
                    <a:pt x="1158" y="11835"/>
                    <a:pt x="1187" y="11836"/>
                    <a:pt x="1217" y="11836"/>
                  </a:cubicBezTo>
                  <a:cubicBezTo>
                    <a:pt x="1600" y="11836"/>
                    <a:pt x="1969" y="11588"/>
                    <a:pt x="1969" y="11102"/>
                  </a:cubicBezTo>
                  <a:cubicBezTo>
                    <a:pt x="1954" y="7842"/>
                    <a:pt x="1941" y="4595"/>
                    <a:pt x="1914" y="1334"/>
                  </a:cubicBezTo>
                  <a:cubicBezTo>
                    <a:pt x="1914" y="1224"/>
                    <a:pt x="1899" y="1128"/>
                    <a:pt x="1859" y="1046"/>
                  </a:cubicBezTo>
                  <a:lnTo>
                    <a:pt x="1859" y="743"/>
                  </a:lnTo>
                  <a:cubicBezTo>
                    <a:pt x="1851" y="248"/>
                    <a:pt x="1466" y="0"/>
                    <a:pt x="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31"/>
          <p:cNvGrpSpPr/>
          <p:nvPr/>
        </p:nvGrpSpPr>
        <p:grpSpPr>
          <a:xfrm rot="10800000">
            <a:off x="8646520" y="1895889"/>
            <a:ext cx="733488" cy="456751"/>
            <a:chOff x="4819000" y="1410925"/>
            <a:chExt cx="327450" cy="203925"/>
          </a:xfrm>
        </p:grpSpPr>
        <p:sp>
          <p:nvSpPr>
            <p:cNvPr id="3459" name="Google Shape;3459;p31"/>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1"/>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1"/>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1"/>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1"/>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1"/>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1"/>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1"/>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7" name="Google Shape;3467;p31"/>
          <p:cNvSpPr/>
          <p:nvPr/>
        </p:nvSpPr>
        <p:spPr>
          <a:xfrm rot="10800000">
            <a:off x="-367788" y="1689070"/>
            <a:ext cx="808528" cy="436985"/>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8" name="Google Shape;3468;p31"/>
          <p:cNvGrpSpPr/>
          <p:nvPr/>
        </p:nvGrpSpPr>
        <p:grpSpPr>
          <a:xfrm flipH="1">
            <a:off x="-133578" y="2763525"/>
            <a:ext cx="808517" cy="969266"/>
            <a:chOff x="5937150" y="5007400"/>
            <a:chExt cx="373225" cy="447450"/>
          </a:xfrm>
        </p:grpSpPr>
        <p:sp>
          <p:nvSpPr>
            <p:cNvPr id="3469" name="Google Shape;3469;p31"/>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1"/>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1"/>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2" name="Google Shape;3472;p31"/>
          <p:cNvGrpSpPr/>
          <p:nvPr/>
        </p:nvGrpSpPr>
        <p:grpSpPr>
          <a:xfrm rot="10800000">
            <a:off x="7474890" y="-774488"/>
            <a:ext cx="2283565" cy="1917593"/>
            <a:chOff x="4946600" y="4739900"/>
            <a:chExt cx="782150" cy="656800"/>
          </a:xfrm>
        </p:grpSpPr>
        <p:sp>
          <p:nvSpPr>
            <p:cNvPr id="3473" name="Google Shape;3473;p31"/>
            <p:cNvSpPr/>
            <p:nvPr/>
          </p:nvSpPr>
          <p:spPr>
            <a:xfrm>
              <a:off x="4997500" y="4739900"/>
              <a:ext cx="731250" cy="602825"/>
            </a:xfrm>
            <a:custGeom>
              <a:avLst/>
              <a:gdLst/>
              <a:ahLst/>
              <a:cxnLst/>
              <a:rect l="l" t="t" r="r" b="b"/>
              <a:pathLst>
                <a:path w="29250" h="24113" extrusionOk="0">
                  <a:moveTo>
                    <a:pt x="15038" y="0"/>
                  </a:moveTo>
                  <a:cubicBezTo>
                    <a:pt x="14303" y="0"/>
                    <a:pt x="14104" y="1588"/>
                    <a:pt x="13965" y="2083"/>
                  </a:cubicBezTo>
                  <a:cubicBezTo>
                    <a:pt x="13676" y="3061"/>
                    <a:pt x="13538" y="4079"/>
                    <a:pt x="13415" y="5097"/>
                  </a:cubicBezTo>
                  <a:cubicBezTo>
                    <a:pt x="13140" y="7298"/>
                    <a:pt x="12864" y="9485"/>
                    <a:pt x="12602" y="11686"/>
                  </a:cubicBezTo>
                  <a:cubicBezTo>
                    <a:pt x="12521" y="12390"/>
                    <a:pt x="12307" y="13228"/>
                    <a:pt x="11500" y="13228"/>
                  </a:cubicBezTo>
                  <a:cubicBezTo>
                    <a:pt x="11487" y="13228"/>
                    <a:pt x="11474" y="13228"/>
                    <a:pt x="11461" y="13227"/>
                  </a:cubicBezTo>
                  <a:cubicBezTo>
                    <a:pt x="10594" y="13200"/>
                    <a:pt x="9783" y="12594"/>
                    <a:pt x="9218" y="11976"/>
                  </a:cubicBezTo>
                  <a:cubicBezTo>
                    <a:pt x="8517" y="11178"/>
                    <a:pt x="8035" y="10228"/>
                    <a:pt x="7374" y="9402"/>
                  </a:cubicBezTo>
                  <a:cubicBezTo>
                    <a:pt x="6466" y="8302"/>
                    <a:pt x="5215" y="7463"/>
                    <a:pt x="3839" y="7064"/>
                  </a:cubicBezTo>
                  <a:cubicBezTo>
                    <a:pt x="3687" y="7013"/>
                    <a:pt x="3524" y="6974"/>
                    <a:pt x="3368" y="6974"/>
                  </a:cubicBezTo>
                  <a:cubicBezTo>
                    <a:pt x="3226" y="6974"/>
                    <a:pt x="3090" y="7006"/>
                    <a:pt x="2972" y="7091"/>
                  </a:cubicBezTo>
                  <a:cubicBezTo>
                    <a:pt x="2711" y="7298"/>
                    <a:pt x="2697" y="7696"/>
                    <a:pt x="2766" y="8027"/>
                  </a:cubicBezTo>
                  <a:cubicBezTo>
                    <a:pt x="3041" y="9430"/>
                    <a:pt x="4197" y="10462"/>
                    <a:pt x="5133" y="11453"/>
                  </a:cubicBezTo>
                  <a:cubicBezTo>
                    <a:pt x="6261" y="12649"/>
                    <a:pt x="7402" y="13847"/>
                    <a:pt x="8338" y="15195"/>
                  </a:cubicBezTo>
                  <a:cubicBezTo>
                    <a:pt x="8489" y="15428"/>
                    <a:pt x="8627" y="15676"/>
                    <a:pt x="8655" y="15938"/>
                  </a:cubicBezTo>
                  <a:cubicBezTo>
                    <a:pt x="8655" y="16131"/>
                    <a:pt x="8613" y="16323"/>
                    <a:pt x="8503" y="16461"/>
                  </a:cubicBezTo>
                  <a:cubicBezTo>
                    <a:pt x="8344" y="16656"/>
                    <a:pt x="8076" y="16754"/>
                    <a:pt x="7826" y="16754"/>
                  </a:cubicBezTo>
                  <a:cubicBezTo>
                    <a:pt x="7794" y="16754"/>
                    <a:pt x="7763" y="16752"/>
                    <a:pt x="7732" y="16749"/>
                  </a:cubicBezTo>
                  <a:cubicBezTo>
                    <a:pt x="6522" y="16667"/>
                    <a:pt x="5160" y="16021"/>
                    <a:pt x="3990" y="15690"/>
                  </a:cubicBezTo>
                  <a:cubicBezTo>
                    <a:pt x="3384" y="15505"/>
                    <a:pt x="2694" y="15328"/>
                    <a:pt x="2027" y="15328"/>
                  </a:cubicBezTo>
                  <a:cubicBezTo>
                    <a:pt x="1454" y="15328"/>
                    <a:pt x="898" y="15459"/>
                    <a:pt x="427" y="15828"/>
                  </a:cubicBezTo>
                  <a:cubicBezTo>
                    <a:pt x="303" y="15924"/>
                    <a:pt x="193" y="16034"/>
                    <a:pt x="138" y="16171"/>
                  </a:cubicBezTo>
                  <a:cubicBezTo>
                    <a:pt x="0" y="16488"/>
                    <a:pt x="235" y="16804"/>
                    <a:pt x="468" y="16984"/>
                  </a:cubicBezTo>
                  <a:cubicBezTo>
                    <a:pt x="2298" y="18455"/>
                    <a:pt x="4540" y="19267"/>
                    <a:pt x="6728" y="20106"/>
                  </a:cubicBezTo>
                  <a:cubicBezTo>
                    <a:pt x="8805" y="20904"/>
                    <a:pt x="10883" y="21757"/>
                    <a:pt x="12919" y="22637"/>
                  </a:cubicBezTo>
                  <a:cubicBezTo>
                    <a:pt x="14253" y="23202"/>
                    <a:pt x="15602" y="23807"/>
                    <a:pt x="17047" y="24055"/>
                  </a:cubicBezTo>
                  <a:cubicBezTo>
                    <a:pt x="17276" y="24094"/>
                    <a:pt x="17499" y="24112"/>
                    <a:pt x="17715" y="24112"/>
                  </a:cubicBezTo>
                  <a:cubicBezTo>
                    <a:pt x="18731" y="24112"/>
                    <a:pt x="19620" y="23709"/>
                    <a:pt x="20527" y="23120"/>
                  </a:cubicBezTo>
                  <a:cubicBezTo>
                    <a:pt x="22178" y="22060"/>
                    <a:pt x="23898" y="21028"/>
                    <a:pt x="25452" y="19818"/>
                  </a:cubicBezTo>
                  <a:cubicBezTo>
                    <a:pt x="26347" y="19115"/>
                    <a:pt x="27213" y="18332"/>
                    <a:pt x="27915" y="17437"/>
                  </a:cubicBezTo>
                  <a:cubicBezTo>
                    <a:pt x="28314" y="16929"/>
                    <a:pt x="28686" y="16378"/>
                    <a:pt x="28934" y="15786"/>
                  </a:cubicBezTo>
                  <a:cubicBezTo>
                    <a:pt x="29016" y="15566"/>
                    <a:pt x="29249" y="14727"/>
                    <a:pt x="29029" y="14480"/>
                  </a:cubicBezTo>
                  <a:cubicBezTo>
                    <a:pt x="29016" y="14465"/>
                    <a:pt x="29002" y="14452"/>
                    <a:pt x="28974" y="14438"/>
                  </a:cubicBezTo>
                  <a:cubicBezTo>
                    <a:pt x="28950" y="14425"/>
                    <a:pt x="28921" y="14419"/>
                    <a:pt x="28888" y="14419"/>
                  </a:cubicBezTo>
                  <a:cubicBezTo>
                    <a:pt x="28425" y="14419"/>
                    <a:pt x="27206" y="15607"/>
                    <a:pt x="26897" y="15800"/>
                  </a:cubicBezTo>
                  <a:cubicBezTo>
                    <a:pt x="26058" y="16351"/>
                    <a:pt x="25219" y="16887"/>
                    <a:pt x="24379" y="17437"/>
                  </a:cubicBezTo>
                  <a:cubicBezTo>
                    <a:pt x="24051" y="17653"/>
                    <a:pt x="23675" y="17868"/>
                    <a:pt x="23299" y="17868"/>
                  </a:cubicBezTo>
                  <a:cubicBezTo>
                    <a:pt x="23219" y="17868"/>
                    <a:pt x="23138" y="17858"/>
                    <a:pt x="23058" y="17837"/>
                  </a:cubicBezTo>
                  <a:cubicBezTo>
                    <a:pt x="22316" y="17630"/>
                    <a:pt x="22205" y="16626"/>
                    <a:pt x="22330" y="15855"/>
                  </a:cubicBezTo>
                  <a:cubicBezTo>
                    <a:pt x="22811" y="12801"/>
                    <a:pt x="24504" y="9499"/>
                    <a:pt x="23183" y="6418"/>
                  </a:cubicBezTo>
                  <a:cubicBezTo>
                    <a:pt x="23038" y="6074"/>
                    <a:pt x="22859" y="5934"/>
                    <a:pt x="22665" y="5934"/>
                  </a:cubicBezTo>
                  <a:cubicBezTo>
                    <a:pt x="21902" y="5934"/>
                    <a:pt x="20898" y="8097"/>
                    <a:pt x="20734" y="8591"/>
                  </a:cubicBezTo>
                  <a:cubicBezTo>
                    <a:pt x="20321" y="9870"/>
                    <a:pt x="20184" y="11205"/>
                    <a:pt x="19812" y="12498"/>
                  </a:cubicBezTo>
                  <a:cubicBezTo>
                    <a:pt x="19607" y="13221"/>
                    <a:pt x="18974" y="13960"/>
                    <a:pt x="18370" y="13960"/>
                  </a:cubicBezTo>
                  <a:cubicBezTo>
                    <a:pt x="18043" y="13960"/>
                    <a:pt x="17724" y="13743"/>
                    <a:pt x="17487" y="13186"/>
                  </a:cubicBezTo>
                  <a:cubicBezTo>
                    <a:pt x="16647" y="11218"/>
                    <a:pt x="16895" y="8701"/>
                    <a:pt x="16854" y="6623"/>
                  </a:cubicBezTo>
                  <a:cubicBezTo>
                    <a:pt x="16827" y="5454"/>
                    <a:pt x="16757" y="4271"/>
                    <a:pt x="16537" y="3129"/>
                  </a:cubicBezTo>
                  <a:cubicBezTo>
                    <a:pt x="16372" y="2276"/>
                    <a:pt x="16207" y="364"/>
                    <a:pt x="15231" y="34"/>
                  </a:cubicBezTo>
                  <a:cubicBezTo>
                    <a:pt x="15163" y="11"/>
                    <a:pt x="15099" y="0"/>
                    <a:pt x="15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1"/>
            <p:cNvSpPr/>
            <p:nvPr/>
          </p:nvSpPr>
          <p:spPr>
            <a:xfrm>
              <a:off x="5080725" y="4847725"/>
              <a:ext cx="78800" cy="75375"/>
            </a:xfrm>
            <a:custGeom>
              <a:avLst/>
              <a:gdLst/>
              <a:ahLst/>
              <a:cxnLst/>
              <a:rect l="l" t="t" r="r" b="b"/>
              <a:pathLst>
                <a:path w="3152" h="3015" extrusionOk="0">
                  <a:moveTo>
                    <a:pt x="2471" y="1"/>
                  </a:moveTo>
                  <a:cubicBezTo>
                    <a:pt x="2428" y="1"/>
                    <a:pt x="2384" y="5"/>
                    <a:pt x="2340" y="13"/>
                  </a:cubicBezTo>
                  <a:cubicBezTo>
                    <a:pt x="2161" y="41"/>
                    <a:pt x="1982" y="109"/>
                    <a:pt x="1844" y="206"/>
                  </a:cubicBezTo>
                  <a:cubicBezTo>
                    <a:pt x="1143" y="687"/>
                    <a:pt x="634" y="1334"/>
                    <a:pt x="193" y="2035"/>
                  </a:cubicBezTo>
                  <a:cubicBezTo>
                    <a:pt x="1" y="2325"/>
                    <a:pt x="70" y="2641"/>
                    <a:pt x="263" y="2833"/>
                  </a:cubicBezTo>
                  <a:cubicBezTo>
                    <a:pt x="381" y="2944"/>
                    <a:pt x="532" y="3014"/>
                    <a:pt x="691" y="3014"/>
                  </a:cubicBezTo>
                  <a:cubicBezTo>
                    <a:pt x="808" y="3014"/>
                    <a:pt x="930" y="2976"/>
                    <a:pt x="1046" y="2888"/>
                  </a:cubicBezTo>
                  <a:cubicBezTo>
                    <a:pt x="1652" y="2462"/>
                    <a:pt x="2244" y="2008"/>
                    <a:pt x="2794" y="1512"/>
                  </a:cubicBezTo>
                  <a:cubicBezTo>
                    <a:pt x="3000" y="1320"/>
                    <a:pt x="3082" y="1004"/>
                    <a:pt x="3152" y="866"/>
                  </a:cubicBezTo>
                  <a:cubicBezTo>
                    <a:pt x="3152" y="323"/>
                    <a:pt x="2852" y="1"/>
                    <a:pt x="24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1"/>
            <p:cNvSpPr/>
            <p:nvPr/>
          </p:nvSpPr>
          <p:spPr>
            <a:xfrm>
              <a:off x="5188400" y="5074700"/>
              <a:ext cx="65700" cy="72075"/>
            </a:xfrm>
            <a:custGeom>
              <a:avLst/>
              <a:gdLst/>
              <a:ahLst/>
              <a:cxnLst/>
              <a:rect l="l" t="t" r="r" b="b"/>
              <a:pathLst>
                <a:path w="2628" h="2883" extrusionOk="0">
                  <a:moveTo>
                    <a:pt x="1954" y="0"/>
                  </a:moveTo>
                  <a:cubicBezTo>
                    <a:pt x="1651" y="0"/>
                    <a:pt x="1404" y="138"/>
                    <a:pt x="1252" y="358"/>
                  </a:cubicBezTo>
                  <a:cubicBezTo>
                    <a:pt x="881" y="895"/>
                    <a:pt x="523" y="1431"/>
                    <a:pt x="206" y="1981"/>
                  </a:cubicBezTo>
                  <a:cubicBezTo>
                    <a:pt x="0" y="2353"/>
                    <a:pt x="69" y="2656"/>
                    <a:pt x="289" y="2807"/>
                  </a:cubicBezTo>
                  <a:cubicBezTo>
                    <a:pt x="363" y="2856"/>
                    <a:pt x="447" y="2883"/>
                    <a:pt x="536" y="2883"/>
                  </a:cubicBezTo>
                  <a:cubicBezTo>
                    <a:pt x="696" y="2883"/>
                    <a:pt x="875" y="2799"/>
                    <a:pt x="1059" y="2614"/>
                  </a:cubicBezTo>
                  <a:cubicBezTo>
                    <a:pt x="1499" y="2161"/>
                    <a:pt x="1927" y="1706"/>
                    <a:pt x="2339" y="1225"/>
                  </a:cubicBezTo>
                  <a:cubicBezTo>
                    <a:pt x="2463" y="1088"/>
                    <a:pt x="2545" y="881"/>
                    <a:pt x="2573" y="688"/>
                  </a:cubicBezTo>
                  <a:cubicBezTo>
                    <a:pt x="2628" y="317"/>
                    <a:pt x="2339" y="0"/>
                    <a:pt x="1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1"/>
            <p:cNvSpPr/>
            <p:nvPr/>
          </p:nvSpPr>
          <p:spPr>
            <a:xfrm>
              <a:off x="5269200" y="5117550"/>
              <a:ext cx="66750" cy="64650"/>
            </a:xfrm>
            <a:custGeom>
              <a:avLst/>
              <a:gdLst/>
              <a:ahLst/>
              <a:cxnLst/>
              <a:rect l="l" t="t" r="r" b="b"/>
              <a:pathLst>
                <a:path w="2670" h="2586" extrusionOk="0">
                  <a:moveTo>
                    <a:pt x="2107" y="0"/>
                  </a:moveTo>
                  <a:cubicBezTo>
                    <a:pt x="2080" y="0"/>
                    <a:pt x="2052" y="2"/>
                    <a:pt x="2024" y="6"/>
                  </a:cubicBezTo>
                  <a:cubicBezTo>
                    <a:pt x="1790" y="47"/>
                    <a:pt x="1514" y="172"/>
                    <a:pt x="1349" y="350"/>
                  </a:cubicBezTo>
                  <a:cubicBezTo>
                    <a:pt x="937" y="790"/>
                    <a:pt x="593" y="1272"/>
                    <a:pt x="221" y="1753"/>
                  </a:cubicBezTo>
                  <a:cubicBezTo>
                    <a:pt x="70" y="1960"/>
                    <a:pt x="1" y="2208"/>
                    <a:pt x="208" y="2428"/>
                  </a:cubicBezTo>
                  <a:cubicBezTo>
                    <a:pt x="308" y="2542"/>
                    <a:pt x="423" y="2586"/>
                    <a:pt x="543" y="2586"/>
                  </a:cubicBezTo>
                  <a:cubicBezTo>
                    <a:pt x="654" y="2586"/>
                    <a:pt x="770" y="2549"/>
                    <a:pt x="881" y="2496"/>
                  </a:cubicBezTo>
                  <a:cubicBezTo>
                    <a:pt x="951" y="2469"/>
                    <a:pt x="1019" y="2441"/>
                    <a:pt x="1074" y="2400"/>
                  </a:cubicBezTo>
                  <a:cubicBezTo>
                    <a:pt x="1514" y="2001"/>
                    <a:pt x="1969" y="1616"/>
                    <a:pt x="2382" y="1203"/>
                  </a:cubicBezTo>
                  <a:cubicBezTo>
                    <a:pt x="2519" y="1065"/>
                    <a:pt x="2574" y="832"/>
                    <a:pt x="2670" y="639"/>
                  </a:cubicBezTo>
                  <a:cubicBezTo>
                    <a:pt x="2658" y="285"/>
                    <a:pt x="2424" y="0"/>
                    <a:pt x="21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1"/>
            <p:cNvSpPr/>
            <p:nvPr/>
          </p:nvSpPr>
          <p:spPr>
            <a:xfrm>
              <a:off x="5252700" y="4850100"/>
              <a:ext cx="75000" cy="61325"/>
            </a:xfrm>
            <a:custGeom>
              <a:avLst/>
              <a:gdLst/>
              <a:ahLst/>
              <a:cxnLst/>
              <a:rect l="l" t="t" r="r" b="b"/>
              <a:pathLst>
                <a:path w="3000" h="2453" extrusionOk="0">
                  <a:moveTo>
                    <a:pt x="2532" y="1"/>
                  </a:moveTo>
                  <a:cubicBezTo>
                    <a:pt x="2354" y="56"/>
                    <a:pt x="2229" y="69"/>
                    <a:pt x="2134" y="124"/>
                  </a:cubicBezTo>
                  <a:cubicBezTo>
                    <a:pt x="1391" y="551"/>
                    <a:pt x="730" y="1087"/>
                    <a:pt x="193" y="1748"/>
                  </a:cubicBezTo>
                  <a:cubicBezTo>
                    <a:pt x="56" y="1913"/>
                    <a:pt x="1" y="2133"/>
                    <a:pt x="166" y="2325"/>
                  </a:cubicBezTo>
                  <a:cubicBezTo>
                    <a:pt x="245" y="2417"/>
                    <a:pt x="336" y="2453"/>
                    <a:pt x="432" y="2453"/>
                  </a:cubicBezTo>
                  <a:cubicBezTo>
                    <a:pt x="538" y="2453"/>
                    <a:pt x="650" y="2410"/>
                    <a:pt x="758" y="2353"/>
                  </a:cubicBezTo>
                  <a:cubicBezTo>
                    <a:pt x="799" y="2340"/>
                    <a:pt x="840" y="2312"/>
                    <a:pt x="868" y="2285"/>
                  </a:cubicBezTo>
                  <a:cubicBezTo>
                    <a:pt x="1418" y="1913"/>
                    <a:pt x="1982" y="1542"/>
                    <a:pt x="2519" y="1170"/>
                  </a:cubicBezTo>
                  <a:cubicBezTo>
                    <a:pt x="2656" y="1074"/>
                    <a:pt x="2807" y="950"/>
                    <a:pt x="2877" y="812"/>
                  </a:cubicBezTo>
                  <a:cubicBezTo>
                    <a:pt x="2959" y="661"/>
                    <a:pt x="3000" y="441"/>
                    <a:pt x="2932" y="304"/>
                  </a:cubicBezTo>
                  <a:cubicBezTo>
                    <a:pt x="2862" y="166"/>
                    <a:pt x="2656" y="83"/>
                    <a:pt x="2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1"/>
            <p:cNvSpPr/>
            <p:nvPr/>
          </p:nvSpPr>
          <p:spPr>
            <a:xfrm>
              <a:off x="5185300" y="5219750"/>
              <a:ext cx="62600" cy="63200"/>
            </a:xfrm>
            <a:custGeom>
              <a:avLst/>
              <a:gdLst/>
              <a:ahLst/>
              <a:cxnLst/>
              <a:rect l="l" t="t" r="r" b="b"/>
              <a:pathLst>
                <a:path w="2504" h="2528" extrusionOk="0">
                  <a:moveTo>
                    <a:pt x="1936" y="0"/>
                  </a:moveTo>
                  <a:cubicBezTo>
                    <a:pt x="1914" y="0"/>
                    <a:pt x="1893" y="1"/>
                    <a:pt x="1871" y="4"/>
                  </a:cubicBezTo>
                  <a:cubicBezTo>
                    <a:pt x="1693" y="32"/>
                    <a:pt x="1473" y="128"/>
                    <a:pt x="1363" y="266"/>
                  </a:cubicBezTo>
                  <a:cubicBezTo>
                    <a:pt x="950" y="734"/>
                    <a:pt x="565" y="1215"/>
                    <a:pt x="207" y="1710"/>
                  </a:cubicBezTo>
                  <a:cubicBezTo>
                    <a:pt x="0" y="1985"/>
                    <a:pt x="14" y="2247"/>
                    <a:pt x="179" y="2412"/>
                  </a:cubicBezTo>
                  <a:cubicBezTo>
                    <a:pt x="257" y="2490"/>
                    <a:pt x="353" y="2528"/>
                    <a:pt x="462" y="2528"/>
                  </a:cubicBezTo>
                  <a:cubicBezTo>
                    <a:pt x="586" y="2528"/>
                    <a:pt x="728" y="2479"/>
                    <a:pt x="881" y="2385"/>
                  </a:cubicBezTo>
                  <a:cubicBezTo>
                    <a:pt x="922" y="2357"/>
                    <a:pt x="950" y="2343"/>
                    <a:pt x="977" y="2315"/>
                  </a:cubicBezTo>
                  <a:cubicBezTo>
                    <a:pt x="1403" y="1917"/>
                    <a:pt x="1844" y="1517"/>
                    <a:pt x="2243" y="1091"/>
                  </a:cubicBezTo>
                  <a:cubicBezTo>
                    <a:pt x="2366" y="967"/>
                    <a:pt x="2421" y="761"/>
                    <a:pt x="2504" y="596"/>
                  </a:cubicBezTo>
                  <a:cubicBezTo>
                    <a:pt x="2466" y="262"/>
                    <a:pt x="2235" y="0"/>
                    <a:pt x="19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1"/>
            <p:cNvSpPr/>
            <p:nvPr/>
          </p:nvSpPr>
          <p:spPr>
            <a:xfrm>
              <a:off x="5447050" y="5255750"/>
              <a:ext cx="66400" cy="50450"/>
            </a:xfrm>
            <a:custGeom>
              <a:avLst/>
              <a:gdLst/>
              <a:ahLst/>
              <a:cxnLst/>
              <a:rect l="l" t="t" r="r" b="b"/>
              <a:pathLst>
                <a:path w="2656" h="2018" extrusionOk="0">
                  <a:moveTo>
                    <a:pt x="2003" y="1"/>
                  </a:moveTo>
                  <a:cubicBezTo>
                    <a:pt x="1946" y="1"/>
                    <a:pt x="1888" y="8"/>
                    <a:pt x="1830" y="22"/>
                  </a:cubicBezTo>
                  <a:cubicBezTo>
                    <a:pt x="1720" y="50"/>
                    <a:pt x="1609" y="92"/>
                    <a:pt x="1514" y="160"/>
                  </a:cubicBezTo>
                  <a:cubicBezTo>
                    <a:pt x="1142" y="435"/>
                    <a:pt x="771" y="710"/>
                    <a:pt x="399" y="1000"/>
                  </a:cubicBezTo>
                  <a:cubicBezTo>
                    <a:pt x="303" y="1068"/>
                    <a:pt x="220" y="1192"/>
                    <a:pt x="165" y="1316"/>
                  </a:cubicBezTo>
                  <a:cubicBezTo>
                    <a:pt x="0" y="1688"/>
                    <a:pt x="220" y="2018"/>
                    <a:pt x="716" y="2018"/>
                  </a:cubicBezTo>
                  <a:cubicBezTo>
                    <a:pt x="784" y="2003"/>
                    <a:pt x="963" y="1976"/>
                    <a:pt x="1101" y="1893"/>
                  </a:cubicBezTo>
                  <a:cubicBezTo>
                    <a:pt x="1472" y="1688"/>
                    <a:pt x="1844" y="1453"/>
                    <a:pt x="2215" y="1220"/>
                  </a:cubicBezTo>
                  <a:cubicBezTo>
                    <a:pt x="2325" y="1151"/>
                    <a:pt x="2407" y="1055"/>
                    <a:pt x="2477" y="958"/>
                  </a:cubicBezTo>
                  <a:cubicBezTo>
                    <a:pt x="2628" y="738"/>
                    <a:pt x="2655" y="490"/>
                    <a:pt x="2504" y="270"/>
                  </a:cubicBezTo>
                  <a:cubicBezTo>
                    <a:pt x="2396" y="97"/>
                    <a:pt x="2211" y="1"/>
                    <a:pt x="2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1"/>
            <p:cNvSpPr/>
            <p:nvPr/>
          </p:nvSpPr>
          <p:spPr>
            <a:xfrm>
              <a:off x="5160875" y="4968600"/>
              <a:ext cx="62625" cy="61750"/>
            </a:xfrm>
            <a:custGeom>
              <a:avLst/>
              <a:gdLst/>
              <a:ahLst/>
              <a:cxnLst/>
              <a:rect l="l" t="t" r="r" b="b"/>
              <a:pathLst>
                <a:path w="2505" h="2470" extrusionOk="0">
                  <a:moveTo>
                    <a:pt x="2067" y="1"/>
                  </a:moveTo>
                  <a:cubicBezTo>
                    <a:pt x="1993" y="1"/>
                    <a:pt x="1916" y="18"/>
                    <a:pt x="1844" y="49"/>
                  </a:cubicBezTo>
                  <a:cubicBezTo>
                    <a:pt x="1692" y="104"/>
                    <a:pt x="1527" y="172"/>
                    <a:pt x="1432" y="282"/>
                  </a:cubicBezTo>
                  <a:cubicBezTo>
                    <a:pt x="1005" y="750"/>
                    <a:pt x="592" y="1217"/>
                    <a:pt x="193" y="1700"/>
                  </a:cubicBezTo>
                  <a:cubicBezTo>
                    <a:pt x="111" y="1795"/>
                    <a:pt x="56" y="1920"/>
                    <a:pt x="42" y="2043"/>
                  </a:cubicBezTo>
                  <a:cubicBezTo>
                    <a:pt x="1" y="2291"/>
                    <a:pt x="152" y="2456"/>
                    <a:pt x="454" y="2470"/>
                  </a:cubicBezTo>
                  <a:cubicBezTo>
                    <a:pt x="524" y="2428"/>
                    <a:pt x="674" y="2401"/>
                    <a:pt x="784" y="2305"/>
                  </a:cubicBezTo>
                  <a:cubicBezTo>
                    <a:pt x="1267" y="1920"/>
                    <a:pt x="1734" y="1534"/>
                    <a:pt x="2202" y="1122"/>
                  </a:cubicBezTo>
                  <a:cubicBezTo>
                    <a:pt x="2325" y="1025"/>
                    <a:pt x="2435" y="847"/>
                    <a:pt x="2463" y="695"/>
                  </a:cubicBezTo>
                  <a:cubicBezTo>
                    <a:pt x="2505" y="530"/>
                    <a:pt x="2463" y="309"/>
                    <a:pt x="2380" y="172"/>
                  </a:cubicBezTo>
                  <a:cubicBezTo>
                    <a:pt x="2311" y="51"/>
                    <a:pt x="2193" y="1"/>
                    <a:pt x="2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1"/>
            <p:cNvSpPr/>
            <p:nvPr/>
          </p:nvSpPr>
          <p:spPr>
            <a:xfrm>
              <a:off x="5010925" y="4968700"/>
              <a:ext cx="60550" cy="56575"/>
            </a:xfrm>
            <a:custGeom>
              <a:avLst/>
              <a:gdLst/>
              <a:ahLst/>
              <a:cxnLst/>
              <a:rect l="l" t="t" r="r" b="b"/>
              <a:pathLst>
                <a:path w="2422" h="2263" extrusionOk="0">
                  <a:moveTo>
                    <a:pt x="1930" y="1"/>
                  </a:moveTo>
                  <a:cubicBezTo>
                    <a:pt x="1723" y="1"/>
                    <a:pt x="1485" y="58"/>
                    <a:pt x="1349" y="182"/>
                  </a:cubicBezTo>
                  <a:cubicBezTo>
                    <a:pt x="936" y="595"/>
                    <a:pt x="551" y="1048"/>
                    <a:pt x="179" y="1503"/>
                  </a:cubicBezTo>
                  <a:cubicBezTo>
                    <a:pt x="0" y="1736"/>
                    <a:pt x="28" y="2011"/>
                    <a:pt x="193" y="2149"/>
                  </a:cubicBezTo>
                  <a:cubicBezTo>
                    <a:pt x="285" y="2229"/>
                    <a:pt x="380" y="2263"/>
                    <a:pt x="474" y="2263"/>
                  </a:cubicBezTo>
                  <a:cubicBezTo>
                    <a:pt x="590" y="2263"/>
                    <a:pt x="705" y="2212"/>
                    <a:pt x="812" y="2136"/>
                  </a:cubicBezTo>
                  <a:cubicBezTo>
                    <a:pt x="1252" y="1819"/>
                    <a:pt x="1692" y="1489"/>
                    <a:pt x="2105" y="1131"/>
                  </a:cubicBezTo>
                  <a:cubicBezTo>
                    <a:pt x="2270" y="993"/>
                    <a:pt x="2352" y="746"/>
                    <a:pt x="2422" y="650"/>
                  </a:cubicBezTo>
                  <a:cubicBezTo>
                    <a:pt x="2422" y="265"/>
                    <a:pt x="2257" y="3"/>
                    <a:pt x="1995" y="3"/>
                  </a:cubicBezTo>
                  <a:cubicBezTo>
                    <a:pt x="1974" y="2"/>
                    <a:pt x="1952" y="1"/>
                    <a:pt x="19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1"/>
            <p:cNvSpPr/>
            <p:nvPr/>
          </p:nvSpPr>
          <p:spPr>
            <a:xfrm>
              <a:off x="5354175" y="5117775"/>
              <a:ext cx="65375" cy="52925"/>
            </a:xfrm>
            <a:custGeom>
              <a:avLst/>
              <a:gdLst/>
              <a:ahLst/>
              <a:cxnLst/>
              <a:rect l="l" t="t" r="r" b="b"/>
              <a:pathLst>
                <a:path w="2615" h="2117" extrusionOk="0">
                  <a:moveTo>
                    <a:pt x="2050" y="0"/>
                  </a:moveTo>
                  <a:cubicBezTo>
                    <a:pt x="1895" y="0"/>
                    <a:pt x="1722" y="56"/>
                    <a:pt x="1555" y="176"/>
                  </a:cubicBezTo>
                  <a:cubicBezTo>
                    <a:pt x="1211" y="410"/>
                    <a:pt x="881" y="685"/>
                    <a:pt x="564" y="946"/>
                  </a:cubicBezTo>
                  <a:cubicBezTo>
                    <a:pt x="399" y="1098"/>
                    <a:pt x="207" y="1249"/>
                    <a:pt x="96" y="1428"/>
                  </a:cubicBezTo>
                  <a:cubicBezTo>
                    <a:pt x="14" y="1552"/>
                    <a:pt x="1" y="1758"/>
                    <a:pt x="56" y="1882"/>
                  </a:cubicBezTo>
                  <a:cubicBezTo>
                    <a:pt x="96" y="1992"/>
                    <a:pt x="262" y="2047"/>
                    <a:pt x="358" y="2116"/>
                  </a:cubicBezTo>
                  <a:cubicBezTo>
                    <a:pt x="509" y="2061"/>
                    <a:pt x="634" y="2047"/>
                    <a:pt x="716" y="1992"/>
                  </a:cubicBezTo>
                  <a:cubicBezTo>
                    <a:pt x="1211" y="1676"/>
                    <a:pt x="1720" y="1373"/>
                    <a:pt x="2202" y="1029"/>
                  </a:cubicBezTo>
                  <a:cubicBezTo>
                    <a:pt x="2545" y="781"/>
                    <a:pt x="2615" y="410"/>
                    <a:pt x="2450" y="176"/>
                  </a:cubicBezTo>
                  <a:cubicBezTo>
                    <a:pt x="2357" y="62"/>
                    <a:pt x="2214" y="0"/>
                    <a:pt x="20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1"/>
            <p:cNvSpPr/>
            <p:nvPr/>
          </p:nvSpPr>
          <p:spPr>
            <a:xfrm>
              <a:off x="5229675" y="5277025"/>
              <a:ext cx="54000" cy="57300"/>
            </a:xfrm>
            <a:custGeom>
              <a:avLst/>
              <a:gdLst/>
              <a:ahLst/>
              <a:cxnLst/>
              <a:rect l="l" t="t" r="r" b="b"/>
              <a:pathLst>
                <a:path w="2160" h="2292" extrusionOk="0">
                  <a:moveTo>
                    <a:pt x="1581" y="0"/>
                  </a:moveTo>
                  <a:cubicBezTo>
                    <a:pt x="1546" y="0"/>
                    <a:pt x="1509" y="4"/>
                    <a:pt x="1472" y="11"/>
                  </a:cubicBezTo>
                  <a:cubicBezTo>
                    <a:pt x="1307" y="52"/>
                    <a:pt x="1101" y="149"/>
                    <a:pt x="991" y="286"/>
                  </a:cubicBezTo>
                  <a:cubicBezTo>
                    <a:pt x="674" y="685"/>
                    <a:pt x="386" y="1125"/>
                    <a:pt x="96" y="1552"/>
                  </a:cubicBezTo>
                  <a:cubicBezTo>
                    <a:pt x="41" y="1648"/>
                    <a:pt x="14" y="1785"/>
                    <a:pt x="0" y="1910"/>
                  </a:cubicBezTo>
                  <a:cubicBezTo>
                    <a:pt x="0" y="2137"/>
                    <a:pt x="156" y="2291"/>
                    <a:pt x="360" y="2291"/>
                  </a:cubicBezTo>
                  <a:cubicBezTo>
                    <a:pt x="390" y="2291"/>
                    <a:pt x="422" y="2288"/>
                    <a:pt x="454" y="2281"/>
                  </a:cubicBezTo>
                  <a:cubicBezTo>
                    <a:pt x="564" y="2253"/>
                    <a:pt x="688" y="2212"/>
                    <a:pt x="771" y="2130"/>
                  </a:cubicBezTo>
                  <a:cubicBezTo>
                    <a:pt x="1156" y="1800"/>
                    <a:pt x="1527" y="1469"/>
                    <a:pt x="1871" y="1112"/>
                  </a:cubicBezTo>
                  <a:cubicBezTo>
                    <a:pt x="2009" y="987"/>
                    <a:pt x="2064" y="782"/>
                    <a:pt x="2160" y="602"/>
                  </a:cubicBezTo>
                  <a:cubicBezTo>
                    <a:pt x="2123" y="257"/>
                    <a:pt x="1887" y="0"/>
                    <a:pt x="15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1"/>
            <p:cNvSpPr/>
            <p:nvPr/>
          </p:nvSpPr>
          <p:spPr>
            <a:xfrm>
              <a:off x="5141275" y="5048675"/>
              <a:ext cx="54350" cy="55625"/>
            </a:xfrm>
            <a:custGeom>
              <a:avLst/>
              <a:gdLst/>
              <a:ahLst/>
              <a:cxnLst/>
              <a:rect l="l" t="t" r="r" b="b"/>
              <a:pathLst>
                <a:path w="2174" h="2225" extrusionOk="0">
                  <a:moveTo>
                    <a:pt x="1577" y="0"/>
                  </a:moveTo>
                  <a:cubicBezTo>
                    <a:pt x="1443" y="0"/>
                    <a:pt x="1312" y="60"/>
                    <a:pt x="1211" y="161"/>
                  </a:cubicBezTo>
                  <a:cubicBezTo>
                    <a:pt x="936" y="450"/>
                    <a:pt x="688" y="753"/>
                    <a:pt x="455" y="1056"/>
                  </a:cubicBezTo>
                  <a:cubicBezTo>
                    <a:pt x="303" y="1234"/>
                    <a:pt x="138" y="1426"/>
                    <a:pt x="55" y="1633"/>
                  </a:cubicBezTo>
                  <a:cubicBezTo>
                    <a:pt x="0" y="1771"/>
                    <a:pt x="0" y="2019"/>
                    <a:pt x="83" y="2101"/>
                  </a:cubicBezTo>
                  <a:cubicBezTo>
                    <a:pt x="179" y="2211"/>
                    <a:pt x="400" y="2211"/>
                    <a:pt x="565" y="2224"/>
                  </a:cubicBezTo>
                  <a:cubicBezTo>
                    <a:pt x="647" y="2224"/>
                    <a:pt x="743" y="2169"/>
                    <a:pt x="812" y="2114"/>
                  </a:cubicBezTo>
                  <a:cubicBezTo>
                    <a:pt x="1183" y="1771"/>
                    <a:pt x="1568" y="1426"/>
                    <a:pt x="1913" y="1069"/>
                  </a:cubicBezTo>
                  <a:cubicBezTo>
                    <a:pt x="2036" y="945"/>
                    <a:pt x="2078" y="753"/>
                    <a:pt x="2174" y="533"/>
                  </a:cubicBezTo>
                  <a:cubicBezTo>
                    <a:pt x="2064" y="381"/>
                    <a:pt x="1981" y="188"/>
                    <a:pt x="1830" y="78"/>
                  </a:cubicBezTo>
                  <a:cubicBezTo>
                    <a:pt x="1750" y="25"/>
                    <a:pt x="1663" y="0"/>
                    <a:pt x="1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1"/>
            <p:cNvSpPr/>
            <p:nvPr/>
          </p:nvSpPr>
          <p:spPr>
            <a:xfrm>
              <a:off x="4947975" y="4952725"/>
              <a:ext cx="62975" cy="50800"/>
            </a:xfrm>
            <a:custGeom>
              <a:avLst/>
              <a:gdLst/>
              <a:ahLst/>
              <a:cxnLst/>
              <a:rect l="l" t="t" r="r" b="b"/>
              <a:pathLst>
                <a:path w="2519" h="2032" extrusionOk="0">
                  <a:moveTo>
                    <a:pt x="1922" y="0"/>
                  </a:moveTo>
                  <a:cubicBezTo>
                    <a:pt x="1760" y="0"/>
                    <a:pt x="1581" y="59"/>
                    <a:pt x="1418" y="188"/>
                  </a:cubicBezTo>
                  <a:cubicBezTo>
                    <a:pt x="1018" y="491"/>
                    <a:pt x="647" y="834"/>
                    <a:pt x="290" y="1165"/>
                  </a:cubicBezTo>
                  <a:cubicBezTo>
                    <a:pt x="207" y="1247"/>
                    <a:pt x="138" y="1357"/>
                    <a:pt x="97" y="1467"/>
                  </a:cubicBezTo>
                  <a:cubicBezTo>
                    <a:pt x="0" y="1770"/>
                    <a:pt x="193" y="2018"/>
                    <a:pt x="565" y="2032"/>
                  </a:cubicBezTo>
                  <a:cubicBezTo>
                    <a:pt x="633" y="2004"/>
                    <a:pt x="771" y="1990"/>
                    <a:pt x="867" y="1922"/>
                  </a:cubicBezTo>
                  <a:cubicBezTo>
                    <a:pt x="1280" y="1647"/>
                    <a:pt x="1706" y="1371"/>
                    <a:pt x="2091" y="1069"/>
                  </a:cubicBezTo>
                  <a:cubicBezTo>
                    <a:pt x="2436" y="794"/>
                    <a:pt x="2518" y="422"/>
                    <a:pt x="2326" y="174"/>
                  </a:cubicBezTo>
                  <a:cubicBezTo>
                    <a:pt x="2235" y="62"/>
                    <a:pt x="2088" y="0"/>
                    <a:pt x="19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1"/>
            <p:cNvSpPr/>
            <p:nvPr/>
          </p:nvSpPr>
          <p:spPr>
            <a:xfrm>
              <a:off x="5273000" y="5339075"/>
              <a:ext cx="54375" cy="57625"/>
            </a:xfrm>
            <a:custGeom>
              <a:avLst/>
              <a:gdLst/>
              <a:ahLst/>
              <a:cxnLst/>
              <a:rect l="l" t="t" r="r" b="b"/>
              <a:pathLst>
                <a:path w="2175" h="2305" extrusionOk="0">
                  <a:moveTo>
                    <a:pt x="1601" y="0"/>
                  </a:moveTo>
                  <a:cubicBezTo>
                    <a:pt x="1483" y="0"/>
                    <a:pt x="1366" y="49"/>
                    <a:pt x="1280" y="143"/>
                  </a:cubicBezTo>
                  <a:cubicBezTo>
                    <a:pt x="1060" y="349"/>
                    <a:pt x="867" y="597"/>
                    <a:pt x="689" y="844"/>
                  </a:cubicBezTo>
                  <a:cubicBezTo>
                    <a:pt x="469" y="1134"/>
                    <a:pt x="276" y="1450"/>
                    <a:pt x="97" y="1767"/>
                  </a:cubicBezTo>
                  <a:cubicBezTo>
                    <a:pt x="1" y="1932"/>
                    <a:pt x="14" y="2152"/>
                    <a:pt x="193" y="2248"/>
                  </a:cubicBezTo>
                  <a:cubicBezTo>
                    <a:pt x="268" y="2292"/>
                    <a:pt x="358" y="2305"/>
                    <a:pt x="451" y="2305"/>
                  </a:cubicBezTo>
                  <a:cubicBezTo>
                    <a:pt x="531" y="2305"/>
                    <a:pt x="613" y="2295"/>
                    <a:pt x="689" y="2289"/>
                  </a:cubicBezTo>
                  <a:cubicBezTo>
                    <a:pt x="785" y="2275"/>
                    <a:pt x="867" y="2193"/>
                    <a:pt x="936" y="2124"/>
                  </a:cubicBezTo>
                  <a:cubicBezTo>
                    <a:pt x="1267" y="1767"/>
                    <a:pt x="1610" y="1422"/>
                    <a:pt x="1913" y="1051"/>
                  </a:cubicBezTo>
                  <a:cubicBezTo>
                    <a:pt x="2023" y="927"/>
                    <a:pt x="2078" y="734"/>
                    <a:pt x="2175" y="528"/>
                  </a:cubicBezTo>
                  <a:cubicBezTo>
                    <a:pt x="2078" y="376"/>
                    <a:pt x="1995" y="198"/>
                    <a:pt x="1858" y="88"/>
                  </a:cubicBezTo>
                  <a:cubicBezTo>
                    <a:pt x="1781" y="29"/>
                    <a:pt x="1691" y="0"/>
                    <a:pt x="16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1"/>
            <p:cNvSpPr/>
            <p:nvPr/>
          </p:nvSpPr>
          <p:spPr>
            <a:xfrm>
              <a:off x="5246875" y="4933425"/>
              <a:ext cx="58825" cy="57725"/>
            </a:xfrm>
            <a:custGeom>
              <a:avLst/>
              <a:gdLst/>
              <a:ahLst/>
              <a:cxnLst/>
              <a:rect l="l" t="t" r="r" b="b"/>
              <a:pathLst>
                <a:path w="2353" h="2309" extrusionOk="0">
                  <a:moveTo>
                    <a:pt x="1867" y="0"/>
                  </a:moveTo>
                  <a:cubicBezTo>
                    <a:pt x="1825" y="0"/>
                    <a:pt x="1784" y="4"/>
                    <a:pt x="1747" y="10"/>
                  </a:cubicBezTo>
                  <a:cubicBezTo>
                    <a:pt x="1609" y="38"/>
                    <a:pt x="1459" y="162"/>
                    <a:pt x="1349" y="272"/>
                  </a:cubicBezTo>
                  <a:cubicBezTo>
                    <a:pt x="963" y="698"/>
                    <a:pt x="578" y="1139"/>
                    <a:pt x="206" y="1579"/>
                  </a:cubicBezTo>
                  <a:cubicBezTo>
                    <a:pt x="124" y="1676"/>
                    <a:pt x="69" y="1799"/>
                    <a:pt x="41" y="1923"/>
                  </a:cubicBezTo>
                  <a:cubicBezTo>
                    <a:pt x="0" y="2143"/>
                    <a:pt x="138" y="2309"/>
                    <a:pt x="454" y="2309"/>
                  </a:cubicBezTo>
                  <a:cubicBezTo>
                    <a:pt x="523" y="2281"/>
                    <a:pt x="674" y="2226"/>
                    <a:pt x="798" y="2129"/>
                  </a:cubicBezTo>
                  <a:cubicBezTo>
                    <a:pt x="1238" y="1758"/>
                    <a:pt x="1679" y="1359"/>
                    <a:pt x="2105" y="960"/>
                  </a:cubicBezTo>
                  <a:cubicBezTo>
                    <a:pt x="2215" y="850"/>
                    <a:pt x="2312" y="698"/>
                    <a:pt x="2339" y="561"/>
                  </a:cubicBezTo>
                  <a:cubicBezTo>
                    <a:pt x="2352" y="410"/>
                    <a:pt x="2325" y="190"/>
                    <a:pt x="2229" y="107"/>
                  </a:cubicBezTo>
                  <a:cubicBezTo>
                    <a:pt x="2146" y="34"/>
                    <a:pt x="1999" y="0"/>
                    <a:pt x="18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1"/>
            <p:cNvSpPr/>
            <p:nvPr/>
          </p:nvSpPr>
          <p:spPr>
            <a:xfrm>
              <a:off x="5295350" y="5212125"/>
              <a:ext cx="55050" cy="51550"/>
            </a:xfrm>
            <a:custGeom>
              <a:avLst/>
              <a:gdLst/>
              <a:ahLst/>
              <a:cxnLst/>
              <a:rect l="l" t="t" r="r" b="b"/>
              <a:pathLst>
                <a:path w="2202" h="2062" extrusionOk="0">
                  <a:moveTo>
                    <a:pt x="1657" y="0"/>
                  </a:moveTo>
                  <a:cubicBezTo>
                    <a:pt x="1611" y="0"/>
                    <a:pt x="1563" y="7"/>
                    <a:pt x="1514" y="21"/>
                  </a:cubicBezTo>
                  <a:cubicBezTo>
                    <a:pt x="1336" y="61"/>
                    <a:pt x="1143" y="171"/>
                    <a:pt x="1005" y="309"/>
                  </a:cubicBezTo>
                  <a:cubicBezTo>
                    <a:pt x="730" y="584"/>
                    <a:pt x="483" y="874"/>
                    <a:pt x="235" y="1190"/>
                  </a:cubicBezTo>
                  <a:cubicBezTo>
                    <a:pt x="15" y="1451"/>
                    <a:pt x="1" y="1727"/>
                    <a:pt x="152" y="1905"/>
                  </a:cubicBezTo>
                  <a:cubicBezTo>
                    <a:pt x="239" y="2006"/>
                    <a:pt x="364" y="2062"/>
                    <a:pt x="503" y="2062"/>
                  </a:cubicBezTo>
                  <a:cubicBezTo>
                    <a:pt x="628" y="2062"/>
                    <a:pt x="765" y="2017"/>
                    <a:pt x="895" y="1919"/>
                  </a:cubicBezTo>
                  <a:cubicBezTo>
                    <a:pt x="1266" y="1657"/>
                    <a:pt x="1611" y="1369"/>
                    <a:pt x="1941" y="1066"/>
                  </a:cubicBezTo>
                  <a:cubicBezTo>
                    <a:pt x="2064" y="942"/>
                    <a:pt x="2119" y="736"/>
                    <a:pt x="2202" y="571"/>
                  </a:cubicBezTo>
                  <a:cubicBezTo>
                    <a:pt x="2167" y="240"/>
                    <a:pt x="1939" y="0"/>
                    <a:pt x="1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1"/>
            <p:cNvSpPr/>
            <p:nvPr/>
          </p:nvSpPr>
          <p:spPr>
            <a:xfrm>
              <a:off x="5280900" y="5002550"/>
              <a:ext cx="62525" cy="58450"/>
            </a:xfrm>
            <a:custGeom>
              <a:avLst/>
              <a:gdLst/>
              <a:ahLst/>
              <a:cxnLst/>
              <a:rect l="l" t="t" r="r" b="b"/>
              <a:pathLst>
                <a:path w="2501" h="2338" extrusionOk="0">
                  <a:moveTo>
                    <a:pt x="2084" y="1"/>
                  </a:moveTo>
                  <a:cubicBezTo>
                    <a:pt x="1987" y="1"/>
                    <a:pt x="1884" y="39"/>
                    <a:pt x="1789" y="121"/>
                  </a:cubicBezTo>
                  <a:cubicBezTo>
                    <a:pt x="1184" y="657"/>
                    <a:pt x="634" y="1250"/>
                    <a:pt x="56" y="1827"/>
                  </a:cubicBezTo>
                  <a:cubicBezTo>
                    <a:pt x="43" y="1841"/>
                    <a:pt x="28" y="1868"/>
                    <a:pt x="28" y="1882"/>
                  </a:cubicBezTo>
                  <a:cubicBezTo>
                    <a:pt x="43" y="2020"/>
                    <a:pt x="1" y="2185"/>
                    <a:pt x="70" y="2281"/>
                  </a:cubicBezTo>
                  <a:cubicBezTo>
                    <a:pt x="109" y="2330"/>
                    <a:pt x="217" y="2337"/>
                    <a:pt x="320" y="2337"/>
                  </a:cubicBezTo>
                  <a:cubicBezTo>
                    <a:pt x="363" y="2337"/>
                    <a:pt x="405" y="2336"/>
                    <a:pt x="441" y="2336"/>
                  </a:cubicBezTo>
                  <a:cubicBezTo>
                    <a:pt x="510" y="2336"/>
                    <a:pt x="579" y="2281"/>
                    <a:pt x="634" y="2240"/>
                  </a:cubicBezTo>
                  <a:cubicBezTo>
                    <a:pt x="1171" y="1800"/>
                    <a:pt x="1707" y="1373"/>
                    <a:pt x="2230" y="919"/>
                  </a:cubicBezTo>
                  <a:cubicBezTo>
                    <a:pt x="2367" y="809"/>
                    <a:pt x="2436" y="617"/>
                    <a:pt x="2491" y="534"/>
                  </a:cubicBezTo>
                  <a:cubicBezTo>
                    <a:pt x="2501" y="207"/>
                    <a:pt x="2308" y="1"/>
                    <a:pt x="20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1"/>
            <p:cNvSpPr/>
            <p:nvPr/>
          </p:nvSpPr>
          <p:spPr>
            <a:xfrm>
              <a:off x="5388900" y="5146525"/>
              <a:ext cx="57825" cy="50700"/>
            </a:xfrm>
            <a:custGeom>
              <a:avLst/>
              <a:gdLst/>
              <a:ahLst/>
              <a:cxnLst/>
              <a:rect l="l" t="t" r="r" b="b"/>
              <a:pathLst>
                <a:path w="2313" h="2028" extrusionOk="0">
                  <a:moveTo>
                    <a:pt x="1818" y="1"/>
                  </a:moveTo>
                  <a:cubicBezTo>
                    <a:pt x="1778" y="1"/>
                    <a:pt x="1736" y="6"/>
                    <a:pt x="1693" y="16"/>
                  </a:cubicBezTo>
                  <a:cubicBezTo>
                    <a:pt x="1556" y="44"/>
                    <a:pt x="1418" y="113"/>
                    <a:pt x="1308" y="209"/>
                  </a:cubicBezTo>
                  <a:cubicBezTo>
                    <a:pt x="923" y="567"/>
                    <a:pt x="551" y="939"/>
                    <a:pt x="180" y="1310"/>
                  </a:cubicBezTo>
                  <a:cubicBezTo>
                    <a:pt x="125" y="1365"/>
                    <a:pt x="56" y="1434"/>
                    <a:pt x="43" y="1502"/>
                  </a:cubicBezTo>
                  <a:cubicBezTo>
                    <a:pt x="28" y="1640"/>
                    <a:pt x="1" y="1805"/>
                    <a:pt x="56" y="1887"/>
                  </a:cubicBezTo>
                  <a:cubicBezTo>
                    <a:pt x="125" y="1970"/>
                    <a:pt x="290" y="2012"/>
                    <a:pt x="413" y="2025"/>
                  </a:cubicBezTo>
                  <a:cubicBezTo>
                    <a:pt x="425" y="2027"/>
                    <a:pt x="436" y="2028"/>
                    <a:pt x="448" y="2028"/>
                  </a:cubicBezTo>
                  <a:cubicBezTo>
                    <a:pt x="522" y="2028"/>
                    <a:pt x="602" y="1992"/>
                    <a:pt x="661" y="1957"/>
                  </a:cubicBezTo>
                  <a:cubicBezTo>
                    <a:pt x="1129" y="1654"/>
                    <a:pt x="1611" y="1337"/>
                    <a:pt x="2064" y="1007"/>
                  </a:cubicBezTo>
                  <a:cubicBezTo>
                    <a:pt x="2202" y="911"/>
                    <a:pt x="2257" y="704"/>
                    <a:pt x="2312" y="622"/>
                  </a:cubicBezTo>
                  <a:cubicBezTo>
                    <a:pt x="2312" y="238"/>
                    <a:pt x="2093" y="1"/>
                    <a:pt x="1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1"/>
            <p:cNvSpPr/>
            <p:nvPr/>
          </p:nvSpPr>
          <p:spPr>
            <a:xfrm>
              <a:off x="5344200" y="5048150"/>
              <a:ext cx="57475" cy="48750"/>
            </a:xfrm>
            <a:custGeom>
              <a:avLst/>
              <a:gdLst/>
              <a:ahLst/>
              <a:cxnLst/>
              <a:rect l="l" t="t" r="r" b="b"/>
              <a:pathLst>
                <a:path w="2299" h="1950" extrusionOk="0">
                  <a:moveTo>
                    <a:pt x="1750" y="1"/>
                  </a:moveTo>
                  <a:cubicBezTo>
                    <a:pt x="1643" y="1"/>
                    <a:pt x="1529" y="28"/>
                    <a:pt x="1418" y="86"/>
                  </a:cubicBezTo>
                  <a:cubicBezTo>
                    <a:pt x="923" y="347"/>
                    <a:pt x="510" y="719"/>
                    <a:pt x="193" y="1187"/>
                  </a:cubicBezTo>
                  <a:cubicBezTo>
                    <a:pt x="55" y="1379"/>
                    <a:pt x="0" y="1613"/>
                    <a:pt x="180" y="1805"/>
                  </a:cubicBezTo>
                  <a:cubicBezTo>
                    <a:pt x="276" y="1909"/>
                    <a:pt x="382" y="1950"/>
                    <a:pt x="491" y="1950"/>
                  </a:cubicBezTo>
                  <a:cubicBezTo>
                    <a:pt x="599" y="1950"/>
                    <a:pt x="709" y="1909"/>
                    <a:pt x="812" y="1847"/>
                  </a:cubicBezTo>
                  <a:cubicBezTo>
                    <a:pt x="1225" y="1572"/>
                    <a:pt x="1638" y="1297"/>
                    <a:pt x="2023" y="1007"/>
                  </a:cubicBezTo>
                  <a:cubicBezTo>
                    <a:pt x="2174" y="884"/>
                    <a:pt x="2243" y="691"/>
                    <a:pt x="2298" y="594"/>
                  </a:cubicBezTo>
                  <a:cubicBezTo>
                    <a:pt x="2298" y="219"/>
                    <a:pt x="2051" y="1"/>
                    <a:pt x="1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1"/>
            <p:cNvSpPr/>
            <p:nvPr/>
          </p:nvSpPr>
          <p:spPr>
            <a:xfrm>
              <a:off x="5272325" y="4780725"/>
              <a:ext cx="55050" cy="53125"/>
            </a:xfrm>
            <a:custGeom>
              <a:avLst/>
              <a:gdLst/>
              <a:ahLst/>
              <a:cxnLst/>
              <a:rect l="l" t="t" r="r" b="b"/>
              <a:pathLst>
                <a:path w="2202" h="2125" extrusionOk="0">
                  <a:moveTo>
                    <a:pt x="1573" y="0"/>
                  </a:moveTo>
                  <a:cubicBezTo>
                    <a:pt x="1434" y="0"/>
                    <a:pt x="1294" y="57"/>
                    <a:pt x="1169" y="148"/>
                  </a:cubicBezTo>
                  <a:cubicBezTo>
                    <a:pt x="729" y="478"/>
                    <a:pt x="399" y="918"/>
                    <a:pt x="151" y="1413"/>
                  </a:cubicBezTo>
                  <a:cubicBezTo>
                    <a:pt x="41" y="1620"/>
                    <a:pt x="0" y="1854"/>
                    <a:pt x="220" y="2033"/>
                  </a:cubicBezTo>
                  <a:cubicBezTo>
                    <a:pt x="301" y="2098"/>
                    <a:pt x="380" y="2125"/>
                    <a:pt x="456" y="2125"/>
                  </a:cubicBezTo>
                  <a:cubicBezTo>
                    <a:pt x="588" y="2125"/>
                    <a:pt x="712" y="2046"/>
                    <a:pt x="826" y="1950"/>
                  </a:cubicBezTo>
                  <a:cubicBezTo>
                    <a:pt x="1184" y="1648"/>
                    <a:pt x="1541" y="1345"/>
                    <a:pt x="1871" y="1028"/>
                  </a:cubicBezTo>
                  <a:cubicBezTo>
                    <a:pt x="2009" y="905"/>
                    <a:pt x="2077" y="725"/>
                    <a:pt x="2202" y="520"/>
                  </a:cubicBezTo>
                  <a:cubicBezTo>
                    <a:pt x="2064" y="354"/>
                    <a:pt x="1981" y="175"/>
                    <a:pt x="1844" y="79"/>
                  </a:cubicBezTo>
                  <a:cubicBezTo>
                    <a:pt x="1757" y="25"/>
                    <a:pt x="1665" y="0"/>
                    <a:pt x="15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1"/>
            <p:cNvSpPr/>
            <p:nvPr/>
          </p:nvSpPr>
          <p:spPr>
            <a:xfrm>
              <a:off x="5341800" y="5252800"/>
              <a:ext cx="52300" cy="47625"/>
            </a:xfrm>
            <a:custGeom>
              <a:avLst/>
              <a:gdLst/>
              <a:ahLst/>
              <a:cxnLst/>
              <a:rect l="l" t="t" r="r" b="b"/>
              <a:pathLst>
                <a:path w="2092" h="1905" extrusionOk="0">
                  <a:moveTo>
                    <a:pt x="1563" y="1"/>
                  </a:moveTo>
                  <a:cubicBezTo>
                    <a:pt x="1478" y="1"/>
                    <a:pt x="1391" y="23"/>
                    <a:pt x="1307" y="72"/>
                  </a:cubicBezTo>
                  <a:cubicBezTo>
                    <a:pt x="771" y="375"/>
                    <a:pt x="371" y="828"/>
                    <a:pt x="55" y="1338"/>
                  </a:cubicBezTo>
                  <a:cubicBezTo>
                    <a:pt x="0" y="1434"/>
                    <a:pt x="14" y="1668"/>
                    <a:pt x="83" y="1764"/>
                  </a:cubicBezTo>
                  <a:cubicBezTo>
                    <a:pt x="179" y="1861"/>
                    <a:pt x="371" y="1874"/>
                    <a:pt x="523" y="1901"/>
                  </a:cubicBezTo>
                  <a:cubicBezTo>
                    <a:pt x="531" y="1903"/>
                    <a:pt x="539" y="1904"/>
                    <a:pt x="547" y="1904"/>
                  </a:cubicBezTo>
                  <a:cubicBezTo>
                    <a:pt x="600" y="1904"/>
                    <a:pt x="668" y="1868"/>
                    <a:pt x="716" y="1833"/>
                  </a:cubicBezTo>
                  <a:cubicBezTo>
                    <a:pt x="1114" y="1544"/>
                    <a:pt x="1499" y="1283"/>
                    <a:pt x="1872" y="966"/>
                  </a:cubicBezTo>
                  <a:cubicBezTo>
                    <a:pt x="1995" y="870"/>
                    <a:pt x="2050" y="691"/>
                    <a:pt x="2092" y="608"/>
                  </a:cubicBezTo>
                  <a:cubicBezTo>
                    <a:pt x="2081" y="240"/>
                    <a:pt x="1837" y="1"/>
                    <a:pt x="15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1"/>
            <p:cNvSpPr/>
            <p:nvPr/>
          </p:nvSpPr>
          <p:spPr>
            <a:xfrm>
              <a:off x="5179450" y="4772350"/>
              <a:ext cx="56675" cy="48450"/>
            </a:xfrm>
            <a:custGeom>
              <a:avLst/>
              <a:gdLst/>
              <a:ahLst/>
              <a:cxnLst/>
              <a:rect l="l" t="t" r="r" b="b"/>
              <a:pathLst>
                <a:path w="2267" h="1938" extrusionOk="0">
                  <a:moveTo>
                    <a:pt x="1786" y="0"/>
                  </a:moveTo>
                  <a:cubicBezTo>
                    <a:pt x="1680" y="0"/>
                    <a:pt x="1567" y="36"/>
                    <a:pt x="1459" y="112"/>
                  </a:cubicBezTo>
                  <a:cubicBezTo>
                    <a:pt x="1005" y="442"/>
                    <a:pt x="592" y="855"/>
                    <a:pt x="193" y="1253"/>
                  </a:cubicBezTo>
                  <a:cubicBezTo>
                    <a:pt x="41" y="1405"/>
                    <a:pt x="1" y="1625"/>
                    <a:pt x="152" y="1803"/>
                  </a:cubicBezTo>
                  <a:cubicBezTo>
                    <a:pt x="234" y="1900"/>
                    <a:pt x="331" y="1938"/>
                    <a:pt x="431" y="1938"/>
                  </a:cubicBezTo>
                  <a:cubicBezTo>
                    <a:pt x="530" y="1938"/>
                    <a:pt x="633" y="1900"/>
                    <a:pt x="729" y="1845"/>
                  </a:cubicBezTo>
                  <a:cubicBezTo>
                    <a:pt x="1156" y="1556"/>
                    <a:pt x="1597" y="1267"/>
                    <a:pt x="1995" y="950"/>
                  </a:cubicBezTo>
                  <a:cubicBezTo>
                    <a:pt x="2133" y="840"/>
                    <a:pt x="2202" y="648"/>
                    <a:pt x="2257" y="565"/>
                  </a:cubicBezTo>
                  <a:cubicBezTo>
                    <a:pt x="2266" y="213"/>
                    <a:pt x="2047" y="0"/>
                    <a:pt x="1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1"/>
            <p:cNvSpPr/>
            <p:nvPr/>
          </p:nvSpPr>
          <p:spPr>
            <a:xfrm>
              <a:off x="5420550" y="5199525"/>
              <a:ext cx="54725" cy="45050"/>
            </a:xfrm>
            <a:custGeom>
              <a:avLst/>
              <a:gdLst/>
              <a:ahLst/>
              <a:cxnLst/>
              <a:rect l="l" t="t" r="r" b="b"/>
              <a:pathLst>
                <a:path w="2189" h="1802" extrusionOk="0">
                  <a:moveTo>
                    <a:pt x="1674" y="1"/>
                  </a:moveTo>
                  <a:cubicBezTo>
                    <a:pt x="1572" y="1"/>
                    <a:pt x="1466" y="32"/>
                    <a:pt x="1363" y="98"/>
                  </a:cubicBezTo>
                  <a:cubicBezTo>
                    <a:pt x="950" y="373"/>
                    <a:pt x="578" y="730"/>
                    <a:pt x="221" y="1088"/>
                  </a:cubicBezTo>
                  <a:cubicBezTo>
                    <a:pt x="55" y="1240"/>
                    <a:pt x="0" y="1473"/>
                    <a:pt x="166" y="1680"/>
                  </a:cubicBezTo>
                  <a:cubicBezTo>
                    <a:pt x="247" y="1768"/>
                    <a:pt x="340" y="1801"/>
                    <a:pt x="435" y="1801"/>
                  </a:cubicBezTo>
                  <a:cubicBezTo>
                    <a:pt x="549" y="1801"/>
                    <a:pt x="666" y="1754"/>
                    <a:pt x="771" y="1694"/>
                  </a:cubicBezTo>
                  <a:cubicBezTo>
                    <a:pt x="1156" y="1473"/>
                    <a:pt x="1541" y="1240"/>
                    <a:pt x="1899" y="992"/>
                  </a:cubicBezTo>
                  <a:cubicBezTo>
                    <a:pt x="2051" y="882"/>
                    <a:pt x="2133" y="690"/>
                    <a:pt x="2188" y="607"/>
                  </a:cubicBezTo>
                  <a:cubicBezTo>
                    <a:pt x="2188" y="234"/>
                    <a:pt x="1952" y="1"/>
                    <a:pt x="16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1"/>
            <p:cNvSpPr/>
            <p:nvPr/>
          </p:nvSpPr>
          <p:spPr>
            <a:xfrm>
              <a:off x="4946600" y="5039900"/>
              <a:ext cx="52650" cy="47550"/>
            </a:xfrm>
            <a:custGeom>
              <a:avLst/>
              <a:gdLst/>
              <a:ahLst/>
              <a:cxnLst/>
              <a:rect l="l" t="t" r="r" b="b"/>
              <a:pathLst>
                <a:path w="2106" h="1902" extrusionOk="0">
                  <a:moveTo>
                    <a:pt x="1530" y="1"/>
                  </a:moveTo>
                  <a:cubicBezTo>
                    <a:pt x="1449" y="1"/>
                    <a:pt x="1368" y="24"/>
                    <a:pt x="1293" y="71"/>
                  </a:cubicBezTo>
                  <a:cubicBezTo>
                    <a:pt x="785" y="388"/>
                    <a:pt x="400" y="842"/>
                    <a:pt x="125" y="1379"/>
                  </a:cubicBezTo>
                  <a:cubicBezTo>
                    <a:pt x="0" y="1627"/>
                    <a:pt x="207" y="1902"/>
                    <a:pt x="510" y="1902"/>
                  </a:cubicBezTo>
                  <a:cubicBezTo>
                    <a:pt x="523" y="1902"/>
                    <a:pt x="550" y="1902"/>
                    <a:pt x="578" y="1887"/>
                  </a:cubicBezTo>
                  <a:cubicBezTo>
                    <a:pt x="1156" y="1640"/>
                    <a:pt x="1651" y="1282"/>
                    <a:pt x="1996" y="746"/>
                  </a:cubicBezTo>
                  <a:cubicBezTo>
                    <a:pt x="2106" y="554"/>
                    <a:pt x="2051" y="333"/>
                    <a:pt x="1899" y="168"/>
                  </a:cubicBezTo>
                  <a:cubicBezTo>
                    <a:pt x="1789" y="58"/>
                    <a:pt x="1659" y="1"/>
                    <a:pt x="1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1"/>
            <p:cNvSpPr/>
            <p:nvPr/>
          </p:nvSpPr>
          <p:spPr>
            <a:xfrm>
              <a:off x="5101375" y="4948100"/>
              <a:ext cx="57800" cy="46450"/>
            </a:xfrm>
            <a:custGeom>
              <a:avLst/>
              <a:gdLst/>
              <a:ahLst/>
              <a:cxnLst/>
              <a:rect l="l" t="t" r="r" b="b"/>
              <a:pathLst>
                <a:path w="2312" h="1858" extrusionOk="0">
                  <a:moveTo>
                    <a:pt x="1907" y="1"/>
                  </a:moveTo>
                  <a:cubicBezTo>
                    <a:pt x="1900" y="1"/>
                    <a:pt x="1893" y="1"/>
                    <a:pt x="1886" y="1"/>
                  </a:cubicBezTo>
                  <a:cubicBezTo>
                    <a:pt x="1720" y="29"/>
                    <a:pt x="1541" y="84"/>
                    <a:pt x="1418" y="181"/>
                  </a:cubicBezTo>
                  <a:cubicBezTo>
                    <a:pt x="1018" y="511"/>
                    <a:pt x="633" y="869"/>
                    <a:pt x="262" y="1212"/>
                  </a:cubicBezTo>
                  <a:cubicBezTo>
                    <a:pt x="110" y="1350"/>
                    <a:pt x="0" y="1529"/>
                    <a:pt x="152" y="1722"/>
                  </a:cubicBezTo>
                  <a:cubicBezTo>
                    <a:pt x="222" y="1820"/>
                    <a:pt x="311" y="1857"/>
                    <a:pt x="404" y="1857"/>
                  </a:cubicBezTo>
                  <a:cubicBezTo>
                    <a:pt x="493" y="1857"/>
                    <a:pt x="587" y="1823"/>
                    <a:pt x="675" y="1777"/>
                  </a:cubicBezTo>
                  <a:cubicBezTo>
                    <a:pt x="1143" y="1487"/>
                    <a:pt x="1596" y="1212"/>
                    <a:pt x="2051" y="896"/>
                  </a:cubicBezTo>
                  <a:cubicBezTo>
                    <a:pt x="2188" y="799"/>
                    <a:pt x="2256" y="621"/>
                    <a:pt x="2311" y="538"/>
                  </a:cubicBezTo>
                  <a:cubicBezTo>
                    <a:pt x="2311" y="218"/>
                    <a:pt x="2143" y="1"/>
                    <a:pt x="19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1"/>
            <p:cNvSpPr/>
            <p:nvPr/>
          </p:nvSpPr>
          <p:spPr>
            <a:xfrm>
              <a:off x="5016075" y="5037750"/>
              <a:ext cx="53675" cy="54800"/>
            </a:xfrm>
            <a:custGeom>
              <a:avLst/>
              <a:gdLst/>
              <a:ahLst/>
              <a:cxnLst/>
              <a:rect l="l" t="t" r="r" b="b"/>
              <a:pathLst>
                <a:path w="2147" h="2192" extrusionOk="0">
                  <a:moveTo>
                    <a:pt x="1780" y="0"/>
                  </a:moveTo>
                  <a:cubicBezTo>
                    <a:pt x="1756" y="0"/>
                    <a:pt x="1732" y="2"/>
                    <a:pt x="1706" y="7"/>
                  </a:cubicBezTo>
                  <a:cubicBezTo>
                    <a:pt x="1569" y="34"/>
                    <a:pt x="1418" y="102"/>
                    <a:pt x="1321" y="199"/>
                  </a:cubicBezTo>
                  <a:cubicBezTo>
                    <a:pt x="895" y="667"/>
                    <a:pt x="482" y="1148"/>
                    <a:pt x="83" y="1643"/>
                  </a:cubicBezTo>
                  <a:cubicBezTo>
                    <a:pt x="15" y="1740"/>
                    <a:pt x="0" y="2001"/>
                    <a:pt x="70" y="2098"/>
                  </a:cubicBezTo>
                  <a:cubicBezTo>
                    <a:pt x="121" y="2165"/>
                    <a:pt x="183" y="2191"/>
                    <a:pt x="247" y="2191"/>
                  </a:cubicBezTo>
                  <a:cubicBezTo>
                    <a:pt x="353" y="2191"/>
                    <a:pt x="465" y="2120"/>
                    <a:pt x="551" y="2043"/>
                  </a:cubicBezTo>
                  <a:cubicBezTo>
                    <a:pt x="1033" y="1616"/>
                    <a:pt x="1500" y="1190"/>
                    <a:pt x="1954" y="750"/>
                  </a:cubicBezTo>
                  <a:cubicBezTo>
                    <a:pt x="2051" y="667"/>
                    <a:pt x="2106" y="515"/>
                    <a:pt x="2146" y="447"/>
                  </a:cubicBezTo>
                  <a:cubicBezTo>
                    <a:pt x="2146" y="162"/>
                    <a:pt x="1991" y="0"/>
                    <a:pt x="1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1"/>
            <p:cNvSpPr/>
            <p:nvPr/>
          </p:nvSpPr>
          <p:spPr>
            <a:xfrm>
              <a:off x="5181150" y="4859100"/>
              <a:ext cx="54375" cy="48450"/>
            </a:xfrm>
            <a:custGeom>
              <a:avLst/>
              <a:gdLst/>
              <a:ahLst/>
              <a:cxnLst/>
              <a:rect l="l" t="t" r="r" b="b"/>
              <a:pathLst>
                <a:path w="2175" h="1938" extrusionOk="0">
                  <a:moveTo>
                    <a:pt x="1830" y="1"/>
                  </a:moveTo>
                  <a:cubicBezTo>
                    <a:pt x="1774" y="1"/>
                    <a:pt x="1717" y="6"/>
                    <a:pt x="1666" y="12"/>
                  </a:cubicBezTo>
                  <a:cubicBezTo>
                    <a:pt x="1584" y="26"/>
                    <a:pt x="1501" y="109"/>
                    <a:pt x="1446" y="164"/>
                  </a:cubicBezTo>
                  <a:cubicBezTo>
                    <a:pt x="1047" y="562"/>
                    <a:pt x="661" y="947"/>
                    <a:pt x="276" y="1347"/>
                  </a:cubicBezTo>
                  <a:cubicBezTo>
                    <a:pt x="194" y="1429"/>
                    <a:pt x="111" y="1525"/>
                    <a:pt x="70" y="1635"/>
                  </a:cubicBezTo>
                  <a:cubicBezTo>
                    <a:pt x="1" y="1828"/>
                    <a:pt x="98" y="1938"/>
                    <a:pt x="345" y="1938"/>
                  </a:cubicBezTo>
                  <a:cubicBezTo>
                    <a:pt x="401" y="1910"/>
                    <a:pt x="524" y="1897"/>
                    <a:pt x="606" y="1828"/>
                  </a:cubicBezTo>
                  <a:cubicBezTo>
                    <a:pt x="1061" y="1470"/>
                    <a:pt x="1529" y="1112"/>
                    <a:pt x="1982" y="727"/>
                  </a:cubicBezTo>
                  <a:cubicBezTo>
                    <a:pt x="2079" y="659"/>
                    <a:pt x="2147" y="521"/>
                    <a:pt x="2162" y="411"/>
                  </a:cubicBezTo>
                  <a:cubicBezTo>
                    <a:pt x="2175" y="287"/>
                    <a:pt x="2120" y="122"/>
                    <a:pt x="2037" y="54"/>
                  </a:cubicBezTo>
                  <a:cubicBezTo>
                    <a:pt x="1988" y="13"/>
                    <a:pt x="1910" y="1"/>
                    <a:pt x="1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00" name="Google Shape;3500;p31"/>
          <p:cNvSpPr/>
          <p:nvPr/>
        </p:nvSpPr>
        <p:spPr>
          <a:xfrm rot="-899961">
            <a:off x="5221555" y="4677148"/>
            <a:ext cx="1137851" cy="531974"/>
          </a:xfrm>
          <a:custGeom>
            <a:avLst/>
            <a:gdLst/>
            <a:ahLst/>
            <a:cxnLst/>
            <a:rect l="l" t="t" r="r" b="b"/>
            <a:pathLst>
              <a:path w="22644" h="10586" extrusionOk="0">
                <a:moveTo>
                  <a:pt x="9057" y="1600"/>
                </a:moveTo>
                <a:cubicBezTo>
                  <a:pt x="9289" y="1600"/>
                  <a:pt x="9519" y="1640"/>
                  <a:pt x="9739" y="1713"/>
                </a:cubicBezTo>
                <a:cubicBezTo>
                  <a:pt x="9904" y="1768"/>
                  <a:pt x="10096" y="1851"/>
                  <a:pt x="10221" y="1988"/>
                </a:cubicBezTo>
                <a:cubicBezTo>
                  <a:pt x="10358" y="2153"/>
                  <a:pt x="10276" y="2333"/>
                  <a:pt x="10138" y="2470"/>
                </a:cubicBezTo>
                <a:cubicBezTo>
                  <a:pt x="9849" y="2759"/>
                  <a:pt x="9395" y="2938"/>
                  <a:pt x="9023" y="3089"/>
                </a:cubicBezTo>
                <a:cubicBezTo>
                  <a:pt x="8625" y="3241"/>
                  <a:pt x="8198" y="3364"/>
                  <a:pt x="7772" y="3446"/>
                </a:cubicBezTo>
                <a:cubicBezTo>
                  <a:pt x="7554" y="3489"/>
                  <a:pt x="7333" y="3521"/>
                  <a:pt x="7111" y="3543"/>
                </a:cubicBezTo>
                <a:lnTo>
                  <a:pt x="7111" y="3543"/>
                </a:lnTo>
                <a:cubicBezTo>
                  <a:pt x="7111" y="3470"/>
                  <a:pt x="7116" y="3397"/>
                  <a:pt x="7125" y="3323"/>
                </a:cubicBezTo>
                <a:cubicBezTo>
                  <a:pt x="7222" y="2525"/>
                  <a:pt x="7813" y="1851"/>
                  <a:pt x="8583" y="1658"/>
                </a:cubicBezTo>
                <a:cubicBezTo>
                  <a:pt x="8740" y="1619"/>
                  <a:pt x="8899" y="1600"/>
                  <a:pt x="9057" y="1600"/>
                </a:cubicBezTo>
                <a:close/>
                <a:moveTo>
                  <a:pt x="20667" y="1022"/>
                </a:moveTo>
                <a:cubicBezTo>
                  <a:pt x="21074" y="1022"/>
                  <a:pt x="21470" y="1137"/>
                  <a:pt x="21791" y="1438"/>
                </a:cubicBezTo>
                <a:cubicBezTo>
                  <a:pt x="22080" y="1700"/>
                  <a:pt x="22218" y="2071"/>
                  <a:pt x="22163" y="2456"/>
                </a:cubicBezTo>
                <a:cubicBezTo>
                  <a:pt x="22093" y="2869"/>
                  <a:pt x="21846" y="3226"/>
                  <a:pt x="21585" y="3529"/>
                </a:cubicBezTo>
                <a:cubicBezTo>
                  <a:pt x="21062" y="4134"/>
                  <a:pt x="20387" y="4630"/>
                  <a:pt x="19699" y="5042"/>
                </a:cubicBezTo>
                <a:cubicBezTo>
                  <a:pt x="18900" y="5513"/>
                  <a:pt x="18040" y="5867"/>
                  <a:pt x="17145" y="6118"/>
                </a:cubicBezTo>
                <a:lnTo>
                  <a:pt x="17145" y="6118"/>
                </a:lnTo>
                <a:cubicBezTo>
                  <a:pt x="17001" y="5752"/>
                  <a:pt x="16906" y="5368"/>
                  <a:pt x="16880" y="4974"/>
                </a:cubicBezTo>
                <a:cubicBezTo>
                  <a:pt x="16825" y="4189"/>
                  <a:pt x="17045" y="3419"/>
                  <a:pt x="17526" y="2786"/>
                </a:cubicBezTo>
                <a:cubicBezTo>
                  <a:pt x="18008" y="2153"/>
                  <a:pt x="18681" y="1658"/>
                  <a:pt x="19411" y="1328"/>
                </a:cubicBezTo>
                <a:cubicBezTo>
                  <a:pt x="19793" y="1151"/>
                  <a:pt x="20237" y="1022"/>
                  <a:pt x="20667" y="1022"/>
                </a:cubicBezTo>
                <a:close/>
                <a:moveTo>
                  <a:pt x="282" y="1"/>
                </a:moveTo>
                <a:cubicBezTo>
                  <a:pt x="141" y="1"/>
                  <a:pt x="0" y="149"/>
                  <a:pt x="95" y="310"/>
                </a:cubicBezTo>
                <a:cubicBezTo>
                  <a:pt x="976" y="1837"/>
                  <a:pt x="2406" y="3006"/>
                  <a:pt x="4057" y="3598"/>
                </a:cubicBezTo>
                <a:cubicBezTo>
                  <a:pt x="4814" y="3860"/>
                  <a:pt x="5612" y="3988"/>
                  <a:pt x="6409" y="3988"/>
                </a:cubicBezTo>
                <a:cubicBezTo>
                  <a:pt x="6519" y="3988"/>
                  <a:pt x="6629" y="3985"/>
                  <a:pt x="6739" y="3981"/>
                </a:cubicBezTo>
                <a:lnTo>
                  <a:pt x="6739" y="3981"/>
                </a:lnTo>
                <a:cubicBezTo>
                  <a:pt x="6739" y="3982"/>
                  <a:pt x="6739" y="3983"/>
                  <a:pt x="6740" y="3984"/>
                </a:cubicBezTo>
                <a:cubicBezTo>
                  <a:pt x="6891" y="4837"/>
                  <a:pt x="7497" y="5552"/>
                  <a:pt x="8212" y="6005"/>
                </a:cubicBezTo>
                <a:cubicBezTo>
                  <a:pt x="9065" y="6528"/>
                  <a:pt x="10083" y="6721"/>
                  <a:pt x="11059" y="6845"/>
                </a:cubicBezTo>
                <a:cubicBezTo>
                  <a:pt x="11855" y="6957"/>
                  <a:pt x="12650" y="7012"/>
                  <a:pt x="13445" y="7012"/>
                </a:cubicBezTo>
                <a:cubicBezTo>
                  <a:pt x="13531" y="7012"/>
                  <a:pt x="13616" y="7012"/>
                  <a:pt x="13701" y="7010"/>
                </a:cubicBezTo>
                <a:cubicBezTo>
                  <a:pt x="14779" y="6985"/>
                  <a:pt x="15863" y="6856"/>
                  <a:pt x="16914" y="6596"/>
                </a:cubicBezTo>
                <a:lnTo>
                  <a:pt x="16914" y="6596"/>
                </a:lnTo>
                <a:cubicBezTo>
                  <a:pt x="17639" y="8115"/>
                  <a:pt x="19062" y="9146"/>
                  <a:pt x="20539" y="9927"/>
                </a:cubicBezTo>
                <a:cubicBezTo>
                  <a:pt x="20965" y="10147"/>
                  <a:pt x="21392" y="10353"/>
                  <a:pt x="21818" y="10560"/>
                </a:cubicBezTo>
                <a:cubicBezTo>
                  <a:pt x="21852" y="10578"/>
                  <a:pt x="21885" y="10585"/>
                  <a:pt x="21916" y="10585"/>
                </a:cubicBezTo>
                <a:cubicBezTo>
                  <a:pt x="22103" y="10585"/>
                  <a:pt x="22225" y="10310"/>
                  <a:pt x="22025" y="10215"/>
                </a:cubicBezTo>
                <a:cubicBezTo>
                  <a:pt x="20484" y="9459"/>
                  <a:pt x="18806" y="8661"/>
                  <a:pt x="17773" y="7244"/>
                </a:cubicBezTo>
                <a:cubicBezTo>
                  <a:pt x="17601" y="7007"/>
                  <a:pt x="17445" y="6755"/>
                  <a:pt x="17312" y="6491"/>
                </a:cubicBezTo>
                <a:lnTo>
                  <a:pt x="17312" y="6491"/>
                </a:lnTo>
                <a:cubicBezTo>
                  <a:pt x="17840" y="6342"/>
                  <a:pt x="18358" y="6159"/>
                  <a:pt x="18861" y="5937"/>
                </a:cubicBezTo>
                <a:cubicBezTo>
                  <a:pt x="19644" y="5579"/>
                  <a:pt x="20387" y="5139"/>
                  <a:pt x="21048" y="4589"/>
                </a:cubicBezTo>
                <a:cubicBezTo>
                  <a:pt x="21736" y="4039"/>
                  <a:pt x="22506" y="3309"/>
                  <a:pt x="22575" y="2388"/>
                </a:cubicBezTo>
                <a:cubicBezTo>
                  <a:pt x="22644" y="1493"/>
                  <a:pt x="21901" y="792"/>
                  <a:pt x="21075" y="654"/>
                </a:cubicBezTo>
                <a:cubicBezTo>
                  <a:pt x="20928" y="626"/>
                  <a:pt x="20781" y="613"/>
                  <a:pt x="20633" y="613"/>
                </a:cubicBezTo>
                <a:cubicBezTo>
                  <a:pt x="19829" y="613"/>
                  <a:pt x="19030" y="998"/>
                  <a:pt x="18379" y="1452"/>
                </a:cubicBezTo>
                <a:cubicBezTo>
                  <a:pt x="17650" y="1933"/>
                  <a:pt x="17030" y="2593"/>
                  <a:pt x="16700" y="3406"/>
                </a:cubicBezTo>
                <a:cubicBezTo>
                  <a:pt x="16370" y="4231"/>
                  <a:pt x="16398" y="5152"/>
                  <a:pt x="16673" y="5992"/>
                </a:cubicBezTo>
                <a:cubicBezTo>
                  <a:pt x="16698" y="6070"/>
                  <a:pt x="16725" y="6146"/>
                  <a:pt x="16754" y="6221"/>
                </a:cubicBezTo>
                <a:lnTo>
                  <a:pt x="16754" y="6221"/>
                </a:lnTo>
                <a:cubicBezTo>
                  <a:pt x="15666" y="6488"/>
                  <a:pt x="14535" y="6610"/>
                  <a:pt x="13407" y="6610"/>
                </a:cubicBezTo>
                <a:cubicBezTo>
                  <a:pt x="12399" y="6610"/>
                  <a:pt x="11395" y="6513"/>
                  <a:pt x="10427" y="6336"/>
                </a:cubicBezTo>
                <a:cubicBezTo>
                  <a:pt x="9560" y="6185"/>
                  <a:pt x="8666" y="5923"/>
                  <a:pt x="7992" y="5332"/>
                </a:cubicBezTo>
                <a:cubicBezTo>
                  <a:pt x="7584" y="4964"/>
                  <a:pt x="7263" y="4481"/>
                  <a:pt x="7152" y="3951"/>
                </a:cubicBezTo>
                <a:lnTo>
                  <a:pt x="7152" y="3951"/>
                </a:lnTo>
                <a:cubicBezTo>
                  <a:pt x="8029" y="3864"/>
                  <a:pt x="8891" y="3624"/>
                  <a:pt x="9684" y="3241"/>
                </a:cubicBezTo>
                <a:cubicBezTo>
                  <a:pt x="10056" y="3048"/>
                  <a:pt x="10509" y="2828"/>
                  <a:pt x="10661" y="2415"/>
                </a:cubicBezTo>
                <a:cubicBezTo>
                  <a:pt x="10826" y="1961"/>
                  <a:pt x="10482" y="1603"/>
                  <a:pt x="10111" y="1425"/>
                </a:cubicBezTo>
                <a:cubicBezTo>
                  <a:pt x="9784" y="1270"/>
                  <a:pt x="9426" y="1192"/>
                  <a:pt x="9069" y="1192"/>
                </a:cubicBezTo>
                <a:cubicBezTo>
                  <a:pt x="8539" y="1192"/>
                  <a:pt x="8012" y="1362"/>
                  <a:pt x="7593" y="1700"/>
                </a:cubicBezTo>
                <a:cubicBezTo>
                  <a:pt x="7028" y="2149"/>
                  <a:pt x="6705" y="2859"/>
                  <a:pt x="6704" y="3572"/>
                </a:cubicBezTo>
                <a:lnTo>
                  <a:pt x="6704" y="3572"/>
                </a:lnTo>
                <a:cubicBezTo>
                  <a:pt x="6607" y="3576"/>
                  <a:pt x="6510" y="3578"/>
                  <a:pt x="6413" y="3578"/>
                </a:cubicBezTo>
                <a:cubicBezTo>
                  <a:pt x="5993" y="3578"/>
                  <a:pt x="5572" y="3540"/>
                  <a:pt x="5158" y="3461"/>
                </a:cubicBezTo>
                <a:cubicBezTo>
                  <a:pt x="3575" y="3158"/>
                  <a:pt x="2131" y="2291"/>
                  <a:pt x="1099" y="1053"/>
                </a:cubicBezTo>
                <a:cubicBezTo>
                  <a:pt x="851" y="750"/>
                  <a:pt x="645" y="434"/>
                  <a:pt x="453" y="104"/>
                </a:cubicBezTo>
                <a:cubicBezTo>
                  <a:pt x="410" y="31"/>
                  <a:pt x="346"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1"/>
          <p:cNvSpPr/>
          <p:nvPr/>
        </p:nvSpPr>
        <p:spPr>
          <a:xfrm rot="-5400000">
            <a:off x="4440091" y="4448331"/>
            <a:ext cx="263212" cy="1200787"/>
          </a:xfrm>
          <a:custGeom>
            <a:avLst/>
            <a:gdLst/>
            <a:ahLst/>
            <a:cxnLst/>
            <a:rect l="l" t="t" r="r" b="b"/>
            <a:pathLst>
              <a:path w="4053" h="18490" extrusionOk="0">
                <a:moveTo>
                  <a:pt x="420" y="1"/>
                </a:moveTo>
                <a:cubicBezTo>
                  <a:pt x="347" y="1"/>
                  <a:pt x="305" y="89"/>
                  <a:pt x="351" y="148"/>
                </a:cubicBezTo>
                <a:cubicBezTo>
                  <a:pt x="1397" y="1289"/>
                  <a:pt x="2347" y="2377"/>
                  <a:pt x="2910" y="3848"/>
                </a:cubicBezTo>
                <a:cubicBezTo>
                  <a:pt x="3433" y="5238"/>
                  <a:pt x="3653" y="6752"/>
                  <a:pt x="3598" y="8237"/>
                </a:cubicBezTo>
                <a:cubicBezTo>
                  <a:pt x="3530" y="9943"/>
                  <a:pt x="3103" y="11622"/>
                  <a:pt x="2497" y="13218"/>
                </a:cubicBezTo>
                <a:cubicBezTo>
                  <a:pt x="1837" y="14964"/>
                  <a:pt x="861" y="16533"/>
                  <a:pt x="76" y="18226"/>
                </a:cubicBezTo>
                <a:cubicBezTo>
                  <a:pt x="0" y="18367"/>
                  <a:pt x="114" y="18489"/>
                  <a:pt x="236" y="18489"/>
                </a:cubicBezTo>
                <a:cubicBezTo>
                  <a:pt x="292" y="18489"/>
                  <a:pt x="350" y="18464"/>
                  <a:pt x="393" y="18404"/>
                </a:cubicBezTo>
                <a:cubicBezTo>
                  <a:pt x="1424" y="16863"/>
                  <a:pt x="2237" y="15047"/>
                  <a:pt x="2897" y="13314"/>
                </a:cubicBezTo>
                <a:cubicBezTo>
                  <a:pt x="3543" y="11594"/>
                  <a:pt x="3983" y="9778"/>
                  <a:pt x="4011" y="7935"/>
                </a:cubicBezTo>
                <a:cubicBezTo>
                  <a:pt x="4053" y="5169"/>
                  <a:pt x="3090" y="1427"/>
                  <a:pt x="461" y="10"/>
                </a:cubicBezTo>
                <a:cubicBezTo>
                  <a:pt x="447" y="4"/>
                  <a:pt x="433" y="1"/>
                  <a:pt x="4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2" name="Google Shape;3502;p31"/>
          <p:cNvGrpSpPr/>
          <p:nvPr/>
        </p:nvGrpSpPr>
        <p:grpSpPr>
          <a:xfrm rot="10800000">
            <a:off x="1974828" y="84993"/>
            <a:ext cx="333650" cy="198650"/>
            <a:chOff x="2645275" y="3236825"/>
            <a:chExt cx="333650" cy="198650"/>
          </a:xfrm>
        </p:grpSpPr>
        <p:sp>
          <p:nvSpPr>
            <p:cNvPr id="3503" name="Google Shape;3503;p31"/>
            <p:cNvSpPr/>
            <p:nvPr/>
          </p:nvSpPr>
          <p:spPr>
            <a:xfrm>
              <a:off x="2953450" y="3314375"/>
              <a:ext cx="25475" cy="27375"/>
            </a:xfrm>
            <a:custGeom>
              <a:avLst/>
              <a:gdLst/>
              <a:ahLst/>
              <a:cxnLst/>
              <a:rect l="l" t="t" r="r" b="b"/>
              <a:pathLst>
                <a:path w="1019" h="1095" extrusionOk="0">
                  <a:moveTo>
                    <a:pt x="976" y="0"/>
                  </a:moveTo>
                  <a:lnTo>
                    <a:pt x="976" y="0"/>
                  </a:lnTo>
                  <a:cubicBezTo>
                    <a:pt x="715" y="166"/>
                    <a:pt x="495" y="290"/>
                    <a:pt x="275" y="441"/>
                  </a:cubicBezTo>
                  <a:cubicBezTo>
                    <a:pt x="96" y="565"/>
                    <a:pt x="0" y="771"/>
                    <a:pt x="151" y="950"/>
                  </a:cubicBezTo>
                  <a:cubicBezTo>
                    <a:pt x="231" y="1041"/>
                    <a:pt x="396" y="1095"/>
                    <a:pt x="536" y="1095"/>
                  </a:cubicBezTo>
                  <a:cubicBezTo>
                    <a:pt x="565" y="1095"/>
                    <a:pt x="593" y="1093"/>
                    <a:pt x="619" y="1088"/>
                  </a:cubicBezTo>
                  <a:cubicBezTo>
                    <a:pt x="756" y="1060"/>
                    <a:pt x="936" y="908"/>
                    <a:pt x="963" y="785"/>
                  </a:cubicBezTo>
                  <a:cubicBezTo>
                    <a:pt x="1018" y="538"/>
                    <a:pt x="976" y="262"/>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1"/>
            <p:cNvSpPr/>
            <p:nvPr/>
          </p:nvSpPr>
          <p:spPr>
            <a:xfrm>
              <a:off x="2918350" y="3420625"/>
              <a:ext cx="15425" cy="14850"/>
            </a:xfrm>
            <a:custGeom>
              <a:avLst/>
              <a:gdLst/>
              <a:ahLst/>
              <a:cxnLst/>
              <a:rect l="l" t="t" r="r" b="b"/>
              <a:pathLst>
                <a:path w="617" h="594" extrusionOk="0">
                  <a:moveTo>
                    <a:pt x="374" y="0"/>
                  </a:moveTo>
                  <a:cubicBezTo>
                    <a:pt x="342" y="0"/>
                    <a:pt x="309" y="5"/>
                    <a:pt x="276" y="15"/>
                  </a:cubicBezTo>
                  <a:cubicBezTo>
                    <a:pt x="166" y="43"/>
                    <a:pt x="28" y="167"/>
                    <a:pt x="14" y="277"/>
                  </a:cubicBezTo>
                  <a:cubicBezTo>
                    <a:pt x="1" y="346"/>
                    <a:pt x="166" y="456"/>
                    <a:pt x="289" y="593"/>
                  </a:cubicBezTo>
                  <a:cubicBezTo>
                    <a:pt x="441" y="442"/>
                    <a:pt x="592" y="360"/>
                    <a:pt x="606" y="250"/>
                  </a:cubicBezTo>
                  <a:cubicBezTo>
                    <a:pt x="617" y="93"/>
                    <a:pt x="510"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1"/>
            <p:cNvSpPr/>
            <p:nvPr/>
          </p:nvSpPr>
          <p:spPr>
            <a:xfrm>
              <a:off x="2923175" y="3331250"/>
              <a:ext cx="5175" cy="6200"/>
            </a:xfrm>
            <a:custGeom>
              <a:avLst/>
              <a:gdLst/>
              <a:ahLst/>
              <a:cxnLst/>
              <a:rect l="l" t="t" r="r" b="b"/>
              <a:pathLst>
                <a:path w="207" h="248" extrusionOk="0">
                  <a:moveTo>
                    <a:pt x="110" y="0"/>
                  </a:moveTo>
                  <a:cubicBezTo>
                    <a:pt x="55" y="55"/>
                    <a:pt x="14" y="96"/>
                    <a:pt x="0" y="138"/>
                  </a:cubicBezTo>
                  <a:cubicBezTo>
                    <a:pt x="0" y="165"/>
                    <a:pt x="55" y="206"/>
                    <a:pt x="83" y="248"/>
                  </a:cubicBezTo>
                  <a:cubicBezTo>
                    <a:pt x="124" y="206"/>
                    <a:pt x="179" y="165"/>
                    <a:pt x="206" y="123"/>
                  </a:cubicBezTo>
                  <a:cubicBezTo>
                    <a:pt x="206" y="96"/>
                    <a:pt x="151" y="55"/>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1"/>
            <p:cNvSpPr/>
            <p:nvPr/>
          </p:nvSpPr>
          <p:spPr>
            <a:xfrm>
              <a:off x="2645275" y="3236825"/>
              <a:ext cx="79000" cy="103750"/>
            </a:xfrm>
            <a:custGeom>
              <a:avLst/>
              <a:gdLst/>
              <a:ahLst/>
              <a:cxnLst/>
              <a:rect l="l" t="t" r="r" b="b"/>
              <a:pathLst>
                <a:path w="3160" h="4150" extrusionOk="0">
                  <a:moveTo>
                    <a:pt x="2713" y="0"/>
                  </a:moveTo>
                  <a:cubicBezTo>
                    <a:pt x="2698" y="0"/>
                    <a:pt x="2684" y="3"/>
                    <a:pt x="2669" y="7"/>
                  </a:cubicBezTo>
                  <a:cubicBezTo>
                    <a:pt x="2132" y="131"/>
                    <a:pt x="1844" y="778"/>
                    <a:pt x="1582" y="1314"/>
                  </a:cubicBezTo>
                  <a:lnTo>
                    <a:pt x="1554" y="1286"/>
                  </a:lnTo>
                  <a:cubicBezTo>
                    <a:pt x="1251" y="819"/>
                    <a:pt x="949" y="62"/>
                    <a:pt x="330" y="7"/>
                  </a:cubicBezTo>
                  <a:cubicBezTo>
                    <a:pt x="323" y="6"/>
                    <a:pt x="315" y="5"/>
                    <a:pt x="308" y="5"/>
                  </a:cubicBezTo>
                  <a:cubicBezTo>
                    <a:pt x="249" y="5"/>
                    <a:pt x="204" y="54"/>
                    <a:pt x="193" y="103"/>
                  </a:cubicBezTo>
                  <a:cubicBezTo>
                    <a:pt x="0" y="736"/>
                    <a:pt x="701" y="1396"/>
                    <a:pt x="1031" y="1892"/>
                  </a:cubicBezTo>
                  <a:cubicBezTo>
                    <a:pt x="1073" y="1947"/>
                    <a:pt x="1114" y="2016"/>
                    <a:pt x="1156" y="2084"/>
                  </a:cubicBezTo>
                  <a:cubicBezTo>
                    <a:pt x="798" y="2649"/>
                    <a:pt x="398" y="3240"/>
                    <a:pt x="330" y="3873"/>
                  </a:cubicBezTo>
                  <a:cubicBezTo>
                    <a:pt x="319" y="4019"/>
                    <a:pt x="476" y="4150"/>
                    <a:pt x="618" y="4150"/>
                  </a:cubicBezTo>
                  <a:cubicBezTo>
                    <a:pt x="663" y="4150"/>
                    <a:pt x="707" y="4137"/>
                    <a:pt x="743" y="4107"/>
                  </a:cubicBezTo>
                  <a:cubicBezTo>
                    <a:pt x="1156" y="3818"/>
                    <a:pt x="1417" y="3350"/>
                    <a:pt x="1664" y="2869"/>
                  </a:cubicBezTo>
                  <a:cubicBezTo>
                    <a:pt x="1912" y="3240"/>
                    <a:pt x="2159" y="3612"/>
                    <a:pt x="2449" y="3955"/>
                  </a:cubicBezTo>
                  <a:cubicBezTo>
                    <a:pt x="2520" y="4041"/>
                    <a:pt x="2605" y="4076"/>
                    <a:pt x="2688" y="4076"/>
                  </a:cubicBezTo>
                  <a:cubicBezTo>
                    <a:pt x="2928" y="4076"/>
                    <a:pt x="3159" y="3781"/>
                    <a:pt x="3027" y="3515"/>
                  </a:cubicBezTo>
                  <a:cubicBezTo>
                    <a:pt x="2752" y="3007"/>
                    <a:pt x="2421"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1"/>
            <p:cNvSpPr/>
            <p:nvPr/>
          </p:nvSpPr>
          <p:spPr>
            <a:xfrm>
              <a:off x="2741575" y="3236825"/>
              <a:ext cx="79250" cy="103750"/>
            </a:xfrm>
            <a:custGeom>
              <a:avLst/>
              <a:gdLst/>
              <a:ahLst/>
              <a:cxnLst/>
              <a:rect l="l" t="t" r="r" b="b"/>
              <a:pathLst>
                <a:path w="3170" h="4150" extrusionOk="0">
                  <a:moveTo>
                    <a:pt x="2713" y="0"/>
                  </a:moveTo>
                  <a:cubicBezTo>
                    <a:pt x="2698" y="0"/>
                    <a:pt x="2684" y="3"/>
                    <a:pt x="2669" y="7"/>
                  </a:cubicBezTo>
                  <a:cubicBezTo>
                    <a:pt x="2132" y="131"/>
                    <a:pt x="1844" y="778"/>
                    <a:pt x="1582" y="1314"/>
                  </a:cubicBezTo>
                  <a:cubicBezTo>
                    <a:pt x="1582" y="1301"/>
                    <a:pt x="1569" y="1301"/>
                    <a:pt x="1569" y="1286"/>
                  </a:cubicBezTo>
                  <a:cubicBezTo>
                    <a:pt x="1252" y="819"/>
                    <a:pt x="949" y="62"/>
                    <a:pt x="330" y="7"/>
                  </a:cubicBezTo>
                  <a:cubicBezTo>
                    <a:pt x="324" y="6"/>
                    <a:pt x="318" y="5"/>
                    <a:pt x="312" y="5"/>
                  </a:cubicBezTo>
                  <a:cubicBezTo>
                    <a:pt x="264" y="5"/>
                    <a:pt x="217" y="54"/>
                    <a:pt x="193" y="103"/>
                  </a:cubicBezTo>
                  <a:cubicBezTo>
                    <a:pt x="0" y="736"/>
                    <a:pt x="716" y="1396"/>
                    <a:pt x="1032" y="1892"/>
                  </a:cubicBezTo>
                  <a:cubicBezTo>
                    <a:pt x="1073" y="1947"/>
                    <a:pt x="1114" y="2016"/>
                    <a:pt x="1156" y="2084"/>
                  </a:cubicBezTo>
                  <a:cubicBezTo>
                    <a:pt x="811" y="2649"/>
                    <a:pt x="399" y="3240"/>
                    <a:pt x="344" y="3873"/>
                  </a:cubicBezTo>
                  <a:cubicBezTo>
                    <a:pt x="323" y="4019"/>
                    <a:pt x="477" y="4150"/>
                    <a:pt x="624" y="4150"/>
                  </a:cubicBezTo>
                  <a:cubicBezTo>
                    <a:pt x="671" y="4150"/>
                    <a:pt x="717" y="4137"/>
                    <a:pt x="756" y="4107"/>
                  </a:cubicBezTo>
                  <a:cubicBezTo>
                    <a:pt x="1156" y="3818"/>
                    <a:pt x="1431" y="3350"/>
                    <a:pt x="1664" y="2869"/>
                  </a:cubicBezTo>
                  <a:cubicBezTo>
                    <a:pt x="1912" y="3240"/>
                    <a:pt x="2174" y="3612"/>
                    <a:pt x="2449" y="3955"/>
                  </a:cubicBezTo>
                  <a:cubicBezTo>
                    <a:pt x="2520" y="4041"/>
                    <a:pt x="2606" y="4076"/>
                    <a:pt x="2690" y="4076"/>
                  </a:cubicBezTo>
                  <a:cubicBezTo>
                    <a:pt x="2934" y="4076"/>
                    <a:pt x="3170" y="3781"/>
                    <a:pt x="3027" y="3515"/>
                  </a:cubicBezTo>
                  <a:cubicBezTo>
                    <a:pt x="2765" y="3007"/>
                    <a:pt x="2435"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1"/>
            <p:cNvSpPr/>
            <p:nvPr/>
          </p:nvSpPr>
          <p:spPr>
            <a:xfrm>
              <a:off x="2838200" y="3236825"/>
              <a:ext cx="78950" cy="103750"/>
            </a:xfrm>
            <a:custGeom>
              <a:avLst/>
              <a:gdLst/>
              <a:ahLst/>
              <a:cxnLst/>
              <a:rect l="l" t="t" r="r" b="b"/>
              <a:pathLst>
                <a:path w="3158" h="4150" extrusionOk="0">
                  <a:moveTo>
                    <a:pt x="2700" y="0"/>
                  </a:moveTo>
                  <a:cubicBezTo>
                    <a:pt x="2686" y="0"/>
                    <a:pt x="2671" y="3"/>
                    <a:pt x="2656" y="7"/>
                  </a:cubicBezTo>
                  <a:cubicBezTo>
                    <a:pt x="2134" y="131"/>
                    <a:pt x="1831" y="778"/>
                    <a:pt x="1569" y="1314"/>
                  </a:cubicBezTo>
                  <a:cubicBezTo>
                    <a:pt x="1569" y="1301"/>
                    <a:pt x="1556" y="1301"/>
                    <a:pt x="1556" y="1286"/>
                  </a:cubicBezTo>
                  <a:cubicBezTo>
                    <a:pt x="1239" y="819"/>
                    <a:pt x="936" y="62"/>
                    <a:pt x="331" y="7"/>
                  </a:cubicBezTo>
                  <a:cubicBezTo>
                    <a:pt x="323" y="6"/>
                    <a:pt x="316" y="5"/>
                    <a:pt x="309" y="5"/>
                  </a:cubicBezTo>
                  <a:cubicBezTo>
                    <a:pt x="251" y="5"/>
                    <a:pt x="206" y="54"/>
                    <a:pt x="193" y="103"/>
                  </a:cubicBezTo>
                  <a:cubicBezTo>
                    <a:pt x="1" y="736"/>
                    <a:pt x="703" y="1396"/>
                    <a:pt x="1033" y="1892"/>
                  </a:cubicBezTo>
                  <a:cubicBezTo>
                    <a:pt x="1074" y="1947"/>
                    <a:pt x="1116" y="2016"/>
                    <a:pt x="1143" y="2084"/>
                  </a:cubicBezTo>
                  <a:cubicBezTo>
                    <a:pt x="799" y="2649"/>
                    <a:pt x="386" y="3240"/>
                    <a:pt x="331" y="3873"/>
                  </a:cubicBezTo>
                  <a:cubicBezTo>
                    <a:pt x="321" y="4019"/>
                    <a:pt x="469" y="4150"/>
                    <a:pt x="613" y="4150"/>
                  </a:cubicBezTo>
                  <a:cubicBezTo>
                    <a:pt x="659" y="4150"/>
                    <a:pt x="704" y="4137"/>
                    <a:pt x="744" y="4107"/>
                  </a:cubicBezTo>
                  <a:cubicBezTo>
                    <a:pt x="1143" y="3818"/>
                    <a:pt x="1418" y="3350"/>
                    <a:pt x="1666" y="2869"/>
                  </a:cubicBezTo>
                  <a:cubicBezTo>
                    <a:pt x="1899" y="3240"/>
                    <a:pt x="2161" y="3612"/>
                    <a:pt x="2450" y="3955"/>
                  </a:cubicBezTo>
                  <a:cubicBezTo>
                    <a:pt x="2520" y="4041"/>
                    <a:pt x="2605" y="4076"/>
                    <a:pt x="2689" y="4076"/>
                  </a:cubicBezTo>
                  <a:cubicBezTo>
                    <a:pt x="2928" y="4076"/>
                    <a:pt x="3157" y="3781"/>
                    <a:pt x="3014" y="3515"/>
                  </a:cubicBezTo>
                  <a:cubicBezTo>
                    <a:pt x="2752" y="3007"/>
                    <a:pt x="2422" y="2525"/>
                    <a:pt x="2079" y="2044"/>
                  </a:cubicBezTo>
                  <a:cubicBezTo>
                    <a:pt x="2394" y="1493"/>
                    <a:pt x="3042" y="750"/>
                    <a:pt x="2849" y="118"/>
                  </a:cubicBezTo>
                  <a:cubicBezTo>
                    <a:pt x="2826" y="50"/>
                    <a:pt x="2767" y="0"/>
                    <a:pt x="27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31"/>
          <p:cNvGrpSpPr/>
          <p:nvPr/>
        </p:nvGrpSpPr>
        <p:grpSpPr>
          <a:xfrm rot="10800000">
            <a:off x="3667637" y="-240373"/>
            <a:ext cx="733505" cy="482151"/>
            <a:chOff x="6739600" y="291450"/>
            <a:chExt cx="504925" cy="331900"/>
          </a:xfrm>
        </p:grpSpPr>
        <p:sp>
          <p:nvSpPr>
            <p:cNvPr id="3510" name="Google Shape;3510;p31"/>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1"/>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1"/>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1"/>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31"/>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1"/>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1"/>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1"/>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1"/>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31"/>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1"/>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31"/>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31"/>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31"/>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31"/>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31"/>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31"/>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1"/>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1"/>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31"/>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31"/>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31"/>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1"/>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31"/>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4" name="Google Shape;3534;p31"/>
          <p:cNvGrpSpPr/>
          <p:nvPr/>
        </p:nvGrpSpPr>
        <p:grpSpPr>
          <a:xfrm rot="10800000">
            <a:off x="469890" y="937469"/>
            <a:ext cx="506717" cy="456779"/>
            <a:chOff x="593975" y="1926100"/>
            <a:chExt cx="917300" cy="826750"/>
          </a:xfrm>
        </p:grpSpPr>
        <p:sp>
          <p:nvSpPr>
            <p:cNvPr id="3535" name="Google Shape;3535;p31"/>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1"/>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1"/>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1"/>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1"/>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1"/>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1"/>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1"/>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31"/>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31"/>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1"/>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1"/>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1"/>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1"/>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1"/>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1"/>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1"/>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1"/>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31"/>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1"/>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1"/>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1"/>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1"/>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31"/>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1"/>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1"/>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1"/>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1"/>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31"/>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31"/>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1"/>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1"/>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1"/>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1"/>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1"/>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1"/>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1" name="Google Shape;3571;p31"/>
          <p:cNvSpPr/>
          <p:nvPr/>
        </p:nvSpPr>
        <p:spPr>
          <a:xfrm rot="10800000">
            <a:off x="5007351" y="-399775"/>
            <a:ext cx="808501" cy="666084"/>
          </a:xfrm>
          <a:custGeom>
            <a:avLst/>
            <a:gdLst/>
            <a:ahLst/>
            <a:cxnLst/>
            <a:rect l="l" t="t" r="r" b="b"/>
            <a:pathLst>
              <a:path w="19455" h="16028" extrusionOk="0">
                <a:moveTo>
                  <a:pt x="17597" y="2889"/>
                </a:moveTo>
                <a:cubicBezTo>
                  <a:pt x="19454" y="5324"/>
                  <a:pt x="19137" y="9383"/>
                  <a:pt x="16868" y="11557"/>
                </a:cubicBezTo>
                <a:cubicBezTo>
                  <a:pt x="15547" y="12795"/>
                  <a:pt x="13882" y="13043"/>
                  <a:pt x="12190" y="12795"/>
                </a:cubicBezTo>
                <a:cubicBezTo>
                  <a:pt x="11255" y="12671"/>
                  <a:pt x="10250" y="12437"/>
                  <a:pt x="9301" y="12643"/>
                </a:cubicBezTo>
                <a:cubicBezTo>
                  <a:pt x="8366" y="12850"/>
                  <a:pt x="7788" y="13593"/>
                  <a:pt x="7113" y="14226"/>
                </a:cubicBezTo>
                <a:cubicBezTo>
                  <a:pt x="5752" y="15505"/>
                  <a:pt x="3646" y="16028"/>
                  <a:pt x="2050" y="14941"/>
                </a:cubicBezTo>
                <a:cubicBezTo>
                  <a:pt x="1459" y="14529"/>
                  <a:pt x="922" y="13936"/>
                  <a:pt x="564" y="13276"/>
                </a:cubicBezTo>
                <a:cubicBezTo>
                  <a:pt x="248" y="12891"/>
                  <a:pt x="42" y="12313"/>
                  <a:pt x="28" y="11873"/>
                </a:cubicBezTo>
                <a:cubicBezTo>
                  <a:pt x="1" y="10649"/>
                  <a:pt x="359" y="9286"/>
                  <a:pt x="1487" y="8653"/>
                </a:cubicBezTo>
                <a:cubicBezTo>
                  <a:pt x="2876" y="7883"/>
                  <a:pt x="5049" y="8475"/>
                  <a:pt x="6192" y="7250"/>
                </a:cubicBezTo>
                <a:cubicBezTo>
                  <a:pt x="7306" y="6039"/>
                  <a:pt x="7513" y="4278"/>
                  <a:pt x="8696" y="3095"/>
                </a:cubicBezTo>
                <a:cubicBezTo>
                  <a:pt x="11090" y="674"/>
                  <a:pt x="15382" y="0"/>
                  <a:pt x="17597" y="2889"/>
                </a:cubicBezTo>
                <a:close/>
                <a:moveTo>
                  <a:pt x="10855" y="3000"/>
                </a:moveTo>
                <a:cubicBezTo>
                  <a:pt x="10044" y="3481"/>
                  <a:pt x="9274" y="4113"/>
                  <a:pt x="8833" y="4981"/>
                </a:cubicBezTo>
                <a:cubicBezTo>
                  <a:pt x="8434" y="5764"/>
                  <a:pt x="8118" y="6604"/>
                  <a:pt x="7623" y="7347"/>
                </a:cubicBezTo>
                <a:cubicBezTo>
                  <a:pt x="6480" y="9066"/>
                  <a:pt x="4829" y="9011"/>
                  <a:pt x="3028" y="9286"/>
                </a:cubicBezTo>
                <a:cubicBezTo>
                  <a:pt x="2078" y="9438"/>
                  <a:pt x="1362" y="9782"/>
                  <a:pt x="1101" y="10786"/>
                </a:cubicBezTo>
                <a:cubicBezTo>
                  <a:pt x="1087" y="10842"/>
                  <a:pt x="1074" y="10965"/>
                  <a:pt x="1060" y="11130"/>
                </a:cubicBezTo>
                <a:cubicBezTo>
                  <a:pt x="1239" y="11777"/>
                  <a:pt x="1500" y="12396"/>
                  <a:pt x="1858" y="12918"/>
                </a:cubicBezTo>
                <a:cubicBezTo>
                  <a:pt x="1982" y="12946"/>
                  <a:pt x="2078" y="13056"/>
                  <a:pt x="2064" y="13180"/>
                </a:cubicBezTo>
                <a:cubicBezTo>
                  <a:pt x="2697" y="13964"/>
                  <a:pt x="3605" y="14404"/>
                  <a:pt x="4857" y="14088"/>
                </a:cubicBezTo>
                <a:cubicBezTo>
                  <a:pt x="5875" y="13826"/>
                  <a:pt x="6480" y="12973"/>
                  <a:pt x="7251" y="12286"/>
                </a:cubicBezTo>
                <a:cubicBezTo>
                  <a:pt x="7870" y="11735"/>
                  <a:pt x="8613" y="11364"/>
                  <a:pt x="9424" y="11282"/>
                </a:cubicBezTo>
                <a:cubicBezTo>
                  <a:pt x="10374" y="11172"/>
                  <a:pt x="11295" y="11295"/>
                  <a:pt x="12231" y="11419"/>
                </a:cubicBezTo>
                <a:cubicBezTo>
                  <a:pt x="13084" y="11529"/>
                  <a:pt x="14019" y="11653"/>
                  <a:pt x="14845" y="11254"/>
                </a:cubicBezTo>
                <a:cubicBezTo>
                  <a:pt x="17721" y="9892"/>
                  <a:pt x="18394" y="5091"/>
                  <a:pt x="15877" y="3123"/>
                </a:cubicBezTo>
                <a:cubicBezTo>
                  <a:pt x="14474" y="2022"/>
                  <a:pt x="12396" y="2092"/>
                  <a:pt x="10855" y="30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2" name="Google Shape;3572;p31"/>
          <p:cNvGrpSpPr/>
          <p:nvPr/>
        </p:nvGrpSpPr>
        <p:grpSpPr>
          <a:xfrm rot="1738723">
            <a:off x="1972022" y="4720721"/>
            <a:ext cx="959193" cy="808311"/>
            <a:chOff x="1844900" y="831875"/>
            <a:chExt cx="538300" cy="453625"/>
          </a:xfrm>
        </p:grpSpPr>
        <p:sp>
          <p:nvSpPr>
            <p:cNvPr id="3573" name="Google Shape;3573;p31"/>
            <p:cNvSpPr/>
            <p:nvPr/>
          </p:nvSpPr>
          <p:spPr>
            <a:xfrm>
              <a:off x="1902350" y="868425"/>
              <a:ext cx="452300" cy="417075"/>
            </a:xfrm>
            <a:custGeom>
              <a:avLst/>
              <a:gdLst/>
              <a:ahLst/>
              <a:cxnLst/>
              <a:rect l="l" t="t" r="r" b="b"/>
              <a:pathLst>
                <a:path w="18092" h="16683" extrusionOk="0">
                  <a:moveTo>
                    <a:pt x="7982" y="1"/>
                  </a:moveTo>
                  <a:cubicBezTo>
                    <a:pt x="7788" y="1"/>
                    <a:pt x="7597" y="94"/>
                    <a:pt x="7402" y="282"/>
                  </a:cubicBezTo>
                  <a:cubicBezTo>
                    <a:pt x="7209" y="474"/>
                    <a:pt x="7057" y="708"/>
                    <a:pt x="6947" y="955"/>
                  </a:cubicBezTo>
                  <a:cubicBezTo>
                    <a:pt x="6782" y="1313"/>
                    <a:pt x="6672" y="1685"/>
                    <a:pt x="6562" y="2070"/>
                  </a:cubicBezTo>
                  <a:cubicBezTo>
                    <a:pt x="6287" y="3144"/>
                    <a:pt x="6149" y="4244"/>
                    <a:pt x="6081" y="5358"/>
                  </a:cubicBezTo>
                  <a:cubicBezTo>
                    <a:pt x="6026" y="6088"/>
                    <a:pt x="5984" y="6831"/>
                    <a:pt x="5971" y="7574"/>
                  </a:cubicBezTo>
                  <a:cubicBezTo>
                    <a:pt x="5971" y="7587"/>
                    <a:pt x="5957" y="7601"/>
                    <a:pt x="5943" y="7614"/>
                  </a:cubicBezTo>
                  <a:cubicBezTo>
                    <a:pt x="5874" y="7559"/>
                    <a:pt x="5847" y="7463"/>
                    <a:pt x="5819" y="7394"/>
                  </a:cubicBezTo>
                  <a:cubicBezTo>
                    <a:pt x="5448" y="6638"/>
                    <a:pt x="5021" y="5895"/>
                    <a:pt x="4568" y="5180"/>
                  </a:cubicBezTo>
                  <a:cubicBezTo>
                    <a:pt x="4278" y="4753"/>
                    <a:pt x="3976" y="4340"/>
                    <a:pt x="3605" y="3969"/>
                  </a:cubicBezTo>
                  <a:cubicBezTo>
                    <a:pt x="3412" y="3762"/>
                    <a:pt x="3205" y="3584"/>
                    <a:pt x="2957" y="3432"/>
                  </a:cubicBezTo>
                  <a:cubicBezTo>
                    <a:pt x="2545" y="3199"/>
                    <a:pt x="2132" y="2992"/>
                    <a:pt x="1651" y="2937"/>
                  </a:cubicBezTo>
                  <a:cubicBezTo>
                    <a:pt x="1601" y="2930"/>
                    <a:pt x="1552" y="2927"/>
                    <a:pt x="1504" y="2927"/>
                  </a:cubicBezTo>
                  <a:cubicBezTo>
                    <a:pt x="1263" y="2927"/>
                    <a:pt x="1048" y="3012"/>
                    <a:pt x="853" y="3184"/>
                  </a:cubicBezTo>
                  <a:cubicBezTo>
                    <a:pt x="716" y="3309"/>
                    <a:pt x="605" y="3459"/>
                    <a:pt x="523" y="3625"/>
                  </a:cubicBezTo>
                  <a:cubicBezTo>
                    <a:pt x="344" y="3941"/>
                    <a:pt x="233" y="4285"/>
                    <a:pt x="151" y="4629"/>
                  </a:cubicBezTo>
                  <a:cubicBezTo>
                    <a:pt x="0" y="5207"/>
                    <a:pt x="0" y="5798"/>
                    <a:pt x="41" y="6390"/>
                  </a:cubicBezTo>
                  <a:cubicBezTo>
                    <a:pt x="123" y="7601"/>
                    <a:pt x="509" y="8702"/>
                    <a:pt x="1141" y="9720"/>
                  </a:cubicBezTo>
                  <a:cubicBezTo>
                    <a:pt x="1774" y="10724"/>
                    <a:pt x="2504" y="11659"/>
                    <a:pt x="3343" y="12499"/>
                  </a:cubicBezTo>
                  <a:cubicBezTo>
                    <a:pt x="3673" y="12842"/>
                    <a:pt x="4003" y="13200"/>
                    <a:pt x="4333" y="13544"/>
                  </a:cubicBezTo>
                  <a:cubicBezTo>
                    <a:pt x="4663" y="13902"/>
                    <a:pt x="5021" y="14218"/>
                    <a:pt x="5393" y="14521"/>
                  </a:cubicBezTo>
                  <a:cubicBezTo>
                    <a:pt x="6054" y="15044"/>
                    <a:pt x="6755" y="15484"/>
                    <a:pt x="7457" y="15924"/>
                  </a:cubicBezTo>
                  <a:cubicBezTo>
                    <a:pt x="7760" y="16117"/>
                    <a:pt x="8075" y="16269"/>
                    <a:pt x="8406" y="16406"/>
                  </a:cubicBezTo>
                  <a:cubicBezTo>
                    <a:pt x="8653" y="16502"/>
                    <a:pt x="8915" y="16584"/>
                    <a:pt x="9176" y="16639"/>
                  </a:cubicBezTo>
                  <a:cubicBezTo>
                    <a:pt x="9298" y="16665"/>
                    <a:pt x="9420" y="16683"/>
                    <a:pt x="9539" y="16683"/>
                  </a:cubicBezTo>
                  <a:cubicBezTo>
                    <a:pt x="9743" y="16683"/>
                    <a:pt x="9938" y="16631"/>
                    <a:pt x="10112" y="16474"/>
                  </a:cubicBezTo>
                  <a:cubicBezTo>
                    <a:pt x="10139" y="16461"/>
                    <a:pt x="10167" y="16447"/>
                    <a:pt x="10208" y="16447"/>
                  </a:cubicBezTo>
                  <a:cubicBezTo>
                    <a:pt x="10621" y="16324"/>
                    <a:pt x="10992" y="16103"/>
                    <a:pt x="11350" y="15841"/>
                  </a:cubicBezTo>
                  <a:cubicBezTo>
                    <a:pt x="12547" y="14920"/>
                    <a:pt x="13648" y="13888"/>
                    <a:pt x="14652" y="12747"/>
                  </a:cubicBezTo>
                  <a:cubicBezTo>
                    <a:pt x="15670" y="11591"/>
                    <a:pt x="16399" y="10256"/>
                    <a:pt x="16895" y="8797"/>
                  </a:cubicBezTo>
                  <a:cubicBezTo>
                    <a:pt x="17156" y="8027"/>
                    <a:pt x="17403" y="7257"/>
                    <a:pt x="17610" y="6473"/>
                  </a:cubicBezTo>
                  <a:cubicBezTo>
                    <a:pt x="17775" y="5826"/>
                    <a:pt x="17926" y="5180"/>
                    <a:pt x="18023" y="4519"/>
                  </a:cubicBezTo>
                  <a:cubicBezTo>
                    <a:pt x="18064" y="4272"/>
                    <a:pt x="18091" y="4037"/>
                    <a:pt x="18091" y="3790"/>
                  </a:cubicBezTo>
                  <a:cubicBezTo>
                    <a:pt x="18091" y="3349"/>
                    <a:pt x="18009" y="2923"/>
                    <a:pt x="17816" y="2524"/>
                  </a:cubicBezTo>
                  <a:cubicBezTo>
                    <a:pt x="17761" y="2414"/>
                    <a:pt x="17693" y="2304"/>
                    <a:pt x="17610" y="2208"/>
                  </a:cubicBezTo>
                  <a:cubicBezTo>
                    <a:pt x="17449" y="2022"/>
                    <a:pt x="17244" y="1914"/>
                    <a:pt x="17005" y="1914"/>
                  </a:cubicBezTo>
                  <a:cubicBezTo>
                    <a:pt x="16978" y="1914"/>
                    <a:pt x="16950" y="1916"/>
                    <a:pt x="16922" y="1919"/>
                  </a:cubicBezTo>
                  <a:cubicBezTo>
                    <a:pt x="16675" y="1933"/>
                    <a:pt x="16454" y="2001"/>
                    <a:pt x="16248" y="2125"/>
                  </a:cubicBezTo>
                  <a:cubicBezTo>
                    <a:pt x="16042" y="2263"/>
                    <a:pt x="15849" y="2414"/>
                    <a:pt x="15670" y="2579"/>
                  </a:cubicBezTo>
                  <a:cubicBezTo>
                    <a:pt x="15340" y="2882"/>
                    <a:pt x="15064" y="3239"/>
                    <a:pt x="14789" y="3584"/>
                  </a:cubicBezTo>
                  <a:cubicBezTo>
                    <a:pt x="14061" y="4547"/>
                    <a:pt x="13510" y="5606"/>
                    <a:pt x="13056" y="6721"/>
                  </a:cubicBezTo>
                  <a:cubicBezTo>
                    <a:pt x="12643" y="7752"/>
                    <a:pt x="12313" y="8812"/>
                    <a:pt x="11983" y="9857"/>
                  </a:cubicBezTo>
                  <a:cubicBezTo>
                    <a:pt x="11707" y="10779"/>
                    <a:pt x="11432" y="11701"/>
                    <a:pt x="11116" y="12609"/>
                  </a:cubicBezTo>
                  <a:cubicBezTo>
                    <a:pt x="11020" y="12884"/>
                    <a:pt x="10924" y="13145"/>
                    <a:pt x="10841" y="13407"/>
                  </a:cubicBezTo>
                  <a:lnTo>
                    <a:pt x="10799" y="13407"/>
                  </a:lnTo>
                  <a:cubicBezTo>
                    <a:pt x="10827" y="13200"/>
                    <a:pt x="10854" y="12994"/>
                    <a:pt x="10869" y="12802"/>
                  </a:cubicBezTo>
                  <a:cubicBezTo>
                    <a:pt x="10992" y="11714"/>
                    <a:pt x="11075" y="10641"/>
                    <a:pt x="11089" y="9555"/>
                  </a:cubicBezTo>
                  <a:cubicBezTo>
                    <a:pt x="11116" y="8385"/>
                    <a:pt x="11034" y="7216"/>
                    <a:pt x="10799" y="6060"/>
                  </a:cubicBezTo>
                  <a:cubicBezTo>
                    <a:pt x="10579" y="5028"/>
                    <a:pt x="10318" y="3997"/>
                    <a:pt x="10029" y="2978"/>
                  </a:cubicBezTo>
                  <a:cubicBezTo>
                    <a:pt x="9906" y="2579"/>
                    <a:pt x="9754" y="2194"/>
                    <a:pt x="9589" y="1823"/>
                  </a:cubicBezTo>
                  <a:cubicBezTo>
                    <a:pt x="9438" y="1451"/>
                    <a:pt x="9245" y="1107"/>
                    <a:pt x="9025" y="790"/>
                  </a:cubicBezTo>
                  <a:cubicBezTo>
                    <a:pt x="8873" y="585"/>
                    <a:pt x="8708" y="392"/>
                    <a:pt x="8516" y="227"/>
                  </a:cubicBezTo>
                  <a:cubicBezTo>
                    <a:pt x="8333" y="77"/>
                    <a:pt x="8156" y="1"/>
                    <a:pt x="7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31"/>
            <p:cNvSpPr/>
            <p:nvPr/>
          </p:nvSpPr>
          <p:spPr>
            <a:xfrm>
              <a:off x="1844900" y="877800"/>
              <a:ext cx="158925" cy="170500"/>
            </a:xfrm>
            <a:custGeom>
              <a:avLst/>
              <a:gdLst/>
              <a:ahLst/>
              <a:cxnLst/>
              <a:rect l="l" t="t" r="r" b="b"/>
              <a:pathLst>
                <a:path w="6357" h="6820" extrusionOk="0">
                  <a:moveTo>
                    <a:pt x="4075" y="0"/>
                  </a:moveTo>
                  <a:cubicBezTo>
                    <a:pt x="4070" y="0"/>
                    <a:pt x="4065" y="1"/>
                    <a:pt x="4059" y="3"/>
                  </a:cubicBezTo>
                  <a:cubicBezTo>
                    <a:pt x="4017" y="17"/>
                    <a:pt x="3962" y="30"/>
                    <a:pt x="3922" y="58"/>
                  </a:cubicBezTo>
                  <a:cubicBezTo>
                    <a:pt x="3784" y="155"/>
                    <a:pt x="3646" y="250"/>
                    <a:pt x="3522" y="347"/>
                  </a:cubicBezTo>
                  <a:cubicBezTo>
                    <a:pt x="2986" y="746"/>
                    <a:pt x="2738" y="1283"/>
                    <a:pt x="2711" y="1943"/>
                  </a:cubicBezTo>
                  <a:lnTo>
                    <a:pt x="2711" y="2424"/>
                  </a:lnTo>
                  <a:cubicBezTo>
                    <a:pt x="2711" y="2466"/>
                    <a:pt x="2724" y="2521"/>
                    <a:pt x="2656" y="2534"/>
                  </a:cubicBezTo>
                  <a:cubicBezTo>
                    <a:pt x="2586" y="2466"/>
                    <a:pt x="2546" y="2383"/>
                    <a:pt x="2504" y="2301"/>
                  </a:cubicBezTo>
                  <a:cubicBezTo>
                    <a:pt x="2449" y="2204"/>
                    <a:pt x="2394" y="2108"/>
                    <a:pt x="2339" y="2026"/>
                  </a:cubicBezTo>
                  <a:cubicBezTo>
                    <a:pt x="2229" y="1846"/>
                    <a:pt x="2106" y="1695"/>
                    <a:pt x="1968" y="1558"/>
                  </a:cubicBezTo>
                  <a:cubicBezTo>
                    <a:pt x="1944" y="1534"/>
                    <a:pt x="1921" y="1500"/>
                    <a:pt x="1879" y="1500"/>
                  </a:cubicBezTo>
                  <a:cubicBezTo>
                    <a:pt x="1873" y="1500"/>
                    <a:pt x="1866" y="1501"/>
                    <a:pt x="1858" y="1503"/>
                  </a:cubicBezTo>
                  <a:cubicBezTo>
                    <a:pt x="1803" y="1530"/>
                    <a:pt x="1789" y="1571"/>
                    <a:pt x="1789" y="1626"/>
                  </a:cubicBezTo>
                  <a:lnTo>
                    <a:pt x="1789" y="1750"/>
                  </a:lnTo>
                  <a:cubicBezTo>
                    <a:pt x="1789" y="1998"/>
                    <a:pt x="1858" y="2218"/>
                    <a:pt x="1981" y="2424"/>
                  </a:cubicBezTo>
                  <a:cubicBezTo>
                    <a:pt x="2078" y="2589"/>
                    <a:pt x="2161" y="2754"/>
                    <a:pt x="2256" y="2919"/>
                  </a:cubicBezTo>
                  <a:cubicBezTo>
                    <a:pt x="2271" y="2947"/>
                    <a:pt x="2298" y="2989"/>
                    <a:pt x="2271" y="3044"/>
                  </a:cubicBezTo>
                  <a:cubicBezTo>
                    <a:pt x="2078" y="3044"/>
                    <a:pt x="1899" y="3057"/>
                    <a:pt x="1706" y="3071"/>
                  </a:cubicBezTo>
                  <a:cubicBezTo>
                    <a:pt x="1238" y="3099"/>
                    <a:pt x="881" y="3332"/>
                    <a:pt x="620" y="3732"/>
                  </a:cubicBezTo>
                  <a:cubicBezTo>
                    <a:pt x="565" y="3814"/>
                    <a:pt x="523" y="3910"/>
                    <a:pt x="482" y="3992"/>
                  </a:cubicBezTo>
                  <a:cubicBezTo>
                    <a:pt x="248" y="4502"/>
                    <a:pt x="138" y="5038"/>
                    <a:pt x="0" y="5561"/>
                  </a:cubicBezTo>
                  <a:lnTo>
                    <a:pt x="0" y="5588"/>
                  </a:lnTo>
                  <a:cubicBezTo>
                    <a:pt x="14" y="5603"/>
                    <a:pt x="14" y="5616"/>
                    <a:pt x="28" y="5616"/>
                  </a:cubicBezTo>
                  <a:cubicBezTo>
                    <a:pt x="35" y="5623"/>
                    <a:pt x="45" y="5627"/>
                    <a:pt x="54" y="5627"/>
                  </a:cubicBezTo>
                  <a:cubicBezTo>
                    <a:pt x="62" y="5627"/>
                    <a:pt x="69" y="5623"/>
                    <a:pt x="69" y="5616"/>
                  </a:cubicBezTo>
                  <a:cubicBezTo>
                    <a:pt x="97" y="5588"/>
                    <a:pt x="124" y="5548"/>
                    <a:pt x="152" y="5520"/>
                  </a:cubicBezTo>
                  <a:cubicBezTo>
                    <a:pt x="372" y="5148"/>
                    <a:pt x="675" y="4860"/>
                    <a:pt x="1046" y="4667"/>
                  </a:cubicBezTo>
                  <a:cubicBezTo>
                    <a:pt x="1183" y="4598"/>
                    <a:pt x="1321" y="4515"/>
                    <a:pt x="1445" y="4433"/>
                  </a:cubicBezTo>
                  <a:cubicBezTo>
                    <a:pt x="1623" y="4309"/>
                    <a:pt x="1816" y="4199"/>
                    <a:pt x="1954" y="4007"/>
                  </a:cubicBezTo>
                  <a:lnTo>
                    <a:pt x="1954" y="4007"/>
                  </a:lnTo>
                  <a:cubicBezTo>
                    <a:pt x="2009" y="4102"/>
                    <a:pt x="1954" y="4199"/>
                    <a:pt x="1926" y="4282"/>
                  </a:cubicBezTo>
                  <a:cubicBezTo>
                    <a:pt x="1803" y="4640"/>
                    <a:pt x="1761" y="4997"/>
                    <a:pt x="1789" y="5368"/>
                  </a:cubicBezTo>
                  <a:cubicBezTo>
                    <a:pt x="1803" y="5808"/>
                    <a:pt x="1899" y="6263"/>
                    <a:pt x="1954" y="6703"/>
                  </a:cubicBezTo>
                  <a:cubicBezTo>
                    <a:pt x="1954" y="6731"/>
                    <a:pt x="1968" y="6772"/>
                    <a:pt x="1981" y="6799"/>
                  </a:cubicBezTo>
                  <a:cubicBezTo>
                    <a:pt x="1988" y="6813"/>
                    <a:pt x="2006" y="6820"/>
                    <a:pt x="2023" y="6820"/>
                  </a:cubicBezTo>
                  <a:cubicBezTo>
                    <a:pt x="2040" y="6820"/>
                    <a:pt x="2057" y="6813"/>
                    <a:pt x="2064" y="6799"/>
                  </a:cubicBezTo>
                  <a:cubicBezTo>
                    <a:pt x="2091" y="6772"/>
                    <a:pt x="2106" y="6731"/>
                    <a:pt x="2119" y="6689"/>
                  </a:cubicBezTo>
                  <a:cubicBezTo>
                    <a:pt x="2188" y="6511"/>
                    <a:pt x="2284" y="6359"/>
                    <a:pt x="2408" y="6208"/>
                  </a:cubicBezTo>
                  <a:lnTo>
                    <a:pt x="2614" y="5960"/>
                  </a:lnTo>
                  <a:cubicBezTo>
                    <a:pt x="3041" y="5465"/>
                    <a:pt x="3289" y="4887"/>
                    <a:pt x="3316" y="4213"/>
                  </a:cubicBezTo>
                  <a:cubicBezTo>
                    <a:pt x="3316" y="4172"/>
                    <a:pt x="3302" y="4102"/>
                    <a:pt x="3344" y="4062"/>
                  </a:cubicBezTo>
                  <a:cubicBezTo>
                    <a:pt x="3371" y="4075"/>
                    <a:pt x="3384" y="4075"/>
                    <a:pt x="3384" y="4089"/>
                  </a:cubicBezTo>
                  <a:cubicBezTo>
                    <a:pt x="3481" y="4323"/>
                    <a:pt x="3646" y="4502"/>
                    <a:pt x="3839" y="4653"/>
                  </a:cubicBezTo>
                  <a:cubicBezTo>
                    <a:pt x="4224" y="4955"/>
                    <a:pt x="4623" y="5217"/>
                    <a:pt x="5050" y="5465"/>
                  </a:cubicBezTo>
                  <a:lnTo>
                    <a:pt x="5132" y="5506"/>
                  </a:lnTo>
                  <a:cubicBezTo>
                    <a:pt x="5157" y="5517"/>
                    <a:pt x="5180" y="5522"/>
                    <a:pt x="5200" y="5522"/>
                  </a:cubicBezTo>
                  <a:cubicBezTo>
                    <a:pt x="5259" y="5522"/>
                    <a:pt x="5297" y="5478"/>
                    <a:pt x="5297" y="5396"/>
                  </a:cubicBezTo>
                  <a:cubicBezTo>
                    <a:pt x="5283" y="5066"/>
                    <a:pt x="5255" y="4750"/>
                    <a:pt x="5132" y="4447"/>
                  </a:cubicBezTo>
                  <a:cubicBezTo>
                    <a:pt x="5008" y="4130"/>
                    <a:pt x="4843" y="3842"/>
                    <a:pt x="4623" y="3580"/>
                  </a:cubicBezTo>
                  <a:cubicBezTo>
                    <a:pt x="4499" y="3429"/>
                    <a:pt x="4362" y="3305"/>
                    <a:pt x="4224" y="3167"/>
                  </a:cubicBezTo>
                  <a:cubicBezTo>
                    <a:pt x="4210" y="3167"/>
                    <a:pt x="4197" y="3139"/>
                    <a:pt x="4197" y="3126"/>
                  </a:cubicBezTo>
                  <a:cubicBezTo>
                    <a:pt x="4197" y="3099"/>
                    <a:pt x="4224" y="3084"/>
                    <a:pt x="4252" y="3084"/>
                  </a:cubicBezTo>
                  <a:cubicBezTo>
                    <a:pt x="4582" y="3071"/>
                    <a:pt x="4857" y="2906"/>
                    <a:pt x="5118" y="2699"/>
                  </a:cubicBezTo>
                  <a:cubicBezTo>
                    <a:pt x="5448" y="2438"/>
                    <a:pt x="5793" y="2204"/>
                    <a:pt x="6164" y="1998"/>
                  </a:cubicBezTo>
                  <a:cubicBezTo>
                    <a:pt x="6219" y="1971"/>
                    <a:pt x="6274" y="1929"/>
                    <a:pt x="6315" y="1888"/>
                  </a:cubicBezTo>
                  <a:cubicBezTo>
                    <a:pt x="6343" y="1861"/>
                    <a:pt x="6356" y="1833"/>
                    <a:pt x="6343" y="1791"/>
                  </a:cubicBezTo>
                  <a:cubicBezTo>
                    <a:pt x="6329" y="1764"/>
                    <a:pt x="6301" y="1750"/>
                    <a:pt x="6260" y="1736"/>
                  </a:cubicBezTo>
                  <a:cubicBezTo>
                    <a:pt x="6246" y="1736"/>
                    <a:pt x="6219" y="1736"/>
                    <a:pt x="6191" y="1750"/>
                  </a:cubicBezTo>
                  <a:cubicBezTo>
                    <a:pt x="6076" y="1765"/>
                    <a:pt x="5962" y="1771"/>
                    <a:pt x="5849" y="1771"/>
                  </a:cubicBezTo>
                  <a:cubicBezTo>
                    <a:pt x="5652" y="1771"/>
                    <a:pt x="5457" y="1754"/>
                    <a:pt x="5255" y="1736"/>
                  </a:cubicBezTo>
                  <a:cubicBezTo>
                    <a:pt x="5201" y="1733"/>
                    <a:pt x="5148" y="1732"/>
                    <a:pt x="5094" y="1732"/>
                  </a:cubicBezTo>
                  <a:cubicBezTo>
                    <a:pt x="4658" y="1732"/>
                    <a:pt x="4244" y="1833"/>
                    <a:pt x="3852" y="2053"/>
                  </a:cubicBezTo>
                  <a:cubicBezTo>
                    <a:pt x="3811" y="2081"/>
                    <a:pt x="3756" y="2108"/>
                    <a:pt x="3701" y="2121"/>
                  </a:cubicBezTo>
                  <a:cubicBezTo>
                    <a:pt x="3694" y="2125"/>
                    <a:pt x="3687" y="2127"/>
                    <a:pt x="3680" y="2127"/>
                  </a:cubicBezTo>
                  <a:cubicBezTo>
                    <a:pt x="3661" y="2127"/>
                    <a:pt x="3646" y="2114"/>
                    <a:pt x="3646" y="2094"/>
                  </a:cubicBezTo>
                  <a:cubicBezTo>
                    <a:pt x="3632" y="2053"/>
                    <a:pt x="3632" y="1998"/>
                    <a:pt x="3632" y="1943"/>
                  </a:cubicBezTo>
                  <a:cubicBezTo>
                    <a:pt x="3646" y="1544"/>
                    <a:pt x="3729" y="1158"/>
                    <a:pt x="3894" y="787"/>
                  </a:cubicBezTo>
                  <a:cubicBezTo>
                    <a:pt x="3962" y="636"/>
                    <a:pt x="4032" y="485"/>
                    <a:pt x="4087" y="333"/>
                  </a:cubicBezTo>
                  <a:cubicBezTo>
                    <a:pt x="4127" y="250"/>
                    <a:pt x="4155" y="155"/>
                    <a:pt x="4142" y="58"/>
                  </a:cubicBezTo>
                  <a:cubicBezTo>
                    <a:pt x="4142" y="34"/>
                    <a:pt x="4110" y="0"/>
                    <a:pt x="40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31"/>
            <p:cNvSpPr/>
            <p:nvPr/>
          </p:nvSpPr>
          <p:spPr>
            <a:xfrm>
              <a:off x="2026150" y="831875"/>
              <a:ext cx="143125" cy="110700"/>
            </a:xfrm>
            <a:custGeom>
              <a:avLst/>
              <a:gdLst/>
              <a:ahLst/>
              <a:cxnLst/>
              <a:rect l="l" t="t" r="r" b="b"/>
              <a:pathLst>
                <a:path w="5725" h="4428" extrusionOk="0">
                  <a:moveTo>
                    <a:pt x="3902" y="0"/>
                  </a:moveTo>
                  <a:cubicBezTo>
                    <a:pt x="3886" y="0"/>
                    <a:pt x="3870" y="4"/>
                    <a:pt x="3853" y="10"/>
                  </a:cubicBezTo>
                  <a:cubicBezTo>
                    <a:pt x="3826" y="10"/>
                    <a:pt x="3784" y="24"/>
                    <a:pt x="3756" y="38"/>
                  </a:cubicBezTo>
                  <a:cubicBezTo>
                    <a:pt x="3523" y="134"/>
                    <a:pt x="3344" y="313"/>
                    <a:pt x="3206" y="533"/>
                  </a:cubicBezTo>
                  <a:cubicBezTo>
                    <a:pt x="3041" y="781"/>
                    <a:pt x="2918" y="1056"/>
                    <a:pt x="2821" y="1331"/>
                  </a:cubicBezTo>
                  <a:cubicBezTo>
                    <a:pt x="2793" y="1427"/>
                    <a:pt x="2766" y="1524"/>
                    <a:pt x="2697" y="1606"/>
                  </a:cubicBezTo>
                  <a:cubicBezTo>
                    <a:pt x="2601" y="1551"/>
                    <a:pt x="2491" y="1482"/>
                    <a:pt x="2395" y="1441"/>
                  </a:cubicBezTo>
                  <a:cubicBezTo>
                    <a:pt x="2188" y="1326"/>
                    <a:pt x="1986" y="1271"/>
                    <a:pt x="1789" y="1271"/>
                  </a:cubicBezTo>
                  <a:cubicBezTo>
                    <a:pt x="1514" y="1271"/>
                    <a:pt x="1248" y="1378"/>
                    <a:pt x="991" y="1579"/>
                  </a:cubicBezTo>
                  <a:cubicBezTo>
                    <a:pt x="675" y="1840"/>
                    <a:pt x="372" y="2115"/>
                    <a:pt x="97" y="2432"/>
                  </a:cubicBezTo>
                  <a:cubicBezTo>
                    <a:pt x="56" y="2473"/>
                    <a:pt x="28" y="2514"/>
                    <a:pt x="1" y="2555"/>
                  </a:cubicBezTo>
                  <a:lnTo>
                    <a:pt x="1" y="2597"/>
                  </a:lnTo>
                  <a:cubicBezTo>
                    <a:pt x="14" y="2610"/>
                    <a:pt x="42" y="2624"/>
                    <a:pt x="56" y="2638"/>
                  </a:cubicBezTo>
                  <a:cubicBezTo>
                    <a:pt x="83" y="2638"/>
                    <a:pt x="111" y="2638"/>
                    <a:pt x="139" y="2624"/>
                  </a:cubicBezTo>
                  <a:cubicBezTo>
                    <a:pt x="289" y="2569"/>
                    <a:pt x="454" y="2542"/>
                    <a:pt x="619" y="2514"/>
                  </a:cubicBezTo>
                  <a:cubicBezTo>
                    <a:pt x="1047" y="2445"/>
                    <a:pt x="1487" y="2377"/>
                    <a:pt x="1927" y="2280"/>
                  </a:cubicBezTo>
                  <a:cubicBezTo>
                    <a:pt x="1936" y="2275"/>
                    <a:pt x="1945" y="2274"/>
                    <a:pt x="1955" y="2274"/>
                  </a:cubicBezTo>
                  <a:cubicBezTo>
                    <a:pt x="1974" y="2274"/>
                    <a:pt x="1996" y="2280"/>
                    <a:pt x="2023" y="2280"/>
                  </a:cubicBezTo>
                  <a:cubicBezTo>
                    <a:pt x="2010" y="2267"/>
                    <a:pt x="2023" y="2252"/>
                    <a:pt x="2037" y="2252"/>
                  </a:cubicBezTo>
                  <a:cubicBezTo>
                    <a:pt x="2050" y="2252"/>
                    <a:pt x="2050" y="2267"/>
                    <a:pt x="2050" y="2267"/>
                  </a:cubicBezTo>
                  <a:cubicBezTo>
                    <a:pt x="2050" y="2283"/>
                    <a:pt x="2046" y="2289"/>
                    <a:pt x="2039" y="2289"/>
                  </a:cubicBezTo>
                  <a:cubicBezTo>
                    <a:pt x="2035" y="2289"/>
                    <a:pt x="2029" y="2286"/>
                    <a:pt x="2023" y="2280"/>
                  </a:cubicBezTo>
                  <a:cubicBezTo>
                    <a:pt x="2023" y="2362"/>
                    <a:pt x="1968" y="2390"/>
                    <a:pt x="1927" y="2417"/>
                  </a:cubicBezTo>
                  <a:cubicBezTo>
                    <a:pt x="1597" y="2693"/>
                    <a:pt x="1377" y="3023"/>
                    <a:pt x="1212" y="3422"/>
                  </a:cubicBezTo>
                  <a:cubicBezTo>
                    <a:pt x="1102" y="3683"/>
                    <a:pt x="1032" y="3958"/>
                    <a:pt x="950" y="4220"/>
                  </a:cubicBezTo>
                  <a:cubicBezTo>
                    <a:pt x="936" y="4261"/>
                    <a:pt x="936" y="4289"/>
                    <a:pt x="936" y="4330"/>
                  </a:cubicBezTo>
                  <a:cubicBezTo>
                    <a:pt x="922" y="4358"/>
                    <a:pt x="922" y="4399"/>
                    <a:pt x="964" y="4413"/>
                  </a:cubicBezTo>
                  <a:cubicBezTo>
                    <a:pt x="974" y="4423"/>
                    <a:pt x="985" y="4428"/>
                    <a:pt x="995" y="4428"/>
                  </a:cubicBezTo>
                  <a:cubicBezTo>
                    <a:pt x="1012" y="4428"/>
                    <a:pt x="1029" y="4416"/>
                    <a:pt x="1047" y="4399"/>
                  </a:cubicBezTo>
                  <a:cubicBezTo>
                    <a:pt x="1157" y="4316"/>
                    <a:pt x="1267" y="4220"/>
                    <a:pt x="1390" y="4138"/>
                  </a:cubicBezTo>
                  <a:cubicBezTo>
                    <a:pt x="1707" y="3918"/>
                    <a:pt x="1982" y="3628"/>
                    <a:pt x="2230" y="3325"/>
                  </a:cubicBezTo>
                  <a:cubicBezTo>
                    <a:pt x="2353" y="3175"/>
                    <a:pt x="2463" y="3010"/>
                    <a:pt x="2573" y="2845"/>
                  </a:cubicBezTo>
                  <a:cubicBezTo>
                    <a:pt x="2601" y="2803"/>
                    <a:pt x="2615" y="2748"/>
                    <a:pt x="2670" y="2748"/>
                  </a:cubicBezTo>
                  <a:cubicBezTo>
                    <a:pt x="2711" y="2830"/>
                    <a:pt x="2697" y="2913"/>
                    <a:pt x="2711" y="3010"/>
                  </a:cubicBezTo>
                  <a:cubicBezTo>
                    <a:pt x="2738" y="3518"/>
                    <a:pt x="3013" y="3903"/>
                    <a:pt x="3330" y="4261"/>
                  </a:cubicBezTo>
                  <a:cubicBezTo>
                    <a:pt x="3360" y="4291"/>
                    <a:pt x="3392" y="4305"/>
                    <a:pt x="3422" y="4305"/>
                  </a:cubicBezTo>
                  <a:cubicBezTo>
                    <a:pt x="3462" y="4305"/>
                    <a:pt x="3499" y="4280"/>
                    <a:pt x="3523" y="4234"/>
                  </a:cubicBezTo>
                  <a:cubicBezTo>
                    <a:pt x="3646" y="3931"/>
                    <a:pt x="3743" y="3628"/>
                    <a:pt x="3716" y="3285"/>
                  </a:cubicBezTo>
                  <a:cubicBezTo>
                    <a:pt x="3688" y="3050"/>
                    <a:pt x="3619" y="2830"/>
                    <a:pt x="3509" y="2610"/>
                  </a:cubicBezTo>
                  <a:cubicBezTo>
                    <a:pt x="3481" y="2542"/>
                    <a:pt x="3440" y="2473"/>
                    <a:pt x="3399" y="2390"/>
                  </a:cubicBezTo>
                  <a:cubicBezTo>
                    <a:pt x="3385" y="2362"/>
                    <a:pt x="3358" y="2335"/>
                    <a:pt x="3385" y="2307"/>
                  </a:cubicBezTo>
                  <a:cubicBezTo>
                    <a:pt x="3399" y="2294"/>
                    <a:pt x="3440" y="2280"/>
                    <a:pt x="3454" y="2280"/>
                  </a:cubicBezTo>
                  <a:cubicBezTo>
                    <a:pt x="3495" y="2294"/>
                    <a:pt x="3523" y="2294"/>
                    <a:pt x="3550" y="2294"/>
                  </a:cubicBezTo>
                  <a:cubicBezTo>
                    <a:pt x="3651" y="2313"/>
                    <a:pt x="3751" y="2322"/>
                    <a:pt x="3849" y="2322"/>
                  </a:cubicBezTo>
                  <a:cubicBezTo>
                    <a:pt x="4045" y="2322"/>
                    <a:pt x="4238" y="2285"/>
                    <a:pt x="4431" y="2212"/>
                  </a:cubicBezTo>
                  <a:cubicBezTo>
                    <a:pt x="4734" y="2115"/>
                    <a:pt x="5022" y="1977"/>
                    <a:pt x="5297" y="1799"/>
                  </a:cubicBezTo>
                  <a:cubicBezTo>
                    <a:pt x="5422" y="1730"/>
                    <a:pt x="5532" y="1647"/>
                    <a:pt x="5655" y="1564"/>
                  </a:cubicBezTo>
                  <a:cubicBezTo>
                    <a:pt x="5724" y="1496"/>
                    <a:pt x="5710" y="1414"/>
                    <a:pt x="5627" y="1386"/>
                  </a:cubicBezTo>
                  <a:cubicBezTo>
                    <a:pt x="5352" y="1276"/>
                    <a:pt x="5077" y="1179"/>
                    <a:pt x="4774" y="1152"/>
                  </a:cubicBezTo>
                  <a:cubicBezTo>
                    <a:pt x="4734" y="1150"/>
                    <a:pt x="4694" y="1149"/>
                    <a:pt x="4655" y="1149"/>
                  </a:cubicBezTo>
                  <a:cubicBezTo>
                    <a:pt x="4451" y="1149"/>
                    <a:pt x="4253" y="1177"/>
                    <a:pt x="4046" y="1234"/>
                  </a:cubicBezTo>
                  <a:cubicBezTo>
                    <a:pt x="3982" y="1255"/>
                    <a:pt x="3927" y="1285"/>
                    <a:pt x="3867" y="1285"/>
                  </a:cubicBezTo>
                  <a:cubicBezTo>
                    <a:pt x="3849" y="1285"/>
                    <a:pt x="3830" y="1282"/>
                    <a:pt x="3811" y="1276"/>
                  </a:cubicBezTo>
                  <a:cubicBezTo>
                    <a:pt x="3798" y="1262"/>
                    <a:pt x="3798" y="1249"/>
                    <a:pt x="3798" y="1234"/>
                  </a:cubicBezTo>
                  <a:cubicBezTo>
                    <a:pt x="3798" y="1152"/>
                    <a:pt x="3826" y="1097"/>
                    <a:pt x="3853" y="1028"/>
                  </a:cubicBezTo>
                  <a:cubicBezTo>
                    <a:pt x="3936" y="849"/>
                    <a:pt x="4004" y="656"/>
                    <a:pt x="4018" y="451"/>
                  </a:cubicBezTo>
                  <a:cubicBezTo>
                    <a:pt x="4031" y="326"/>
                    <a:pt x="4031" y="203"/>
                    <a:pt x="4004" y="93"/>
                  </a:cubicBezTo>
                  <a:cubicBezTo>
                    <a:pt x="3983" y="31"/>
                    <a:pt x="3947" y="0"/>
                    <a:pt x="39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1"/>
            <p:cNvSpPr/>
            <p:nvPr/>
          </p:nvSpPr>
          <p:spPr>
            <a:xfrm>
              <a:off x="2265550" y="874775"/>
              <a:ext cx="117650" cy="99775"/>
            </a:xfrm>
            <a:custGeom>
              <a:avLst/>
              <a:gdLst/>
              <a:ahLst/>
              <a:cxnLst/>
              <a:rect l="l" t="t" r="r" b="b"/>
              <a:pathLst>
                <a:path w="4706" h="3991" extrusionOk="0">
                  <a:moveTo>
                    <a:pt x="2504" y="0"/>
                  </a:moveTo>
                  <a:cubicBezTo>
                    <a:pt x="2462" y="0"/>
                    <a:pt x="2449" y="41"/>
                    <a:pt x="2435" y="69"/>
                  </a:cubicBezTo>
                  <a:cubicBezTo>
                    <a:pt x="2422" y="83"/>
                    <a:pt x="2422" y="96"/>
                    <a:pt x="2422" y="110"/>
                  </a:cubicBezTo>
                  <a:cubicBezTo>
                    <a:pt x="2380" y="358"/>
                    <a:pt x="2312" y="591"/>
                    <a:pt x="2229" y="826"/>
                  </a:cubicBezTo>
                  <a:cubicBezTo>
                    <a:pt x="2187" y="936"/>
                    <a:pt x="2174" y="1059"/>
                    <a:pt x="2147" y="1169"/>
                  </a:cubicBezTo>
                  <a:cubicBezTo>
                    <a:pt x="2132" y="1211"/>
                    <a:pt x="2147" y="1266"/>
                    <a:pt x="2105" y="1279"/>
                  </a:cubicBezTo>
                  <a:cubicBezTo>
                    <a:pt x="2050" y="1279"/>
                    <a:pt x="2022" y="1239"/>
                    <a:pt x="1982" y="1211"/>
                  </a:cubicBezTo>
                  <a:cubicBezTo>
                    <a:pt x="1857" y="1114"/>
                    <a:pt x="1720" y="1032"/>
                    <a:pt x="1582" y="963"/>
                  </a:cubicBezTo>
                  <a:cubicBezTo>
                    <a:pt x="1211" y="771"/>
                    <a:pt x="798" y="729"/>
                    <a:pt x="386" y="729"/>
                  </a:cubicBezTo>
                  <a:cubicBezTo>
                    <a:pt x="303" y="729"/>
                    <a:pt x="206" y="743"/>
                    <a:pt x="124" y="757"/>
                  </a:cubicBezTo>
                  <a:cubicBezTo>
                    <a:pt x="41" y="771"/>
                    <a:pt x="0" y="853"/>
                    <a:pt x="28" y="936"/>
                  </a:cubicBezTo>
                  <a:cubicBezTo>
                    <a:pt x="28" y="949"/>
                    <a:pt x="28" y="963"/>
                    <a:pt x="41" y="977"/>
                  </a:cubicBezTo>
                  <a:cubicBezTo>
                    <a:pt x="206" y="1321"/>
                    <a:pt x="426" y="1609"/>
                    <a:pt x="757" y="1789"/>
                  </a:cubicBezTo>
                  <a:cubicBezTo>
                    <a:pt x="977" y="1899"/>
                    <a:pt x="1197" y="1995"/>
                    <a:pt x="1431" y="2077"/>
                  </a:cubicBezTo>
                  <a:cubicBezTo>
                    <a:pt x="1582" y="2132"/>
                    <a:pt x="1582" y="2160"/>
                    <a:pt x="1486" y="2284"/>
                  </a:cubicBezTo>
                  <a:cubicBezTo>
                    <a:pt x="1389" y="2407"/>
                    <a:pt x="1307" y="2518"/>
                    <a:pt x="1211" y="2628"/>
                  </a:cubicBezTo>
                  <a:cubicBezTo>
                    <a:pt x="936" y="2972"/>
                    <a:pt x="812" y="3385"/>
                    <a:pt x="729" y="3811"/>
                  </a:cubicBezTo>
                  <a:cubicBezTo>
                    <a:pt x="716" y="3838"/>
                    <a:pt x="716" y="3866"/>
                    <a:pt x="716" y="3893"/>
                  </a:cubicBezTo>
                  <a:cubicBezTo>
                    <a:pt x="716" y="3946"/>
                    <a:pt x="755" y="3990"/>
                    <a:pt x="804" y="3990"/>
                  </a:cubicBezTo>
                  <a:cubicBezTo>
                    <a:pt x="820" y="3990"/>
                    <a:pt x="837" y="3986"/>
                    <a:pt x="853" y="3976"/>
                  </a:cubicBezTo>
                  <a:cubicBezTo>
                    <a:pt x="922" y="3948"/>
                    <a:pt x="1004" y="3908"/>
                    <a:pt x="1073" y="3866"/>
                  </a:cubicBezTo>
                  <a:cubicBezTo>
                    <a:pt x="1444" y="3605"/>
                    <a:pt x="1761" y="3275"/>
                    <a:pt x="2022" y="2890"/>
                  </a:cubicBezTo>
                  <a:cubicBezTo>
                    <a:pt x="2064" y="2820"/>
                    <a:pt x="2105" y="2738"/>
                    <a:pt x="2187" y="2669"/>
                  </a:cubicBezTo>
                  <a:cubicBezTo>
                    <a:pt x="2229" y="2683"/>
                    <a:pt x="2242" y="2724"/>
                    <a:pt x="2257" y="2765"/>
                  </a:cubicBezTo>
                  <a:cubicBezTo>
                    <a:pt x="2352" y="3040"/>
                    <a:pt x="2545" y="3247"/>
                    <a:pt x="2738" y="3426"/>
                  </a:cubicBezTo>
                  <a:cubicBezTo>
                    <a:pt x="2958" y="3632"/>
                    <a:pt x="3205" y="3756"/>
                    <a:pt x="3453" y="3921"/>
                  </a:cubicBezTo>
                  <a:cubicBezTo>
                    <a:pt x="3467" y="3935"/>
                    <a:pt x="3495" y="3948"/>
                    <a:pt x="3522" y="3948"/>
                  </a:cubicBezTo>
                  <a:cubicBezTo>
                    <a:pt x="3539" y="3954"/>
                    <a:pt x="3556" y="3957"/>
                    <a:pt x="3571" y="3957"/>
                  </a:cubicBezTo>
                  <a:cubicBezTo>
                    <a:pt x="3631" y="3957"/>
                    <a:pt x="3679" y="3915"/>
                    <a:pt x="3701" y="3838"/>
                  </a:cubicBezTo>
                  <a:cubicBezTo>
                    <a:pt x="3728" y="3756"/>
                    <a:pt x="3756" y="3660"/>
                    <a:pt x="3743" y="3563"/>
                  </a:cubicBezTo>
                  <a:cubicBezTo>
                    <a:pt x="3715" y="3398"/>
                    <a:pt x="3673" y="3233"/>
                    <a:pt x="3591" y="3082"/>
                  </a:cubicBezTo>
                  <a:cubicBezTo>
                    <a:pt x="3453" y="2862"/>
                    <a:pt x="3315" y="2642"/>
                    <a:pt x="3137" y="2462"/>
                  </a:cubicBezTo>
                  <a:cubicBezTo>
                    <a:pt x="3095" y="2422"/>
                    <a:pt x="3055" y="2367"/>
                    <a:pt x="3013" y="2325"/>
                  </a:cubicBezTo>
                  <a:lnTo>
                    <a:pt x="3013" y="2284"/>
                  </a:lnTo>
                  <a:cubicBezTo>
                    <a:pt x="3013" y="2270"/>
                    <a:pt x="3040" y="2257"/>
                    <a:pt x="3055" y="2257"/>
                  </a:cubicBezTo>
                  <a:cubicBezTo>
                    <a:pt x="3150" y="2257"/>
                    <a:pt x="3247" y="2257"/>
                    <a:pt x="3343" y="2242"/>
                  </a:cubicBezTo>
                  <a:cubicBezTo>
                    <a:pt x="3838" y="2202"/>
                    <a:pt x="4265" y="2009"/>
                    <a:pt x="4623" y="1651"/>
                  </a:cubicBezTo>
                  <a:cubicBezTo>
                    <a:pt x="4651" y="1624"/>
                    <a:pt x="4664" y="1596"/>
                    <a:pt x="4691" y="1569"/>
                  </a:cubicBezTo>
                  <a:cubicBezTo>
                    <a:pt x="4706" y="1541"/>
                    <a:pt x="4691" y="1486"/>
                    <a:pt x="4664" y="1459"/>
                  </a:cubicBezTo>
                  <a:cubicBezTo>
                    <a:pt x="4636" y="1444"/>
                    <a:pt x="4596" y="1431"/>
                    <a:pt x="4568" y="1431"/>
                  </a:cubicBezTo>
                  <a:cubicBezTo>
                    <a:pt x="4351" y="1401"/>
                    <a:pt x="4135" y="1375"/>
                    <a:pt x="3919" y="1375"/>
                  </a:cubicBezTo>
                  <a:cubicBezTo>
                    <a:pt x="3736" y="1375"/>
                    <a:pt x="3554" y="1394"/>
                    <a:pt x="3371" y="1444"/>
                  </a:cubicBezTo>
                  <a:cubicBezTo>
                    <a:pt x="3275" y="1486"/>
                    <a:pt x="3165" y="1499"/>
                    <a:pt x="3055" y="1527"/>
                  </a:cubicBezTo>
                  <a:cubicBezTo>
                    <a:pt x="3047" y="1530"/>
                    <a:pt x="3039" y="1531"/>
                    <a:pt x="3032" y="1531"/>
                  </a:cubicBezTo>
                  <a:cubicBezTo>
                    <a:pt x="2999" y="1531"/>
                    <a:pt x="2972" y="1506"/>
                    <a:pt x="2972" y="1472"/>
                  </a:cubicBezTo>
                  <a:cubicBezTo>
                    <a:pt x="2958" y="1046"/>
                    <a:pt x="2793" y="661"/>
                    <a:pt x="2655" y="276"/>
                  </a:cubicBezTo>
                  <a:cubicBezTo>
                    <a:pt x="2628" y="193"/>
                    <a:pt x="2587" y="110"/>
                    <a:pt x="2559" y="41"/>
                  </a:cubicBezTo>
                  <a:cubicBezTo>
                    <a:pt x="2545" y="28"/>
                    <a:pt x="2518" y="0"/>
                    <a:pt x="2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1"/>
            <p:cNvSpPr/>
            <p:nvPr/>
          </p:nvSpPr>
          <p:spPr>
            <a:xfrm>
              <a:off x="2281700" y="1088700"/>
              <a:ext cx="19975" cy="25025"/>
            </a:xfrm>
            <a:custGeom>
              <a:avLst/>
              <a:gdLst/>
              <a:ahLst/>
              <a:cxnLst/>
              <a:rect l="l" t="t" r="r" b="b"/>
              <a:pathLst>
                <a:path w="799" h="1001" extrusionOk="0">
                  <a:moveTo>
                    <a:pt x="633" y="1"/>
                  </a:moveTo>
                  <a:cubicBezTo>
                    <a:pt x="551" y="1"/>
                    <a:pt x="496" y="56"/>
                    <a:pt x="441" y="138"/>
                  </a:cubicBezTo>
                  <a:cubicBezTo>
                    <a:pt x="331" y="331"/>
                    <a:pt x="221" y="551"/>
                    <a:pt x="55" y="729"/>
                  </a:cubicBezTo>
                  <a:cubicBezTo>
                    <a:pt x="0" y="784"/>
                    <a:pt x="15" y="881"/>
                    <a:pt x="55" y="936"/>
                  </a:cubicBezTo>
                  <a:cubicBezTo>
                    <a:pt x="82" y="979"/>
                    <a:pt x="129" y="1001"/>
                    <a:pt x="181" y="1001"/>
                  </a:cubicBezTo>
                  <a:cubicBezTo>
                    <a:pt x="212" y="1001"/>
                    <a:pt x="245" y="993"/>
                    <a:pt x="276" y="977"/>
                  </a:cubicBezTo>
                  <a:cubicBezTo>
                    <a:pt x="331" y="950"/>
                    <a:pt x="372" y="909"/>
                    <a:pt x="400" y="854"/>
                  </a:cubicBezTo>
                  <a:cubicBezTo>
                    <a:pt x="523" y="674"/>
                    <a:pt x="633" y="482"/>
                    <a:pt x="743" y="289"/>
                  </a:cubicBezTo>
                  <a:cubicBezTo>
                    <a:pt x="758" y="262"/>
                    <a:pt x="771" y="234"/>
                    <a:pt x="785" y="193"/>
                  </a:cubicBezTo>
                  <a:cubicBezTo>
                    <a:pt x="798" y="111"/>
                    <a:pt x="730"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1"/>
            <p:cNvSpPr/>
            <p:nvPr/>
          </p:nvSpPr>
          <p:spPr>
            <a:xfrm>
              <a:off x="1958400" y="1106600"/>
              <a:ext cx="18950" cy="21650"/>
            </a:xfrm>
            <a:custGeom>
              <a:avLst/>
              <a:gdLst/>
              <a:ahLst/>
              <a:cxnLst/>
              <a:rect l="l" t="t" r="r" b="b"/>
              <a:pathLst>
                <a:path w="758" h="866" extrusionOk="0">
                  <a:moveTo>
                    <a:pt x="207" y="0"/>
                  </a:moveTo>
                  <a:cubicBezTo>
                    <a:pt x="138" y="0"/>
                    <a:pt x="83" y="13"/>
                    <a:pt x="55" y="68"/>
                  </a:cubicBezTo>
                  <a:cubicBezTo>
                    <a:pt x="14" y="123"/>
                    <a:pt x="0" y="193"/>
                    <a:pt x="28" y="234"/>
                  </a:cubicBezTo>
                  <a:lnTo>
                    <a:pt x="440" y="811"/>
                  </a:lnTo>
                  <a:cubicBezTo>
                    <a:pt x="469" y="848"/>
                    <a:pt x="510" y="865"/>
                    <a:pt x="552" y="865"/>
                  </a:cubicBezTo>
                  <a:cubicBezTo>
                    <a:pt x="590" y="865"/>
                    <a:pt x="628" y="852"/>
                    <a:pt x="660" y="826"/>
                  </a:cubicBezTo>
                  <a:cubicBezTo>
                    <a:pt x="730" y="771"/>
                    <a:pt x="757" y="688"/>
                    <a:pt x="702" y="606"/>
                  </a:cubicBezTo>
                  <a:cubicBezTo>
                    <a:pt x="578" y="413"/>
                    <a:pt x="440" y="234"/>
                    <a:pt x="303" y="55"/>
                  </a:cubicBezTo>
                  <a:cubicBezTo>
                    <a:pt x="275" y="28"/>
                    <a:pt x="235" y="13"/>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1"/>
            <p:cNvSpPr/>
            <p:nvPr/>
          </p:nvSpPr>
          <p:spPr>
            <a:xfrm>
              <a:off x="2259350" y="1070850"/>
              <a:ext cx="14475" cy="23050"/>
            </a:xfrm>
            <a:custGeom>
              <a:avLst/>
              <a:gdLst/>
              <a:ahLst/>
              <a:cxnLst/>
              <a:rect l="l" t="t" r="r" b="b"/>
              <a:pathLst>
                <a:path w="579" h="922" extrusionOk="0">
                  <a:moveTo>
                    <a:pt x="411" y="0"/>
                  </a:moveTo>
                  <a:cubicBezTo>
                    <a:pt x="355" y="0"/>
                    <a:pt x="305" y="27"/>
                    <a:pt x="276" y="95"/>
                  </a:cubicBezTo>
                  <a:cubicBezTo>
                    <a:pt x="179" y="288"/>
                    <a:pt x="97" y="495"/>
                    <a:pt x="14" y="700"/>
                  </a:cubicBezTo>
                  <a:cubicBezTo>
                    <a:pt x="1" y="715"/>
                    <a:pt x="1" y="728"/>
                    <a:pt x="1" y="742"/>
                  </a:cubicBezTo>
                  <a:cubicBezTo>
                    <a:pt x="1" y="811"/>
                    <a:pt x="28" y="880"/>
                    <a:pt x="97" y="907"/>
                  </a:cubicBezTo>
                  <a:cubicBezTo>
                    <a:pt x="116" y="917"/>
                    <a:pt x="135" y="922"/>
                    <a:pt x="154" y="922"/>
                  </a:cubicBezTo>
                  <a:cubicBezTo>
                    <a:pt x="189" y="922"/>
                    <a:pt x="221" y="906"/>
                    <a:pt x="248" y="880"/>
                  </a:cubicBezTo>
                  <a:cubicBezTo>
                    <a:pt x="289" y="852"/>
                    <a:pt x="331" y="797"/>
                    <a:pt x="358" y="742"/>
                  </a:cubicBezTo>
                  <a:cubicBezTo>
                    <a:pt x="413" y="605"/>
                    <a:pt x="469" y="467"/>
                    <a:pt x="537" y="330"/>
                  </a:cubicBezTo>
                  <a:cubicBezTo>
                    <a:pt x="551" y="288"/>
                    <a:pt x="564" y="247"/>
                    <a:pt x="564" y="219"/>
                  </a:cubicBezTo>
                  <a:cubicBezTo>
                    <a:pt x="579" y="123"/>
                    <a:pt x="551" y="54"/>
                    <a:pt x="482" y="13"/>
                  </a:cubicBezTo>
                  <a:cubicBezTo>
                    <a:pt x="458" y="5"/>
                    <a:pt x="434"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1"/>
            <p:cNvSpPr/>
            <p:nvPr/>
          </p:nvSpPr>
          <p:spPr>
            <a:xfrm>
              <a:off x="2068450" y="1204500"/>
              <a:ext cx="17525" cy="21225"/>
            </a:xfrm>
            <a:custGeom>
              <a:avLst/>
              <a:gdLst/>
              <a:ahLst/>
              <a:cxnLst/>
              <a:rect l="l" t="t" r="r" b="b"/>
              <a:pathLst>
                <a:path w="701" h="849" extrusionOk="0">
                  <a:moveTo>
                    <a:pt x="162" y="1"/>
                  </a:moveTo>
                  <a:cubicBezTo>
                    <a:pt x="133" y="1"/>
                    <a:pt x="106" y="8"/>
                    <a:pt x="83" y="19"/>
                  </a:cubicBezTo>
                  <a:cubicBezTo>
                    <a:pt x="28" y="46"/>
                    <a:pt x="1" y="129"/>
                    <a:pt x="1" y="197"/>
                  </a:cubicBezTo>
                  <a:cubicBezTo>
                    <a:pt x="15" y="239"/>
                    <a:pt x="28" y="280"/>
                    <a:pt x="56" y="307"/>
                  </a:cubicBezTo>
                  <a:cubicBezTo>
                    <a:pt x="152" y="459"/>
                    <a:pt x="263" y="610"/>
                    <a:pt x="373" y="762"/>
                  </a:cubicBezTo>
                  <a:cubicBezTo>
                    <a:pt x="400" y="803"/>
                    <a:pt x="441" y="830"/>
                    <a:pt x="483" y="844"/>
                  </a:cubicBezTo>
                  <a:cubicBezTo>
                    <a:pt x="493" y="847"/>
                    <a:pt x="504" y="848"/>
                    <a:pt x="514" y="848"/>
                  </a:cubicBezTo>
                  <a:cubicBezTo>
                    <a:pt x="613" y="848"/>
                    <a:pt x="700" y="737"/>
                    <a:pt x="675" y="637"/>
                  </a:cubicBezTo>
                  <a:cubicBezTo>
                    <a:pt x="661" y="597"/>
                    <a:pt x="648" y="555"/>
                    <a:pt x="620" y="527"/>
                  </a:cubicBezTo>
                  <a:lnTo>
                    <a:pt x="331" y="115"/>
                  </a:lnTo>
                  <a:cubicBezTo>
                    <a:pt x="318" y="87"/>
                    <a:pt x="290" y="60"/>
                    <a:pt x="276" y="46"/>
                  </a:cubicBezTo>
                  <a:cubicBezTo>
                    <a:pt x="244" y="14"/>
                    <a:pt x="202"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1"/>
            <p:cNvSpPr/>
            <p:nvPr/>
          </p:nvSpPr>
          <p:spPr>
            <a:xfrm>
              <a:off x="2140000" y="1123350"/>
              <a:ext cx="10000" cy="22125"/>
            </a:xfrm>
            <a:custGeom>
              <a:avLst/>
              <a:gdLst/>
              <a:ahLst/>
              <a:cxnLst/>
              <a:rect l="l" t="t" r="r" b="b"/>
              <a:pathLst>
                <a:path w="400" h="885" extrusionOk="0">
                  <a:moveTo>
                    <a:pt x="160" y="0"/>
                  </a:moveTo>
                  <a:cubicBezTo>
                    <a:pt x="148" y="0"/>
                    <a:pt x="136" y="2"/>
                    <a:pt x="125" y="4"/>
                  </a:cubicBezTo>
                  <a:cubicBezTo>
                    <a:pt x="70" y="18"/>
                    <a:pt x="28" y="59"/>
                    <a:pt x="15" y="114"/>
                  </a:cubicBezTo>
                  <a:cubicBezTo>
                    <a:pt x="0" y="156"/>
                    <a:pt x="0" y="183"/>
                    <a:pt x="0" y="224"/>
                  </a:cubicBezTo>
                  <a:cubicBezTo>
                    <a:pt x="28" y="389"/>
                    <a:pt x="42" y="554"/>
                    <a:pt x="70" y="719"/>
                  </a:cubicBezTo>
                  <a:cubicBezTo>
                    <a:pt x="83" y="829"/>
                    <a:pt x="138" y="884"/>
                    <a:pt x="220" y="884"/>
                  </a:cubicBezTo>
                  <a:cubicBezTo>
                    <a:pt x="303" y="884"/>
                    <a:pt x="385" y="816"/>
                    <a:pt x="400" y="692"/>
                  </a:cubicBezTo>
                  <a:lnTo>
                    <a:pt x="400" y="609"/>
                  </a:lnTo>
                  <a:cubicBezTo>
                    <a:pt x="385" y="472"/>
                    <a:pt x="358" y="334"/>
                    <a:pt x="345" y="183"/>
                  </a:cubicBezTo>
                  <a:cubicBezTo>
                    <a:pt x="330" y="141"/>
                    <a:pt x="317" y="101"/>
                    <a:pt x="303" y="73"/>
                  </a:cubicBezTo>
                  <a:cubicBezTo>
                    <a:pt x="280" y="27"/>
                    <a:pt x="219"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1"/>
            <p:cNvSpPr/>
            <p:nvPr/>
          </p:nvSpPr>
          <p:spPr>
            <a:xfrm>
              <a:off x="2113850" y="1008850"/>
              <a:ext cx="10025" cy="22150"/>
            </a:xfrm>
            <a:custGeom>
              <a:avLst/>
              <a:gdLst/>
              <a:ahLst/>
              <a:cxnLst/>
              <a:rect l="l" t="t" r="r" b="b"/>
              <a:pathLst>
                <a:path w="401" h="886" extrusionOk="0">
                  <a:moveTo>
                    <a:pt x="180" y="0"/>
                  </a:moveTo>
                  <a:cubicBezTo>
                    <a:pt x="170" y="0"/>
                    <a:pt x="161" y="1"/>
                    <a:pt x="153" y="3"/>
                  </a:cubicBezTo>
                  <a:cubicBezTo>
                    <a:pt x="70" y="3"/>
                    <a:pt x="15" y="71"/>
                    <a:pt x="1" y="154"/>
                  </a:cubicBezTo>
                  <a:cubicBezTo>
                    <a:pt x="1" y="361"/>
                    <a:pt x="28" y="566"/>
                    <a:pt x="70" y="773"/>
                  </a:cubicBezTo>
                  <a:cubicBezTo>
                    <a:pt x="82" y="846"/>
                    <a:pt x="136" y="886"/>
                    <a:pt x="205" y="886"/>
                  </a:cubicBezTo>
                  <a:cubicBezTo>
                    <a:pt x="215" y="886"/>
                    <a:pt x="225" y="885"/>
                    <a:pt x="235" y="883"/>
                  </a:cubicBezTo>
                  <a:cubicBezTo>
                    <a:pt x="318" y="883"/>
                    <a:pt x="373" y="814"/>
                    <a:pt x="400" y="649"/>
                  </a:cubicBezTo>
                  <a:cubicBezTo>
                    <a:pt x="373" y="511"/>
                    <a:pt x="358" y="306"/>
                    <a:pt x="318" y="113"/>
                  </a:cubicBezTo>
                  <a:cubicBezTo>
                    <a:pt x="305" y="41"/>
                    <a:pt x="241"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31"/>
            <p:cNvSpPr/>
            <p:nvPr/>
          </p:nvSpPr>
          <p:spPr>
            <a:xfrm>
              <a:off x="2203975" y="1159400"/>
              <a:ext cx="14475" cy="19225"/>
            </a:xfrm>
            <a:custGeom>
              <a:avLst/>
              <a:gdLst/>
              <a:ahLst/>
              <a:cxnLst/>
              <a:rect l="l" t="t" r="r" b="b"/>
              <a:pathLst>
                <a:path w="579" h="769" extrusionOk="0">
                  <a:moveTo>
                    <a:pt x="400" y="0"/>
                  </a:moveTo>
                  <a:cubicBezTo>
                    <a:pt x="353" y="0"/>
                    <a:pt x="307" y="22"/>
                    <a:pt x="275" y="62"/>
                  </a:cubicBezTo>
                  <a:cubicBezTo>
                    <a:pt x="152" y="213"/>
                    <a:pt x="83" y="378"/>
                    <a:pt x="14" y="530"/>
                  </a:cubicBezTo>
                  <a:cubicBezTo>
                    <a:pt x="0" y="640"/>
                    <a:pt x="28" y="708"/>
                    <a:pt x="97" y="750"/>
                  </a:cubicBezTo>
                  <a:cubicBezTo>
                    <a:pt x="118" y="762"/>
                    <a:pt x="142" y="768"/>
                    <a:pt x="166" y="768"/>
                  </a:cubicBezTo>
                  <a:cubicBezTo>
                    <a:pt x="220" y="768"/>
                    <a:pt x="275" y="738"/>
                    <a:pt x="303" y="680"/>
                  </a:cubicBezTo>
                  <a:cubicBezTo>
                    <a:pt x="385" y="543"/>
                    <a:pt x="468" y="392"/>
                    <a:pt x="537" y="240"/>
                  </a:cubicBezTo>
                  <a:cubicBezTo>
                    <a:pt x="578" y="158"/>
                    <a:pt x="550" y="75"/>
                    <a:pt x="495" y="34"/>
                  </a:cubicBezTo>
                  <a:cubicBezTo>
                    <a:pt x="467" y="11"/>
                    <a:pt x="433" y="0"/>
                    <a:pt x="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31"/>
            <p:cNvSpPr/>
            <p:nvPr/>
          </p:nvSpPr>
          <p:spPr>
            <a:xfrm>
              <a:off x="2321950" y="1020875"/>
              <a:ext cx="13100" cy="17975"/>
            </a:xfrm>
            <a:custGeom>
              <a:avLst/>
              <a:gdLst/>
              <a:ahLst/>
              <a:cxnLst/>
              <a:rect l="l" t="t" r="r" b="b"/>
              <a:pathLst>
                <a:path w="524" h="719" extrusionOk="0">
                  <a:moveTo>
                    <a:pt x="344" y="0"/>
                  </a:moveTo>
                  <a:cubicBezTo>
                    <a:pt x="300" y="0"/>
                    <a:pt x="260" y="16"/>
                    <a:pt x="234" y="58"/>
                  </a:cubicBezTo>
                  <a:cubicBezTo>
                    <a:pt x="138" y="210"/>
                    <a:pt x="56" y="361"/>
                    <a:pt x="14" y="540"/>
                  </a:cubicBezTo>
                  <a:cubicBezTo>
                    <a:pt x="1" y="608"/>
                    <a:pt x="56" y="678"/>
                    <a:pt x="111" y="705"/>
                  </a:cubicBezTo>
                  <a:cubicBezTo>
                    <a:pt x="133" y="714"/>
                    <a:pt x="156" y="719"/>
                    <a:pt x="178" y="719"/>
                  </a:cubicBezTo>
                  <a:cubicBezTo>
                    <a:pt x="222" y="719"/>
                    <a:pt x="262" y="700"/>
                    <a:pt x="289" y="663"/>
                  </a:cubicBezTo>
                  <a:cubicBezTo>
                    <a:pt x="303" y="650"/>
                    <a:pt x="317" y="623"/>
                    <a:pt x="331" y="608"/>
                  </a:cubicBezTo>
                  <a:cubicBezTo>
                    <a:pt x="399" y="485"/>
                    <a:pt x="454" y="361"/>
                    <a:pt x="496" y="278"/>
                  </a:cubicBezTo>
                  <a:cubicBezTo>
                    <a:pt x="523" y="140"/>
                    <a:pt x="496" y="58"/>
                    <a:pt x="427" y="17"/>
                  </a:cubicBezTo>
                  <a:cubicBezTo>
                    <a:pt x="400" y="7"/>
                    <a:pt x="371"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1"/>
            <p:cNvSpPr/>
            <p:nvPr/>
          </p:nvSpPr>
          <p:spPr>
            <a:xfrm>
              <a:off x="2093225" y="1048675"/>
              <a:ext cx="9325" cy="16375"/>
            </a:xfrm>
            <a:custGeom>
              <a:avLst/>
              <a:gdLst/>
              <a:ahLst/>
              <a:cxnLst/>
              <a:rect l="l" t="t" r="r" b="b"/>
              <a:pathLst>
                <a:path w="373" h="655" extrusionOk="0">
                  <a:moveTo>
                    <a:pt x="164" y="1"/>
                  </a:moveTo>
                  <a:cubicBezTo>
                    <a:pt x="150" y="1"/>
                    <a:pt x="137" y="3"/>
                    <a:pt x="125" y="6"/>
                  </a:cubicBezTo>
                  <a:cubicBezTo>
                    <a:pt x="55" y="33"/>
                    <a:pt x="0" y="74"/>
                    <a:pt x="0" y="143"/>
                  </a:cubicBezTo>
                  <a:cubicBezTo>
                    <a:pt x="0" y="294"/>
                    <a:pt x="14" y="432"/>
                    <a:pt x="70" y="569"/>
                  </a:cubicBezTo>
                  <a:cubicBezTo>
                    <a:pt x="93" y="617"/>
                    <a:pt x="158" y="655"/>
                    <a:pt x="211" y="655"/>
                  </a:cubicBezTo>
                  <a:cubicBezTo>
                    <a:pt x="219" y="655"/>
                    <a:pt x="227" y="654"/>
                    <a:pt x="235" y="652"/>
                  </a:cubicBezTo>
                  <a:cubicBezTo>
                    <a:pt x="303" y="624"/>
                    <a:pt x="358" y="584"/>
                    <a:pt x="372" y="474"/>
                  </a:cubicBezTo>
                  <a:cubicBezTo>
                    <a:pt x="372" y="364"/>
                    <a:pt x="358" y="212"/>
                    <a:pt x="290" y="74"/>
                  </a:cubicBezTo>
                  <a:cubicBezTo>
                    <a:pt x="257" y="21"/>
                    <a:pt x="20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1"/>
            <p:cNvSpPr/>
            <p:nvPr/>
          </p:nvSpPr>
          <p:spPr>
            <a:xfrm>
              <a:off x="2030300" y="1135550"/>
              <a:ext cx="12025" cy="14400"/>
            </a:xfrm>
            <a:custGeom>
              <a:avLst/>
              <a:gdLst/>
              <a:ahLst/>
              <a:cxnLst/>
              <a:rect l="l" t="t" r="r" b="b"/>
              <a:pathLst>
                <a:path w="481" h="576" extrusionOk="0">
                  <a:moveTo>
                    <a:pt x="181" y="0"/>
                  </a:moveTo>
                  <a:cubicBezTo>
                    <a:pt x="141" y="0"/>
                    <a:pt x="100" y="15"/>
                    <a:pt x="68" y="39"/>
                  </a:cubicBezTo>
                  <a:cubicBezTo>
                    <a:pt x="28" y="80"/>
                    <a:pt x="0" y="163"/>
                    <a:pt x="13" y="218"/>
                  </a:cubicBezTo>
                  <a:cubicBezTo>
                    <a:pt x="55" y="341"/>
                    <a:pt x="123" y="438"/>
                    <a:pt x="220" y="534"/>
                  </a:cubicBezTo>
                  <a:cubicBezTo>
                    <a:pt x="246" y="561"/>
                    <a:pt x="278" y="576"/>
                    <a:pt x="313" y="576"/>
                  </a:cubicBezTo>
                  <a:cubicBezTo>
                    <a:pt x="332" y="576"/>
                    <a:pt x="351" y="571"/>
                    <a:pt x="371" y="561"/>
                  </a:cubicBezTo>
                  <a:cubicBezTo>
                    <a:pt x="440" y="534"/>
                    <a:pt x="468" y="493"/>
                    <a:pt x="481" y="424"/>
                  </a:cubicBezTo>
                  <a:lnTo>
                    <a:pt x="481" y="383"/>
                  </a:lnTo>
                  <a:cubicBezTo>
                    <a:pt x="440" y="245"/>
                    <a:pt x="371" y="121"/>
                    <a:pt x="261" y="25"/>
                  </a:cubicBezTo>
                  <a:cubicBezTo>
                    <a:pt x="238" y="8"/>
                    <a:pt x="210"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1"/>
            <p:cNvSpPr/>
            <p:nvPr/>
          </p:nvSpPr>
          <p:spPr>
            <a:xfrm>
              <a:off x="1983150" y="1046800"/>
              <a:ext cx="11400" cy="13525"/>
            </a:xfrm>
            <a:custGeom>
              <a:avLst/>
              <a:gdLst/>
              <a:ahLst/>
              <a:cxnLst/>
              <a:rect l="l" t="t" r="r" b="b"/>
              <a:pathLst>
                <a:path w="456" h="541" extrusionOk="0">
                  <a:moveTo>
                    <a:pt x="170" y="0"/>
                  </a:moveTo>
                  <a:cubicBezTo>
                    <a:pt x="90" y="0"/>
                    <a:pt x="11" y="67"/>
                    <a:pt x="1" y="149"/>
                  </a:cubicBezTo>
                  <a:cubicBezTo>
                    <a:pt x="1" y="273"/>
                    <a:pt x="138" y="507"/>
                    <a:pt x="248" y="534"/>
                  </a:cubicBezTo>
                  <a:cubicBezTo>
                    <a:pt x="263" y="538"/>
                    <a:pt x="278" y="540"/>
                    <a:pt x="292" y="540"/>
                  </a:cubicBezTo>
                  <a:cubicBezTo>
                    <a:pt x="372" y="540"/>
                    <a:pt x="443" y="479"/>
                    <a:pt x="455" y="397"/>
                  </a:cubicBezTo>
                  <a:lnTo>
                    <a:pt x="455" y="356"/>
                  </a:lnTo>
                  <a:cubicBezTo>
                    <a:pt x="413" y="218"/>
                    <a:pt x="345" y="108"/>
                    <a:pt x="248" y="26"/>
                  </a:cubicBezTo>
                  <a:cubicBezTo>
                    <a:pt x="224" y="8"/>
                    <a:pt x="197" y="0"/>
                    <a:pt x="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8" name="Google Shape;3588;p31"/>
          <p:cNvSpPr/>
          <p:nvPr/>
        </p:nvSpPr>
        <p:spPr>
          <a:xfrm rot="10800000">
            <a:off x="-2022503" y="4690012"/>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1"/>
          <p:cNvSpPr/>
          <p:nvPr/>
        </p:nvSpPr>
        <p:spPr>
          <a:xfrm rot="10800000">
            <a:off x="-158357" y="4370271"/>
            <a:ext cx="389663" cy="207064"/>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0" name="Google Shape;3590;p31"/>
          <p:cNvGrpSpPr/>
          <p:nvPr/>
        </p:nvGrpSpPr>
        <p:grpSpPr>
          <a:xfrm rot="-6067296">
            <a:off x="6219134" y="-590658"/>
            <a:ext cx="1200721" cy="1182743"/>
            <a:chOff x="960250" y="302050"/>
            <a:chExt cx="721300" cy="710500"/>
          </a:xfrm>
        </p:grpSpPr>
        <p:sp>
          <p:nvSpPr>
            <p:cNvPr id="3591" name="Google Shape;3591;p31"/>
            <p:cNvSpPr/>
            <p:nvPr/>
          </p:nvSpPr>
          <p:spPr>
            <a:xfrm>
              <a:off x="960250" y="305500"/>
              <a:ext cx="721300" cy="707050"/>
            </a:xfrm>
            <a:custGeom>
              <a:avLst/>
              <a:gdLst/>
              <a:ahLst/>
              <a:cxnLst/>
              <a:rect l="l" t="t" r="r" b="b"/>
              <a:pathLst>
                <a:path w="28852" h="28282" extrusionOk="0">
                  <a:moveTo>
                    <a:pt x="9750" y="1"/>
                  </a:moveTo>
                  <a:cubicBezTo>
                    <a:pt x="9632" y="1"/>
                    <a:pt x="9501" y="114"/>
                    <a:pt x="9370" y="167"/>
                  </a:cubicBezTo>
                  <a:cubicBezTo>
                    <a:pt x="9439" y="277"/>
                    <a:pt x="9494" y="401"/>
                    <a:pt x="9563" y="511"/>
                  </a:cubicBezTo>
                  <a:cubicBezTo>
                    <a:pt x="9796" y="841"/>
                    <a:pt x="10113" y="1144"/>
                    <a:pt x="10251" y="1515"/>
                  </a:cubicBezTo>
                  <a:cubicBezTo>
                    <a:pt x="10609" y="2492"/>
                    <a:pt x="10870" y="3496"/>
                    <a:pt x="11187" y="4473"/>
                  </a:cubicBezTo>
                  <a:cubicBezTo>
                    <a:pt x="11585" y="5697"/>
                    <a:pt x="11984" y="6936"/>
                    <a:pt x="12452" y="8133"/>
                  </a:cubicBezTo>
                  <a:cubicBezTo>
                    <a:pt x="12700" y="8752"/>
                    <a:pt x="13113" y="9289"/>
                    <a:pt x="13456" y="9894"/>
                  </a:cubicBezTo>
                  <a:cubicBezTo>
                    <a:pt x="13333" y="9839"/>
                    <a:pt x="13208" y="9797"/>
                    <a:pt x="13098" y="9756"/>
                  </a:cubicBezTo>
                  <a:cubicBezTo>
                    <a:pt x="12287" y="9481"/>
                    <a:pt x="11502" y="9151"/>
                    <a:pt x="10677" y="8958"/>
                  </a:cubicBezTo>
                  <a:cubicBezTo>
                    <a:pt x="9645" y="8711"/>
                    <a:pt x="8627" y="8580"/>
                    <a:pt x="7622" y="8580"/>
                  </a:cubicBezTo>
                  <a:cubicBezTo>
                    <a:pt x="5893" y="8580"/>
                    <a:pt x="4205" y="8967"/>
                    <a:pt x="2560" y="9811"/>
                  </a:cubicBezTo>
                  <a:cubicBezTo>
                    <a:pt x="1914" y="10142"/>
                    <a:pt x="1267" y="10472"/>
                    <a:pt x="634" y="10815"/>
                  </a:cubicBezTo>
                  <a:cubicBezTo>
                    <a:pt x="56" y="11105"/>
                    <a:pt x="1" y="11490"/>
                    <a:pt x="510" y="11861"/>
                  </a:cubicBezTo>
                  <a:cubicBezTo>
                    <a:pt x="1804" y="12811"/>
                    <a:pt x="3083" y="13774"/>
                    <a:pt x="4431" y="14640"/>
                  </a:cubicBezTo>
                  <a:cubicBezTo>
                    <a:pt x="6041" y="15686"/>
                    <a:pt x="7775" y="16456"/>
                    <a:pt x="9673" y="16800"/>
                  </a:cubicBezTo>
                  <a:cubicBezTo>
                    <a:pt x="10237" y="16896"/>
                    <a:pt x="10801" y="16966"/>
                    <a:pt x="11352" y="17048"/>
                  </a:cubicBezTo>
                  <a:cubicBezTo>
                    <a:pt x="11297" y="17144"/>
                    <a:pt x="11214" y="17158"/>
                    <a:pt x="11145" y="17186"/>
                  </a:cubicBezTo>
                  <a:cubicBezTo>
                    <a:pt x="8586" y="18217"/>
                    <a:pt x="6729" y="19965"/>
                    <a:pt x="5766" y="22564"/>
                  </a:cubicBezTo>
                  <a:cubicBezTo>
                    <a:pt x="5353" y="23707"/>
                    <a:pt x="5064" y="24890"/>
                    <a:pt x="4761" y="26059"/>
                  </a:cubicBezTo>
                  <a:cubicBezTo>
                    <a:pt x="4610" y="26637"/>
                    <a:pt x="4541" y="27229"/>
                    <a:pt x="4473" y="27820"/>
                  </a:cubicBezTo>
                  <a:cubicBezTo>
                    <a:pt x="4458" y="27972"/>
                    <a:pt x="4596" y="28192"/>
                    <a:pt x="4734" y="28275"/>
                  </a:cubicBezTo>
                  <a:cubicBezTo>
                    <a:pt x="4743" y="28279"/>
                    <a:pt x="4754" y="28281"/>
                    <a:pt x="4767" y="28281"/>
                  </a:cubicBezTo>
                  <a:cubicBezTo>
                    <a:pt x="4865" y="28281"/>
                    <a:pt x="5050" y="28152"/>
                    <a:pt x="5161" y="28054"/>
                  </a:cubicBezTo>
                  <a:cubicBezTo>
                    <a:pt x="5366" y="27862"/>
                    <a:pt x="5546" y="27600"/>
                    <a:pt x="5752" y="27394"/>
                  </a:cubicBezTo>
                  <a:cubicBezTo>
                    <a:pt x="7676" y="25483"/>
                    <a:pt x="9988" y="24587"/>
                    <a:pt x="12673" y="24587"/>
                  </a:cubicBezTo>
                  <a:cubicBezTo>
                    <a:pt x="12714" y="24587"/>
                    <a:pt x="12755" y="24587"/>
                    <a:pt x="12796" y="24587"/>
                  </a:cubicBezTo>
                  <a:cubicBezTo>
                    <a:pt x="13044" y="24591"/>
                    <a:pt x="13294" y="24592"/>
                    <a:pt x="13544" y="24592"/>
                  </a:cubicBezTo>
                  <a:cubicBezTo>
                    <a:pt x="14303" y="24592"/>
                    <a:pt x="15067" y="24577"/>
                    <a:pt x="15822" y="24546"/>
                  </a:cubicBezTo>
                  <a:cubicBezTo>
                    <a:pt x="17708" y="24463"/>
                    <a:pt x="19399" y="23844"/>
                    <a:pt x="20830" y="22619"/>
                  </a:cubicBezTo>
                  <a:cubicBezTo>
                    <a:pt x="21753" y="21822"/>
                    <a:pt x="22633" y="20983"/>
                    <a:pt x="23499" y="20130"/>
                  </a:cubicBezTo>
                  <a:cubicBezTo>
                    <a:pt x="24985" y="18644"/>
                    <a:pt x="26388" y="17076"/>
                    <a:pt x="28535" y="16511"/>
                  </a:cubicBezTo>
                  <a:cubicBezTo>
                    <a:pt x="28672" y="16483"/>
                    <a:pt x="28852" y="16278"/>
                    <a:pt x="28852" y="16153"/>
                  </a:cubicBezTo>
                  <a:cubicBezTo>
                    <a:pt x="28852" y="16016"/>
                    <a:pt x="28686" y="15851"/>
                    <a:pt x="28549" y="15768"/>
                  </a:cubicBezTo>
                  <a:cubicBezTo>
                    <a:pt x="28136" y="15520"/>
                    <a:pt x="27696" y="15328"/>
                    <a:pt x="27296" y="15080"/>
                  </a:cubicBezTo>
                  <a:cubicBezTo>
                    <a:pt x="25838" y="14214"/>
                    <a:pt x="24917" y="12866"/>
                    <a:pt x="24146" y="11407"/>
                  </a:cubicBezTo>
                  <a:cubicBezTo>
                    <a:pt x="23514" y="10182"/>
                    <a:pt x="22921" y="8931"/>
                    <a:pt x="22275" y="7706"/>
                  </a:cubicBezTo>
                  <a:cubicBezTo>
                    <a:pt x="21876" y="6977"/>
                    <a:pt x="21463" y="6234"/>
                    <a:pt x="20955" y="5560"/>
                  </a:cubicBezTo>
                  <a:cubicBezTo>
                    <a:pt x="18698" y="2616"/>
                    <a:pt x="15712" y="855"/>
                    <a:pt x="12040" y="304"/>
                  </a:cubicBezTo>
                  <a:cubicBezTo>
                    <a:pt x="11282" y="194"/>
                    <a:pt x="10526" y="84"/>
                    <a:pt x="9769" y="2"/>
                  </a:cubicBezTo>
                  <a:cubicBezTo>
                    <a:pt x="9763" y="1"/>
                    <a:pt x="9756" y="1"/>
                    <a:pt x="97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1"/>
            <p:cNvSpPr/>
            <p:nvPr/>
          </p:nvSpPr>
          <p:spPr>
            <a:xfrm>
              <a:off x="960250" y="305500"/>
              <a:ext cx="721300" cy="707050"/>
            </a:xfrm>
            <a:custGeom>
              <a:avLst/>
              <a:gdLst/>
              <a:ahLst/>
              <a:cxnLst/>
              <a:rect l="l" t="t" r="r" b="b"/>
              <a:pathLst>
                <a:path w="28852" h="28282" extrusionOk="0">
                  <a:moveTo>
                    <a:pt x="9750" y="1"/>
                  </a:moveTo>
                  <a:cubicBezTo>
                    <a:pt x="9632" y="1"/>
                    <a:pt x="9501" y="114"/>
                    <a:pt x="9370" y="167"/>
                  </a:cubicBezTo>
                  <a:cubicBezTo>
                    <a:pt x="9439" y="277"/>
                    <a:pt x="9494" y="401"/>
                    <a:pt x="9563" y="511"/>
                  </a:cubicBezTo>
                  <a:cubicBezTo>
                    <a:pt x="9796" y="841"/>
                    <a:pt x="10113" y="1144"/>
                    <a:pt x="10251" y="1515"/>
                  </a:cubicBezTo>
                  <a:cubicBezTo>
                    <a:pt x="10609" y="2492"/>
                    <a:pt x="10870" y="3496"/>
                    <a:pt x="11187" y="4473"/>
                  </a:cubicBezTo>
                  <a:cubicBezTo>
                    <a:pt x="11585" y="5697"/>
                    <a:pt x="11984" y="6936"/>
                    <a:pt x="12452" y="8133"/>
                  </a:cubicBezTo>
                  <a:cubicBezTo>
                    <a:pt x="12700" y="8752"/>
                    <a:pt x="13113" y="9289"/>
                    <a:pt x="13456" y="9894"/>
                  </a:cubicBezTo>
                  <a:cubicBezTo>
                    <a:pt x="13333" y="9839"/>
                    <a:pt x="13208" y="9797"/>
                    <a:pt x="13098" y="9756"/>
                  </a:cubicBezTo>
                  <a:cubicBezTo>
                    <a:pt x="12287" y="9481"/>
                    <a:pt x="11502" y="9151"/>
                    <a:pt x="10677" y="8958"/>
                  </a:cubicBezTo>
                  <a:cubicBezTo>
                    <a:pt x="9645" y="8711"/>
                    <a:pt x="8627" y="8580"/>
                    <a:pt x="7622" y="8580"/>
                  </a:cubicBezTo>
                  <a:cubicBezTo>
                    <a:pt x="5893" y="8580"/>
                    <a:pt x="4205" y="8967"/>
                    <a:pt x="2560" y="9811"/>
                  </a:cubicBezTo>
                  <a:cubicBezTo>
                    <a:pt x="1914" y="10142"/>
                    <a:pt x="1267" y="10472"/>
                    <a:pt x="634" y="10815"/>
                  </a:cubicBezTo>
                  <a:cubicBezTo>
                    <a:pt x="56" y="11105"/>
                    <a:pt x="1" y="11490"/>
                    <a:pt x="510" y="11861"/>
                  </a:cubicBezTo>
                  <a:cubicBezTo>
                    <a:pt x="1804" y="12811"/>
                    <a:pt x="3083" y="13774"/>
                    <a:pt x="4431" y="14640"/>
                  </a:cubicBezTo>
                  <a:cubicBezTo>
                    <a:pt x="6041" y="15686"/>
                    <a:pt x="7775" y="16456"/>
                    <a:pt x="9673" y="16800"/>
                  </a:cubicBezTo>
                  <a:cubicBezTo>
                    <a:pt x="10237" y="16896"/>
                    <a:pt x="10801" y="16966"/>
                    <a:pt x="11352" y="17048"/>
                  </a:cubicBezTo>
                  <a:cubicBezTo>
                    <a:pt x="11297" y="17144"/>
                    <a:pt x="11214" y="17158"/>
                    <a:pt x="11145" y="17186"/>
                  </a:cubicBezTo>
                  <a:cubicBezTo>
                    <a:pt x="8586" y="18217"/>
                    <a:pt x="6729" y="19965"/>
                    <a:pt x="5766" y="22564"/>
                  </a:cubicBezTo>
                  <a:cubicBezTo>
                    <a:pt x="5353" y="23707"/>
                    <a:pt x="5064" y="24890"/>
                    <a:pt x="4761" y="26059"/>
                  </a:cubicBezTo>
                  <a:cubicBezTo>
                    <a:pt x="4610" y="26637"/>
                    <a:pt x="4541" y="27229"/>
                    <a:pt x="4473" y="27820"/>
                  </a:cubicBezTo>
                  <a:cubicBezTo>
                    <a:pt x="4458" y="27972"/>
                    <a:pt x="4596" y="28192"/>
                    <a:pt x="4734" y="28275"/>
                  </a:cubicBezTo>
                  <a:cubicBezTo>
                    <a:pt x="4743" y="28279"/>
                    <a:pt x="4754" y="28281"/>
                    <a:pt x="4767" y="28281"/>
                  </a:cubicBezTo>
                  <a:cubicBezTo>
                    <a:pt x="4865" y="28281"/>
                    <a:pt x="5050" y="28152"/>
                    <a:pt x="5161" y="28054"/>
                  </a:cubicBezTo>
                  <a:cubicBezTo>
                    <a:pt x="5366" y="27862"/>
                    <a:pt x="5546" y="27600"/>
                    <a:pt x="5752" y="27394"/>
                  </a:cubicBezTo>
                  <a:cubicBezTo>
                    <a:pt x="7676" y="25483"/>
                    <a:pt x="9988" y="24587"/>
                    <a:pt x="12673" y="24587"/>
                  </a:cubicBezTo>
                  <a:cubicBezTo>
                    <a:pt x="12714" y="24587"/>
                    <a:pt x="12755" y="24587"/>
                    <a:pt x="12796" y="24587"/>
                  </a:cubicBezTo>
                  <a:cubicBezTo>
                    <a:pt x="13044" y="24591"/>
                    <a:pt x="13294" y="24592"/>
                    <a:pt x="13544" y="24592"/>
                  </a:cubicBezTo>
                  <a:cubicBezTo>
                    <a:pt x="14303" y="24592"/>
                    <a:pt x="15067" y="24577"/>
                    <a:pt x="15822" y="24546"/>
                  </a:cubicBezTo>
                  <a:cubicBezTo>
                    <a:pt x="17708" y="24463"/>
                    <a:pt x="19399" y="23844"/>
                    <a:pt x="20830" y="22619"/>
                  </a:cubicBezTo>
                  <a:cubicBezTo>
                    <a:pt x="21753" y="21822"/>
                    <a:pt x="22633" y="20983"/>
                    <a:pt x="23499" y="20130"/>
                  </a:cubicBezTo>
                  <a:cubicBezTo>
                    <a:pt x="24985" y="18644"/>
                    <a:pt x="26388" y="17076"/>
                    <a:pt x="28535" y="16511"/>
                  </a:cubicBezTo>
                  <a:cubicBezTo>
                    <a:pt x="28672" y="16483"/>
                    <a:pt x="28852" y="16278"/>
                    <a:pt x="28852" y="16153"/>
                  </a:cubicBezTo>
                  <a:cubicBezTo>
                    <a:pt x="28852" y="16016"/>
                    <a:pt x="28686" y="15851"/>
                    <a:pt x="28549" y="15768"/>
                  </a:cubicBezTo>
                  <a:cubicBezTo>
                    <a:pt x="28136" y="15520"/>
                    <a:pt x="27696" y="15328"/>
                    <a:pt x="27296" y="15080"/>
                  </a:cubicBezTo>
                  <a:cubicBezTo>
                    <a:pt x="25838" y="14214"/>
                    <a:pt x="24917" y="12866"/>
                    <a:pt x="24146" y="11407"/>
                  </a:cubicBezTo>
                  <a:cubicBezTo>
                    <a:pt x="23514" y="10182"/>
                    <a:pt x="22921" y="8931"/>
                    <a:pt x="22275" y="7706"/>
                  </a:cubicBezTo>
                  <a:cubicBezTo>
                    <a:pt x="21876" y="6977"/>
                    <a:pt x="21463" y="6234"/>
                    <a:pt x="20955" y="5560"/>
                  </a:cubicBezTo>
                  <a:cubicBezTo>
                    <a:pt x="18698" y="2616"/>
                    <a:pt x="15712" y="855"/>
                    <a:pt x="12040" y="304"/>
                  </a:cubicBezTo>
                  <a:cubicBezTo>
                    <a:pt x="11282" y="194"/>
                    <a:pt x="10526" y="84"/>
                    <a:pt x="9769" y="2"/>
                  </a:cubicBezTo>
                  <a:cubicBezTo>
                    <a:pt x="9763" y="1"/>
                    <a:pt x="9756" y="1"/>
                    <a:pt x="97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31"/>
            <p:cNvSpPr/>
            <p:nvPr/>
          </p:nvSpPr>
          <p:spPr>
            <a:xfrm>
              <a:off x="961300" y="563475"/>
              <a:ext cx="49200" cy="51600"/>
            </a:xfrm>
            <a:custGeom>
              <a:avLst/>
              <a:gdLst/>
              <a:ahLst/>
              <a:cxnLst/>
              <a:rect l="l" t="t" r="r" b="b"/>
              <a:pathLst>
                <a:path w="1968" h="2064" extrusionOk="0">
                  <a:moveTo>
                    <a:pt x="1569" y="1"/>
                  </a:moveTo>
                  <a:lnTo>
                    <a:pt x="1569" y="1"/>
                  </a:lnTo>
                  <a:cubicBezTo>
                    <a:pt x="1101" y="249"/>
                    <a:pt x="634" y="496"/>
                    <a:pt x="151" y="744"/>
                  </a:cubicBezTo>
                  <a:cubicBezTo>
                    <a:pt x="96" y="896"/>
                    <a:pt x="41" y="1033"/>
                    <a:pt x="1" y="1184"/>
                  </a:cubicBezTo>
                  <a:cubicBezTo>
                    <a:pt x="289" y="1474"/>
                    <a:pt x="592" y="1762"/>
                    <a:pt x="894" y="2037"/>
                  </a:cubicBezTo>
                  <a:cubicBezTo>
                    <a:pt x="913" y="2056"/>
                    <a:pt x="951" y="2063"/>
                    <a:pt x="993" y="2063"/>
                  </a:cubicBezTo>
                  <a:cubicBezTo>
                    <a:pt x="1043" y="2063"/>
                    <a:pt x="1099" y="2052"/>
                    <a:pt x="1129" y="2037"/>
                  </a:cubicBezTo>
                  <a:cubicBezTo>
                    <a:pt x="1720" y="1707"/>
                    <a:pt x="1968" y="634"/>
                    <a:pt x="15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31"/>
            <p:cNvSpPr/>
            <p:nvPr/>
          </p:nvSpPr>
          <p:spPr>
            <a:xfrm>
              <a:off x="1369900" y="483900"/>
              <a:ext cx="97025" cy="89125"/>
            </a:xfrm>
            <a:custGeom>
              <a:avLst/>
              <a:gdLst/>
              <a:ahLst/>
              <a:cxnLst/>
              <a:rect l="l" t="t" r="r" b="b"/>
              <a:pathLst>
                <a:path w="3881" h="3565" extrusionOk="0">
                  <a:moveTo>
                    <a:pt x="1766" y="0"/>
                  </a:moveTo>
                  <a:cubicBezTo>
                    <a:pt x="1100" y="0"/>
                    <a:pt x="583" y="399"/>
                    <a:pt x="331" y="1135"/>
                  </a:cubicBezTo>
                  <a:cubicBezTo>
                    <a:pt x="1" y="2098"/>
                    <a:pt x="496" y="3171"/>
                    <a:pt x="1417" y="3473"/>
                  </a:cubicBezTo>
                  <a:cubicBezTo>
                    <a:pt x="1597" y="3535"/>
                    <a:pt x="1779" y="3564"/>
                    <a:pt x="1959" y="3564"/>
                  </a:cubicBezTo>
                  <a:cubicBezTo>
                    <a:pt x="2662" y="3564"/>
                    <a:pt x="3320" y="3118"/>
                    <a:pt x="3551" y="2428"/>
                  </a:cubicBezTo>
                  <a:cubicBezTo>
                    <a:pt x="3881" y="1437"/>
                    <a:pt x="3399" y="447"/>
                    <a:pt x="2422" y="116"/>
                  </a:cubicBezTo>
                  <a:cubicBezTo>
                    <a:pt x="2192" y="39"/>
                    <a:pt x="1972" y="0"/>
                    <a:pt x="17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1"/>
            <p:cNvSpPr/>
            <p:nvPr/>
          </p:nvSpPr>
          <p:spPr>
            <a:xfrm>
              <a:off x="1442825" y="640325"/>
              <a:ext cx="89100" cy="74425"/>
            </a:xfrm>
            <a:custGeom>
              <a:avLst/>
              <a:gdLst/>
              <a:ahLst/>
              <a:cxnLst/>
              <a:rect l="l" t="t" r="r" b="b"/>
              <a:pathLst>
                <a:path w="3564" h="2977" extrusionOk="0">
                  <a:moveTo>
                    <a:pt x="1841" y="1"/>
                  </a:moveTo>
                  <a:cubicBezTo>
                    <a:pt x="1157" y="1"/>
                    <a:pt x="503" y="399"/>
                    <a:pt x="276" y="1027"/>
                  </a:cubicBezTo>
                  <a:cubicBezTo>
                    <a:pt x="1" y="1770"/>
                    <a:pt x="441" y="2609"/>
                    <a:pt x="1239" y="2885"/>
                  </a:cubicBezTo>
                  <a:cubicBezTo>
                    <a:pt x="1418" y="2947"/>
                    <a:pt x="1604" y="2977"/>
                    <a:pt x="1788" y="2977"/>
                  </a:cubicBezTo>
                  <a:cubicBezTo>
                    <a:pt x="2450" y="2977"/>
                    <a:pt x="3087" y="2593"/>
                    <a:pt x="3303" y="1990"/>
                  </a:cubicBezTo>
                  <a:cubicBezTo>
                    <a:pt x="3563" y="1206"/>
                    <a:pt x="3165" y="366"/>
                    <a:pt x="2395" y="91"/>
                  </a:cubicBezTo>
                  <a:cubicBezTo>
                    <a:pt x="2213" y="30"/>
                    <a:pt x="2026" y="1"/>
                    <a:pt x="18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1"/>
            <p:cNvSpPr/>
            <p:nvPr/>
          </p:nvSpPr>
          <p:spPr>
            <a:xfrm>
              <a:off x="1395375" y="838150"/>
              <a:ext cx="93900" cy="73950"/>
            </a:xfrm>
            <a:custGeom>
              <a:avLst/>
              <a:gdLst/>
              <a:ahLst/>
              <a:cxnLst/>
              <a:rect l="l" t="t" r="r" b="b"/>
              <a:pathLst>
                <a:path w="3756" h="2958" extrusionOk="0">
                  <a:moveTo>
                    <a:pt x="2059" y="0"/>
                  </a:moveTo>
                  <a:cubicBezTo>
                    <a:pt x="1399" y="0"/>
                    <a:pt x="858" y="278"/>
                    <a:pt x="468" y="833"/>
                  </a:cubicBezTo>
                  <a:cubicBezTo>
                    <a:pt x="0" y="1493"/>
                    <a:pt x="178" y="2166"/>
                    <a:pt x="440" y="2841"/>
                  </a:cubicBezTo>
                  <a:cubicBezTo>
                    <a:pt x="464" y="2899"/>
                    <a:pt x="634" y="2957"/>
                    <a:pt x="753" y="2957"/>
                  </a:cubicBezTo>
                  <a:cubicBezTo>
                    <a:pt x="774" y="2957"/>
                    <a:pt x="794" y="2955"/>
                    <a:pt x="811" y="2951"/>
                  </a:cubicBezTo>
                  <a:cubicBezTo>
                    <a:pt x="1747" y="2676"/>
                    <a:pt x="2572" y="2208"/>
                    <a:pt x="3315" y="1589"/>
                  </a:cubicBezTo>
                  <a:cubicBezTo>
                    <a:pt x="3742" y="1245"/>
                    <a:pt x="3755" y="928"/>
                    <a:pt x="3370" y="530"/>
                  </a:cubicBezTo>
                  <a:cubicBezTo>
                    <a:pt x="3205" y="350"/>
                    <a:pt x="2985" y="240"/>
                    <a:pt x="2834" y="130"/>
                  </a:cubicBezTo>
                  <a:cubicBezTo>
                    <a:pt x="2587" y="75"/>
                    <a:pt x="2421" y="20"/>
                    <a:pt x="2242" y="7"/>
                  </a:cubicBezTo>
                  <a:cubicBezTo>
                    <a:pt x="2180" y="2"/>
                    <a:pt x="2119" y="0"/>
                    <a:pt x="20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31"/>
            <p:cNvSpPr/>
            <p:nvPr/>
          </p:nvSpPr>
          <p:spPr>
            <a:xfrm>
              <a:off x="1172475" y="589375"/>
              <a:ext cx="82225" cy="77275"/>
            </a:xfrm>
            <a:custGeom>
              <a:avLst/>
              <a:gdLst/>
              <a:ahLst/>
              <a:cxnLst/>
              <a:rect l="l" t="t" r="r" b="b"/>
              <a:pathLst>
                <a:path w="3289" h="3091" extrusionOk="0">
                  <a:moveTo>
                    <a:pt x="1368" y="1"/>
                  </a:moveTo>
                  <a:cubicBezTo>
                    <a:pt x="914" y="1"/>
                    <a:pt x="494" y="298"/>
                    <a:pt x="317" y="809"/>
                  </a:cubicBezTo>
                  <a:cubicBezTo>
                    <a:pt x="1" y="1703"/>
                    <a:pt x="454" y="2639"/>
                    <a:pt x="1349" y="2982"/>
                  </a:cubicBezTo>
                  <a:cubicBezTo>
                    <a:pt x="1537" y="3055"/>
                    <a:pt x="1725" y="3091"/>
                    <a:pt x="1906" y="3091"/>
                  </a:cubicBezTo>
                  <a:cubicBezTo>
                    <a:pt x="2308" y="3091"/>
                    <a:pt x="2675" y="2915"/>
                    <a:pt x="2931" y="2584"/>
                  </a:cubicBezTo>
                  <a:cubicBezTo>
                    <a:pt x="3275" y="2157"/>
                    <a:pt x="3289" y="1551"/>
                    <a:pt x="2890" y="1043"/>
                  </a:cubicBezTo>
                  <a:cubicBezTo>
                    <a:pt x="2656" y="726"/>
                    <a:pt x="2353" y="451"/>
                    <a:pt x="2023" y="217"/>
                  </a:cubicBezTo>
                  <a:cubicBezTo>
                    <a:pt x="1813" y="70"/>
                    <a:pt x="1587" y="1"/>
                    <a:pt x="1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1"/>
            <p:cNvSpPr/>
            <p:nvPr/>
          </p:nvSpPr>
          <p:spPr>
            <a:xfrm>
              <a:off x="1244725" y="770200"/>
              <a:ext cx="92875" cy="67925"/>
            </a:xfrm>
            <a:custGeom>
              <a:avLst/>
              <a:gdLst/>
              <a:ahLst/>
              <a:cxnLst/>
              <a:rect l="l" t="t" r="r" b="b"/>
              <a:pathLst>
                <a:path w="3715" h="2717" extrusionOk="0">
                  <a:moveTo>
                    <a:pt x="2095" y="0"/>
                  </a:moveTo>
                  <a:cubicBezTo>
                    <a:pt x="1539" y="0"/>
                    <a:pt x="950" y="239"/>
                    <a:pt x="605" y="634"/>
                  </a:cubicBezTo>
                  <a:cubicBezTo>
                    <a:pt x="0" y="1349"/>
                    <a:pt x="248" y="2298"/>
                    <a:pt x="1114" y="2615"/>
                  </a:cubicBezTo>
                  <a:cubicBezTo>
                    <a:pt x="1305" y="2683"/>
                    <a:pt x="1508" y="2716"/>
                    <a:pt x="1711" y="2716"/>
                  </a:cubicBezTo>
                  <a:cubicBezTo>
                    <a:pt x="2325" y="2716"/>
                    <a:pt x="2944" y="2417"/>
                    <a:pt x="3275" y="1900"/>
                  </a:cubicBezTo>
                  <a:cubicBezTo>
                    <a:pt x="3715" y="1212"/>
                    <a:pt x="3440" y="372"/>
                    <a:pt x="2669" y="97"/>
                  </a:cubicBezTo>
                  <a:cubicBezTo>
                    <a:pt x="2491" y="31"/>
                    <a:pt x="2295" y="0"/>
                    <a:pt x="20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1"/>
            <p:cNvSpPr/>
            <p:nvPr/>
          </p:nvSpPr>
          <p:spPr>
            <a:xfrm>
              <a:off x="1190700" y="302050"/>
              <a:ext cx="80875" cy="80125"/>
            </a:xfrm>
            <a:custGeom>
              <a:avLst/>
              <a:gdLst/>
              <a:ahLst/>
              <a:cxnLst/>
              <a:rect l="l" t="t" r="r" b="b"/>
              <a:pathLst>
                <a:path w="3235" h="3205" extrusionOk="0">
                  <a:moveTo>
                    <a:pt x="339" y="1"/>
                  </a:moveTo>
                  <a:cubicBezTo>
                    <a:pt x="226" y="1"/>
                    <a:pt x="42" y="103"/>
                    <a:pt x="28" y="181"/>
                  </a:cubicBezTo>
                  <a:cubicBezTo>
                    <a:pt x="1" y="291"/>
                    <a:pt x="111" y="442"/>
                    <a:pt x="180" y="552"/>
                  </a:cubicBezTo>
                  <a:cubicBezTo>
                    <a:pt x="413" y="924"/>
                    <a:pt x="703" y="1254"/>
                    <a:pt x="895" y="1640"/>
                  </a:cubicBezTo>
                  <a:cubicBezTo>
                    <a:pt x="1088" y="2052"/>
                    <a:pt x="1226" y="2506"/>
                    <a:pt x="1363" y="2946"/>
                  </a:cubicBezTo>
                  <a:cubicBezTo>
                    <a:pt x="1420" y="3118"/>
                    <a:pt x="1506" y="3204"/>
                    <a:pt x="1660" y="3204"/>
                  </a:cubicBezTo>
                  <a:cubicBezTo>
                    <a:pt x="1691" y="3204"/>
                    <a:pt x="1725" y="3201"/>
                    <a:pt x="1762" y="3194"/>
                  </a:cubicBezTo>
                  <a:cubicBezTo>
                    <a:pt x="2381" y="3071"/>
                    <a:pt x="2835" y="2754"/>
                    <a:pt x="3069" y="2107"/>
                  </a:cubicBezTo>
                  <a:cubicBezTo>
                    <a:pt x="3234" y="1612"/>
                    <a:pt x="3179" y="1089"/>
                    <a:pt x="2972" y="567"/>
                  </a:cubicBezTo>
                  <a:cubicBezTo>
                    <a:pt x="2932" y="470"/>
                    <a:pt x="2807" y="346"/>
                    <a:pt x="2697" y="332"/>
                  </a:cubicBezTo>
                  <a:cubicBezTo>
                    <a:pt x="1927" y="209"/>
                    <a:pt x="1143" y="99"/>
                    <a:pt x="358" y="2"/>
                  </a:cubicBezTo>
                  <a:cubicBezTo>
                    <a:pt x="352" y="1"/>
                    <a:pt x="346" y="1"/>
                    <a:pt x="3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1"/>
            <p:cNvSpPr/>
            <p:nvPr/>
          </p:nvSpPr>
          <p:spPr>
            <a:xfrm>
              <a:off x="1503000" y="540600"/>
              <a:ext cx="79825" cy="88575"/>
            </a:xfrm>
            <a:custGeom>
              <a:avLst/>
              <a:gdLst/>
              <a:ahLst/>
              <a:cxnLst/>
              <a:rect l="l" t="t" r="r" b="b"/>
              <a:pathLst>
                <a:path w="3193" h="3543" extrusionOk="0">
                  <a:moveTo>
                    <a:pt x="1159" y="0"/>
                  </a:moveTo>
                  <a:cubicBezTo>
                    <a:pt x="1121" y="0"/>
                    <a:pt x="1089" y="7"/>
                    <a:pt x="1074" y="22"/>
                  </a:cubicBezTo>
                  <a:cubicBezTo>
                    <a:pt x="813" y="256"/>
                    <a:pt x="524" y="490"/>
                    <a:pt x="358" y="793"/>
                  </a:cubicBezTo>
                  <a:cubicBezTo>
                    <a:pt x="1" y="1481"/>
                    <a:pt x="166" y="2237"/>
                    <a:pt x="730" y="2815"/>
                  </a:cubicBezTo>
                  <a:cubicBezTo>
                    <a:pt x="1188" y="3282"/>
                    <a:pt x="1840" y="3543"/>
                    <a:pt x="2454" y="3543"/>
                  </a:cubicBezTo>
                  <a:cubicBezTo>
                    <a:pt x="2708" y="3543"/>
                    <a:pt x="2955" y="3499"/>
                    <a:pt x="3179" y="3407"/>
                  </a:cubicBezTo>
                  <a:cubicBezTo>
                    <a:pt x="3179" y="3379"/>
                    <a:pt x="3193" y="3352"/>
                    <a:pt x="3193" y="3337"/>
                  </a:cubicBezTo>
                  <a:cubicBezTo>
                    <a:pt x="2615" y="2251"/>
                    <a:pt x="2037" y="1178"/>
                    <a:pt x="1432" y="105"/>
                  </a:cubicBezTo>
                  <a:cubicBezTo>
                    <a:pt x="1402" y="45"/>
                    <a:pt x="1258" y="0"/>
                    <a:pt x="1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1"/>
            <p:cNvSpPr/>
            <p:nvPr/>
          </p:nvSpPr>
          <p:spPr>
            <a:xfrm>
              <a:off x="1555650" y="713775"/>
              <a:ext cx="80825" cy="76400"/>
            </a:xfrm>
            <a:custGeom>
              <a:avLst/>
              <a:gdLst/>
              <a:ahLst/>
              <a:cxnLst/>
              <a:rect l="l" t="t" r="r" b="b"/>
              <a:pathLst>
                <a:path w="3233" h="3056" extrusionOk="0">
                  <a:moveTo>
                    <a:pt x="1756" y="0"/>
                  </a:moveTo>
                  <a:cubicBezTo>
                    <a:pt x="1731" y="0"/>
                    <a:pt x="1705" y="1"/>
                    <a:pt x="1679" y="2"/>
                  </a:cubicBezTo>
                  <a:cubicBezTo>
                    <a:pt x="1046" y="15"/>
                    <a:pt x="633" y="373"/>
                    <a:pt x="358" y="923"/>
                  </a:cubicBezTo>
                  <a:cubicBezTo>
                    <a:pt x="0" y="1653"/>
                    <a:pt x="151" y="2341"/>
                    <a:pt x="509" y="3056"/>
                  </a:cubicBezTo>
                  <a:cubicBezTo>
                    <a:pt x="1417" y="2299"/>
                    <a:pt x="2312" y="1570"/>
                    <a:pt x="3233" y="827"/>
                  </a:cubicBezTo>
                  <a:cubicBezTo>
                    <a:pt x="2862" y="325"/>
                    <a:pt x="2391" y="0"/>
                    <a:pt x="17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1"/>
            <p:cNvSpPr/>
            <p:nvPr/>
          </p:nvSpPr>
          <p:spPr>
            <a:xfrm>
              <a:off x="1027675" y="637550"/>
              <a:ext cx="94275" cy="65950"/>
            </a:xfrm>
            <a:custGeom>
              <a:avLst/>
              <a:gdLst/>
              <a:ahLst/>
              <a:cxnLst/>
              <a:rect l="l" t="t" r="r" b="b"/>
              <a:pathLst>
                <a:path w="3771" h="2638" extrusionOk="0">
                  <a:moveTo>
                    <a:pt x="1252" y="1"/>
                  </a:moveTo>
                  <a:cubicBezTo>
                    <a:pt x="840" y="1"/>
                    <a:pt x="424" y="125"/>
                    <a:pt x="0" y="437"/>
                  </a:cubicBezTo>
                  <a:cubicBezTo>
                    <a:pt x="1253" y="1262"/>
                    <a:pt x="2436" y="2046"/>
                    <a:pt x="3770" y="2638"/>
                  </a:cubicBezTo>
                  <a:cubicBezTo>
                    <a:pt x="3770" y="1565"/>
                    <a:pt x="3165" y="560"/>
                    <a:pt x="2299" y="230"/>
                  </a:cubicBezTo>
                  <a:cubicBezTo>
                    <a:pt x="1950" y="91"/>
                    <a:pt x="1602" y="1"/>
                    <a:pt x="12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31"/>
            <p:cNvSpPr/>
            <p:nvPr/>
          </p:nvSpPr>
          <p:spPr>
            <a:xfrm>
              <a:off x="1396375" y="742025"/>
              <a:ext cx="64000" cy="56100"/>
            </a:xfrm>
            <a:custGeom>
              <a:avLst/>
              <a:gdLst/>
              <a:ahLst/>
              <a:cxnLst/>
              <a:rect l="l" t="t" r="r" b="b"/>
              <a:pathLst>
                <a:path w="2560" h="2244" extrusionOk="0">
                  <a:moveTo>
                    <a:pt x="1299" y="0"/>
                  </a:moveTo>
                  <a:cubicBezTo>
                    <a:pt x="829" y="0"/>
                    <a:pt x="392" y="266"/>
                    <a:pt x="221" y="715"/>
                  </a:cubicBezTo>
                  <a:cubicBezTo>
                    <a:pt x="1" y="1293"/>
                    <a:pt x="318" y="1967"/>
                    <a:pt x="881" y="2174"/>
                  </a:cubicBezTo>
                  <a:cubicBezTo>
                    <a:pt x="1007" y="2222"/>
                    <a:pt x="1138" y="2244"/>
                    <a:pt x="1267" y="2244"/>
                  </a:cubicBezTo>
                  <a:cubicBezTo>
                    <a:pt x="1731" y="2244"/>
                    <a:pt x="2182" y="1954"/>
                    <a:pt x="2354" y="1513"/>
                  </a:cubicBezTo>
                  <a:cubicBezTo>
                    <a:pt x="2560" y="949"/>
                    <a:pt x="2257" y="261"/>
                    <a:pt x="1707" y="68"/>
                  </a:cubicBezTo>
                  <a:cubicBezTo>
                    <a:pt x="1572" y="22"/>
                    <a:pt x="1434" y="0"/>
                    <a:pt x="12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31"/>
            <p:cNvSpPr/>
            <p:nvPr/>
          </p:nvSpPr>
          <p:spPr>
            <a:xfrm>
              <a:off x="1139475" y="516700"/>
              <a:ext cx="78075" cy="36500"/>
            </a:xfrm>
            <a:custGeom>
              <a:avLst/>
              <a:gdLst/>
              <a:ahLst/>
              <a:cxnLst/>
              <a:rect l="l" t="t" r="r" b="b"/>
              <a:pathLst>
                <a:path w="3123" h="1460" extrusionOk="0">
                  <a:moveTo>
                    <a:pt x="0" y="1"/>
                  </a:moveTo>
                  <a:lnTo>
                    <a:pt x="0" y="1"/>
                  </a:lnTo>
                  <a:cubicBezTo>
                    <a:pt x="206" y="799"/>
                    <a:pt x="633" y="1212"/>
                    <a:pt x="1279" y="1391"/>
                  </a:cubicBezTo>
                  <a:cubicBezTo>
                    <a:pt x="1449" y="1436"/>
                    <a:pt x="1615" y="1460"/>
                    <a:pt x="1775" y="1460"/>
                  </a:cubicBezTo>
                  <a:cubicBezTo>
                    <a:pt x="2199" y="1460"/>
                    <a:pt x="2583" y="1296"/>
                    <a:pt x="2903" y="936"/>
                  </a:cubicBezTo>
                  <a:cubicBezTo>
                    <a:pt x="3027" y="799"/>
                    <a:pt x="3123" y="566"/>
                    <a:pt x="3095" y="386"/>
                  </a:cubicBezTo>
                  <a:cubicBezTo>
                    <a:pt x="3082" y="290"/>
                    <a:pt x="2779" y="235"/>
                    <a:pt x="2614" y="180"/>
                  </a:cubicBezTo>
                  <a:cubicBezTo>
                    <a:pt x="2559" y="153"/>
                    <a:pt x="2504" y="153"/>
                    <a:pt x="2462" y="153"/>
                  </a:cubicBezTo>
                  <a:cubicBezTo>
                    <a:pt x="1679" y="98"/>
                    <a:pt x="881" y="56"/>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1"/>
            <p:cNvSpPr/>
            <p:nvPr/>
          </p:nvSpPr>
          <p:spPr>
            <a:xfrm>
              <a:off x="1119850" y="780175"/>
              <a:ext cx="58850" cy="61425"/>
            </a:xfrm>
            <a:custGeom>
              <a:avLst/>
              <a:gdLst/>
              <a:ahLst/>
              <a:cxnLst/>
              <a:rect l="l" t="t" r="r" b="b"/>
              <a:pathLst>
                <a:path w="2354" h="2457" extrusionOk="0">
                  <a:moveTo>
                    <a:pt x="1831" y="0"/>
                  </a:moveTo>
                  <a:cubicBezTo>
                    <a:pt x="1184" y="551"/>
                    <a:pt x="633" y="1156"/>
                    <a:pt x="207" y="1871"/>
                  </a:cubicBezTo>
                  <a:cubicBezTo>
                    <a:pt x="0" y="2216"/>
                    <a:pt x="70" y="2326"/>
                    <a:pt x="468" y="2422"/>
                  </a:cubicBezTo>
                  <a:cubicBezTo>
                    <a:pt x="561" y="2446"/>
                    <a:pt x="657" y="2457"/>
                    <a:pt x="755" y="2457"/>
                  </a:cubicBezTo>
                  <a:cubicBezTo>
                    <a:pt x="1224" y="2457"/>
                    <a:pt x="1725" y="2194"/>
                    <a:pt x="2009" y="1761"/>
                  </a:cubicBezTo>
                  <a:cubicBezTo>
                    <a:pt x="2354" y="1253"/>
                    <a:pt x="2312" y="620"/>
                    <a:pt x="18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31"/>
            <p:cNvSpPr/>
            <p:nvPr/>
          </p:nvSpPr>
          <p:spPr>
            <a:xfrm>
              <a:off x="1074800" y="902825"/>
              <a:ext cx="46800" cy="69150"/>
            </a:xfrm>
            <a:custGeom>
              <a:avLst/>
              <a:gdLst/>
              <a:ahLst/>
              <a:cxnLst/>
              <a:rect l="l" t="t" r="r" b="b"/>
              <a:pathLst>
                <a:path w="1872" h="2766" extrusionOk="0">
                  <a:moveTo>
                    <a:pt x="826" y="0"/>
                  </a:moveTo>
                  <a:cubicBezTo>
                    <a:pt x="734" y="0"/>
                    <a:pt x="666" y="69"/>
                    <a:pt x="619" y="254"/>
                  </a:cubicBezTo>
                  <a:cubicBezTo>
                    <a:pt x="509" y="667"/>
                    <a:pt x="358" y="1065"/>
                    <a:pt x="262" y="1465"/>
                  </a:cubicBezTo>
                  <a:cubicBezTo>
                    <a:pt x="152" y="1878"/>
                    <a:pt x="97" y="2290"/>
                    <a:pt x="1" y="2758"/>
                  </a:cubicBezTo>
                  <a:cubicBezTo>
                    <a:pt x="57" y="2763"/>
                    <a:pt x="111" y="2765"/>
                    <a:pt x="164" y="2765"/>
                  </a:cubicBezTo>
                  <a:cubicBezTo>
                    <a:pt x="708" y="2765"/>
                    <a:pt x="1089" y="2513"/>
                    <a:pt x="1390" y="2125"/>
                  </a:cubicBezTo>
                  <a:cubicBezTo>
                    <a:pt x="1872" y="1465"/>
                    <a:pt x="1720" y="515"/>
                    <a:pt x="1087" y="102"/>
                  </a:cubicBezTo>
                  <a:cubicBezTo>
                    <a:pt x="985" y="42"/>
                    <a:pt x="898" y="0"/>
                    <a:pt x="8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1"/>
            <p:cNvSpPr/>
            <p:nvPr/>
          </p:nvSpPr>
          <p:spPr>
            <a:xfrm>
              <a:off x="1241775" y="433175"/>
              <a:ext cx="50425" cy="62925"/>
            </a:xfrm>
            <a:custGeom>
              <a:avLst/>
              <a:gdLst/>
              <a:ahLst/>
              <a:cxnLst/>
              <a:rect l="l" t="t" r="r" b="b"/>
              <a:pathLst>
                <a:path w="2017" h="2517" extrusionOk="0">
                  <a:moveTo>
                    <a:pt x="412" y="0"/>
                  </a:moveTo>
                  <a:cubicBezTo>
                    <a:pt x="84" y="0"/>
                    <a:pt x="0" y="147"/>
                    <a:pt x="118" y="535"/>
                  </a:cubicBezTo>
                  <a:cubicBezTo>
                    <a:pt x="283" y="1058"/>
                    <a:pt x="476" y="1553"/>
                    <a:pt x="668" y="2063"/>
                  </a:cubicBezTo>
                  <a:cubicBezTo>
                    <a:pt x="723" y="2241"/>
                    <a:pt x="847" y="2516"/>
                    <a:pt x="944" y="2516"/>
                  </a:cubicBezTo>
                  <a:cubicBezTo>
                    <a:pt x="1122" y="2516"/>
                    <a:pt x="1315" y="2366"/>
                    <a:pt x="1466" y="2241"/>
                  </a:cubicBezTo>
                  <a:cubicBezTo>
                    <a:pt x="1576" y="2145"/>
                    <a:pt x="1632" y="1980"/>
                    <a:pt x="1672" y="1911"/>
                  </a:cubicBezTo>
                  <a:cubicBezTo>
                    <a:pt x="2017" y="976"/>
                    <a:pt x="1494" y="109"/>
                    <a:pt x="599" y="12"/>
                  </a:cubicBezTo>
                  <a:cubicBezTo>
                    <a:pt x="530" y="5"/>
                    <a:pt x="467" y="0"/>
                    <a:pt x="4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1"/>
            <p:cNvSpPr/>
            <p:nvPr/>
          </p:nvSpPr>
          <p:spPr>
            <a:xfrm>
              <a:off x="1240600" y="890150"/>
              <a:ext cx="66375" cy="35875"/>
            </a:xfrm>
            <a:custGeom>
              <a:avLst/>
              <a:gdLst/>
              <a:ahLst/>
              <a:cxnLst/>
              <a:rect l="l" t="t" r="r" b="b"/>
              <a:pathLst>
                <a:path w="2655" h="1435" extrusionOk="0">
                  <a:moveTo>
                    <a:pt x="1232" y="1"/>
                  </a:moveTo>
                  <a:cubicBezTo>
                    <a:pt x="1202" y="1"/>
                    <a:pt x="1172" y="2"/>
                    <a:pt x="1141" y="4"/>
                  </a:cubicBezTo>
                  <a:cubicBezTo>
                    <a:pt x="468" y="73"/>
                    <a:pt x="0" y="679"/>
                    <a:pt x="68" y="1435"/>
                  </a:cubicBezTo>
                  <a:cubicBezTo>
                    <a:pt x="936" y="1407"/>
                    <a:pt x="1789" y="1380"/>
                    <a:pt x="2655" y="1339"/>
                  </a:cubicBezTo>
                  <a:cubicBezTo>
                    <a:pt x="2602" y="600"/>
                    <a:pt x="1930" y="1"/>
                    <a:pt x="1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1"/>
            <p:cNvSpPr/>
            <p:nvPr/>
          </p:nvSpPr>
          <p:spPr>
            <a:xfrm>
              <a:off x="1402250" y="370000"/>
              <a:ext cx="57800" cy="45950"/>
            </a:xfrm>
            <a:custGeom>
              <a:avLst/>
              <a:gdLst/>
              <a:ahLst/>
              <a:cxnLst/>
              <a:rect l="l" t="t" r="r" b="b"/>
              <a:pathLst>
                <a:path w="2312" h="1838" extrusionOk="0">
                  <a:moveTo>
                    <a:pt x="315" y="0"/>
                  </a:moveTo>
                  <a:cubicBezTo>
                    <a:pt x="303" y="0"/>
                    <a:pt x="294" y="3"/>
                    <a:pt x="289" y="8"/>
                  </a:cubicBezTo>
                  <a:cubicBezTo>
                    <a:pt x="179" y="118"/>
                    <a:pt x="83" y="297"/>
                    <a:pt x="68" y="463"/>
                  </a:cubicBezTo>
                  <a:cubicBezTo>
                    <a:pt x="0" y="958"/>
                    <a:pt x="234" y="1343"/>
                    <a:pt x="646" y="1604"/>
                  </a:cubicBezTo>
                  <a:cubicBezTo>
                    <a:pt x="894" y="1755"/>
                    <a:pt x="1148" y="1838"/>
                    <a:pt x="1422" y="1838"/>
                  </a:cubicBezTo>
                  <a:cubicBezTo>
                    <a:pt x="1695" y="1838"/>
                    <a:pt x="1988" y="1755"/>
                    <a:pt x="2312" y="1576"/>
                  </a:cubicBezTo>
                  <a:cubicBezTo>
                    <a:pt x="1719" y="1081"/>
                    <a:pt x="1211" y="628"/>
                    <a:pt x="674" y="187"/>
                  </a:cubicBezTo>
                  <a:cubicBezTo>
                    <a:pt x="579" y="104"/>
                    <a:pt x="391" y="0"/>
                    <a:pt x="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1"/>
            <p:cNvSpPr/>
            <p:nvPr/>
          </p:nvSpPr>
          <p:spPr>
            <a:xfrm>
              <a:off x="1089575" y="577300"/>
              <a:ext cx="45425" cy="40725"/>
            </a:xfrm>
            <a:custGeom>
              <a:avLst/>
              <a:gdLst/>
              <a:ahLst/>
              <a:cxnLst/>
              <a:rect l="l" t="t" r="r" b="b"/>
              <a:pathLst>
                <a:path w="1817" h="1629" extrusionOk="0">
                  <a:moveTo>
                    <a:pt x="950" y="1"/>
                  </a:moveTo>
                  <a:cubicBezTo>
                    <a:pt x="607" y="1"/>
                    <a:pt x="286" y="224"/>
                    <a:pt x="153" y="590"/>
                  </a:cubicBezTo>
                  <a:cubicBezTo>
                    <a:pt x="1" y="1003"/>
                    <a:pt x="180" y="1429"/>
                    <a:pt x="579" y="1581"/>
                  </a:cubicBezTo>
                  <a:cubicBezTo>
                    <a:pt x="667" y="1613"/>
                    <a:pt x="759" y="1628"/>
                    <a:pt x="852" y="1628"/>
                  </a:cubicBezTo>
                  <a:cubicBezTo>
                    <a:pt x="1193" y="1628"/>
                    <a:pt x="1533" y="1421"/>
                    <a:pt x="1652" y="1086"/>
                  </a:cubicBezTo>
                  <a:cubicBezTo>
                    <a:pt x="1817" y="659"/>
                    <a:pt x="1611" y="178"/>
                    <a:pt x="1198" y="40"/>
                  </a:cubicBezTo>
                  <a:cubicBezTo>
                    <a:pt x="1116" y="14"/>
                    <a:pt x="1032" y="1"/>
                    <a:pt x="9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1"/>
            <p:cNvSpPr/>
            <p:nvPr/>
          </p:nvSpPr>
          <p:spPr>
            <a:xfrm>
              <a:off x="1353400" y="646250"/>
              <a:ext cx="43700" cy="37975"/>
            </a:xfrm>
            <a:custGeom>
              <a:avLst/>
              <a:gdLst/>
              <a:ahLst/>
              <a:cxnLst/>
              <a:rect l="l" t="t" r="r" b="b"/>
              <a:pathLst>
                <a:path w="1748" h="1519" extrusionOk="0">
                  <a:moveTo>
                    <a:pt x="936" y="0"/>
                  </a:moveTo>
                  <a:cubicBezTo>
                    <a:pt x="601" y="0"/>
                    <a:pt x="250" y="212"/>
                    <a:pt x="138" y="515"/>
                  </a:cubicBezTo>
                  <a:cubicBezTo>
                    <a:pt x="1" y="914"/>
                    <a:pt x="206" y="1340"/>
                    <a:pt x="619" y="1478"/>
                  </a:cubicBezTo>
                  <a:cubicBezTo>
                    <a:pt x="695" y="1506"/>
                    <a:pt x="775" y="1519"/>
                    <a:pt x="856" y="1519"/>
                  </a:cubicBezTo>
                  <a:cubicBezTo>
                    <a:pt x="1169" y="1519"/>
                    <a:pt x="1487" y="1319"/>
                    <a:pt x="1597" y="1024"/>
                  </a:cubicBezTo>
                  <a:cubicBezTo>
                    <a:pt x="1747" y="625"/>
                    <a:pt x="1541" y="171"/>
                    <a:pt x="1156" y="34"/>
                  </a:cubicBezTo>
                  <a:cubicBezTo>
                    <a:pt x="1085" y="11"/>
                    <a:pt x="1011" y="0"/>
                    <a:pt x="9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1"/>
            <p:cNvSpPr/>
            <p:nvPr/>
          </p:nvSpPr>
          <p:spPr>
            <a:xfrm>
              <a:off x="1314525" y="392775"/>
              <a:ext cx="39600" cy="34925"/>
            </a:xfrm>
            <a:custGeom>
              <a:avLst/>
              <a:gdLst/>
              <a:ahLst/>
              <a:cxnLst/>
              <a:rect l="l" t="t" r="r" b="b"/>
              <a:pathLst>
                <a:path w="1584" h="1397" extrusionOk="0">
                  <a:moveTo>
                    <a:pt x="770" y="0"/>
                  </a:moveTo>
                  <a:cubicBezTo>
                    <a:pt x="493" y="0"/>
                    <a:pt x="234" y="170"/>
                    <a:pt x="138" y="445"/>
                  </a:cubicBezTo>
                  <a:cubicBezTo>
                    <a:pt x="0" y="817"/>
                    <a:pt x="180" y="1216"/>
                    <a:pt x="510" y="1353"/>
                  </a:cubicBezTo>
                  <a:cubicBezTo>
                    <a:pt x="589" y="1382"/>
                    <a:pt x="671" y="1396"/>
                    <a:pt x="753" y="1396"/>
                  </a:cubicBezTo>
                  <a:cubicBezTo>
                    <a:pt x="1059" y="1396"/>
                    <a:pt x="1362" y="1206"/>
                    <a:pt x="1459" y="913"/>
                  </a:cubicBezTo>
                  <a:cubicBezTo>
                    <a:pt x="1583" y="570"/>
                    <a:pt x="1376" y="184"/>
                    <a:pt x="1019" y="47"/>
                  </a:cubicBezTo>
                  <a:cubicBezTo>
                    <a:pt x="937" y="15"/>
                    <a:pt x="852" y="0"/>
                    <a:pt x="7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1"/>
            <p:cNvSpPr/>
            <p:nvPr/>
          </p:nvSpPr>
          <p:spPr>
            <a:xfrm>
              <a:off x="1294250" y="605200"/>
              <a:ext cx="29600" cy="25375"/>
            </a:xfrm>
            <a:custGeom>
              <a:avLst/>
              <a:gdLst/>
              <a:ahLst/>
              <a:cxnLst/>
              <a:rect l="l" t="t" r="r" b="b"/>
              <a:pathLst>
                <a:path w="1184" h="1015" extrusionOk="0">
                  <a:moveTo>
                    <a:pt x="596" y="1"/>
                  </a:moveTo>
                  <a:cubicBezTo>
                    <a:pt x="376" y="1"/>
                    <a:pt x="174" y="133"/>
                    <a:pt x="96" y="355"/>
                  </a:cubicBezTo>
                  <a:cubicBezTo>
                    <a:pt x="0" y="630"/>
                    <a:pt x="151" y="905"/>
                    <a:pt x="441" y="988"/>
                  </a:cubicBezTo>
                  <a:cubicBezTo>
                    <a:pt x="506" y="1006"/>
                    <a:pt x="568" y="1015"/>
                    <a:pt x="625" y="1015"/>
                  </a:cubicBezTo>
                  <a:cubicBezTo>
                    <a:pt x="829" y="1015"/>
                    <a:pt x="976" y="900"/>
                    <a:pt x="1073" y="685"/>
                  </a:cubicBezTo>
                  <a:cubicBezTo>
                    <a:pt x="1183" y="423"/>
                    <a:pt x="1032" y="120"/>
                    <a:pt x="756" y="25"/>
                  </a:cubicBezTo>
                  <a:cubicBezTo>
                    <a:pt x="703" y="9"/>
                    <a:pt x="649" y="1"/>
                    <a:pt x="5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4" name="Google Shape;3614;p31"/>
          <p:cNvSpPr/>
          <p:nvPr/>
        </p:nvSpPr>
        <p:spPr>
          <a:xfrm rot="-7740737">
            <a:off x="6773572" y="5025550"/>
            <a:ext cx="373840" cy="198656"/>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618"/>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619"/>
        <p:cNvGrpSpPr/>
        <p:nvPr/>
      </p:nvGrpSpPr>
      <p:grpSpPr>
        <a:xfrm>
          <a:off x="0" y="0"/>
          <a:ext cx="0" cy="0"/>
          <a:chOff x="0" y="0"/>
          <a:chExt cx="0" cy="0"/>
        </a:xfrm>
      </p:grpSpPr>
      <p:sp>
        <p:nvSpPr>
          <p:cNvPr id="3620" name="Google Shape;3620;p3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10"/>
        <p:cNvGrpSpPr/>
        <p:nvPr/>
      </p:nvGrpSpPr>
      <p:grpSpPr>
        <a:xfrm>
          <a:off x="0" y="0"/>
          <a:ext cx="0" cy="0"/>
          <a:chOff x="0" y="0"/>
          <a:chExt cx="0" cy="0"/>
        </a:xfrm>
      </p:grpSpPr>
      <p:sp>
        <p:nvSpPr>
          <p:cNvPr id="411" name="Google Shape;411;p5"/>
          <p:cNvSpPr txBox="1">
            <a:spLocks noGrp="1"/>
          </p:cNvSpPr>
          <p:nvPr>
            <p:ph type="subTitle" idx="1"/>
          </p:nvPr>
        </p:nvSpPr>
        <p:spPr>
          <a:xfrm>
            <a:off x="769963" y="1663175"/>
            <a:ext cx="3562500" cy="2940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Font typeface="Anaheim"/>
              <a:buChar char="●"/>
              <a:defRPr>
                <a:latin typeface="Lexend Light"/>
                <a:ea typeface="Lexend Light"/>
                <a:cs typeface="Lexend Light"/>
                <a:sym typeface="Lexend Light"/>
              </a:defRPr>
            </a:lvl1pPr>
            <a:lvl2pPr lvl="1" rtl="0">
              <a:lnSpc>
                <a:spcPct val="100000"/>
              </a:lnSpc>
              <a:spcBef>
                <a:spcPts val="1000"/>
              </a:spcBef>
              <a:spcAft>
                <a:spcPts val="0"/>
              </a:spcAft>
              <a:buSzPts val="1400"/>
              <a:buFont typeface="Anaheim"/>
              <a:buChar char="○"/>
              <a:defRPr/>
            </a:lvl2pPr>
            <a:lvl3pPr lvl="2" rtl="0">
              <a:lnSpc>
                <a:spcPct val="100000"/>
              </a:lnSpc>
              <a:spcBef>
                <a:spcPts val="0"/>
              </a:spcBef>
              <a:spcAft>
                <a:spcPts val="0"/>
              </a:spcAft>
              <a:buSzPts val="1400"/>
              <a:buFont typeface="Anaheim"/>
              <a:buChar char="■"/>
              <a:defRPr/>
            </a:lvl3pPr>
            <a:lvl4pPr lvl="3" rtl="0">
              <a:lnSpc>
                <a:spcPct val="100000"/>
              </a:lnSpc>
              <a:spcBef>
                <a:spcPts val="0"/>
              </a:spcBef>
              <a:spcAft>
                <a:spcPts val="0"/>
              </a:spcAft>
              <a:buSzPts val="1400"/>
              <a:buFont typeface="Anaheim"/>
              <a:buChar char="●"/>
              <a:defRPr/>
            </a:lvl4pPr>
            <a:lvl5pPr lvl="4" rtl="0">
              <a:lnSpc>
                <a:spcPct val="100000"/>
              </a:lnSpc>
              <a:spcBef>
                <a:spcPts val="0"/>
              </a:spcBef>
              <a:spcAft>
                <a:spcPts val="0"/>
              </a:spcAft>
              <a:buSzPts val="1400"/>
              <a:buFont typeface="Anaheim"/>
              <a:buChar char="○"/>
              <a:defRPr/>
            </a:lvl5pPr>
            <a:lvl6pPr lvl="5" rtl="0">
              <a:lnSpc>
                <a:spcPct val="100000"/>
              </a:lnSpc>
              <a:spcBef>
                <a:spcPts val="0"/>
              </a:spcBef>
              <a:spcAft>
                <a:spcPts val="0"/>
              </a:spcAft>
              <a:buSzPts val="1400"/>
              <a:buFont typeface="Anaheim"/>
              <a:buChar char="■"/>
              <a:defRPr/>
            </a:lvl6pPr>
            <a:lvl7pPr lvl="6" rtl="0">
              <a:lnSpc>
                <a:spcPct val="100000"/>
              </a:lnSpc>
              <a:spcBef>
                <a:spcPts val="0"/>
              </a:spcBef>
              <a:spcAft>
                <a:spcPts val="0"/>
              </a:spcAft>
              <a:buSzPts val="1400"/>
              <a:buFont typeface="Anaheim"/>
              <a:buChar char="●"/>
              <a:defRPr/>
            </a:lvl7pPr>
            <a:lvl8pPr lvl="7" rtl="0">
              <a:lnSpc>
                <a:spcPct val="100000"/>
              </a:lnSpc>
              <a:spcBef>
                <a:spcPts val="0"/>
              </a:spcBef>
              <a:spcAft>
                <a:spcPts val="0"/>
              </a:spcAft>
              <a:buSzPts val="1400"/>
              <a:buFont typeface="Anaheim"/>
              <a:buChar char="○"/>
              <a:defRPr/>
            </a:lvl8pPr>
            <a:lvl9pPr lvl="8" rtl="0">
              <a:lnSpc>
                <a:spcPct val="100000"/>
              </a:lnSpc>
              <a:spcBef>
                <a:spcPts val="0"/>
              </a:spcBef>
              <a:spcAft>
                <a:spcPts val="0"/>
              </a:spcAft>
              <a:buSzPts val="1400"/>
              <a:buFont typeface="Anaheim"/>
              <a:buChar char="■"/>
              <a:defRPr/>
            </a:lvl9pPr>
          </a:lstStyle>
          <a:p>
            <a:endParaRPr/>
          </a:p>
        </p:txBody>
      </p:sp>
      <p:sp>
        <p:nvSpPr>
          <p:cNvPr id="412" name="Google Shape;412;p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13" name="Google Shape;413;p5"/>
          <p:cNvSpPr txBox="1">
            <a:spLocks noGrp="1"/>
          </p:cNvSpPr>
          <p:nvPr>
            <p:ph type="subTitle" idx="2"/>
          </p:nvPr>
        </p:nvSpPr>
        <p:spPr>
          <a:xfrm>
            <a:off x="4811538" y="1663175"/>
            <a:ext cx="3562500" cy="2940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414" name="Google Shape;414;p5"/>
          <p:cNvGrpSpPr/>
          <p:nvPr/>
        </p:nvGrpSpPr>
        <p:grpSpPr>
          <a:xfrm rot="5400000" flipH="1">
            <a:off x="-1804445" y="-1477605"/>
            <a:ext cx="3863820" cy="1504029"/>
            <a:chOff x="5118925" y="3316075"/>
            <a:chExt cx="2765798" cy="1076613"/>
          </a:xfrm>
        </p:grpSpPr>
        <p:sp>
          <p:nvSpPr>
            <p:cNvPr id="415" name="Google Shape;415;p5"/>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5"/>
          <p:cNvGrpSpPr/>
          <p:nvPr/>
        </p:nvGrpSpPr>
        <p:grpSpPr>
          <a:xfrm flipH="1">
            <a:off x="-1103862" y="4520638"/>
            <a:ext cx="2765798" cy="1076613"/>
            <a:chOff x="5118925" y="3316075"/>
            <a:chExt cx="2765798" cy="1076613"/>
          </a:xfrm>
        </p:grpSpPr>
        <p:sp>
          <p:nvSpPr>
            <p:cNvPr id="450" name="Google Shape;450;p5"/>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 name="Google Shape;484;p5"/>
          <p:cNvGrpSpPr/>
          <p:nvPr/>
        </p:nvGrpSpPr>
        <p:grpSpPr>
          <a:xfrm>
            <a:off x="1682110" y="-850795"/>
            <a:ext cx="1236818" cy="1079132"/>
            <a:chOff x="2389000" y="3547600"/>
            <a:chExt cx="1218300" cy="1062975"/>
          </a:xfrm>
        </p:grpSpPr>
        <p:sp>
          <p:nvSpPr>
            <p:cNvPr id="485" name="Google Shape;485;p5"/>
            <p:cNvSpPr/>
            <p:nvPr/>
          </p:nvSpPr>
          <p:spPr>
            <a:xfrm>
              <a:off x="2389000" y="3547600"/>
              <a:ext cx="1218300" cy="1062975"/>
            </a:xfrm>
            <a:custGeom>
              <a:avLst/>
              <a:gdLst/>
              <a:ahLst/>
              <a:cxnLst/>
              <a:rect l="l" t="t" r="r" b="b"/>
              <a:pathLst>
                <a:path w="48732" h="42519" extrusionOk="0">
                  <a:moveTo>
                    <a:pt x="26504" y="1"/>
                  </a:moveTo>
                  <a:cubicBezTo>
                    <a:pt x="26234" y="1"/>
                    <a:pt x="25965" y="9"/>
                    <a:pt x="25701" y="27"/>
                  </a:cubicBezTo>
                  <a:cubicBezTo>
                    <a:pt x="22413" y="234"/>
                    <a:pt x="19702" y="1815"/>
                    <a:pt x="21078" y="5847"/>
                  </a:cubicBezTo>
                  <a:cubicBezTo>
                    <a:pt x="21518" y="7113"/>
                    <a:pt x="24064" y="10745"/>
                    <a:pt x="22729" y="12038"/>
                  </a:cubicBezTo>
                  <a:cubicBezTo>
                    <a:pt x="22454" y="12303"/>
                    <a:pt x="22173" y="12415"/>
                    <a:pt x="21892" y="12415"/>
                  </a:cubicBezTo>
                  <a:cubicBezTo>
                    <a:pt x="20567" y="12415"/>
                    <a:pt x="19267" y="9907"/>
                    <a:pt x="18904" y="9011"/>
                  </a:cubicBezTo>
                  <a:cubicBezTo>
                    <a:pt x="18106" y="7058"/>
                    <a:pt x="17666" y="5035"/>
                    <a:pt x="15602" y="4031"/>
                  </a:cubicBezTo>
                  <a:cubicBezTo>
                    <a:pt x="14928" y="3700"/>
                    <a:pt x="14255" y="3551"/>
                    <a:pt x="13599" y="3551"/>
                  </a:cubicBezTo>
                  <a:cubicBezTo>
                    <a:pt x="12127" y="3551"/>
                    <a:pt x="10741" y="4301"/>
                    <a:pt x="9618" y="5434"/>
                  </a:cubicBezTo>
                  <a:cubicBezTo>
                    <a:pt x="1" y="15078"/>
                    <a:pt x="11049" y="27405"/>
                    <a:pt x="18561" y="33844"/>
                  </a:cubicBezTo>
                  <a:cubicBezTo>
                    <a:pt x="22591" y="37297"/>
                    <a:pt x="27131" y="40187"/>
                    <a:pt x="32401" y="41260"/>
                  </a:cubicBezTo>
                  <a:cubicBezTo>
                    <a:pt x="34820" y="41756"/>
                    <a:pt x="37748" y="42518"/>
                    <a:pt x="40513" y="42518"/>
                  </a:cubicBezTo>
                  <a:cubicBezTo>
                    <a:pt x="41963" y="42518"/>
                    <a:pt x="43368" y="42309"/>
                    <a:pt x="44631" y="41741"/>
                  </a:cubicBezTo>
                  <a:cubicBezTo>
                    <a:pt x="47025" y="40668"/>
                    <a:pt x="47287" y="38521"/>
                    <a:pt x="47617" y="36142"/>
                  </a:cubicBezTo>
                  <a:cubicBezTo>
                    <a:pt x="48731" y="27887"/>
                    <a:pt x="47645" y="20856"/>
                    <a:pt x="42857" y="13992"/>
                  </a:cubicBezTo>
                  <a:cubicBezTo>
                    <a:pt x="39858" y="9699"/>
                    <a:pt x="37340" y="4223"/>
                    <a:pt x="32607" y="1444"/>
                  </a:cubicBezTo>
                  <a:cubicBezTo>
                    <a:pt x="31145" y="596"/>
                    <a:pt x="28761" y="1"/>
                    <a:pt x="26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2626700" y="3864925"/>
              <a:ext cx="261425" cy="194800"/>
            </a:xfrm>
            <a:custGeom>
              <a:avLst/>
              <a:gdLst/>
              <a:ahLst/>
              <a:cxnLst/>
              <a:rect l="l" t="t" r="r" b="b"/>
              <a:pathLst>
                <a:path w="10457" h="7792" extrusionOk="0">
                  <a:moveTo>
                    <a:pt x="3792" y="0"/>
                  </a:moveTo>
                  <a:cubicBezTo>
                    <a:pt x="2252" y="0"/>
                    <a:pt x="926" y="828"/>
                    <a:pt x="550" y="2619"/>
                  </a:cubicBezTo>
                  <a:cubicBezTo>
                    <a:pt x="0" y="5219"/>
                    <a:pt x="2820" y="7104"/>
                    <a:pt x="4994" y="7655"/>
                  </a:cubicBezTo>
                  <a:cubicBezTo>
                    <a:pt x="5351" y="7743"/>
                    <a:pt x="5793" y="7792"/>
                    <a:pt x="6269" y="7792"/>
                  </a:cubicBezTo>
                  <a:cubicBezTo>
                    <a:pt x="7791" y="7792"/>
                    <a:pt x="9662" y="7295"/>
                    <a:pt x="10249" y="6017"/>
                  </a:cubicBezTo>
                  <a:cubicBezTo>
                    <a:pt x="10401" y="5674"/>
                    <a:pt x="10456" y="5343"/>
                    <a:pt x="10442" y="4999"/>
                  </a:cubicBezTo>
                  <a:cubicBezTo>
                    <a:pt x="10304" y="2977"/>
                    <a:pt x="7347" y="1092"/>
                    <a:pt x="5833" y="446"/>
                  </a:cubicBezTo>
                  <a:cubicBezTo>
                    <a:pt x="5152" y="152"/>
                    <a:pt x="4453" y="0"/>
                    <a:pt x="37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2756025" y="4085675"/>
              <a:ext cx="277225" cy="170425"/>
            </a:xfrm>
            <a:custGeom>
              <a:avLst/>
              <a:gdLst/>
              <a:ahLst/>
              <a:cxnLst/>
              <a:rect l="l" t="t" r="r" b="b"/>
              <a:pathLst>
                <a:path w="11089" h="6817" extrusionOk="0">
                  <a:moveTo>
                    <a:pt x="6260" y="1"/>
                  </a:moveTo>
                  <a:cubicBezTo>
                    <a:pt x="4599" y="1"/>
                    <a:pt x="2582" y="875"/>
                    <a:pt x="1802" y="1782"/>
                  </a:cubicBezTo>
                  <a:cubicBezTo>
                    <a:pt x="1" y="3878"/>
                    <a:pt x="1035" y="6816"/>
                    <a:pt x="3759" y="6816"/>
                  </a:cubicBezTo>
                  <a:cubicBezTo>
                    <a:pt x="3968" y="6816"/>
                    <a:pt x="4187" y="6799"/>
                    <a:pt x="4416" y="6762"/>
                  </a:cubicBezTo>
                  <a:cubicBezTo>
                    <a:pt x="6521" y="6432"/>
                    <a:pt x="11089" y="1892"/>
                    <a:pt x="7635" y="269"/>
                  </a:cubicBezTo>
                  <a:cubicBezTo>
                    <a:pt x="7240" y="82"/>
                    <a:pt x="6766" y="1"/>
                    <a:pt x="6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2938150" y="4214150"/>
              <a:ext cx="209150" cy="201650"/>
            </a:xfrm>
            <a:custGeom>
              <a:avLst/>
              <a:gdLst/>
              <a:ahLst/>
              <a:cxnLst/>
              <a:rect l="l" t="t" r="r" b="b"/>
              <a:pathLst>
                <a:path w="8366" h="8066" extrusionOk="0">
                  <a:moveTo>
                    <a:pt x="4938" y="1"/>
                  </a:moveTo>
                  <a:cubicBezTo>
                    <a:pt x="4843" y="1"/>
                    <a:pt x="4745" y="5"/>
                    <a:pt x="4643" y="14"/>
                  </a:cubicBezTo>
                  <a:cubicBezTo>
                    <a:pt x="2771" y="179"/>
                    <a:pt x="653" y="2738"/>
                    <a:pt x="378" y="4265"/>
                  </a:cubicBezTo>
                  <a:cubicBezTo>
                    <a:pt x="1" y="6387"/>
                    <a:pt x="1346" y="8065"/>
                    <a:pt x="3065" y="8065"/>
                  </a:cubicBezTo>
                  <a:cubicBezTo>
                    <a:pt x="3731" y="8065"/>
                    <a:pt x="4453" y="7813"/>
                    <a:pt x="5152" y="7237"/>
                  </a:cubicBezTo>
                  <a:cubicBezTo>
                    <a:pt x="6759" y="5925"/>
                    <a:pt x="8365" y="1"/>
                    <a:pt x="4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3125400" y="4293850"/>
              <a:ext cx="169650" cy="214350"/>
            </a:xfrm>
            <a:custGeom>
              <a:avLst/>
              <a:gdLst/>
              <a:ahLst/>
              <a:cxnLst/>
              <a:rect l="l" t="t" r="r" b="b"/>
              <a:pathLst>
                <a:path w="6786" h="8574" extrusionOk="0">
                  <a:moveTo>
                    <a:pt x="3350" y="1"/>
                  </a:moveTo>
                  <a:cubicBezTo>
                    <a:pt x="2954" y="1"/>
                    <a:pt x="2525" y="144"/>
                    <a:pt x="2065" y="472"/>
                  </a:cubicBezTo>
                  <a:cubicBezTo>
                    <a:pt x="537" y="1559"/>
                    <a:pt x="1" y="4847"/>
                    <a:pt x="537" y="6305"/>
                  </a:cubicBezTo>
                  <a:cubicBezTo>
                    <a:pt x="1077" y="7767"/>
                    <a:pt x="2285" y="8573"/>
                    <a:pt x="3475" y="8573"/>
                  </a:cubicBezTo>
                  <a:cubicBezTo>
                    <a:pt x="4558" y="8573"/>
                    <a:pt x="5627" y="7905"/>
                    <a:pt x="6164" y="6457"/>
                  </a:cubicBezTo>
                  <a:cubicBezTo>
                    <a:pt x="6785" y="4757"/>
                    <a:pt x="5629" y="1"/>
                    <a:pt x="33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2979575" y="3664500"/>
              <a:ext cx="181625" cy="238400"/>
            </a:xfrm>
            <a:custGeom>
              <a:avLst/>
              <a:gdLst/>
              <a:ahLst/>
              <a:cxnLst/>
              <a:rect l="l" t="t" r="r" b="b"/>
              <a:pathLst>
                <a:path w="7265" h="9536" extrusionOk="0">
                  <a:moveTo>
                    <a:pt x="3457" y="1"/>
                  </a:moveTo>
                  <a:cubicBezTo>
                    <a:pt x="3451" y="1"/>
                    <a:pt x="3446" y="1"/>
                    <a:pt x="3440" y="1"/>
                  </a:cubicBezTo>
                  <a:cubicBezTo>
                    <a:pt x="1019" y="28"/>
                    <a:pt x="1" y="2175"/>
                    <a:pt x="482" y="4431"/>
                  </a:cubicBezTo>
                  <a:cubicBezTo>
                    <a:pt x="799" y="5931"/>
                    <a:pt x="1954" y="8971"/>
                    <a:pt x="3770" y="9466"/>
                  </a:cubicBezTo>
                  <a:cubicBezTo>
                    <a:pt x="3935" y="9511"/>
                    <a:pt x="4107" y="9536"/>
                    <a:pt x="4283" y="9536"/>
                  </a:cubicBezTo>
                  <a:cubicBezTo>
                    <a:pt x="4432" y="9536"/>
                    <a:pt x="4582" y="9518"/>
                    <a:pt x="4733" y="9481"/>
                  </a:cubicBezTo>
                  <a:cubicBezTo>
                    <a:pt x="6397" y="9095"/>
                    <a:pt x="7265" y="6440"/>
                    <a:pt x="7210" y="4996"/>
                  </a:cubicBezTo>
                  <a:cubicBezTo>
                    <a:pt x="7113" y="2909"/>
                    <a:pt x="5922" y="1"/>
                    <a:pt x="34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3146725" y="3829975"/>
              <a:ext cx="211775" cy="190875"/>
            </a:xfrm>
            <a:custGeom>
              <a:avLst/>
              <a:gdLst/>
              <a:ahLst/>
              <a:cxnLst/>
              <a:rect l="l" t="t" r="r" b="b"/>
              <a:pathLst>
                <a:path w="8471" h="7635" extrusionOk="0">
                  <a:moveTo>
                    <a:pt x="4972" y="1"/>
                  </a:moveTo>
                  <a:cubicBezTo>
                    <a:pt x="4385" y="1"/>
                    <a:pt x="3760" y="156"/>
                    <a:pt x="3151" y="495"/>
                  </a:cubicBezTo>
                  <a:cubicBezTo>
                    <a:pt x="1762" y="1266"/>
                    <a:pt x="1" y="4141"/>
                    <a:pt x="441" y="5984"/>
                  </a:cubicBezTo>
                  <a:cubicBezTo>
                    <a:pt x="732" y="7179"/>
                    <a:pt x="1474" y="7634"/>
                    <a:pt x="2377" y="7634"/>
                  </a:cubicBezTo>
                  <a:cubicBezTo>
                    <a:pt x="4336" y="7634"/>
                    <a:pt x="7054" y="5493"/>
                    <a:pt x="7581" y="4100"/>
                  </a:cubicBezTo>
                  <a:cubicBezTo>
                    <a:pt x="8470" y="1729"/>
                    <a:pt x="6932" y="1"/>
                    <a:pt x="49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3241375" y="4027025"/>
              <a:ext cx="257925" cy="158350"/>
            </a:xfrm>
            <a:custGeom>
              <a:avLst/>
              <a:gdLst/>
              <a:ahLst/>
              <a:cxnLst/>
              <a:rect l="l" t="t" r="r" b="b"/>
              <a:pathLst>
                <a:path w="10317" h="6334" extrusionOk="0">
                  <a:moveTo>
                    <a:pt x="5722" y="0"/>
                  </a:moveTo>
                  <a:cubicBezTo>
                    <a:pt x="4129" y="0"/>
                    <a:pt x="1191" y="1572"/>
                    <a:pt x="658" y="3385"/>
                  </a:cubicBezTo>
                  <a:cubicBezTo>
                    <a:pt x="1" y="5557"/>
                    <a:pt x="1945" y="6334"/>
                    <a:pt x="4016" y="6334"/>
                  </a:cubicBezTo>
                  <a:cubicBezTo>
                    <a:pt x="5501" y="6334"/>
                    <a:pt x="7051" y="5935"/>
                    <a:pt x="7757" y="5366"/>
                  </a:cubicBezTo>
                  <a:cubicBezTo>
                    <a:pt x="10316" y="3289"/>
                    <a:pt x="8790" y="83"/>
                    <a:pt x="5763" y="1"/>
                  </a:cubicBezTo>
                  <a:cubicBezTo>
                    <a:pt x="5749" y="0"/>
                    <a:pt x="5736" y="0"/>
                    <a:pt x="57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3255975" y="4228375"/>
              <a:ext cx="285275" cy="157375"/>
            </a:xfrm>
            <a:custGeom>
              <a:avLst/>
              <a:gdLst/>
              <a:ahLst/>
              <a:cxnLst/>
              <a:rect l="l" t="t" r="r" b="b"/>
              <a:pathLst>
                <a:path w="11411" h="6295" extrusionOk="0">
                  <a:moveTo>
                    <a:pt x="5946" y="1"/>
                  </a:moveTo>
                  <a:cubicBezTo>
                    <a:pt x="4709" y="1"/>
                    <a:pt x="3442" y="289"/>
                    <a:pt x="2716" y="972"/>
                  </a:cubicBezTo>
                  <a:cubicBezTo>
                    <a:pt x="1" y="3478"/>
                    <a:pt x="5112" y="6294"/>
                    <a:pt x="7476" y="6294"/>
                  </a:cubicBezTo>
                  <a:cubicBezTo>
                    <a:pt x="7604" y="6294"/>
                    <a:pt x="7724" y="6286"/>
                    <a:pt x="7834" y="6269"/>
                  </a:cubicBezTo>
                  <a:cubicBezTo>
                    <a:pt x="11095" y="5774"/>
                    <a:pt x="11411" y="2238"/>
                    <a:pt x="8824" y="642"/>
                  </a:cubicBezTo>
                  <a:cubicBezTo>
                    <a:pt x="8181" y="241"/>
                    <a:pt x="7076" y="1"/>
                    <a:pt x="5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2966850" y="3917325"/>
              <a:ext cx="239075" cy="283075"/>
            </a:xfrm>
            <a:custGeom>
              <a:avLst/>
              <a:gdLst/>
              <a:ahLst/>
              <a:cxnLst/>
              <a:rect l="l" t="t" r="r" b="b"/>
              <a:pathLst>
                <a:path w="9563" h="11323" extrusionOk="0">
                  <a:moveTo>
                    <a:pt x="0" y="1"/>
                  </a:moveTo>
                  <a:cubicBezTo>
                    <a:pt x="0" y="1"/>
                    <a:pt x="165" y="427"/>
                    <a:pt x="523" y="1142"/>
                  </a:cubicBezTo>
                  <a:cubicBezTo>
                    <a:pt x="867" y="1857"/>
                    <a:pt x="1418" y="2862"/>
                    <a:pt x="2188" y="4004"/>
                  </a:cubicBezTo>
                  <a:cubicBezTo>
                    <a:pt x="3701" y="6315"/>
                    <a:pt x="6191" y="9204"/>
                    <a:pt x="9562" y="11323"/>
                  </a:cubicBezTo>
                  <a:cubicBezTo>
                    <a:pt x="9232" y="10952"/>
                    <a:pt x="7444" y="9081"/>
                    <a:pt x="5503" y="6769"/>
                  </a:cubicBezTo>
                  <a:cubicBezTo>
                    <a:pt x="3536" y="4486"/>
                    <a:pt x="1458" y="173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3353800" y="3664450"/>
              <a:ext cx="5850" cy="4225"/>
            </a:xfrm>
            <a:custGeom>
              <a:avLst/>
              <a:gdLst/>
              <a:ahLst/>
              <a:cxnLst/>
              <a:rect l="l" t="t" r="r" b="b"/>
              <a:pathLst>
                <a:path w="234" h="169" extrusionOk="0">
                  <a:moveTo>
                    <a:pt x="111" y="1"/>
                  </a:moveTo>
                  <a:cubicBezTo>
                    <a:pt x="77" y="1"/>
                    <a:pt x="50" y="49"/>
                    <a:pt x="0" y="85"/>
                  </a:cubicBezTo>
                  <a:cubicBezTo>
                    <a:pt x="55" y="127"/>
                    <a:pt x="96" y="168"/>
                    <a:pt x="138" y="168"/>
                  </a:cubicBezTo>
                  <a:cubicBezTo>
                    <a:pt x="165" y="155"/>
                    <a:pt x="193" y="100"/>
                    <a:pt x="234" y="72"/>
                  </a:cubicBezTo>
                  <a:cubicBezTo>
                    <a:pt x="193" y="45"/>
                    <a:pt x="151" y="3"/>
                    <a:pt x="123" y="3"/>
                  </a:cubicBezTo>
                  <a:cubicBezTo>
                    <a:pt x="119" y="2"/>
                    <a:pt x="115" y="1"/>
                    <a:pt x="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5"/>
          <p:cNvGrpSpPr/>
          <p:nvPr/>
        </p:nvGrpSpPr>
        <p:grpSpPr>
          <a:xfrm rot="5400000">
            <a:off x="398594" y="2413867"/>
            <a:ext cx="224752" cy="188036"/>
            <a:chOff x="5613525" y="2508525"/>
            <a:chExt cx="354275" cy="296400"/>
          </a:xfrm>
        </p:grpSpPr>
        <p:sp>
          <p:nvSpPr>
            <p:cNvPr id="497" name="Google Shape;497;p5"/>
            <p:cNvSpPr/>
            <p:nvPr/>
          </p:nvSpPr>
          <p:spPr>
            <a:xfrm>
              <a:off x="5613525" y="2508525"/>
              <a:ext cx="49175" cy="296400"/>
            </a:xfrm>
            <a:custGeom>
              <a:avLst/>
              <a:gdLst/>
              <a:ahLst/>
              <a:cxnLst/>
              <a:rect l="l" t="t" r="r" b="b"/>
              <a:pathLst>
                <a:path w="1967" h="11856" extrusionOk="0">
                  <a:moveTo>
                    <a:pt x="1077" y="0"/>
                  </a:moveTo>
                  <a:cubicBezTo>
                    <a:pt x="691" y="0"/>
                    <a:pt x="309" y="248"/>
                    <a:pt x="316" y="743"/>
                  </a:cubicBezTo>
                  <a:cubicBezTo>
                    <a:pt x="316" y="1389"/>
                    <a:pt x="330" y="2022"/>
                    <a:pt x="330" y="2655"/>
                  </a:cubicBezTo>
                  <a:cubicBezTo>
                    <a:pt x="233" y="5572"/>
                    <a:pt x="0" y="8571"/>
                    <a:pt x="385" y="11419"/>
                  </a:cubicBezTo>
                  <a:cubicBezTo>
                    <a:pt x="418" y="11710"/>
                    <a:pt x="670" y="11855"/>
                    <a:pt x="933" y="11855"/>
                  </a:cubicBezTo>
                  <a:cubicBezTo>
                    <a:pt x="994" y="11855"/>
                    <a:pt x="1055" y="11848"/>
                    <a:pt x="1114" y="11832"/>
                  </a:cubicBezTo>
                  <a:cubicBezTo>
                    <a:pt x="1143" y="11835"/>
                    <a:pt x="1172" y="11836"/>
                    <a:pt x="1202" y="11836"/>
                  </a:cubicBezTo>
                  <a:cubicBezTo>
                    <a:pt x="1587" y="11836"/>
                    <a:pt x="1967" y="11588"/>
                    <a:pt x="1967" y="11102"/>
                  </a:cubicBezTo>
                  <a:cubicBezTo>
                    <a:pt x="1939" y="7842"/>
                    <a:pt x="1926" y="4595"/>
                    <a:pt x="1912" y="1334"/>
                  </a:cubicBezTo>
                  <a:cubicBezTo>
                    <a:pt x="1912" y="1224"/>
                    <a:pt x="1884" y="1128"/>
                    <a:pt x="1857" y="1046"/>
                  </a:cubicBezTo>
                  <a:lnTo>
                    <a:pt x="1857" y="743"/>
                  </a:lnTo>
                  <a:cubicBezTo>
                    <a:pt x="1850" y="248"/>
                    <a:pt x="1462" y="0"/>
                    <a:pt x="1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5689525" y="2508525"/>
              <a:ext cx="49550" cy="296400"/>
            </a:xfrm>
            <a:custGeom>
              <a:avLst/>
              <a:gdLst/>
              <a:ahLst/>
              <a:cxnLst/>
              <a:rect l="l" t="t" r="r" b="b"/>
              <a:pathLst>
                <a:path w="1982" h="11856" extrusionOk="0">
                  <a:moveTo>
                    <a:pt x="1091" y="0"/>
                  </a:moveTo>
                  <a:cubicBezTo>
                    <a:pt x="706" y="0"/>
                    <a:pt x="324" y="248"/>
                    <a:pt x="330" y="743"/>
                  </a:cubicBezTo>
                  <a:cubicBezTo>
                    <a:pt x="330" y="1389"/>
                    <a:pt x="345" y="2022"/>
                    <a:pt x="345" y="2655"/>
                  </a:cubicBezTo>
                  <a:cubicBezTo>
                    <a:pt x="234" y="5572"/>
                    <a:pt x="0" y="8571"/>
                    <a:pt x="385" y="11419"/>
                  </a:cubicBezTo>
                  <a:cubicBezTo>
                    <a:pt x="430" y="11710"/>
                    <a:pt x="684" y="11855"/>
                    <a:pt x="947" y="11855"/>
                  </a:cubicBezTo>
                  <a:cubicBezTo>
                    <a:pt x="1008" y="11855"/>
                    <a:pt x="1069" y="11848"/>
                    <a:pt x="1128" y="11832"/>
                  </a:cubicBezTo>
                  <a:cubicBezTo>
                    <a:pt x="1157" y="11835"/>
                    <a:pt x="1187" y="11836"/>
                    <a:pt x="1216" y="11836"/>
                  </a:cubicBezTo>
                  <a:cubicBezTo>
                    <a:pt x="1601" y="11836"/>
                    <a:pt x="1981" y="11588"/>
                    <a:pt x="1981" y="11102"/>
                  </a:cubicBezTo>
                  <a:cubicBezTo>
                    <a:pt x="1954" y="7842"/>
                    <a:pt x="1940" y="4595"/>
                    <a:pt x="1926" y="1334"/>
                  </a:cubicBezTo>
                  <a:cubicBezTo>
                    <a:pt x="1926" y="1224"/>
                    <a:pt x="1899" y="1128"/>
                    <a:pt x="1871" y="1046"/>
                  </a:cubicBezTo>
                  <a:lnTo>
                    <a:pt x="1871" y="743"/>
                  </a:lnTo>
                  <a:cubicBezTo>
                    <a:pt x="1865" y="248"/>
                    <a:pt x="1476" y="0"/>
                    <a:pt x="10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5765875" y="2508525"/>
              <a:ext cx="49525" cy="296400"/>
            </a:xfrm>
            <a:custGeom>
              <a:avLst/>
              <a:gdLst/>
              <a:ahLst/>
              <a:cxnLst/>
              <a:rect l="l" t="t" r="r" b="b"/>
              <a:pathLst>
                <a:path w="1981" h="11856" extrusionOk="0">
                  <a:moveTo>
                    <a:pt x="1089" y="0"/>
                  </a:moveTo>
                  <a:cubicBezTo>
                    <a:pt x="706" y="0"/>
                    <a:pt x="324" y="248"/>
                    <a:pt x="330" y="743"/>
                  </a:cubicBezTo>
                  <a:cubicBezTo>
                    <a:pt x="330" y="1389"/>
                    <a:pt x="345" y="2022"/>
                    <a:pt x="345" y="2655"/>
                  </a:cubicBezTo>
                  <a:cubicBezTo>
                    <a:pt x="235" y="5572"/>
                    <a:pt x="0" y="8571"/>
                    <a:pt x="386" y="11419"/>
                  </a:cubicBezTo>
                  <a:cubicBezTo>
                    <a:pt x="430" y="11710"/>
                    <a:pt x="684" y="11855"/>
                    <a:pt x="947" y="11855"/>
                  </a:cubicBezTo>
                  <a:cubicBezTo>
                    <a:pt x="1008" y="11855"/>
                    <a:pt x="1069" y="11848"/>
                    <a:pt x="1128" y="11832"/>
                  </a:cubicBezTo>
                  <a:cubicBezTo>
                    <a:pt x="1158" y="11835"/>
                    <a:pt x="1187" y="11836"/>
                    <a:pt x="1216" y="11836"/>
                  </a:cubicBezTo>
                  <a:cubicBezTo>
                    <a:pt x="1601" y="11836"/>
                    <a:pt x="1980" y="11588"/>
                    <a:pt x="1968" y="11102"/>
                  </a:cubicBezTo>
                  <a:cubicBezTo>
                    <a:pt x="1954" y="7842"/>
                    <a:pt x="1941" y="4595"/>
                    <a:pt x="1926" y="1334"/>
                  </a:cubicBezTo>
                  <a:cubicBezTo>
                    <a:pt x="1926" y="1224"/>
                    <a:pt x="1899" y="1128"/>
                    <a:pt x="1871" y="1046"/>
                  </a:cubicBezTo>
                  <a:cubicBezTo>
                    <a:pt x="1871" y="949"/>
                    <a:pt x="1858" y="839"/>
                    <a:pt x="1858" y="743"/>
                  </a:cubicBezTo>
                  <a:cubicBezTo>
                    <a:pt x="1858" y="248"/>
                    <a:pt x="1473" y="0"/>
                    <a:pt x="1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584222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30" y="11710"/>
                    <a:pt x="684" y="11855"/>
                    <a:pt x="948" y="11855"/>
                  </a:cubicBezTo>
                  <a:cubicBezTo>
                    <a:pt x="1008" y="11855"/>
                    <a:pt x="1069" y="11848"/>
                    <a:pt x="1129" y="11832"/>
                  </a:cubicBezTo>
                  <a:cubicBezTo>
                    <a:pt x="1158" y="11835"/>
                    <a:pt x="1187" y="11836"/>
                    <a:pt x="1216" y="11836"/>
                  </a:cubicBezTo>
                  <a:cubicBezTo>
                    <a:pt x="1600" y="11836"/>
                    <a:pt x="1968" y="11588"/>
                    <a:pt x="1968" y="11102"/>
                  </a:cubicBezTo>
                  <a:cubicBezTo>
                    <a:pt x="1954" y="7842"/>
                    <a:pt x="1941" y="4595"/>
                    <a:pt x="1913" y="1334"/>
                  </a:cubicBezTo>
                  <a:cubicBezTo>
                    <a:pt x="1913" y="1224"/>
                    <a:pt x="1899" y="1128"/>
                    <a:pt x="1858" y="1046"/>
                  </a:cubicBezTo>
                  <a:lnTo>
                    <a:pt x="1858" y="743"/>
                  </a:lnTo>
                  <a:cubicBezTo>
                    <a:pt x="1851" y="248"/>
                    <a:pt x="1466" y="0"/>
                    <a:pt x="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5918575" y="2508525"/>
              <a:ext cx="49225" cy="296400"/>
            </a:xfrm>
            <a:custGeom>
              <a:avLst/>
              <a:gdLst/>
              <a:ahLst/>
              <a:cxnLst/>
              <a:rect l="l" t="t" r="r" b="b"/>
              <a:pathLst>
                <a:path w="1969" h="11856" extrusionOk="0">
                  <a:moveTo>
                    <a:pt x="1083" y="0"/>
                  </a:moveTo>
                  <a:cubicBezTo>
                    <a:pt x="699" y="0"/>
                    <a:pt x="318" y="248"/>
                    <a:pt x="318" y="743"/>
                  </a:cubicBezTo>
                  <a:cubicBezTo>
                    <a:pt x="331" y="1389"/>
                    <a:pt x="331" y="2022"/>
                    <a:pt x="345" y="2655"/>
                  </a:cubicBezTo>
                  <a:cubicBezTo>
                    <a:pt x="235" y="5572"/>
                    <a:pt x="1" y="8571"/>
                    <a:pt x="386" y="11419"/>
                  </a:cubicBezTo>
                  <a:cubicBezTo>
                    <a:pt x="420" y="11710"/>
                    <a:pt x="681" y="11855"/>
                    <a:pt x="947" y="11855"/>
                  </a:cubicBezTo>
                  <a:cubicBezTo>
                    <a:pt x="1008" y="11855"/>
                    <a:pt x="1070" y="11848"/>
                    <a:pt x="1129" y="11832"/>
                  </a:cubicBezTo>
                  <a:cubicBezTo>
                    <a:pt x="1158" y="11835"/>
                    <a:pt x="1187" y="11836"/>
                    <a:pt x="1217" y="11836"/>
                  </a:cubicBezTo>
                  <a:cubicBezTo>
                    <a:pt x="1600" y="11836"/>
                    <a:pt x="1969" y="11588"/>
                    <a:pt x="1969" y="11102"/>
                  </a:cubicBezTo>
                  <a:cubicBezTo>
                    <a:pt x="1954" y="7842"/>
                    <a:pt x="1941" y="4595"/>
                    <a:pt x="1914" y="1334"/>
                  </a:cubicBezTo>
                  <a:cubicBezTo>
                    <a:pt x="1914" y="1224"/>
                    <a:pt x="1899" y="1128"/>
                    <a:pt x="1859" y="1046"/>
                  </a:cubicBezTo>
                  <a:lnTo>
                    <a:pt x="1859" y="743"/>
                  </a:lnTo>
                  <a:cubicBezTo>
                    <a:pt x="1851" y="248"/>
                    <a:pt x="1466" y="0"/>
                    <a:pt x="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5"/>
          <p:cNvGrpSpPr/>
          <p:nvPr/>
        </p:nvGrpSpPr>
        <p:grpSpPr>
          <a:xfrm>
            <a:off x="-355668" y="3369578"/>
            <a:ext cx="733488" cy="456751"/>
            <a:chOff x="4819000" y="1410925"/>
            <a:chExt cx="327450" cy="203925"/>
          </a:xfrm>
        </p:grpSpPr>
        <p:sp>
          <p:nvSpPr>
            <p:cNvPr id="503" name="Google Shape;503;p5"/>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5"/>
          <p:cNvGrpSpPr/>
          <p:nvPr/>
        </p:nvGrpSpPr>
        <p:grpSpPr>
          <a:xfrm rot="-1668623">
            <a:off x="8748137" y="624691"/>
            <a:ext cx="574070" cy="618300"/>
            <a:chOff x="2145500" y="2775800"/>
            <a:chExt cx="378025" cy="407150"/>
          </a:xfrm>
        </p:grpSpPr>
        <p:sp>
          <p:nvSpPr>
            <p:cNvPr id="512" name="Google Shape;512;p5"/>
            <p:cNvSpPr/>
            <p:nvPr/>
          </p:nvSpPr>
          <p:spPr>
            <a:xfrm>
              <a:off x="2145500" y="2775800"/>
              <a:ext cx="378025" cy="40715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2294775" y="2799675"/>
              <a:ext cx="104575" cy="84500"/>
            </a:xfrm>
            <a:custGeom>
              <a:avLst/>
              <a:gdLst/>
              <a:ahLst/>
              <a:cxnLst/>
              <a:rect l="l" t="t" r="r" b="b"/>
              <a:pathLst>
                <a:path w="4183" h="3380" extrusionOk="0">
                  <a:moveTo>
                    <a:pt x="1188" y="1"/>
                  </a:moveTo>
                  <a:cubicBezTo>
                    <a:pt x="1019" y="1"/>
                    <a:pt x="895" y="222"/>
                    <a:pt x="1060" y="364"/>
                  </a:cubicBezTo>
                  <a:cubicBezTo>
                    <a:pt x="1170" y="474"/>
                    <a:pt x="1293" y="571"/>
                    <a:pt x="1418" y="681"/>
                  </a:cubicBezTo>
                  <a:cubicBezTo>
                    <a:pt x="1280" y="722"/>
                    <a:pt x="1156" y="791"/>
                    <a:pt x="1060" y="901"/>
                  </a:cubicBezTo>
                  <a:cubicBezTo>
                    <a:pt x="838" y="838"/>
                    <a:pt x="608" y="791"/>
                    <a:pt x="370" y="791"/>
                  </a:cubicBezTo>
                  <a:cubicBezTo>
                    <a:pt x="298" y="791"/>
                    <a:pt x="225" y="795"/>
                    <a:pt x="152" y="805"/>
                  </a:cubicBezTo>
                  <a:cubicBezTo>
                    <a:pt x="55" y="805"/>
                    <a:pt x="0" y="956"/>
                    <a:pt x="83" y="1012"/>
                  </a:cubicBezTo>
                  <a:cubicBezTo>
                    <a:pt x="345" y="1162"/>
                    <a:pt x="620" y="1259"/>
                    <a:pt x="895" y="1355"/>
                  </a:cubicBezTo>
                  <a:cubicBezTo>
                    <a:pt x="895" y="1575"/>
                    <a:pt x="1018" y="1782"/>
                    <a:pt x="1183" y="1933"/>
                  </a:cubicBezTo>
                  <a:cubicBezTo>
                    <a:pt x="1198" y="1933"/>
                    <a:pt x="1198" y="1933"/>
                    <a:pt x="1198" y="1947"/>
                  </a:cubicBezTo>
                  <a:cubicBezTo>
                    <a:pt x="1128" y="1988"/>
                    <a:pt x="1060" y="2043"/>
                    <a:pt x="991" y="2098"/>
                  </a:cubicBezTo>
                  <a:cubicBezTo>
                    <a:pt x="936" y="2140"/>
                    <a:pt x="868" y="2222"/>
                    <a:pt x="840" y="2277"/>
                  </a:cubicBezTo>
                  <a:cubicBezTo>
                    <a:pt x="826" y="2305"/>
                    <a:pt x="826" y="2332"/>
                    <a:pt x="826" y="2373"/>
                  </a:cubicBezTo>
                  <a:cubicBezTo>
                    <a:pt x="826" y="2353"/>
                    <a:pt x="826" y="2342"/>
                    <a:pt x="824" y="2342"/>
                  </a:cubicBezTo>
                  <a:cubicBezTo>
                    <a:pt x="822" y="2342"/>
                    <a:pt x="819" y="2353"/>
                    <a:pt x="813" y="2373"/>
                  </a:cubicBezTo>
                  <a:cubicBezTo>
                    <a:pt x="769" y="2470"/>
                    <a:pt x="845" y="2542"/>
                    <a:pt x="925" y="2542"/>
                  </a:cubicBezTo>
                  <a:cubicBezTo>
                    <a:pt x="945" y="2542"/>
                    <a:pt x="965" y="2538"/>
                    <a:pt x="984" y="2529"/>
                  </a:cubicBezTo>
                  <a:lnTo>
                    <a:pt x="984" y="2529"/>
                  </a:lnTo>
                  <a:cubicBezTo>
                    <a:pt x="974" y="2534"/>
                    <a:pt x="975" y="2537"/>
                    <a:pt x="982" y="2537"/>
                  </a:cubicBezTo>
                  <a:cubicBezTo>
                    <a:pt x="1001" y="2537"/>
                    <a:pt x="1060" y="2520"/>
                    <a:pt x="1060" y="2511"/>
                  </a:cubicBezTo>
                  <a:cubicBezTo>
                    <a:pt x="1088" y="2511"/>
                    <a:pt x="1115" y="2497"/>
                    <a:pt x="1143" y="2483"/>
                  </a:cubicBezTo>
                  <a:cubicBezTo>
                    <a:pt x="1225" y="2470"/>
                    <a:pt x="1308" y="2415"/>
                    <a:pt x="1376" y="2360"/>
                  </a:cubicBezTo>
                  <a:cubicBezTo>
                    <a:pt x="1445" y="2318"/>
                    <a:pt x="1500" y="2263"/>
                    <a:pt x="1569" y="2208"/>
                  </a:cubicBezTo>
                  <a:cubicBezTo>
                    <a:pt x="1638" y="2250"/>
                    <a:pt x="1706" y="2290"/>
                    <a:pt x="1776" y="2318"/>
                  </a:cubicBezTo>
                  <a:cubicBezTo>
                    <a:pt x="1761" y="2566"/>
                    <a:pt x="1803" y="2841"/>
                    <a:pt x="1679" y="3061"/>
                  </a:cubicBezTo>
                  <a:cubicBezTo>
                    <a:pt x="1600" y="3209"/>
                    <a:pt x="1754" y="3364"/>
                    <a:pt x="1899" y="3364"/>
                  </a:cubicBezTo>
                  <a:cubicBezTo>
                    <a:pt x="1956" y="3364"/>
                    <a:pt x="2012" y="3340"/>
                    <a:pt x="2051" y="3281"/>
                  </a:cubicBezTo>
                  <a:cubicBezTo>
                    <a:pt x="2216" y="3020"/>
                    <a:pt x="2174" y="2745"/>
                    <a:pt x="2174" y="2456"/>
                  </a:cubicBezTo>
                  <a:lnTo>
                    <a:pt x="2174" y="2456"/>
                  </a:lnTo>
                  <a:cubicBezTo>
                    <a:pt x="2202" y="2470"/>
                    <a:pt x="2229" y="2470"/>
                    <a:pt x="2257" y="2470"/>
                  </a:cubicBezTo>
                  <a:cubicBezTo>
                    <a:pt x="2284" y="2497"/>
                    <a:pt x="2312" y="2525"/>
                    <a:pt x="2339" y="2580"/>
                  </a:cubicBezTo>
                  <a:cubicBezTo>
                    <a:pt x="2381" y="2635"/>
                    <a:pt x="2436" y="2703"/>
                    <a:pt x="2463" y="2773"/>
                  </a:cubicBezTo>
                  <a:cubicBezTo>
                    <a:pt x="2504" y="2841"/>
                    <a:pt x="2546" y="2923"/>
                    <a:pt x="2546" y="3020"/>
                  </a:cubicBezTo>
                  <a:cubicBezTo>
                    <a:pt x="2546" y="3088"/>
                    <a:pt x="2532" y="3143"/>
                    <a:pt x="2532" y="3213"/>
                  </a:cubicBezTo>
                  <a:cubicBezTo>
                    <a:pt x="2542" y="3320"/>
                    <a:pt x="2636" y="3379"/>
                    <a:pt x="2729" y="3379"/>
                  </a:cubicBezTo>
                  <a:cubicBezTo>
                    <a:pt x="2766" y="3379"/>
                    <a:pt x="2803" y="3370"/>
                    <a:pt x="2834" y="3350"/>
                  </a:cubicBezTo>
                  <a:cubicBezTo>
                    <a:pt x="3069" y="3213"/>
                    <a:pt x="2986" y="2841"/>
                    <a:pt x="2889" y="2648"/>
                  </a:cubicBezTo>
                  <a:cubicBezTo>
                    <a:pt x="2849" y="2566"/>
                    <a:pt x="2807" y="2497"/>
                    <a:pt x="2766" y="2415"/>
                  </a:cubicBezTo>
                  <a:cubicBezTo>
                    <a:pt x="2779" y="2415"/>
                    <a:pt x="2779" y="2415"/>
                    <a:pt x="2794" y="2401"/>
                  </a:cubicBezTo>
                  <a:cubicBezTo>
                    <a:pt x="2821" y="2470"/>
                    <a:pt x="2862" y="2525"/>
                    <a:pt x="2959" y="2538"/>
                  </a:cubicBezTo>
                  <a:cubicBezTo>
                    <a:pt x="3124" y="2580"/>
                    <a:pt x="3289" y="2580"/>
                    <a:pt x="3454" y="2580"/>
                  </a:cubicBezTo>
                  <a:cubicBezTo>
                    <a:pt x="3605" y="2580"/>
                    <a:pt x="3715" y="2593"/>
                    <a:pt x="3852" y="2648"/>
                  </a:cubicBezTo>
                  <a:cubicBezTo>
                    <a:pt x="3884" y="2661"/>
                    <a:pt x="3918" y="2667"/>
                    <a:pt x="3951" y="2667"/>
                  </a:cubicBezTo>
                  <a:cubicBezTo>
                    <a:pt x="3991" y="2667"/>
                    <a:pt x="4029" y="2657"/>
                    <a:pt x="4059" y="2635"/>
                  </a:cubicBezTo>
                  <a:cubicBezTo>
                    <a:pt x="4100" y="2607"/>
                    <a:pt x="4114" y="2580"/>
                    <a:pt x="4142" y="2538"/>
                  </a:cubicBezTo>
                  <a:cubicBezTo>
                    <a:pt x="4183" y="2456"/>
                    <a:pt x="4142" y="2345"/>
                    <a:pt x="4073" y="2290"/>
                  </a:cubicBezTo>
                  <a:cubicBezTo>
                    <a:pt x="3939" y="2165"/>
                    <a:pt x="3765" y="2138"/>
                    <a:pt x="3584" y="2138"/>
                  </a:cubicBezTo>
                  <a:cubicBezTo>
                    <a:pt x="3448" y="2138"/>
                    <a:pt x="3309" y="2153"/>
                    <a:pt x="3179" y="2153"/>
                  </a:cubicBezTo>
                  <a:cubicBezTo>
                    <a:pt x="3261" y="2057"/>
                    <a:pt x="3302" y="1933"/>
                    <a:pt x="3316" y="1795"/>
                  </a:cubicBezTo>
                  <a:cubicBezTo>
                    <a:pt x="3316" y="1740"/>
                    <a:pt x="3316" y="1672"/>
                    <a:pt x="3302" y="1617"/>
                  </a:cubicBezTo>
                  <a:cubicBezTo>
                    <a:pt x="3385" y="1589"/>
                    <a:pt x="3454" y="1548"/>
                    <a:pt x="3522" y="1507"/>
                  </a:cubicBezTo>
                  <a:cubicBezTo>
                    <a:pt x="3552" y="1524"/>
                    <a:pt x="3582" y="1531"/>
                    <a:pt x="3612" y="1531"/>
                  </a:cubicBezTo>
                  <a:cubicBezTo>
                    <a:pt x="3774" y="1531"/>
                    <a:pt x="3914" y="1304"/>
                    <a:pt x="3797" y="1177"/>
                  </a:cubicBezTo>
                  <a:cubicBezTo>
                    <a:pt x="3757" y="1135"/>
                    <a:pt x="3715" y="1094"/>
                    <a:pt x="3687" y="1052"/>
                  </a:cubicBezTo>
                  <a:cubicBezTo>
                    <a:pt x="3624" y="989"/>
                    <a:pt x="3543" y="937"/>
                    <a:pt x="3459" y="937"/>
                  </a:cubicBezTo>
                  <a:cubicBezTo>
                    <a:pt x="3416" y="937"/>
                    <a:pt x="3372" y="951"/>
                    <a:pt x="3330" y="984"/>
                  </a:cubicBezTo>
                  <a:cubicBezTo>
                    <a:pt x="3247" y="1052"/>
                    <a:pt x="3179" y="1094"/>
                    <a:pt x="3096" y="1135"/>
                  </a:cubicBezTo>
                  <a:cubicBezTo>
                    <a:pt x="3027" y="1067"/>
                    <a:pt x="2959" y="1012"/>
                    <a:pt x="2876" y="956"/>
                  </a:cubicBezTo>
                  <a:cubicBezTo>
                    <a:pt x="2862" y="942"/>
                    <a:pt x="2834" y="929"/>
                    <a:pt x="2807" y="915"/>
                  </a:cubicBezTo>
                  <a:lnTo>
                    <a:pt x="2807" y="832"/>
                  </a:lnTo>
                  <a:cubicBezTo>
                    <a:pt x="2807" y="695"/>
                    <a:pt x="2807" y="544"/>
                    <a:pt x="2779" y="406"/>
                  </a:cubicBezTo>
                  <a:cubicBezTo>
                    <a:pt x="2761" y="268"/>
                    <a:pt x="2662" y="205"/>
                    <a:pt x="2560" y="205"/>
                  </a:cubicBezTo>
                  <a:cubicBezTo>
                    <a:pt x="2438" y="205"/>
                    <a:pt x="2312" y="296"/>
                    <a:pt x="2312" y="461"/>
                  </a:cubicBezTo>
                  <a:lnTo>
                    <a:pt x="2312" y="695"/>
                  </a:lnTo>
                  <a:cubicBezTo>
                    <a:pt x="2202" y="667"/>
                    <a:pt x="2091" y="639"/>
                    <a:pt x="1981" y="639"/>
                  </a:cubicBezTo>
                  <a:cubicBezTo>
                    <a:pt x="1776" y="406"/>
                    <a:pt x="1541" y="214"/>
                    <a:pt x="1321" y="48"/>
                  </a:cubicBezTo>
                  <a:cubicBezTo>
                    <a:pt x="1276" y="15"/>
                    <a:pt x="1231" y="1"/>
                    <a:pt x="11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 name="Google Shape;514;p5"/>
          <p:cNvSpPr/>
          <p:nvPr/>
        </p:nvSpPr>
        <p:spPr>
          <a:xfrm>
            <a:off x="5625063" y="-208625"/>
            <a:ext cx="808528" cy="436985"/>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 name="Google Shape;515;p5"/>
          <p:cNvGrpSpPr/>
          <p:nvPr/>
        </p:nvGrpSpPr>
        <p:grpSpPr>
          <a:xfrm>
            <a:off x="8540001" y="1663164"/>
            <a:ext cx="808517" cy="969266"/>
            <a:chOff x="5937150" y="5007400"/>
            <a:chExt cx="373225" cy="447450"/>
          </a:xfrm>
        </p:grpSpPr>
        <p:sp>
          <p:nvSpPr>
            <p:cNvPr id="516" name="Google Shape;516;p5"/>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 name="Google Shape;519;p5"/>
          <p:cNvSpPr/>
          <p:nvPr/>
        </p:nvSpPr>
        <p:spPr>
          <a:xfrm rot="9900039">
            <a:off x="8686521" y="2867633"/>
            <a:ext cx="1137851" cy="531974"/>
          </a:xfrm>
          <a:custGeom>
            <a:avLst/>
            <a:gdLst/>
            <a:ahLst/>
            <a:cxnLst/>
            <a:rect l="l" t="t" r="r" b="b"/>
            <a:pathLst>
              <a:path w="22644" h="10586" extrusionOk="0">
                <a:moveTo>
                  <a:pt x="9057" y="1600"/>
                </a:moveTo>
                <a:cubicBezTo>
                  <a:pt x="9289" y="1600"/>
                  <a:pt x="9519" y="1640"/>
                  <a:pt x="9739" y="1713"/>
                </a:cubicBezTo>
                <a:cubicBezTo>
                  <a:pt x="9904" y="1768"/>
                  <a:pt x="10096" y="1851"/>
                  <a:pt x="10221" y="1988"/>
                </a:cubicBezTo>
                <a:cubicBezTo>
                  <a:pt x="10358" y="2153"/>
                  <a:pt x="10276" y="2333"/>
                  <a:pt x="10138" y="2470"/>
                </a:cubicBezTo>
                <a:cubicBezTo>
                  <a:pt x="9849" y="2759"/>
                  <a:pt x="9395" y="2938"/>
                  <a:pt x="9023" y="3089"/>
                </a:cubicBezTo>
                <a:cubicBezTo>
                  <a:pt x="8625" y="3241"/>
                  <a:pt x="8198" y="3364"/>
                  <a:pt x="7772" y="3446"/>
                </a:cubicBezTo>
                <a:cubicBezTo>
                  <a:pt x="7554" y="3489"/>
                  <a:pt x="7333" y="3521"/>
                  <a:pt x="7111" y="3543"/>
                </a:cubicBezTo>
                <a:lnTo>
                  <a:pt x="7111" y="3543"/>
                </a:lnTo>
                <a:cubicBezTo>
                  <a:pt x="7111" y="3470"/>
                  <a:pt x="7116" y="3397"/>
                  <a:pt x="7125" y="3323"/>
                </a:cubicBezTo>
                <a:cubicBezTo>
                  <a:pt x="7222" y="2525"/>
                  <a:pt x="7813" y="1851"/>
                  <a:pt x="8583" y="1658"/>
                </a:cubicBezTo>
                <a:cubicBezTo>
                  <a:pt x="8740" y="1619"/>
                  <a:pt x="8899" y="1600"/>
                  <a:pt x="9057" y="1600"/>
                </a:cubicBezTo>
                <a:close/>
                <a:moveTo>
                  <a:pt x="20667" y="1022"/>
                </a:moveTo>
                <a:cubicBezTo>
                  <a:pt x="21074" y="1022"/>
                  <a:pt x="21470" y="1137"/>
                  <a:pt x="21791" y="1438"/>
                </a:cubicBezTo>
                <a:cubicBezTo>
                  <a:pt x="22080" y="1700"/>
                  <a:pt x="22218" y="2071"/>
                  <a:pt x="22163" y="2456"/>
                </a:cubicBezTo>
                <a:cubicBezTo>
                  <a:pt x="22093" y="2869"/>
                  <a:pt x="21846" y="3226"/>
                  <a:pt x="21585" y="3529"/>
                </a:cubicBezTo>
                <a:cubicBezTo>
                  <a:pt x="21062" y="4134"/>
                  <a:pt x="20387" y="4630"/>
                  <a:pt x="19699" y="5042"/>
                </a:cubicBezTo>
                <a:cubicBezTo>
                  <a:pt x="18900" y="5513"/>
                  <a:pt x="18040" y="5867"/>
                  <a:pt x="17145" y="6118"/>
                </a:cubicBezTo>
                <a:lnTo>
                  <a:pt x="17145" y="6118"/>
                </a:lnTo>
                <a:cubicBezTo>
                  <a:pt x="17001" y="5752"/>
                  <a:pt x="16906" y="5368"/>
                  <a:pt x="16880" y="4974"/>
                </a:cubicBezTo>
                <a:cubicBezTo>
                  <a:pt x="16825" y="4189"/>
                  <a:pt x="17045" y="3419"/>
                  <a:pt x="17526" y="2786"/>
                </a:cubicBezTo>
                <a:cubicBezTo>
                  <a:pt x="18008" y="2153"/>
                  <a:pt x="18681" y="1658"/>
                  <a:pt x="19411" y="1328"/>
                </a:cubicBezTo>
                <a:cubicBezTo>
                  <a:pt x="19793" y="1151"/>
                  <a:pt x="20237" y="1022"/>
                  <a:pt x="20667" y="1022"/>
                </a:cubicBezTo>
                <a:close/>
                <a:moveTo>
                  <a:pt x="282" y="1"/>
                </a:moveTo>
                <a:cubicBezTo>
                  <a:pt x="141" y="1"/>
                  <a:pt x="0" y="149"/>
                  <a:pt x="95" y="310"/>
                </a:cubicBezTo>
                <a:cubicBezTo>
                  <a:pt x="976" y="1837"/>
                  <a:pt x="2406" y="3006"/>
                  <a:pt x="4057" y="3598"/>
                </a:cubicBezTo>
                <a:cubicBezTo>
                  <a:pt x="4814" y="3860"/>
                  <a:pt x="5612" y="3988"/>
                  <a:pt x="6409" y="3988"/>
                </a:cubicBezTo>
                <a:cubicBezTo>
                  <a:pt x="6519" y="3988"/>
                  <a:pt x="6629" y="3985"/>
                  <a:pt x="6739" y="3981"/>
                </a:cubicBezTo>
                <a:lnTo>
                  <a:pt x="6739" y="3981"/>
                </a:lnTo>
                <a:cubicBezTo>
                  <a:pt x="6739" y="3982"/>
                  <a:pt x="6739" y="3983"/>
                  <a:pt x="6740" y="3984"/>
                </a:cubicBezTo>
                <a:cubicBezTo>
                  <a:pt x="6891" y="4837"/>
                  <a:pt x="7497" y="5552"/>
                  <a:pt x="8212" y="6005"/>
                </a:cubicBezTo>
                <a:cubicBezTo>
                  <a:pt x="9065" y="6528"/>
                  <a:pt x="10083" y="6721"/>
                  <a:pt x="11059" y="6845"/>
                </a:cubicBezTo>
                <a:cubicBezTo>
                  <a:pt x="11855" y="6957"/>
                  <a:pt x="12650" y="7012"/>
                  <a:pt x="13445" y="7012"/>
                </a:cubicBezTo>
                <a:cubicBezTo>
                  <a:pt x="13531" y="7012"/>
                  <a:pt x="13616" y="7012"/>
                  <a:pt x="13701" y="7010"/>
                </a:cubicBezTo>
                <a:cubicBezTo>
                  <a:pt x="14779" y="6985"/>
                  <a:pt x="15863" y="6856"/>
                  <a:pt x="16914" y="6596"/>
                </a:cubicBezTo>
                <a:lnTo>
                  <a:pt x="16914" y="6596"/>
                </a:lnTo>
                <a:cubicBezTo>
                  <a:pt x="17639" y="8115"/>
                  <a:pt x="19062" y="9146"/>
                  <a:pt x="20539" y="9927"/>
                </a:cubicBezTo>
                <a:cubicBezTo>
                  <a:pt x="20965" y="10147"/>
                  <a:pt x="21392" y="10353"/>
                  <a:pt x="21818" y="10560"/>
                </a:cubicBezTo>
                <a:cubicBezTo>
                  <a:pt x="21852" y="10578"/>
                  <a:pt x="21885" y="10585"/>
                  <a:pt x="21916" y="10585"/>
                </a:cubicBezTo>
                <a:cubicBezTo>
                  <a:pt x="22103" y="10585"/>
                  <a:pt x="22225" y="10310"/>
                  <a:pt x="22025" y="10215"/>
                </a:cubicBezTo>
                <a:cubicBezTo>
                  <a:pt x="20484" y="9459"/>
                  <a:pt x="18806" y="8661"/>
                  <a:pt x="17773" y="7244"/>
                </a:cubicBezTo>
                <a:cubicBezTo>
                  <a:pt x="17601" y="7007"/>
                  <a:pt x="17445" y="6755"/>
                  <a:pt x="17312" y="6491"/>
                </a:cubicBezTo>
                <a:lnTo>
                  <a:pt x="17312" y="6491"/>
                </a:lnTo>
                <a:cubicBezTo>
                  <a:pt x="17840" y="6342"/>
                  <a:pt x="18358" y="6159"/>
                  <a:pt x="18861" y="5937"/>
                </a:cubicBezTo>
                <a:cubicBezTo>
                  <a:pt x="19644" y="5579"/>
                  <a:pt x="20387" y="5139"/>
                  <a:pt x="21048" y="4589"/>
                </a:cubicBezTo>
                <a:cubicBezTo>
                  <a:pt x="21736" y="4039"/>
                  <a:pt x="22506" y="3309"/>
                  <a:pt x="22575" y="2388"/>
                </a:cubicBezTo>
                <a:cubicBezTo>
                  <a:pt x="22644" y="1493"/>
                  <a:pt x="21901" y="792"/>
                  <a:pt x="21075" y="654"/>
                </a:cubicBezTo>
                <a:cubicBezTo>
                  <a:pt x="20928" y="626"/>
                  <a:pt x="20781" y="613"/>
                  <a:pt x="20633" y="613"/>
                </a:cubicBezTo>
                <a:cubicBezTo>
                  <a:pt x="19829" y="613"/>
                  <a:pt x="19030" y="998"/>
                  <a:pt x="18379" y="1452"/>
                </a:cubicBezTo>
                <a:cubicBezTo>
                  <a:pt x="17650" y="1933"/>
                  <a:pt x="17030" y="2593"/>
                  <a:pt x="16700" y="3406"/>
                </a:cubicBezTo>
                <a:cubicBezTo>
                  <a:pt x="16370" y="4231"/>
                  <a:pt x="16398" y="5152"/>
                  <a:pt x="16673" y="5992"/>
                </a:cubicBezTo>
                <a:cubicBezTo>
                  <a:pt x="16698" y="6070"/>
                  <a:pt x="16725" y="6146"/>
                  <a:pt x="16754" y="6221"/>
                </a:cubicBezTo>
                <a:lnTo>
                  <a:pt x="16754" y="6221"/>
                </a:lnTo>
                <a:cubicBezTo>
                  <a:pt x="15666" y="6488"/>
                  <a:pt x="14535" y="6610"/>
                  <a:pt x="13407" y="6610"/>
                </a:cubicBezTo>
                <a:cubicBezTo>
                  <a:pt x="12399" y="6610"/>
                  <a:pt x="11395" y="6513"/>
                  <a:pt x="10427" y="6336"/>
                </a:cubicBezTo>
                <a:cubicBezTo>
                  <a:pt x="9560" y="6185"/>
                  <a:pt x="8666" y="5923"/>
                  <a:pt x="7992" y="5332"/>
                </a:cubicBezTo>
                <a:cubicBezTo>
                  <a:pt x="7584" y="4964"/>
                  <a:pt x="7263" y="4481"/>
                  <a:pt x="7152" y="3951"/>
                </a:cubicBezTo>
                <a:lnTo>
                  <a:pt x="7152" y="3951"/>
                </a:lnTo>
                <a:cubicBezTo>
                  <a:pt x="8029" y="3864"/>
                  <a:pt x="8891" y="3624"/>
                  <a:pt x="9684" y="3241"/>
                </a:cubicBezTo>
                <a:cubicBezTo>
                  <a:pt x="10056" y="3048"/>
                  <a:pt x="10509" y="2828"/>
                  <a:pt x="10661" y="2415"/>
                </a:cubicBezTo>
                <a:cubicBezTo>
                  <a:pt x="10826" y="1961"/>
                  <a:pt x="10482" y="1603"/>
                  <a:pt x="10111" y="1425"/>
                </a:cubicBezTo>
                <a:cubicBezTo>
                  <a:pt x="9784" y="1270"/>
                  <a:pt x="9426" y="1192"/>
                  <a:pt x="9069" y="1192"/>
                </a:cubicBezTo>
                <a:cubicBezTo>
                  <a:pt x="8539" y="1192"/>
                  <a:pt x="8012" y="1362"/>
                  <a:pt x="7593" y="1700"/>
                </a:cubicBezTo>
                <a:cubicBezTo>
                  <a:pt x="7028" y="2149"/>
                  <a:pt x="6705" y="2859"/>
                  <a:pt x="6704" y="3572"/>
                </a:cubicBezTo>
                <a:lnTo>
                  <a:pt x="6704" y="3572"/>
                </a:lnTo>
                <a:cubicBezTo>
                  <a:pt x="6607" y="3576"/>
                  <a:pt x="6510" y="3578"/>
                  <a:pt x="6413" y="3578"/>
                </a:cubicBezTo>
                <a:cubicBezTo>
                  <a:pt x="5993" y="3578"/>
                  <a:pt x="5572" y="3540"/>
                  <a:pt x="5158" y="3461"/>
                </a:cubicBezTo>
                <a:cubicBezTo>
                  <a:pt x="3575" y="3158"/>
                  <a:pt x="2131" y="2291"/>
                  <a:pt x="1099" y="1053"/>
                </a:cubicBezTo>
                <a:cubicBezTo>
                  <a:pt x="851" y="750"/>
                  <a:pt x="645" y="434"/>
                  <a:pt x="453" y="104"/>
                </a:cubicBezTo>
                <a:cubicBezTo>
                  <a:pt x="410" y="31"/>
                  <a:pt x="346" y="1"/>
                  <a:pt x="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rot="5400000">
            <a:off x="4038775" y="-547600"/>
            <a:ext cx="263212" cy="1200787"/>
          </a:xfrm>
          <a:custGeom>
            <a:avLst/>
            <a:gdLst/>
            <a:ahLst/>
            <a:cxnLst/>
            <a:rect l="l" t="t" r="r" b="b"/>
            <a:pathLst>
              <a:path w="4053" h="18490" extrusionOk="0">
                <a:moveTo>
                  <a:pt x="420" y="1"/>
                </a:moveTo>
                <a:cubicBezTo>
                  <a:pt x="347" y="1"/>
                  <a:pt x="305" y="89"/>
                  <a:pt x="351" y="148"/>
                </a:cubicBezTo>
                <a:cubicBezTo>
                  <a:pt x="1397" y="1289"/>
                  <a:pt x="2347" y="2377"/>
                  <a:pt x="2910" y="3848"/>
                </a:cubicBezTo>
                <a:cubicBezTo>
                  <a:pt x="3433" y="5238"/>
                  <a:pt x="3653" y="6752"/>
                  <a:pt x="3598" y="8237"/>
                </a:cubicBezTo>
                <a:cubicBezTo>
                  <a:pt x="3530" y="9943"/>
                  <a:pt x="3103" y="11622"/>
                  <a:pt x="2497" y="13218"/>
                </a:cubicBezTo>
                <a:cubicBezTo>
                  <a:pt x="1837" y="14964"/>
                  <a:pt x="861" y="16533"/>
                  <a:pt x="76" y="18226"/>
                </a:cubicBezTo>
                <a:cubicBezTo>
                  <a:pt x="0" y="18367"/>
                  <a:pt x="114" y="18489"/>
                  <a:pt x="236" y="18489"/>
                </a:cubicBezTo>
                <a:cubicBezTo>
                  <a:pt x="292" y="18489"/>
                  <a:pt x="350" y="18464"/>
                  <a:pt x="393" y="18404"/>
                </a:cubicBezTo>
                <a:cubicBezTo>
                  <a:pt x="1424" y="16863"/>
                  <a:pt x="2237" y="15047"/>
                  <a:pt x="2897" y="13314"/>
                </a:cubicBezTo>
                <a:cubicBezTo>
                  <a:pt x="3543" y="11594"/>
                  <a:pt x="3983" y="9778"/>
                  <a:pt x="4011" y="7935"/>
                </a:cubicBezTo>
                <a:cubicBezTo>
                  <a:pt x="4053" y="5169"/>
                  <a:pt x="3090" y="1427"/>
                  <a:pt x="461" y="10"/>
                </a:cubicBezTo>
                <a:cubicBezTo>
                  <a:pt x="447" y="4"/>
                  <a:pt x="433" y="1"/>
                  <a:pt x="4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5"/>
          <p:cNvGrpSpPr/>
          <p:nvPr/>
        </p:nvGrpSpPr>
        <p:grpSpPr>
          <a:xfrm>
            <a:off x="6433600" y="4817875"/>
            <a:ext cx="333650" cy="198650"/>
            <a:chOff x="2645275" y="3236825"/>
            <a:chExt cx="333650" cy="198650"/>
          </a:xfrm>
        </p:grpSpPr>
        <p:sp>
          <p:nvSpPr>
            <p:cNvPr id="522" name="Google Shape;522;p5"/>
            <p:cNvSpPr/>
            <p:nvPr/>
          </p:nvSpPr>
          <p:spPr>
            <a:xfrm>
              <a:off x="2953450" y="3314375"/>
              <a:ext cx="25475" cy="27375"/>
            </a:xfrm>
            <a:custGeom>
              <a:avLst/>
              <a:gdLst/>
              <a:ahLst/>
              <a:cxnLst/>
              <a:rect l="l" t="t" r="r" b="b"/>
              <a:pathLst>
                <a:path w="1019" h="1095" extrusionOk="0">
                  <a:moveTo>
                    <a:pt x="976" y="0"/>
                  </a:moveTo>
                  <a:lnTo>
                    <a:pt x="976" y="0"/>
                  </a:lnTo>
                  <a:cubicBezTo>
                    <a:pt x="715" y="166"/>
                    <a:pt x="495" y="290"/>
                    <a:pt x="275" y="441"/>
                  </a:cubicBezTo>
                  <a:cubicBezTo>
                    <a:pt x="96" y="565"/>
                    <a:pt x="0" y="771"/>
                    <a:pt x="151" y="950"/>
                  </a:cubicBezTo>
                  <a:cubicBezTo>
                    <a:pt x="231" y="1041"/>
                    <a:pt x="396" y="1095"/>
                    <a:pt x="536" y="1095"/>
                  </a:cubicBezTo>
                  <a:cubicBezTo>
                    <a:pt x="565" y="1095"/>
                    <a:pt x="593" y="1093"/>
                    <a:pt x="619" y="1088"/>
                  </a:cubicBezTo>
                  <a:cubicBezTo>
                    <a:pt x="756" y="1060"/>
                    <a:pt x="936" y="908"/>
                    <a:pt x="963" y="785"/>
                  </a:cubicBezTo>
                  <a:cubicBezTo>
                    <a:pt x="1018" y="538"/>
                    <a:pt x="976" y="262"/>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2918350" y="3420625"/>
              <a:ext cx="15425" cy="14850"/>
            </a:xfrm>
            <a:custGeom>
              <a:avLst/>
              <a:gdLst/>
              <a:ahLst/>
              <a:cxnLst/>
              <a:rect l="l" t="t" r="r" b="b"/>
              <a:pathLst>
                <a:path w="617" h="594" extrusionOk="0">
                  <a:moveTo>
                    <a:pt x="374" y="0"/>
                  </a:moveTo>
                  <a:cubicBezTo>
                    <a:pt x="342" y="0"/>
                    <a:pt x="309" y="5"/>
                    <a:pt x="276" y="15"/>
                  </a:cubicBezTo>
                  <a:cubicBezTo>
                    <a:pt x="166" y="43"/>
                    <a:pt x="28" y="167"/>
                    <a:pt x="14" y="277"/>
                  </a:cubicBezTo>
                  <a:cubicBezTo>
                    <a:pt x="1" y="346"/>
                    <a:pt x="166" y="456"/>
                    <a:pt x="289" y="593"/>
                  </a:cubicBezTo>
                  <a:cubicBezTo>
                    <a:pt x="441" y="442"/>
                    <a:pt x="592" y="360"/>
                    <a:pt x="606" y="250"/>
                  </a:cubicBezTo>
                  <a:cubicBezTo>
                    <a:pt x="617" y="93"/>
                    <a:pt x="510"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2923175" y="3331250"/>
              <a:ext cx="5175" cy="6200"/>
            </a:xfrm>
            <a:custGeom>
              <a:avLst/>
              <a:gdLst/>
              <a:ahLst/>
              <a:cxnLst/>
              <a:rect l="l" t="t" r="r" b="b"/>
              <a:pathLst>
                <a:path w="207" h="248" extrusionOk="0">
                  <a:moveTo>
                    <a:pt x="110" y="0"/>
                  </a:moveTo>
                  <a:cubicBezTo>
                    <a:pt x="55" y="55"/>
                    <a:pt x="14" y="96"/>
                    <a:pt x="0" y="138"/>
                  </a:cubicBezTo>
                  <a:cubicBezTo>
                    <a:pt x="0" y="165"/>
                    <a:pt x="55" y="206"/>
                    <a:pt x="83" y="248"/>
                  </a:cubicBezTo>
                  <a:cubicBezTo>
                    <a:pt x="124" y="206"/>
                    <a:pt x="179" y="165"/>
                    <a:pt x="206" y="123"/>
                  </a:cubicBezTo>
                  <a:cubicBezTo>
                    <a:pt x="206" y="96"/>
                    <a:pt x="151" y="55"/>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2645275" y="3236825"/>
              <a:ext cx="79000" cy="103750"/>
            </a:xfrm>
            <a:custGeom>
              <a:avLst/>
              <a:gdLst/>
              <a:ahLst/>
              <a:cxnLst/>
              <a:rect l="l" t="t" r="r" b="b"/>
              <a:pathLst>
                <a:path w="3160" h="4150" extrusionOk="0">
                  <a:moveTo>
                    <a:pt x="2713" y="0"/>
                  </a:moveTo>
                  <a:cubicBezTo>
                    <a:pt x="2698" y="0"/>
                    <a:pt x="2684" y="3"/>
                    <a:pt x="2669" y="7"/>
                  </a:cubicBezTo>
                  <a:cubicBezTo>
                    <a:pt x="2132" y="131"/>
                    <a:pt x="1844" y="778"/>
                    <a:pt x="1582" y="1314"/>
                  </a:cubicBezTo>
                  <a:lnTo>
                    <a:pt x="1554" y="1286"/>
                  </a:lnTo>
                  <a:cubicBezTo>
                    <a:pt x="1251" y="819"/>
                    <a:pt x="949" y="62"/>
                    <a:pt x="330" y="7"/>
                  </a:cubicBezTo>
                  <a:cubicBezTo>
                    <a:pt x="323" y="6"/>
                    <a:pt x="315" y="5"/>
                    <a:pt x="308" y="5"/>
                  </a:cubicBezTo>
                  <a:cubicBezTo>
                    <a:pt x="249" y="5"/>
                    <a:pt x="204" y="54"/>
                    <a:pt x="193" y="103"/>
                  </a:cubicBezTo>
                  <a:cubicBezTo>
                    <a:pt x="0" y="736"/>
                    <a:pt x="701" y="1396"/>
                    <a:pt x="1031" y="1892"/>
                  </a:cubicBezTo>
                  <a:cubicBezTo>
                    <a:pt x="1073" y="1947"/>
                    <a:pt x="1114" y="2016"/>
                    <a:pt x="1156" y="2084"/>
                  </a:cubicBezTo>
                  <a:cubicBezTo>
                    <a:pt x="798" y="2649"/>
                    <a:pt x="398" y="3240"/>
                    <a:pt x="330" y="3873"/>
                  </a:cubicBezTo>
                  <a:cubicBezTo>
                    <a:pt x="319" y="4019"/>
                    <a:pt x="476" y="4150"/>
                    <a:pt x="618" y="4150"/>
                  </a:cubicBezTo>
                  <a:cubicBezTo>
                    <a:pt x="663" y="4150"/>
                    <a:pt x="707" y="4137"/>
                    <a:pt x="743" y="4107"/>
                  </a:cubicBezTo>
                  <a:cubicBezTo>
                    <a:pt x="1156" y="3818"/>
                    <a:pt x="1417" y="3350"/>
                    <a:pt x="1664" y="2869"/>
                  </a:cubicBezTo>
                  <a:cubicBezTo>
                    <a:pt x="1912" y="3240"/>
                    <a:pt x="2159" y="3612"/>
                    <a:pt x="2449" y="3955"/>
                  </a:cubicBezTo>
                  <a:cubicBezTo>
                    <a:pt x="2520" y="4041"/>
                    <a:pt x="2605" y="4076"/>
                    <a:pt x="2688" y="4076"/>
                  </a:cubicBezTo>
                  <a:cubicBezTo>
                    <a:pt x="2928" y="4076"/>
                    <a:pt x="3159" y="3781"/>
                    <a:pt x="3027" y="3515"/>
                  </a:cubicBezTo>
                  <a:cubicBezTo>
                    <a:pt x="2752" y="3007"/>
                    <a:pt x="2421"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2741575" y="3236825"/>
              <a:ext cx="79250" cy="103750"/>
            </a:xfrm>
            <a:custGeom>
              <a:avLst/>
              <a:gdLst/>
              <a:ahLst/>
              <a:cxnLst/>
              <a:rect l="l" t="t" r="r" b="b"/>
              <a:pathLst>
                <a:path w="3170" h="4150" extrusionOk="0">
                  <a:moveTo>
                    <a:pt x="2713" y="0"/>
                  </a:moveTo>
                  <a:cubicBezTo>
                    <a:pt x="2698" y="0"/>
                    <a:pt x="2684" y="3"/>
                    <a:pt x="2669" y="7"/>
                  </a:cubicBezTo>
                  <a:cubicBezTo>
                    <a:pt x="2132" y="131"/>
                    <a:pt x="1844" y="778"/>
                    <a:pt x="1582" y="1314"/>
                  </a:cubicBezTo>
                  <a:cubicBezTo>
                    <a:pt x="1582" y="1301"/>
                    <a:pt x="1569" y="1301"/>
                    <a:pt x="1569" y="1286"/>
                  </a:cubicBezTo>
                  <a:cubicBezTo>
                    <a:pt x="1252" y="819"/>
                    <a:pt x="949" y="62"/>
                    <a:pt x="330" y="7"/>
                  </a:cubicBezTo>
                  <a:cubicBezTo>
                    <a:pt x="324" y="6"/>
                    <a:pt x="318" y="5"/>
                    <a:pt x="312" y="5"/>
                  </a:cubicBezTo>
                  <a:cubicBezTo>
                    <a:pt x="264" y="5"/>
                    <a:pt x="217" y="54"/>
                    <a:pt x="193" y="103"/>
                  </a:cubicBezTo>
                  <a:cubicBezTo>
                    <a:pt x="0" y="736"/>
                    <a:pt x="716" y="1396"/>
                    <a:pt x="1032" y="1892"/>
                  </a:cubicBezTo>
                  <a:cubicBezTo>
                    <a:pt x="1073" y="1947"/>
                    <a:pt x="1114" y="2016"/>
                    <a:pt x="1156" y="2084"/>
                  </a:cubicBezTo>
                  <a:cubicBezTo>
                    <a:pt x="811" y="2649"/>
                    <a:pt x="399" y="3240"/>
                    <a:pt x="344" y="3873"/>
                  </a:cubicBezTo>
                  <a:cubicBezTo>
                    <a:pt x="323" y="4019"/>
                    <a:pt x="477" y="4150"/>
                    <a:pt x="624" y="4150"/>
                  </a:cubicBezTo>
                  <a:cubicBezTo>
                    <a:pt x="671" y="4150"/>
                    <a:pt x="717" y="4137"/>
                    <a:pt x="756" y="4107"/>
                  </a:cubicBezTo>
                  <a:cubicBezTo>
                    <a:pt x="1156" y="3818"/>
                    <a:pt x="1431" y="3350"/>
                    <a:pt x="1664" y="2869"/>
                  </a:cubicBezTo>
                  <a:cubicBezTo>
                    <a:pt x="1912" y="3240"/>
                    <a:pt x="2174" y="3612"/>
                    <a:pt x="2449" y="3955"/>
                  </a:cubicBezTo>
                  <a:cubicBezTo>
                    <a:pt x="2520" y="4041"/>
                    <a:pt x="2606" y="4076"/>
                    <a:pt x="2690" y="4076"/>
                  </a:cubicBezTo>
                  <a:cubicBezTo>
                    <a:pt x="2934" y="4076"/>
                    <a:pt x="3170" y="3781"/>
                    <a:pt x="3027" y="3515"/>
                  </a:cubicBezTo>
                  <a:cubicBezTo>
                    <a:pt x="2765" y="3007"/>
                    <a:pt x="2435"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2838200" y="3236825"/>
              <a:ext cx="78950" cy="103750"/>
            </a:xfrm>
            <a:custGeom>
              <a:avLst/>
              <a:gdLst/>
              <a:ahLst/>
              <a:cxnLst/>
              <a:rect l="l" t="t" r="r" b="b"/>
              <a:pathLst>
                <a:path w="3158" h="4150" extrusionOk="0">
                  <a:moveTo>
                    <a:pt x="2700" y="0"/>
                  </a:moveTo>
                  <a:cubicBezTo>
                    <a:pt x="2686" y="0"/>
                    <a:pt x="2671" y="3"/>
                    <a:pt x="2656" y="7"/>
                  </a:cubicBezTo>
                  <a:cubicBezTo>
                    <a:pt x="2134" y="131"/>
                    <a:pt x="1831" y="778"/>
                    <a:pt x="1569" y="1314"/>
                  </a:cubicBezTo>
                  <a:cubicBezTo>
                    <a:pt x="1569" y="1301"/>
                    <a:pt x="1556" y="1301"/>
                    <a:pt x="1556" y="1286"/>
                  </a:cubicBezTo>
                  <a:cubicBezTo>
                    <a:pt x="1239" y="819"/>
                    <a:pt x="936" y="62"/>
                    <a:pt x="331" y="7"/>
                  </a:cubicBezTo>
                  <a:cubicBezTo>
                    <a:pt x="323" y="6"/>
                    <a:pt x="316" y="5"/>
                    <a:pt x="309" y="5"/>
                  </a:cubicBezTo>
                  <a:cubicBezTo>
                    <a:pt x="251" y="5"/>
                    <a:pt x="206" y="54"/>
                    <a:pt x="193" y="103"/>
                  </a:cubicBezTo>
                  <a:cubicBezTo>
                    <a:pt x="1" y="736"/>
                    <a:pt x="703" y="1396"/>
                    <a:pt x="1033" y="1892"/>
                  </a:cubicBezTo>
                  <a:cubicBezTo>
                    <a:pt x="1074" y="1947"/>
                    <a:pt x="1116" y="2016"/>
                    <a:pt x="1143" y="2084"/>
                  </a:cubicBezTo>
                  <a:cubicBezTo>
                    <a:pt x="799" y="2649"/>
                    <a:pt x="386" y="3240"/>
                    <a:pt x="331" y="3873"/>
                  </a:cubicBezTo>
                  <a:cubicBezTo>
                    <a:pt x="321" y="4019"/>
                    <a:pt x="469" y="4150"/>
                    <a:pt x="613" y="4150"/>
                  </a:cubicBezTo>
                  <a:cubicBezTo>
                    <a:pt x="659" y="4150"/>
                    <a:pt x="704" y="4137"/>
                    <a:pt x="744" y="4107"/>
                  </a:cubicBezTo>
                  <a:cubicBezTo>
                    <a:pt x="1143" y="3818"/>
                    <a:pt x="1418" y="3350"/>
                    <a:pt x="1666" y="2869"/>
                  </a:cubicBezTo>
                  <a:cubicBezTo>
                    <a:pt x="1899" y="3240"/>
                    <a:pt x="2161" y="3612"/>
                    <a:pt x="2450" y="3955"/>
                  </a:cubicBezTo>
                  <a:cubicBezTo>
                    <a:pt x="2520" y="4041"/>
                    <a:pt x="2605" y="4076"/>
                    <a:pt x="2689" y="4076"/>
                  </a:cubicBezTo>
                  <a:cubicBezTo>
                    <a:pt x="2928" y="4076"/>
                    <a:pt x="3157" y="3781"/>
                    <a:pt x="3014" y="3515"/>
                  </a:cubicBezTo>
                  <a:cubicBezTo>
                    <a:pt x="2752" y="3007"/>
                    <a:pt x="2422" y="2525"/>
                    <a:pt x="2079" y="2044"/>
                  </a:cubicBezTo>
                  <a:cubicBezTo>
                    <a:pt x="2394" y="1493"/>
                    <a:pt x="3042" y="750"/>
                    <a:pt x="2849" y="118"/>
                  </a:cubicBezTo>
                  <a:cubicBezTo>
                    <a:pt x="2826" y="50"/>
                    <a:pt x="2767" y="0"/>
                    <a:pt x="27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5"/>
          <p:cNvGrpSpPr/>
          <p:nvPr/>
        </p:nvGrpSpPr>
        <p:grpSpPr>
          <a:xfrm>
            <a:off x="4813211" y="4817878"/>
            <a:ext cx="733505" cy="482151"/>
            <a:chOff x="6739600" y="291450"/>
            <a:chExt cx="504925" cy="331900"/>
          </a:xfrm>
        </p:grpSpPr>
        <p:sp>
          <p:nvSpPr>
            <p:cNvPr id="529" name="Google Shape;529;p5"/>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 name="Google Shape;553;p5"/>
          <p:cNvSpPr/>
          <p:nvPr/>
        </p:nvSpPr>
        <p:spPr>
          <a:xfrm>
            <a:off x="3311675" y="4817884"/>
            <a:ext cx="808501" cy="666084"/>
          </a:xfrm>
          <a:custGeom>
            <a:avLst/>
            <a:gdLst/>
            <a:ahLst/>
            <a:cxnLst/>
            <a:rect l="l" t="t" r="r" b="b"/>
            <a:pathLst>
              <a:path w="19455" h="16028" extrusionOk="0">
                <a:moveTo>
                  <a:pt x="17597" y="2889"/>
                </a:moveTo>
                <a:cubicBezTo>
                  <a:pt x="19454" y="5324"/>
                  <a:pt x="19137" y="9383"/>
                  <a:pt x="16868" y="11557"/>
                </a:cubicBezTo>
                <a:cubicBezTo>
                  <a:pt x="15547" y="12795"/>
                  <a:pt x="13882" y="13043"/>
                  <a:pt x="12190" y="12795"/>
                </a:cubicBezTo>
                <a:cubicBezTo>
                  <a:pt x="11255" y="12671"/>
                  <a:pt x="10250" y="12437"/>
                  <a:pt x="9301" y="12643"/>
                </a:cubicBezTo>
                <a:cubicBezTo>
                  <a:pt x="8366" y="12850"/>
                  <a:pt x="7788" y="13593"/>
                  <a:pt x="7113" y="14226"/>
                </a:cubicBezTo>
                <a:cubicBezTo>
                  <a:pt x="5752" y="15505"/>
                  <a:pt x="3646" y="16028"/>
                  <a:pt x="2050" y="14941"/>
                </a:cubicBezTo>
                <a:cubicBezTo>
                  <a:pt x="1459" y="14529"/>
                  <a:pt x="922" y="13936"/>
                  <a:pt x="564" y="13276"/>
                </a:cubicBezTo>
                <a:cubicBezTo>
                  <a:pt x="248" y="12891"/>
                  <a:pt x="42" y="12313"/>
                  <a:pt x="28" y="11873"/>
                </a:cubicBezTo>
                <a:cubicBezTo>
                  <a:pt x="1" y="10649"/>
                  <a:pt x="359" y="9286"/>
                  <a:pt x="1487" y="8653"/>
                </a:cubicBezTo>
                <a:cubicBezTo>
                  <a:pt x="2876" y="7883"/>
                  <a:pt x="5049" y="8475"/>
                  <a:pt x="6192" y="7250"/>
                </a:cubicBezTo>
                <a:cubicBezTo>
                  <a:pt x="7306" y="6039"/>
                  <a:pt x="7513" y="4278"/>
                  <a:pt x="8696" y="3095"/>
                </a:cubicBezTo>
                <a:cubicBezTo>
                  <a:pt x="11090" y="674"/>
                  <a:pt x="15382" y="0"/>
                  <a:pt x="17597" y="2889"/>
                </a:cubicBezTo>
                <a:close/>
                <a:moveTo>
                  <a:pt x="10855" y="3000"/>
                </a:moveTo>
                <a:cubicBezTo>
                  <a:pt x="10044" y="3481"/>
                  <a:pt x="9274" y="4113"/>
                  <a:pt x="8833" y="4981"/>
                </a:cubicBezTo>
                <a:cubicBezTo>
                  <a:pt x="8434" y="5764"/>
                  <a:pt x="8118" y="6604"/>
                  <a:pt x="7623" y="7347"/>
                </a:cubicBezTo>
                <a:cubicBezTo>
                  <a:pt x="6480" y="9066"/>
                  <a:pt x="4829" y="9011"/>
                  <a:pt x="3028" y="9286"/>
                </a:cubicBezTo>
                <a:cubicBezTo>
                  <a:pt x="2078" y="9438"/>
                  <a:pt x="1362" y="9782"/>
                  <a:pt x="1101" y="10786"/>
                </a:cubicBezTo>
                <a:cubicBezTo>
                  <a:pt x="1087" y="10842"/>
                  <a:pt x="1074" y="10965"/>
                  <a:pt x="1060" y="11130"/>
                </a:cubicBezTo>
                <a:cubicBezTo>
                  <a:pt x="1239" y="11777"/>
                  <a:pt x="1500" y="12396"/>
                  <a:pt x="1858" y="12918"/>
                </a:cubicBezTo>
                <a:cubicBezTo>
                  <a:pt x="1982" y="12946"/>
                  <a:pt x="2078" y="13056"/>
                  <a:pt x="2064" y="13180"/>
                </a:cubicBezTo>
                <a:cubicBezTo>
                  <a:pt x="2697" y="13964"/>
                  <a:pt x="3605" y="14404"/>
                  <a:pt x="4857" y="14088"/>
                </a:cubicBezTo>
                <a:cubicBezTo>
                  <a:pt x="5875" y="13826"/>
                  <a:pt x="6480" y="12973"/>
                  <a:pt x="7251" y="12286"/>
                </a:cubicBezTo>
                <a:cubicBezTo>
                  <a:pt x="7870" y="11735"/>
                  <a:pt x="8613" y="11364"/>
                  <a:pt x="9424" y="11282"/>
                </a:cubicBezTo>
                <a:cubicBezTo>
                  <a:pt x="10374" y="11172"/>
                  <a:pt x="11295" y="11295"/>
                  <a:pt x="12231" y="11419"/>
                </a:cubicBezTo>
                <a:cubicBezTo>
                  <a:pt x="13084" y="11529"/>
                  <a:pt x="14019" y="11653"/>
                  <a:pt x="14845" y="11254"/>
                </a:cubicBezTo>
                <a:cubicBezTo>
                  <a:pt x="17721" y="9892"/>
                  <a:pt x="18394" y="5091"/>
                  <a:pt x="15877" y="3123"/>
                </a:cubicBezTo>
                <a:cubicBezTo>
                  <a:pt x="14474" y="2022"/>
                  <a:pt x="12396" y="2092"/>
                  <a:pt x="10855" y="30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5"/>
          <p:cNvGrpSpPr/>
          <p:nvPr/>
        </p:nvGrpSpPr>
        <p:grpSpPr>
          <a:xfrm>
            <a:off x="7075986" y="4513042"/>
            <a:ext cx="959197" cy="808314"/>
            <a:chOff x="1844900" y="831875"/>
            <a:chExt cx="538300" cy="453625"/>
          </a:xfrm>
        </p:grpSpPr>
        <p:sp>
          <p:nvSpPr>
            <p:cNvPr id="555" name="Google Shape;555;p5"/>
            <p:cNvSpPr/>
            <p:nvPr/>
          </p:nvSpPr>
          <p:spPr>
            <a:xfrm>
              <a:off x="1902350" y="868425"/>
              <a:ext cx="452300" cy="417075"/>
            </a:xfrm>
            <a:custGeom>
              <a:avLst/>
              <a:gdLst/>
              <a:ahLst/>
              <a:cxnLst/>
              <a:rect l="l" t="t" r="r" b="b"/>
              <a:pathLst>
                <a:path w="18092" h="16683" extrusionOk="0">
                  <a:moveTo>
                    <a:pt x="7982" y="1"/>
                  </a:moveTo>
                  <a:cubicBezTo>
                    <a:pt x="7788" y="1"/>
                    <a:pt x="7597" y="94"/>
                    <a:pt x="7402" y="282"/>
                  </a:cubicBezTo>
                  <a:cubicBezTo>
                    <a:pt x="7209" y="474"/>
                    <a:pt x="7057" y="708"/>
                    <a:pt x="6947" y="955"/>
                  </a:cubicBezTo>
                  <a:cubicBezTo>
                    <a:pt x="6782" y="1313"/>
                    <a:pt x="6672" y="1685"/>
                    <a:pt x="6562" y="2070"/>
                  </a:cubicBezTo>
                  <a:cubicBezTo>
                    <a:pt x="6287" y="3144"/>
                    <a:pt x="6149" y="4244"/>
                    <a:pt x="6081" y="5358"/>
                  </a:cubicBezTo>
                  <a:cubicBezTo>
                    <a:pt x="6026" y="6088"/>
                    <a:pt x="5984" y="6831"/>
                    <a:pt x="5971" y="7574"/>
                  </a:cubicBezTo>
                  <a:cubicBezTo>
                    <a:pt x="5971" y="7587"/>
                    <a:pt x="5957" y="7601"/>
                    <a:pt x="5943" y="7614"/>
                  </a:cubicBezTo>
                  <a:cubicBezTo>
                    <a:pt x="5874" y="7559"/>
                    <a:pt x="5847" y="7463"/>
                    <a:pt x="5819" y="7394"/>
                  </a:cubicBezTo>
                  <a:cubicBezTo>
                    <a:pt x="5448" y="6638"/>
                    <a:pt x="5021" y="5895"/>
                    <a:pt x="4568" y="5180"/>
                  </a:cubicBezTo>
                  <a:cubicBezTo>
                    <a:pt x="4278" y="4753"/>
                    <a:pt x="3976" y="4340"/>
                    <a:pt x="3605" y="3969"/>
                  </a:cubicBezTo>
                  <a:cubicBezTo>
                    <a:pt x="3412" y="3762"/>
                    <a:pt x="3205" y="3584"/>
                    <a:pt x="2957" y="3432"/>
                  </a:cubicBezTo>
                  <a:cubicBezTo>
                    <a:pt x="2545" y="3199"/>
                    <a:pt x="2132" y="2992"/>
                    <a:pt x="1651" y="2937"/>
                  </a:cubicBezTo>
                  <a:cubicBezTo>
                    <a:pt x="1601" y="2930"/>
                    <a:pt x="1552" y="2927"/>
                    <a:pt x="1504" y="2927"/>
                  </a:cubicBezTo>
                  <a:cubicBezTo>
                    <a:pt x="1263" y="2927"/>
                    <a:pt x="1048" y="3012"/>
                    <a:pt x="853" y="3184"/>
                  </a:cubicBezTo>
                  <a:cubicBezTo>
                    <a:pt x="716" y="3309"/>
                    <a:pt x="605" y="3459"/>
                    <a:pt x="523" y="3625"/>
                  </a:cubicBezTo>
                  <a:cubicBezTo>
                    <a:pt x="344" y="3941"/>
                    <a:pt x="233" y="4285"/>
                    <a:pt x="151" y="4629"/>
                  </a:cubicBezTo>
                  <a:cubicBezTo>
                    <a:pt x="0" y="5207"/>
                    <a:pt x="0" y="5798"/>
                    <a:pt x="41" y="6390"/>
                  </a:cubicBezTo>
                  <a:cubicBezTo>
                    <a:pt x="123" y="7601"/>
                    <a:pt x="509" y="8702"/>
                    <a:pt x="1141" y="9720"/>
                  </a:cubicBezTo>
                  <a:cubicBezTo>
                    <a:pt x="1774" y="10724"/>
                    <a:pt x="2504" y="11659"/>
                    <a:pt x="3343" y="12499"/>
                  </a:cubicBezTo>
                  <a:cubicBezTo>
                    <a:pt x="3673" y="12842"/>
                    <a:pt x="4003" y="13200"/>
                    <a:pt x="4333" y="13544"/>
                  </a:cubicBezTo>
                  <a:cubicBezTo>
                    <a:pt x="4663" y="13902"/>
                    <a:pt x="5021" y="14218"/>
                    <a:pt x="5393" y="14521"/>
                  </a:cubicBezTo>
                  <a:cubicBezTo>
                    <a:pt x="6054" y="15044"/>
                    <a:pt x="6755" y="15484"/>
                    <a:pt x="7457" y="15924"/>
                  </a:cubicBezTo>
                  <a:cubicBezTo>
                    <a:pt x="7760" y="16117"/>
                    <a:pt x="8075" y="16269"/>
                    <a:pt x="8406" y="16406"/>
                  </a:cubicBezTo>
                  <a:cubicBezTo>
                    <a:pt x="8653" y="16502"/>
                    <a:pt x="8915" y="16584"/>
                    <a:pt x="9176" y="16639"/>
                  </a:cubicBezTo>
                  <a:cubicBezTo>
                    <a:pt x="9298" y="16665"/>
                    <a:pt x="9420" y="16683"/>
                    <a:pt x="9539" y="16683"/>
                  </a:cubicBezTo>
                  <a:cubicBezTo>
                    <a:pt x="9743" y="16683"/>
                    <a:pt x="9938" y="16631"/>
                    <a:pt x="10112" y="16474"/>
                  </a:cubicBezTo>
                  <a:cubicBezTo>
                    <a:pt x="10139" y="16461"/>
                    <a:pt x="10167" y="16447"/>
                    <a:pt x="10208" y="16447"/>
                  </a:cubicBezTo>
                  <a:cubicBezTo>
                    <a:pt x="10621" y="16324"/>
                    <a:pt x="10992" y="16103"/>
                    <a:pt x="11350" y="15841"/>
                  </a:cubicBezTo>
                  <a:cubicBezTo>
                    <a:pt x="12547" y="14920"/>
                    <a:pt x="13648" y="13888"/>
                    <a:pt x="14652" y="12747"/>
                  </a:cubicBezTo>
                  <a:cubicBezTo>
                    <a:pt x="15670" y="11591"/>
                    <a:pt x="16399" y="10256"/>
                    <a:pt x="16895" y="8797"/>
                  </a:cubicBezTo>
                  <a:cubicBezTo>
                    <a:pt x="17156" y="8027"/>
                    <a:pt x="17403" y="7257"/>
                    <a:pt x="17610" y="6473"/>
                  </a:cubicBezTo>
                  <a:cubicBezTo>
                    <a:pt x="17775" y="5826"/>
                    <a:pt x="17926" y="5180"/>
                    <a:pt x="18023" y="4519"/>
                  </a:cubicBezTo>
                  <a:cubicBezTo>
                    <a:pt x="18064" y="4272"/>
                    <a:pt x="18091" y="4037"/>
                    <a:pt x="18091" y="3790"/>
                  </a:cubicBezTo>
                  <a:cubicBezTo>
                    <a:pt x="18091" y="3349"/>
                    <a:pt x="18009" y="2923"/>
                    <a:pt x="17816" y="2524"/>
                  </a:cubicBezTo>
                  <a:cubicBezTo>
                    <a:pt x="17761" y="2414"/>
                    <a:pt x="17693" y="2304"/>
                    <a:pt x="17610" y="2208"/>
                  </a:cubicBezTo>
                  <a:cubicBezTo>
                    <a:pt x="17449" y="2022"/>
                    <a:pt x="17244" y="1914"/>
                    <a:pt x="17005" y="1914"/>
                  </a:cubicBezTo>
                  <a:cubicBezTo>
                    <a:pt x="16978" y="1914"/>
                    <a:pt x="16950" y="1916"/>
                    <a:pt x="16922" y="1919"/>
                  </a:cubicBezTo>
                  <a:cubicBezTo>
                    <a:pt x="16675" y="1933"/>
                    <a:pt x="16454" y="2001"/>
                    <a:pt x="16248" y="2125"/>
                  </a:cubicBezTo>
                  <a:cubicBezTo>
                    <a:pt x="16042" y="2263"/>
                    <a:pt x="15849" y="2414"/>
                    <a:pt x="15670" y="2579"/>
                  </a:cubicBezTo>
                  <a:cubicBezTo>
                    <a:pt x="15340" y="2882"/>
                    <a:pt x="15064" y="3239"/>
                    <a:pt x="14789" y="3584"/>
                  </a:cubicBezTo>
                  <a:cubicBezTo>
                    <a:pt x="14061" y="4547"/>
                    <a:pt x="13510" y="5606"/>
                    <a:pt x="13056" y="6721"/>
                  </a:cubicBezTo>
                  <a:cubicBezTo>
                    <a:pt x="12643" y="7752"/>
                    <a:pt x="12313" y="8812"/>
                    <a:pt x="11983" y="9857"/>
                  </a:cubicBezTo>
                  <a:cubicBezTo>
                    <a:pt x="11707" y="10779"/>
                    <a:pt x="11432" y="11701"/>
                    <a:pt x="11116" y="12609"/>
                  </a:cubicBezTo>
                  <a:cubicBezTo>
                    <a:pt x="11020" y="12884"/>
                    <a:pt x="10924" y="13145"/>
                    <a:pt x="10841" y="13407"/>
                  </a:cubicBezTo>
                  <a:lnTo>
                    <a:pt x="10799" y="13407"/>
                  </a:lnTo>
                  <a:cubicBezTo>
                    <a:pt x="10827" y="13200"/>
                    <a:pt x="10854" y="12994"/>
                    <a:pt x="10869" y="12802"/>
                  </a:cubicBezTo>
                  <a:cubicBezTo>
                    <a:pt x="10992" y="11714"/>
                    <a:pt x="11075" y="10641"/>
                    <a:pt x="11089" y="9555"/>
                  </a:cubicBezTo>
                  <a:cubicBezTo>
                    <a:pt x="11116" y="8385"/>
                    <a:pt x="11034" y="7216"/>
                    <a:pt x="10799" y="6060"/>
                  </a:cubicBezTo>
                  <a:cubicBezTo>
                    <a:pt x="10579" y="5028"/>
                    <a:pt x="10318" y="3997"/>
                    <a:pt x="10029" y="2978"/>
                  </a:cubicBezTo>
                  <a:cubicBezTo>
                    <a:pt x="9906" y="2579"/>
                    <a:pt x="9754" y="2194"/>
                    <a:pt x="9589" y="1823"/>
                  </a:cubicBezTo>
                  <a:cubicBezTo>
                    <a:pt x="9438" y="1451"/>
                    <a:pt x="9245" y="1107"/>
                    <a:pt x="9025" y="790"/>
                  </a:cubicBezTo>
                  <a:cubicBezTo>
                    <a:pt x="8873" y="585"/>
                    <a:pt x="8708" y="392"/>
                    <a:pt x="8516" y="227"/>
                  </a:cubicBezTo>
                  <a:cubicBezTo>
                    <a:pt x="8333" y="77"/>
                    <a:pt x="8156" y="1"/>
                    <a:pt x="79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1844900" y="877800"/>
              <a:ext cx="158925" cy="170500"/>
            </a:xfrm>
            <a:custGeom>
              <a:avLst/>
              <a:gdLst/>
              <a:ahLst/>
              <a:cxnLst/>
              <a:rect l="l" t="t" r="r" b="b"/>
              <a:pathLst>
                <a:path w="6357" h="6820" extrusionOk="0">
                  <a:moveTo>
                    <a:pt x="4075" y="0"/>
                  </a:moveTo>
                  <a:cubicBezTo>
                    <a:pt x="4070" y="0"/>
                    <a:pt x="4065" y="1"/>
                    <a:pt x="4059" y="3"/>
                  </a:cubicBezTo>
                  <a:cubicBezTo>
                    <a:pt x="4017" y="17"/>
                    <a:pt x="3962" y="30"/>
                    <a:pt x="3922" y="58"/>
                  </a:cubicBezTo>
                  <a:cubicBezTo>
                    <a:pt x="3784" y="155"/>
                    <a:pt x="3646" y="250"/>
                    <a:pt x="3522" y="347"/>
                  </a:cubicBezTo>
                  <a:cubicBezTo>
                    <a:pt x="2986" y="746"/>
                    <a:pt x="2738" y="1283"/>
                    <a:pt x="2711" y="1943"/>
                  </a:cubicBezTo>
                  <a:lnTo>
                    <a:pt x="2711" y="2424"/>
                  </a:lnTo>
                  <a:cubicBezTo>
                    <a:pt x="2711" y="2466"/>
                    <a:pt x="2724" y="2521"/>
                    <a:pt x="2656" y="2534"/>
                  </a:cubicBezTo>
                  <a:cubicBezTo>
                    <a:pt x="2586" y="2466"/>
                    <a:pt x="2546" y="2383"/>
                    <a:pt x="2504" y="2301"/>
                  </a:cubicBezTo>
                  <a:cubicBezTo>
                    <a:pt x="2449" y="2204"/>
                    <a:pt x="2394" y="2108"/>
                    <a:pt x="2339" y="2026"/>
                  </a:cubicBezTo>
                  <a:cubicBezTo>
                    <a:pt x="2229" y="1846"/>
                    <a:pt x="2106" y="1695"/>
                    <a:pt x="1968" y="1558"/>
                  </a:cubicBezTo>
                  <a:cubicBezTo>
                    <a:pt x="1944" y="1534"/>
                    <a:pt x="1921" y="1500"/>
                    <a:pt x="1879" y="1500"/>
                  </a:cubicBezTo>
                  <a:cubicBezTo>
                    <a:pt x="1873" y="1500"/>
                    <a:pt x="1866" y="1501"/>
                    <a:pt x="1858" y="1503"/>
                  </a:cubicBezTo>
                  <a:cubicBezTo>
                    <a:pt x="1803" y="1530"/>
                    <a:pt x="1789" y="1571"/>
                    <a:pt x="1789" y="1626"/>
                  </a:cubicBezTo>
                  <a:lnTo>
                    <a:pt x="1789" y="1750"/>
                  </a:lnTo>
                  <a:cubicBezTo>
                    <a:pt x="1789" y="1998"/>
                    <a:pt x="1858" y="2218"/>
                    <a:pt x="1981" y="2424"/>
                  </a:cubicBezTo>
                  <a:cubicBezTo>
                    <a:pt x="2078" y="2589"/>
                    <a:pt x="2161" y="2754"/>
                    <a:pt x="2256" y="2919"/>
                  </a:cubicBezTo>
                  <a:cubicBezTo>
                    <a:pt x="2271" y="2947"/>
                    <a:pt x="2298" y="2989"/>
                    <a:pt x="2271" y="3044"/>
                  </a:cubicBezTo>
                  <a:cubicBezTo>
                    <a:pt x="2078" y="3044"/>
                    <a:pt x="1899" y="3057"/>
                    <a:pt x="1706" y="3071"/>
                  </a:cubicBezTo>
                  <a:cubicBezTo>
                    <a:pt x="1238" y="3099"/>
                    <a:pt x="881" y="3332"/>
                    <a:pt x="620" y="3732"/>
                  </a:cubicBezTo>
                  <a:cubicBezTo>
                    <a:pt x="565" y="3814"/>
                    <a:pt x="523" y="3910"/>
                    <a:pt x="482" y="3992"/>
                  </a:cubicBezTo>
                  <a:cubicBezTo>
                    <a:pt x="248" y="4502"/>
                    <a:pt x="138" y="5038"/>
                    <a:pt x="0" y="5561"/>
                  </a:cubicBezTo>
                  <a:lnTo>
                    <a:pt x="0" y="5588"/>
                  </a:lnTo>
                  <a:cubicBezTo>
                    <a:pt x="14" y="5603"/>
                    <a:pt x="14" y="5616"/>
                    <a:pt x="28" y="5616"/>
                  </a:cubicBezTo>
                  <a:cubicBezTo>
                    <a:pt x="35" y="5623"/>
                    <a:pt x="45" y="5627"/>
                    <a:pt x="54" y="5627"/>
                  </a:cubicBezTo>
                  <a:cubicBezTo>
                    <a:pt x="62" y="5627"/>
                    <a:pt x="69" y="5623"/>
                    <a:pt x="69" y="5616"/>
                  </a:cubicBezTo>
                  <a:cubicBezTo>
                    <a:pt x="97" y="5588"/>
                    <a:pt x="124" y="5548"/>
                    <a:pt x="152" y="5520"/>
                  </a:cubicBezTo>
                  <a:cubicBezTo>
                    <a:pt x="372" y="5148"/>
                    <a:pt x="675" y="4860"/>
                    <a:pt x="1046" y="4667"/>
                  </a:cubicBezTo>
                  <a:cubicBezTo>
                    <a:pt x="1183" y="4598"/>
                    <a:pt x="1321" y="4515"/>
                    <a:pt x="1445" y="4433"/>
                  </a:cubicBezTo>
                  <a:cubicBezTo>
                    <a:pt x="1623" y="4309"/>
                    <a:pt x="1816" y="4199"/>
                    <a:pt x="1954" y="4007"/>
                  </a:cubicBezTo>
                  <a:lnTo>
                    <a:pt x="1954" y="4007"/>
                  </a:lnTo>
                  <a:cubicBezTo>
                    <a:pt x="2009" y="4102"/>
                    <a:pt x="1954" y="4199"/>
                    <a:pt x="1926" y="4282"/>
                  </a:cubicBezTo>
                  <a:cubicBezTo>
                    <a:pt x="1803" y="4640"/>
                    <a:pt x="1761" y="4997"/>
                    <a:pt x="1789" y="5368"/>
                  </a:cubicBezTo>
                  <a:cubicBezTo>
                    <a:pt x="1803" y="5808"/>
                    <a:pt x="1899" y="6263"/>
                    <a:pt x="1954" y="6703"/>
                  </a:cubicBezTo>
                  <a:cubicBezTo>
                    <a:pt x="1954" y="6731"/>
                    <a:pt x="1968" y="6772"/>
                    <a:pt x="1981" y="6799"/>
                  </a:cubicBezTo>
                  <a:cubicBezTo>
                    <a:pt x="1988" y="6813"/>
                    <a:pt x="2006" y="6820"/>
                    <a:pt x="2023" y="6820"/>
                  </a:cubicBezTo>
                  <a:cubicBezTo>
                    <a:pt x="2040" y="6820"/>
                    <a:pt x="2057" y="6813"/>
                    <a:pt x="2064" y="6799"/>
                  </a:cubicBezTo>
                  <a:cubicBezTo>
                    <a:pt x="2091" y="6772"/>
                    <a:pt x="2106" y="6731"/>
                    <a:pt x="2119" y="6689"/>
                  </a:cubicBezTo>
                  <a:cubicBezTo>
                    <a:pt x="2188" y="6511"/>
                    <a:pt x="2284" y="6359"/>
                    <a:pt x="2408" y="6208"/>
                  </a:cubicBezTo>
                  <a:lnTo>
                    <a:pt x="2614" y="5960"/>
                  </a:lnTo>
                  <a:cubicBezTo>
                    <a:pt x="3041" y="5465"/>
                    <a:pt x="3289" y="4887"/>
                    <a:pt x="3316" y="4213"/>
                  </a:cubicBezTo>
                  <a:cubicBezTo>
                    <a:pt x="3316" y="4172"/>
                    <a:pt x="3302" y="4102"/>
                    <a:pt x="3344" y="4062"/>
                  </a:cubicBezTo>
                  <a:cubicBezTo>
                    <a:pt x="3371" y="4075"/>
                    <a:pt x="3384" y="4075"/>
                    <a:pt x="3384" y="4089"/>
                  </a:cubicBezTo>
                  <a:cubicBezTo>
                    <a:pt x="3481" y="4323"/>
                    <a:pt x="3646" y="4502"/>
                    <a:pt x="3839" y="4653"/>
                  </a:cubicBezTo>
                  <a:cubicBezTo>
                    <a:pt x="4224" y="4955"/>
                    <a:pt x="4623" y="5217"/>
                    <a:pt x="5050" y="5465"/>
                  </a:cubicBezTo>
                  <a:lnTo>
                    <a:pt x="5132" y="5506"/>
                  </a:lnTo>
                  <a:cubicBezTo>
                    <a:pt x="5157" y="5517"/>
                    <a:pt x="5180" y="5522"/>
                    <a:pt x="5200" y="5522"/>
                  </a:cubicBezTo>
                  <a:cubicBezTo>
                    <a:pt x="5259" y="5522"/>
                    <a:pt x="5297" y="5478"/>
                    <a:pt x="5297" y="5396"/>
                  </a:cubicBezTo>
                  <a:cubicBezTo>
                    <a:pt x="5283" y="5066"/>
                    <a:pt x="5255" y="4750"/>
                    <a:pt x="5132" y="4447"/>
                  </a:cubicBezTo>
                  <a:cubicBezTo>
                    <a:pt x="5008" y="4130"/>
                    <a:pt x="4843" y="3842"/>
                    <a:pt x="4623" y="3580"/>
                  </a:cubicBezTo>
                  <a:cubicBezTo>
                    <a:pt x="4499" y="3429"/>
                    <a:pt x="4362" y="3305"/>
                    <a:pt x="4224" y="3167"/>
                  </a:cubicBezTo>
                  <a:cubicBezTo>
                    <a:pt x="4210" y="3167"/>
                    <a:pt x="4197" y="3139"/>
                    <a:pt x="4197" y="3126"/>
                  </a:cubicBezTo>
                  <a:cubicBezTo>
                    <a:pt x="4197" y="3099"/>
                    <a:pt x="4224" y="3084"/>
                    <a:pt x="4252" y="3084"/>
                  </a:cubicBezTo>
                  <a:cubicBezTo>
                    <a:pt x="4582" y="3071"/>
                    <a:pt x="4857" y="2906"/>
                    <a:pt x="5118" y="2699"/>
                  </a:cubicBezTo>
                  <a:cubicBezTo>
                    <a:pt x="5448" y="2438"/>
                    <a:pt x="5793" y="2204"/>
                    <a:pt x="6164" y="1998"/>
                  </a:cubicBezTo>
                  <a:cubicBezTo>
                    <a:pt x="6219" y="1971"/>
                    <a:pt x="6274" y="1929"/>
                    <a:pt x="6315" y="1888"/>
                  </a:cubicBezTo>
                  <a:cubicBezTo>
                    <a:pt x="6343" y="1861"/>
                    <a:pt x="6356" y="1833"/>
                    <a:pt x="6343" y="1791"/>
                  </a:cubicBezTo>
                  <a:cubicBezTo>
                    <a:pt x="6329" y="1764"/>
                    <a:pt x="6301" y="1750"/>
                    <a:pt x="6260" y="1736"/>
                  </a:cubicBezTo>
                  <a:cubicBezTo>
                    <a:pt x="6246" y="1736"/>
                    <a:pt x="6219" y="1736"/>
                    <a:pt x="6191" y="1750"/>
                  </a:cubicBezTo>
                  <a:cubicBezTo>
                    <a:pt x="6076" y="1765"/>
                    <a:pt x="5962" y="1771"/>
                    <a:pt x="5849" y="1771"/>
                  </a:cubicBezTo>
                  <a:cubicBezTo>
                    <a:pt x="5652" y="1771"/>
                    <a:pt x="5457" y="1754"/>
                    <a:pt x="5255" y="1736"/>
                  </a:cubicBezTo>
                  <a:cubicBezTo>
                    <a:pt x="5201" y="1733"/>
                    <a:pt x="5148" y="1732"/>
                    <a:pt x="5094" y="1732"/>
                  </a:cubicBezTo>
                  <a:cubicBezTo>
                    <a:pt x="4658" y="1732"/>
                    <a:pt x="4244" y="1833"/>
                    <a:pt x="3852" y="2053"/>
                  </a:cubicBezTo>
                  <a:cubicBezTo>
                    <a:pt x="3811" y="2081"/>
                    <a:pt x="3756" y="2108"/>
                    <a:pt x="3701" y="2121"/>
                  </a:cubicBezTo>
                  <a:cubicBezTo>
                    <a:pt x="3694" y="2125"/>
                    <a:pt x="3687" y="2127"/>
                    <a:pt x="3680" y="2127"/>
                  </a:cubicBezTo>
                  <a:cubicBezTo>
                    <a:pt x="3661" y="2127"/>
                    <a:pt x="3646" y="2114"/>
                    <a:pt x="3646" y="2094"/>
                  </a:cubicBezTo>
                  <a:cubicBezTo>
                    <a:pt x="3632" y="2053"/>
                    <a:pt x="3632" y="1998"/>
                    <a:pt x="3632" y="1943"/>
                  </a:cubicBezTo>
                  <a:cubicBezTo>
                    <a:pt x="3646" y="1544"/>
                    <a:pt x="3729" y="1158"/>
                    <a:pt x="3894" y="787"/>
                  </a:cubicBezTo>
                  <a:cubicBezTo>
                    <a:pt x="3962" y="636"/>
                    <a:pt x="4032" y="485"/>
                    <a:pt x="4087" y="333"/>
                  </a:cubicBezTo>
                  <a:cubicBezTo>
                    <a:pt x="4127" y="250"/>
                    <a:pt x="4155" y="155"/>
                    <a:pt x="4142" y="58"/>
                  </a:cubicBezTo>
                  <a:cubicBezTo>
                    <a:pt x="4142" y="34"/>
                    <a:pt x="4110" y="0"/>
                    <a:pt x="40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
            <p:cNvSpPr/>
            <p:nvPr/>
          </p:nvSpPr>
          <p:spPr>
            <a:xfrm>
              <a:off x="2026150" y="831875"/>
              <a:ext cx="143125" cy="110700"/>
            </a:xfrm>
            <a:custGeom>
              <a:avLst/>
              <a:gdLst/>
              <a:ahLst/>
              <a:cxnLst/>
              <a:rect l="l" t="t" r="r" b="b"/>
              <a:pathLst>
                <a:path w="5725" h="4428" extrusionOk="0">
                  <a:moveTo>
                    <a:pt x="3902" y="0"/>
                  </a:moveTo>
                  <a:cubicBezTo>
                    <a:pt x="3886" y="0"/>
                    <a:pt x="3870" y="4"/>
                    <a:pt x="3853" y="10"/>
                  </a:cubicBezTo>
                  <a:cubicBezTo>
                    <a:pt x="3826" y="10"/>
                    <a:pt x="3784" y="24"/>
                    <a:pt x="3756" y="38"/>
                  </a:cubicBezTo>
                  <a:cubicBezTo>
                    <a:pt x="3523" y="134"/>
                    <a:pt x="3344" y="313"/>
                    <a:pt x="3206" y="533"/>
                  </a:cubicBezTo>
                  <a:cubicBezTo>
                    <a:pt x="3041" y="781"/>
                    <a:pt x="2918" y="1056"/>
                    <a:pt x="2821" y="1331"/>
                  </a:cubicBezTo>
                  <a:cubicBezTo>
                    <a:pt x="2793" y="1427"/>
                    <a:pt x="2766" y="1524"/>
                    <a:pt x="2697" y="1606"/>
                  </a:cubicBezTo>
                  <a:cubicBezTo>
                    <a:pt x="2601" y="1551"/>
                    <a:pt x="2491" y="1482"/>
                    <a:pt x="2395" y="1441"/>
                  </a:cubicBezTo>
                  <a:cubicBezTo>
                    <a:pt x="2188" y="1326"/>
                    <a:pt x="1986" y="1271"/>
                    <a:pt x="1789" y="1271"/>
                  </a:cubicBezTo>
                  <a:cubicBezTo>
                    <a:pt x="1514" y="1271"/>
                    <a:pt x="1248" y="1378"/>
                    <a:pt x="991" y="1579"/>
                  </a:cubicBezTo>
                  <a:cubicBezTo>
                    <a:pt x="675" y="1840"/>
                    <a:pt x="372" y="2115"/>
                    <a:pt x="97" y="2432"/>
                  </a:cubicBezTo>
                  <a:cubicBezTo>
                    <a:pt x="56" y="2473"/>
                    <a:pt x="28" y="2514"/>
                    <a:pt x="1" y="2555"/>
                  </a:cubicBezTo>
                  <a:lnTo>
                    <a:pt x="1" y="2597"/>
                  </a:lnTo>
                  <a:cubicBezTo>
                    <a:pt x="14" y="2610"/>
                    <a:pt x="42" y="2624"/>
                    <a:pt x="56" y="2638"/>
                  </a:cubicBezTo>
                  <a:cubicBezTo>
                    <a:pt x="83" y="2638"/>
                    <a:pt x="111" y="2638"/>
                    <a:pt x="139" y="2624"/>
                  </a:cubicBezTo>
                  <a:cubicBezTo>
                    <a:pt x="289" y="2569"/>
                    <a:pt x="454" y="2542"/>
                    <a:pt x="619" y="2514"/>
                  </a:cubicBezTo>
                  <a:cubicBezTo>
                    <a:pt x="1047" y="2445"/>
                    <a:pt x="1487" y="2377"/>
                    <a:pt x="1927" y="2280"/>
                  </a:cubicBezTo>
                  <a:cubicBezTo>
                    <a:pt x="1936" y="2275"/>
                    <a:pt x="1945" y="2274"/>
                    <a:pt x="1955" y="2274"/>
                  </a:cubicBezTo>
                  <a:cubicBezTo>
                    <a:pt x="1974" y="2274"/>
                    <a:pt x="1996" y="2280"/>
                    <a:pt x="2023" y="2280"/>
                  </a:cubicBezTo>
                  <a:cubicBezTo>
                    <a:pt x="2010" y="2267"/>
                    <a:pt x="2023" y="2252"/>
                    <a:pt x="2037" y="2252"/>
                  </a:cubicBezTo>
                  <a:cubicBezTo>
                    <a:pt x="2050" y="2252"/>
                    <a:pt x="2050" y="2267"/>
                    <a:pt x="2050" y="2267"/>
                  </a:cubicBezTo>
                  <a:cubicBezTo>
                    <a:pt x="2050" y="2283"/>
                    <a:pt x="2046" y="2289"/>
                    <a:pt x="2039" y="2289"/>
                  </a:cubicBezTo>
                  <a:cubicBezTo>
                    <a:pt x="2035" y="2289"/>
                    <a:pt x="2029" y="2286"/>
                    <a:pt x="2023" y="2280"/>
                  </a:cubicBezTo>
                  <a:cubicBezTo>
                    <a:pt x="2023" y="2362"/>
                    <a:pt x="1968" y="2390"/>
                    <a:pt x="1927" y="2417"/>
                  </a:cubicBezTo>
                  <a:cubicBezTo>
                    <a:pt x="1597" y="2693"/>
                    <a:pt x="1377" y="3023"/>
                    <a:pt x="1212" y="3422"/>
                  </a:cubicBezTo>
                  <a:cubicBezTo>
                    <a:pt x="1102" y="3683"/>
                    <a:pt x="1032" y="3958"/>
                    <a:pt x="950" y="4220"/>
                  </a:cubicBezTo>
                  <a:cubicBezTo>
                    <a:pt x="936" y="4261"/>
                    <a:pt x="936" y="4289"/>
                    <a:pt x="936" y="4330"/>
                  </a:cubicBezTo>
                  <a:cubicBezTo>
                    <a:pt x="922" y="4358"/>
                    <a:pt x="922" y="4399"/>
                    <a:pt x="964" y="4413"/>
                  </a:cubicBezTo>
                  <a:cubicBezTo>
                    <a:pt x="974" y="4423"/>
                    <a:pt x="985" y="4428"/>
                    <a:pt x="995" y="4428"/>
                  </a:cubicBezTo>
                  <a:cubicBezTo>
                    <a:pt x="1012" y="4428"/>
                    <a:pt x="1029" y="4416"/>
                    <a:pt x="1047" y="4399"/>
                  </a:cubicBezTo>
                  <a:cubicBezTo>
                    <a:pt x="1157" y="4316"/>
                    <a:pt x="1267" y="4220"/>
                    <a:pt x="1390" y="4138"/>
                  </a:cubicBezTo>
                  <a:cubicBezTo>
                    <a:pt x="1707" y="3918"/>
                    <a:pt x="1982" y="3628"/>
                    <a:pt x="2230" y="3325"/>
                  </a:cubicBezTo>
                  <a:cubicBezTo>
                    <a:pt x="2353" y="3175"/>
                    <a:pt x="2463" y="3010"/>
                    <a:pt x="2573" y="2845"/>
                  </a:cubicBezTo>
                  <a:cubicBezTo>
                    <a:pt x="2601" y="2803"/>
                    <a:pt x="2615" y="2748"/>
                    <a:pt x="2670" y="2748"/>
                  </a:cubicBezTo>
                  <a:cubicBezTo>
                    <a:pt x="2711" y="2830"/>
                    <a:pt x="2697" y="2913"/>
                    <a:pt x="2711" y="3010"/>
                  </a:cubicBezTo>
                  <a:cubicBezTo>
                    <a:pt x="2738" y="3518"/>
                    <a:pt x="3013" y="3903"/>
                    <a:pt x="3330" y="4261"/>
                  </a:cubicBezTo>
                  <a:cubicBezTo>
                    <a:pt x="3360" y="4291"/>
                    <a:pt x="3392" y="4305"/>
                    <a:pt x="3422" y="4305"/>
                  </a:cubicBezTo>
                  <a:cubicBezTo>
                    <a:pt x="3462" y="4305"/>
                    <a:pt x="3499" y="4280"/>
                    <a:pt x="3523" y="4234"/>
                  </a:cubicBezTo>
                  <a:cubicBezTo>
                    <a:pt x="3646" y="3931"/>
                    <a:pt x="3743" y="3628"/>
                    <a:pt x="3716" y="3285"/>
                  </a:cubicBezTo>
                  <a:cubicBezTo>
                    <a:pt x="3688" y="3050"/>
                    <a:pt x="3619" y="2830"/>
                    <a:pt x="3509" y="2610"/>
                  </a:cubicBezTo>
                  <a:cubicBezTo>
                    <a:pt x="3481" y="2542"/>
                    <a:pt x="3440" y="2473"/>
                    <a:pt x="3399" y="2390"/>
                  </a:cubicBezTo>
                  <a:cubicBezTo>
                    <a:pt x="3385" y="2362"/>
                    <a:pt x="3358" y="2335"/>
                    <a:pt x="3385" y="2307"/>
                  </a:cubicBezTo>
                  <a:cubicBezTo>
                    <a:pt x="3399" y="2294"/>
                    <a:pt x="3440" y="2280"/>
                    <a:pt x="3454" y="2280"/>
                  </a:cubicBezTo>
                  <a:cubicBezTo>
                    <a:pt x="3495" y="2294"/>
                    <a:pt x="3523" y="2294"/>
                    <a:pt x="3550" y="2294"/>
                  </a:cubicBezTo>
                  <a:cubicBezTo>
                    <a:pt x="3651" y="2313"/>
                    <a:pt x="3751" y="2322"/>
                    <a:pt x="3849" y="2322"/>
                  </a:cubicBezTo>
                  <a:cubicBezTo>
                    <a:pt x="4045" y="2322"/>
                    <a:pt x="4238" y="2285"/>
                    <a:pt x="4431" y="2212"/>
                  </a:cubicBezTo>
                  <a:cubicBezTo>
                    <a:pt x="4734" y="2115"/>
                    <a:pt x="5022" y="1977"/>
                    <a:pt x="5297" y="1799"/>
                  </a:cubicBezTo>
                  <a:cubicBezTo>
                    <a:pt x="5422" y="1730"/>
                    <a:pt x="5532" y="1647"/>
                    <a:pt x="5655" y="1564"/>
                  </a:cubicBezTo>
                  <a:cubicBezTo>
                    <a:pt x="5724" y="1496"/>
                    <a:pt x="5710" y="1414"/>
                    <a:pt x="5627" y="1386"/>
                  </a:cubicBezTo>
                  <a:cubicBezTo>
                    <a:pt x="5352" y="1276"/>
                    <a:pt x="5077" y="1179"/>
                    <a:pt x="4774" y="1152"/>
                  </a:cubicBezTo>
                  <a:cubicBezTo>
                    <a:pt x="4734" y="1150"/>
                    <a:pt x="4694" y="1149"/>
                    <a:pt x="4655" y="1149"/>
                  </a:cubicBezTo>
                  <a:cubicBezTo>
                    <a:pt x="4451" y="1149"/>
                    <a:pt x="4253" y="1177"/>
                    <a:pt x="4046" y="1234"/>
                  </a:cubicBezTo>
                  <a:cubicBezTo>
                    <a:pt x="3982" y="1255"/>
                    <a:pt x="3927" y="1285"/>
                    <a:pt x="3867" y="1285"/>
                  </a:cubicBezTo>
                  <a:cubicBezTo>
                    <a:pt x="3849" y="1285"/>
                    <a:pt x="3830" y="1282"/>
                    <a:pt x="3811" y="1276"/>
                  </a:cubicBezTo>
                  <a:cubicBezTo>
                    <a:pt x="3798" y="1262"/>
                    <a:pt x="3798" y="1249"/>
                    <a:pt x="3798" y="1234"/>
                  </a:cubicBezTo>
                  <a:cubicBezTo>
                    <a:pt x="3798" y="1152"/>
                    <a:pt x="3826" y="1097"/>
                    <a:pt x="3853" y="1028"/>
                  </a:cubicBezTo>
                  <a:cubicBezTo>
                    <a:pt x="3936" y="849"/>
                    <a:pt x="4004" y="656"/>
                    <a:pt x="4018" y="451"/>
                  </a:cubicBezTo>
                  <a:cubicBezTo>
                    <a:pt x="4031" y="326"/>
                    <a:pt x="4031" y="203"/>
                    <a:pt x="4004" y="93"/>
                  </a:cubicBezTo>
                  <a:cubicBezTo>
                    <a:pt x="3983" y="31"/>
                    <a:pt x="3947" y="0"/>
                    <a:pt x="39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
            <p:cNvSpPr/>
            <p:nvPr/>
          </p:nvSpPr>
          <p:spPr>
            <a:xfrm>
              <a:off x="2265550" y="874775"/>
              <a:ext cx="117650" cy="99775"/>
            </a:xfrm>
            <a:custGeom>
              <a:avLst/>
              <a:gdLst/>
              <a:ahLst/>
              <a:cxnLst/>
              <a:rect l="l" t="t" r="r" b="b"/>
              <a:pathLst>
                <a:path w="4706" h="3991" extrusionOk="0">
                  <a:moveTo>
                    <a:pt x="2504" y="0"/>
                  </a:moveTo>
                  <a:cubicBezTo>
                    <a:pt x="2462" y="0"/>
                    <a:pt x="2449" y="41"/>
                    <a:pt x="2435" y="69"/>
                  </a:cubicBezTo>
                  <a:cubicBezTo>
                    <a:pt x="2422" y="83"/>
                    <a:pt x="2422" y="96"/>
                    <a:pt x="2422" y="110"/>
                  </a:cubicBezTo>
                  <a:cubicBezTo>
                    <a:pt x="2380" y="358"/>
                    <a:pt x="2312" y="591"/>
                    <a:pt x="2229" y="826"/>
                  </a:cubicBezTo>
                  <a:cubicBezTo>
                    <a:pt x="2187" y="936"/>
                    <a:pt x="2174" y="1059"/>
                    <a:pt x="2147" y="1169"/>
                  </a:cubicBezTo>
                  <a:cubicBezTo>
                    <a:pt x="2132" y="1211"/>
                    <a:pt x="2147" y="1266"/>
                    <a:pt x="2105" y="1279"/>
                  </a:cubicBezTo>
                  <a:cubicBezTo>
                    <a:pt x="2050" y="1279"/>
                    <a:pt x="2022" y="1239"/>
                    <a:pt x="1982" y="1211"/>
                  </a:cubicBezTo>
                  <a:cubicBezTo>
                    <a:pt x="1857" y="1114"/>
                    <a:pt x="1720" y="1032"/>
                    <a:pt x="1582" y="963"/>
                  </a:cubicBezTo>
                  <a:cubicBezTo>
                    <a:pt x="1211" y="771"/>
                    <a:pt x="798" y="729"/>
                    <a:pt x="386" y="729"/>
                  </a:cubicBezTo>
                  <a:cubicBezTo>
                    <a:pt x="303" y="729"/>
                    <a:pt x="206" y="743"/>
                    <a:pt x="124" y="757"/>
                  </a:cubicBezTo>
                  <a:cubicBezTo>
                    <a:pt x="41" y="771"/>
                    <a:pt x="0" y="853"/>
                    <a:pt x="28" y="936"/>
                  </a:cubicBezTo>
                  <a:cubicBezTo>
                    <a:pt x="28" y="949"/>
                    <a:pt x="28" y="963"/>
                    <a:pt x="41" y="977"/>
                  </a:cubicBezTo>
                  <a:cubicBezTo>
                    <a:pt x="206" y="1321"/>
                    <a:pt x="426" y="1609"/>
                    <a:pt x="757" y="1789"/>
                  </a:cubicBezTo>
                  <a:cubicBezTo>
                    <a:pt x="977" y="1899"/>
                    <a:pt x="1197" y="1995"/>
                    <a:pt x="1431" y="2077"/>
                  </a:cubicBezTo>
                  <a:cubicBezTo>
                    <a:pt x="1582" y="2132"/>
                    <a:pt x="1582" y="2160"/>
                    <a:pt x="1486" y="2284"/>
                  </a:cubicBezTo>
                  <a:cubicBezTo>
                    <a:pt x="1389" y="2407"/>
                    <a:pt x="1307" y="2518"/>
                    <a:pt x="1211" y="2628"/>
                  </a:cubicBezTo>
                  <a:cubicBezTo>
                    <a:pt x="936" y="2972"/>
                    <a:pt x="812" y="3385"/>
                    <a:pt x="729" y="3811"/>
                  </a:cubicBezTo>
                  <a:cubicBezTo>
                    <a:pt x="716" y="3838"/>
                    <a:pt x="716" y="3866"/>
                    <a:pt x="716" y="3893"/>
                  </a:cubicBezTo>
                  <a:cubicBezTo>
                    <a:pt x="716" y="3946"/>
                    <a:pt x="755" y="3990"/>
                    <a:pt x="804" y="3990"/>
                  </a:cubicBezTo>
                  <a:cubicBezTo>
                    <a:pt x="820" y="3990"/>
                    <a:pt x="837" y="3986"/>
                    <a:pt x="853" y="3976"/>
                  </a:cubicBezTo>
                  <a:cubicBezTo>
                    <a:pt x="922" y="3948"/>
                    <a:pt x="1004" y="3908"/>
                    <a:pt x="1073" y="3866"/>
                  </a:cubicBezTo>
                  <a:cubicBezTo>
                    <a:pt x="1444" y="3605"/>
                    <a:pt x="1761" y="3275"/>
                    <a:pt x="2022" y="2890"/>
                  </a:cubicBezTo>
                  <a:cubicBezTo>
                    <a:pt x="2064" y="2820"/>
                    <a:pt x="2105" y="2738"/>
                    <a:pt x="2187" y="2669"/>
                  </a:cubicBezTo>
                  <a:cubicBezTo>
                    <a:pt x="2229" y="2683"/>
                    <a:pt x="2242" y="2724"/>
                    <a:pt x="2257" y="2765"/>
                  </a:cubicBezTo>
                  <a:cubicBezTo>
                    <a:pt x="2352" y="3040"/>
                    <a:pt x="2545" y="3247"/>
                    <a:pt x="2738" y="3426"/>
                  </a:cubicBezTo>
                  <a:cubicBezTo>
                    <a:pt x="2958" y="3632"/>
                    <a:pt x="3205" y="3756"/>
                    <a:pt x="3453" y="3921"/>
                  </a:cubicBezTo>
                  <a:cubicBezTo>
                    <a:pt x="3467" y="3935"/>
                    <a:pt x="3495" y="3948"/>
                    <a:pt x="3522" y="3948"/>
                  </a:cubicBezTo>
                  <a:cubicBezTo>
                    <a:pt x="3539" y="3954"/>
                    <a:pt x="3556" y="3957"/>
                    <a:pt x="3571" y="3957"/>
                  </a:cubicBezTo>
                  <a:cubicBezTo>
                    <a:pt x="3631" y="3957"/>
                    <a:pt x="3679" y="3915"/>
                    <a:pt x="3701" y="3838"/>
                  </a:cubicBezTo>
                  <a:cubicBezTo>
                    <a:pt x="3728" y="3756"/>
                    <a:pt x="3756" y="3660"/>
                    <a:pt x="3743" y="3563"/>
                  </a:cubicBezTo>
                  <a:cubicBezTo>
                    <a:pt x="3715" y="3398"/>
                    <a:pt x="3673" y="3233"/>
                    <a:pt x="3591" y="3082"/>
                  </a:cubicBezTo>
                  <a:cubicBezTo>
                    <a:pt x="3453" y="2862"/>
                    <a:pt x="3315" y="2642"/>
                    <a:pt x="3137" y="2462"/>
                  </a:cubicBezTo>
                  <a:cubicBezTo>
                    <a:pt x="3095" y="2422"/>
                    <a:pt x="3055" y="2367"/>
                    <a:pt x="3013" y="2325"/>
                  </a:cubicBezTo>
                  <a:lnTo>
                    <a:pt x="3013" y="2284"/>
                  </a:lnTo>
                  <a:cubicBezTo>
                    <a:pt x="3013" y="2270"/>
                    <a:pt x="3040" y="2257"/>
                    <a:pt x="3055" y="2257"/>
                  </a:cubicBezTo>
                  <a:cubicBezTo>
                    <a:pt x="3150" y="2257"/>
                    <a:pt x="3247" y="2257"/>
                    <a:pt x="3343" y="2242"/>
                  </a:cubicBezTo>
                  <a:cubicBezTo>
                    <a:pt x="3838" y="2202"/>
                    <a:pt x="4265" y="2009"/>
                    <a:pt x="4623" y="1651"/>
                  </a:cubicBezTo>
                  <a:cubicBezTo>
                    <a:pt x="4651" y="1624"/>
                    <a:pt x="4664" y="1596"/>
                    <a:pt x="4691" y="1569"/>
                  </a:cubicBezTo>
                  <a:cubicBezTo>
                    <a:pt x="4706" y="1541"/>
                    <a:pt x="4691" y="1486"/>
                    <a:pt x="4664" y="1459"/>
                  </a:cubicBezTo>
                  <a:cubicBezTo>
                    <a:pt x="4636" y="1444"/>
                    <a:pt x="4596" y="1431"/>
                    <a:pt x="4568" y="1431"/>
                  </a:cubicBezTo>
                  <a:cubicBezTo>
                    <a:pt x="4351" y="1401"/>
                    <a:pt x="4135" y="1375"/>
                    <a:pt x="3919" y="1375"/>
                  </a:cubicBezTo>
                  <a:cubicBezTo>
                    <a:pt x="3736" y="1375"/>
                    <a:pt x="3554" y="1394"/>
                    <a:pt x="3371" y="1444"/>
                  </a:cubicBezTo>
                  <a:cubicBezTo>
                    <a:pt x="3275" y="1486"/>
                    <a:pt x="3165" y="1499"/>
                    <a:pt x="3055" y="1527"/>
                  </a:cubicBezTo>
                  <a:cubicBezTo>
                    <a:pt x="3047" y="1530"/>
                    <a:pt x="3039" y="1531"/>
                    <a:pt x="3032" y="1531"/>
                  </a:cubicBezTo>
                  <a:cubicBezTo>
                    <a:pt x="2999" y="1531"/>
                    <a:pt x="2972" y="1506"/>
                    <a:pt x="2972" y="1472"/>
                  </a:cubicBezTo>
                  <a:cubicBezTo>
                    <a:pt x="2958" y="1046"/>
                    <a:pt x="2793" y="661"/>
                    <a:pt x="2655" y="276"/>
                  </a:cubicBezTo>
                  <a:cubicBezTo>
                    <a:pt x="2628" y="193"/>
                    <a:pt x="2587" y="110"/>
                    <a:pt x="2559" y="41"/>
                  </a:cubicBezTo>
                  <a:cubicBezTo>
                    <a:pt x="2545" y="28"/>
                    <a:pt x="2518" y="0"/>
                    <a:pt x="2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
            <p:cNvSpPr/>
            <p:nvPr/>
          </p:nvSpPr>
          <p:spPr>
            <a:xfrm>
              <a:off x="2281700" y="1088700"/>
              <a:ext cx="19975" cy="25025"/>
            </a:xfrm>
            <a:custGeom>
              <a:avLst/>
              <a:gdLst/>
              <a:ahLst/>
              <a:cxnLst/>
              <a:rect l="l" t="t" r="r" b="b"/>
              <a:pathLst>
                <a:path w="799" h="1001" extrusionOk="0">
                  <a:moveTo>
                    <a:pt x="633" y="1"/>
                  </a:moveTo>
                  <a:cubicBezTo>
                    <a:pt x="551" y="1"/>
                    <a:pt x="496" y="56"/>
                    <a:pt x="441" y="138"/>
                  </a:cubicBezTo>
                  <a:cubicBezTo>
                    <a:pt x="331" y="331"/>
                    <a:pt x="221" y="551"/>
                    <a:pt x="55" y="729"/>
                  </a:cubicBezTo>
                  <a:cubicBezTo>
                    <a:pt x="0" y="784"/>
                    <a:pt x="15" y="881"/>
                    <a:pt x="55" y="936"/>
                  </a:cubicBezTo>
                  <a:cubicBezTo>
                    <a:pt x="82" y="979"/>
                    <a:pt x="129" y="1001"/>
                    <a:pt x="181" y="1001"/>
                  </a:cubicBezTo>
                  <a:cubicBezTo>
                    <a:pt x="212" y="1001"/>
                    <a:pt x="245" y="993"/>
                    <a:pt x="276" y="977"/>
                  </a:cubicBezTo>
                  <a:cubicBezTo>
                    <a:pt x="331" y="950"/>
                    <a:pt x="372" y="909"/>
                    <a:pt x="400" y="854"/>
                  </a:cubicBezTo>
                  <a:cubicBezTo>
                    <a:pt x="523" y="674"/>
                    <a:pt x="633" y="482"/>
                    <a:pt x="743" y="289"/>
                  </a:cubicBezTo>
                  <a:cubicBezTo>
                    <a:pt x="758" y="262"/>
                    <a:pt x="771" y="234"/>
                    <a:pt x="785" y="193"/>
                  </a:cubicBezTo>
                  <a:cubicBezTo>
                    <a:pt x="798" y="111"/>
                    <a:pt x="730"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
            <p:cNvSpPr/>
            <p:nvPr/>
          </p:nvSpPr>
          <p:spPr>
            <a:xfrm>
              <a:off x="1958400" y="1106600"/>
              <a:ext cx="18950" cy="21650"/>
            </a:xfrm>
            <a:custGeom>
              <a:avLst/>
              <a:gdLst/>
              <a:ahLst/>
              <a:cxnLst/>
              <a:rect l="l" t="t" r="r" b="b"/>
              <a:pathLst>
                <a:path w="758" h="866" extrusionOk="0">
                  <a:moveTo>
                    <a:pt x="207" y="0"/>
                  </a:moveTo>
                  <a:cubicBezTo>
                    <a:pt x="138" y="0"/>
                    <a:pt x="83" y="13"/>
                    <a:pt x="55" y="68"/>
                  </a:cubicBezTo>
                  <a:cubicBezTo>
                    <a:pt x="14" y="123"/>
                    <a:pt x="0" y="193"/>
                    <a:pt x="28" y="234"/>
                  </a:cubicBezTo>
                  <a:lnTo>
                    <a:pt x="440" y="811"/>
                  </a:lnTo>
                  <a:cubicBezTo>
                    <a:pt x="469" y="848"/>
                    <a:pt x="510" y="865"/>
                    <a:pt x="552" y="865"/>
                  </a:cubicBezTo>
                  <a:cubicBezTo>
                    <a:pt x="590" y="865"/>
                    <a:pt x="628" y="852"/>
                    <a:pt x="660" y="826"/>
                  </a:cubicBezTo>
                  <a:cubicBezTo>
                    <a:pt x="730" y="771"/>
                    <a:pt x="757" y="688"/>
                    <a:pt x="702" y="606"/>
                  </a:cubicBezTo>
                  <a:cubicBezTo>
                    <a:pt x="578" y="413"/>
                    <a:pt x="440" y="234"/>
                    <a:pt x="303" y="55"/>
                  </a:cubicBezTo>
                  <a:cubicBezTo>
                    <a:pt x="275" y="28"/>
                    <a:pt x="235" y="13"/>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
            <p:cNvSpPr/>
            <p:nvPr/>
          </p:nvSpPr>
          <p:spPr>
            <a:xfrm>
              <a:off x="2259350" y="1070850"/>
              <a:ext cx="14475" cy="23050"/>
            </a:xfrm>
            <a:custGeom>
              <a:avLst/>
              <a:gdLst/>
              <a:ahLst/>
              <a:cxnLst/>
              <a:rect l="l" t="t" r="r" b="b"/>
              <a:pathLst>
                <a:path w="579" h="922" extrusionOk="0">
                  <a:moveTo>
                    <a:pt x="411" y="0"/>
                  </a:moveTo>
                  <a:cubicBezTo>
                    <a:pt x="355" y="0"/>
                    <a:pt x="305" y="27"/>
                    <a:pt x="276" y="95"/>
                  </a:cubicBezTo>
                  <a:cubicBezTo>
                    <a:pt x="179" y="288"/>
                    <a:pt x="97" y="495"/>
                    <a:pt x="14" y="700"/>
                  </a:cubicBezTo>
                  <a:cubicBezTo>
                    <a:pt x="1" y="715"/>
                    <a:pt x="1" y="728"/>
                    <a:pt x="1" y="742"/>
                  </a:cubicBezTo>
                  <a:cubicBezTo>
                    <a:pt x="1" y="811"/>
                    <a:pt x="28" y="880"/>
                    <a:pt x="97" y="907"/>
                  </a:cubicBezTo>
                  <a:cubicBezTo>
                    <a:pt x="116" y="917"/>
                    <a:pt x="135" y="922"/>
                    <a:pt x="154" y="922"/>
                  </a:cubicBezTo>
                  <a:cubicBezTo>
                    <a:pt x="189" y="922"/>
                    <a:pt x="221" y="906"/>
                    <a:pt x="248" y="880"/>
                  </a:cubicBezTo>
                  <a:cubicBezTo>
                    <a:pt x="289" y="852"/>
                    <a:pt x="331" y="797"/>
                    <a:pt x="358" y="742"/>
                  </a:cubicBezTo>
                  <a:cubicBezTo>
                    <a:pt x="413" y="605"/>
                    <a:pt x="469" y="467"/>
                    <a:pt x="537" y="330"/>
                  </a:cubicBezTo>
                  <a:cubicBezTo>
                    <a:pt x="551" y="288"/>
                    <a:pt x="564" y="247"/>
                    <a:pt x="564" y="219"/>
                  </a:cubicBezTo>
                  <a:cubicBezTo>
                    <a:pt x="579" y="123"/>
                    <a:pt x="551" y="54"/>
                    <a:pt x="482" y="13"/>
                  </a:cubicBezTo>
                  <a:cubicBezTo>
                    <a:pt x="458" y="5"/>
                    <a:pt x="434"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
            <p:cNvSpPr/>
            <p:nvPr/>
          </p:nvSpPr>
          <p:spPr>
            <a:xfrm>
              <a:off x="2068450" y="1204500"/>
              <a:ext cx="17525" cy="21225"/>
            </a:xfrm>
            <a:custGeom>
              <a:avLst/>
              <a:gdLst/>
              <a:ahLst/>
              <a:cxnLst/>
              <a:rect l="l" t="t" r="r" b="b"/>
              <a:pathLst>
                <a:path w="701" h="849" extrusionOk="0">
                  <a:moveTo>
                    <a:pt x="162" y="1"/>
                  </a:moveTo>
                  <a:cubicBezTo>
                    <a:pt x="133" y="1"/>
                    <a:pt x="106" y="8"/>
                    <a:pt x="83" y="19"/>
                  </a:cubicBezTo>
                  <a:cubicBezTo>
                    <a:pt x="28" y="46"/>
                    <a:pt x="1" y="129"/>
                    <a:pt x="1" y="197"/>
                  </a:cubicBezTo>
                  <a:cubicBezTo>
                    <a:pt x="15" y="239"/>
                    <a:pt x="28" y="280"/>
                    <a:pt x="56" y="307"/>
                  </a:cubicBezTo>
                  <a:cubicBezTo>
                    <a:pt x="152" y="459"/>
                    <a:pt x="263" y="610"/>
                    <a:pt x="373" y="762"/>
                  </a:cubicBezTo>
                  <a:cubicBezTo>
                    <a:pt x="400" y="803"/>
                    <a:pt x="441" y="830"/>
                    <a:pt x="483" y="844"/>
                  </a:cubicBezTo>
                  <a:cubicBezTo>
                    <a:pt x="493" y="847"/>
                    <a:pt x="504" y="848"/>
                    <a:pt x="514" y="848"/>
                  </a:cubicBezTo>
                  <a:cubicBezTo>
                    <a:pt x="613" y="848"/>
                    <a:pt x="700" y="737"/>
                    <a:pt x="675" y="637"/>
                  </a:cubicBezTo>
                  <a:cubicBezTo>
                    <a:pt x="661" y="597"/>
                    <a:pt x="648" y="555"/>
                    <a:pt x="620" y="527"/>
                  </a:cubicBezTo>
                  <a:lnTo>
                    <a:pt x="331" y="115"/>
                  </a:lnTo>
                  <a:cubicBezTo>
                    <a:pt x="318" y="87"/>
                    <a:pt x="290" y="60"/>
                    <a:pt x="276" y="46"/>
                  </a:cubicBezTo>
                  <a:cubicBezTo>
                    <a:pt x="244" y="14"/>
                    <a:pt x="202"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2140000" y="1123350"/>
              <a:ext cx="10000" cy="22125"/>
            </a:xfrm>
            <a:custGeom>
              <a:avLst/>
              <a:gdLst/>
              <a:ahLst/>
              <a:cxnLst/>
              <a:rect l="l" t="t" r="r" b="b"/>
              <a:pathLst>
                <a:path w="400" h="885" extrusionOk="0">
                  <a:moveTo>
                    <a:pt x="160" y="0"/>
                  </a:moveTo>
                  <a:cubicBezTo>
                    <a:pt x="148" y="0"/>
                    <a:pt x="136" y="2"/>
                    <a:pt x="125" y="4"/>
                  </a:cubicBezTo>
                  <a:cubicBezTo>
                    <a:pt x="70" y="18"/>
                    <a:pt x="28" y="59"/>
                    <a:pt x="15" y="114"/>
                  </a:cubicBezTo>
                  <a:cubicBezTo>
                    <a:pt x="0" y="156"/>
                    <a:pt x="0" y="183"/>
                    <a:pt x="0" y="224"/>
                  </a:cubicBezTo>
                  <a:cubicBezTo>
                    <a:pt x="28" y="389"/>
                    <a:pt x="42" y="554"/>
                    <a:pt x="70" y="719"/>
                  </a:cubicBezTo>
                  <a:cubicBezTo>
                    <a:pt x="83" y="829"/>
                    <a:pt x="138" y="884"/>
                    <a:pt x="220" y="884"/>
                  </a:cubicBezTo>
                  <a:cubicBezTo>
                    <a:pt x="303" y="884"/>
                    <a:pt x="385" y="816"/>
                    <a:pt x="400" y="692"/>
                  </a:cubicBezTo>
                  <a:lnTo>
                    <a:pt x="400" y="609"/>
                  </a:lnTo>
                  <a:cubicBezTo>
                    <a:pt x="385" y="472"/>
                    <a:pt x="358" y="334"/>
                    <a:pt x="345" y="183"/>
                  </a:cubicBezTo>
                  <a:cubicBezTo>
                    <a:pt x="330" y="141"/>
                    <a:pt x="317" y="101"/>
                    <a:pt x="303" y="73"/>
                  </a:cubicBezTo>
                  <a:cubicBezTo>
                    <a:pt x="280" y="27"/>
                    <a:pt x="219"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2113850" y="1008850"/>
              <a:ext cx="10025" cy="22150"/>
            </a:xfrm>
            <a:custGeom>
              <a:avLst/>
              <a:gdLst/>
              <a:ahLst/>
              <a:cxnLst/>
              <a:rect l="l" t="t" r="r" b="b"/>
              <a:pathLst>
                <a:path w="401" h="886" extrusionOk="0">
                  <a:moveTo>
                    <a:pt x="180" y="0"/>
                  </a:moveTo>
                  <a:cubicBezTo>
                    <a:pt x="170" y="0"/>
                    <a:pt x="161" y="1"/>
                    <a:pt x="153" y="3"/>
                  </a:cubicBezTo>
                  <a:cubicBezTo>
                    <a:pt x="70" y="3"/>
                    <a:pt x="15" y="71"/>
                    <a:pt x="1" y="154"/>
                  </a:cubicBezTo>
                  <a:cubicBezTo>
                    <a:pt x="1" y="361"/>
                    <a:pt x="28" y="566"/>
                    <a:pt x="70" y="773"/>
                  </a:cubicBezTo>
                  <a:cubicBezTo>
                    <a:pt x="82" y="846"/>
                    <a:pt x="136" y="886"/>
                    <a:pt x="205" y="886"/>
                  </a:cubicBezTo>
                  <a:cubicBezTo>
                    <a:pt x="215" y="886"/>
                    <a:pt x="225" y="885"/>
                    <a:pt x="235" y="883"/>
                  </a:cubicBezTo>
                  <a:cubicBezTo>
                    <a:pt x="318" y="883"/>
                    <a:pt x="373" y="814"/>
                    <a:pt x="400" y="649"/>
                  </a:cubicBezTo>
                  <a:cubicBezTo>
                    <a:pt x="373" y="511"/>
                    <a:pt x="358" y="306"/>
                    <a:pt x="318" y="113"/>
                  </a:cubicBezTo>
                  <a:cubicBezTo>
                    <a:pt x="305" y="41"/>
                    <a:pt x="241"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2203975" y="1159400"/>
              <a:ext cx="14475" cy="19225"/>
            </a:xfrm>
            <a:custGeom>
              <a:avLst/>
              <a:gdLst/>
              <a:ahLst/>
              <a:cxnLst/>
              <a:rect l="l" t="t" r="r" b="b"/>
              <a:pathLst>
                <a:path w="579" h="769" extrusionOk="0">
                  <a:moveTo>
                    <a:pt x="400" y="0"/>
                  </a:moveTo>
                  <a:cubicBezTo>
                    <a:pt x="353" y="0"/>
                    <a:pt x="307" y="22"/>
                    <a:pt x="275" y="62"/>
                  </a:cubicBezTo>
                  <a:cubicBezTo>
                    <a:pt x="152" y="213"/>
                    <a:pt x="83" y="378"/>
                    <a:pt x="14" y="530"/>
                  </a:cubicBezTo>
                  <a:cubicBezTo>
                    <a:pt x="0" y="640"/>
                    <a:pt x="28" y="708"/>
                    <a:pt x="97" y="750"/>
                  </a:cubicBezTo>
                  <a:cubicBezTo>
                    <a:pt x="118" y="762"/>
                    <a:pt x="142" y="768"/>
                    <a:pt x="166" y="768"/>
                  </a:cubicBezTo>
                  <a:cubicBezTo>
                    <a:pt x="220" y="768"/>
                    <a:pt x="275" y="738"/>
                    <a:pt x="303" y="680"/>
                  </a:cubicBezTo>
                  <a:cubicBezTo>
                    <a:pt x="385" y="543"/>
                    <a:pt x="468" y="392"/>
                    <a:pt x="537" y="240"/>
                  </a:cubicBezTo>
                  <a:cubicBezTo>
                    <a:pt x="578" y="158"/>
                    <a:pt x="550" y="75"/>
                    <a:pt x="495" y="34"/>
                  </a:cubicBezTo>
                  <a:cubicBezTo>
                    <a:pt x="467" y="11"/>
                    <a:pt x="433" y="0"/>
                    <a:pt x="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2321950" y="1020875"/>
              <a:ext cx="13100" cy="17975"/>
            </a:xfrm>
            <a:custGeom>
              <a:avLst/>
              <a:gdLst/>
              <a:ahLst/>
              <a:cxnLst/>
              <a:rect l="l" t="t" r="r" b="b"/>
              <a:pathLst>
                <a:path w="524" h="719" extrusionOk="0">
                  <a:moveTo>
                    <a:pt x="344" y="0"/>
                  </a:moveTo>
                  <a:cubicBezTo>
                    <a:pt x="300" y="0"/>
                    <a:pt x="260" y="16"/>
                    <a:pt x="234" y="58"/>
                  </a:cubicBezTo>
                  <a:cubicBezTo>
                    <a:pt x="138" y="210"/>
                    <a:pt x="56" y="361"/>
                    <a:pt x="14" y="540"/>
                  </a:cubicBezTo>
                  <a:cubicBezTo>
                    <a:pt x="1" y="608"/>
                    <a:pt x="56" y="678"/>
                    <a:pt x="111" y="705"/>
                  </a:cubicBezTo>
                  <a:cubicBezTo>
                    <a:pt x="133" y="714"/>
                    <a:pt x="156" y="719"/>
                    <a:pt x="178" y="719"/>
                  </a:cubicBezTo>
                  <a:cubicBezTo>
                    <a:pt x="222" y="719"/>
                    <a:pt x="262" y="700"/>
                    <a:pt x="289" y="663"/>
                  </a:cubicBezTo>
                  <a:cubicBezTo>
                    <a:pt x="303" y="650"/>
                    <a:pt x="317" y="623"/>
                    <a:pt x="331" y="608"/>
                  </a:cubicBezTo>
                  <a:cubicBezTo>
                    <a:pt x="399" y="485"/>
                    <a:pt x="454" y="361"/>
                    <a:pt x="496" y="278"/>
                  </a:cubicBezTo>
                  <a:cubicBezTo>
                    <a:pt x="523" y="140"/>
                    <a:pt x="496" y="58"/>
                    <a:pt x="427" y="17"/>
                  </a:cubicBezTo>
                  <a:cubicBezTo>
                    <a:pt x="400" y="7"/>
                    <a:pt x="371"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2093225" y="1048675"/>
              <a:ext cx="9325" cy="16375"/>
            </a:xfrm>
            <a:custGeom>
              <a:avLst/>
              <a:gdLst/>
              <a:ahLst/>
              <a:cxnLst/>
              <a:rect l="l" t="t" r="r" b="b"/>
              <a:pathLst>
                <a:path w="373" h="655" extrusionOk="0">
                  <a:moveTo>
                    <a:pt x="164" y="1"/>
                  </a:moveTo>
                  <a:cubicBezTo>
                    <a:pt x="150" y="1"/>
                    <a:pt x="137" y="3"/>
                    <a:pt x="125" y="6"/>
                  </a:cubicBezTo>
                  <a:cubicBezTo>
                    <a:pt x="55" y="33"/>
                    <a:pt x="0" y="74"/>
                    <a:pt x="0" y="143"/>
                  </a:cubicBezTo>
                  <a:cubicBezTo>
                    <a:pt x="0" y="294"/>
                    <a:pt x="14" y="432"/>
                    <a:pt x="70" y="569"/>
                  </a:cubicBezTo>
                  <a:cubicBezTo>
                    <a:pt x="93" y="617"/>
                    <a:pt x="158" y="655"/>
                    <a:pt x="211" y="655"/>
                  </a:cubicBezTo>
                  <a:cubicBezTo>
                    <a:pt x="219" y="655"/>
                    <a:pt x="227" y="654"/>
                    <a:pt x="235" y="652"/>
                  </a:cubicBezTo>
                  <a:cubicBezTo>
                    <a:pt x="303" y="624"/>
                    <a:pt x="358" y="584"/>
                    <a:pt x="372" y="474"/>
                  </a:cubicBezTo>
                  <a:cubicBezTo>
                    <a:pt x="372" y="364"/>
                    <a:pt x="358" y="212"/>
                    <a:pt x="290" y="74"/>
                  </a:cubicBezTo>
                  <a:cubicBezTo>
                    <a:pt x="257" y="21"/>
                    <a:pt x="20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2030300" y="1135550"/>
              <a:ext cx="12025" cy="14400"/>
            </a:xfrm>
            <a:custGeom>
              <a:avLst/>
              <a:gdLst/>
              <a:ahLst/>
              <a:cxnLst/>
              <a:rect l="l" t="t" r="r" b="b"/>
              <a:pathLst>
                <a:path w="481" h="576" extrusionOk="0">
                  <a:moveTo>
                    <a:pt x="181" y="0"/>
                  </a:moveTo>
                  <a:cubicBezTo>
                    <a:pt x="141" y="0"/>
                    <a:pt x="100" y="15"/>
                    <a:pt x="68" y="39"/>
                  </a:cubicBezTo>
                  <a:cubicBezTo>
                    <a:pt x="28" y="80"/>
                    <a:pt x="0" y="163"/>
                    <a:pt x="13" y="218"/>
                  </a:cubicBezTo>
                  <a:cubicBezTo>
                    <a:pt x="55" y="341"/>
                    <a:pt x="123" y="438"/>
                    <a:pt x="220" y="534"/>
                  </a:cubicBezTo>
                  <a:cubicBezTo>
                    <a:pt x="246" y="561"/>
                    <a:pt x="278" y="576"/>
                    <a:pt x="313" y="576"/>
                  </a:cubicBezTo>
                  <a:cubicBezTo>
                    <a:pt x="332" y="576"/>
                    <a:pt x="351" y="571"/>
                    <a:pt x="371" y="561"/>
                  </a:cubicBezTo>
                  <a:cubicBezTo>
                    <a:pt x="440" y="534"/>
                    <a:pt x="468" y="493"/>
                    <a:pt x="481" y="424"/>
                  </a:cubicBezTo>
                  <a:lnTo>
                    <a:pt x="481" y="383"/>
                  </a:lnTo>
                  <a:cubicBezTo>
                    <a:pt x="440" y="245"/>
                    <a:pt x="371" y="121"/>
                    <a:pt x="261" y="25"/>
                  </a:cubicBezTo>
                  <a:cubicBezTo>
                    <a:pt x="238" y="8"/>
                    <a:pt x="210"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1983150" y="1046800"/>
              <a:ext cx="11400" cy="13525"/>
            </a:xfrm>
            <a:custGeom>
              <a:avLst/>
              <a:gdLst/>
              <a:ahLst/>
              <a:cxnLst/>
              <a:rect l="l" t="t" r="r" b="b"/>
              <a:pathLst>
                <a:path w="456" h="541" extrusionOk="0">
                  <a:moveTo>
                    <a:pt x="170" y="0"/>
                  </a:moveTo>
                  <a:cubicBezTo>
                    <a:pt x="90" y="0"/>
                    <a:pt x="11" y="67"/>
                    <a:pt x="1" y="149"/>
                  </a:cubicBezTo>
                  <a:cubicBezTo>
                    <a:pt x="1" y="273"/>
                    <a:pt x="138" y="507"/>
                    <a:pt x="248" y="534"/>
                  </a:cubicBezTo>
                  <a:cubicBezTo>
                    <a:pt x="263" y="538"/>
                    <a:pt x="278" y="540"/>
                    <a:pt x="292" y="540"/>
                  </a:cubicBezTo>
                  <a:cubicBezTo>
                    <a:pt x="372" y="540"/>
                    <a:pt x="443" y="479"/>
                    <a:pt x="455" y="397"/>
                  </a:cubicBezTo>
                  <a:lnTo>
                    <a:pt x="455" y="356"/>
                  </a:lnTo>
                  <a:cubicBezTo>
                    <a:pt x="413" y="218"/>
                    <a:pt x="345" y="108"/>
                    <a:pt x="248" y="26"/>
                  </a:cubicBezTo>
                  <a:cubicBezTo>
                    <a:pt x="224" y="8"/>
                    <a:pt x="197" y="0"/>
                    <a:pt x="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 name="Google Shape;570;p5"/>
          <p:cNvSpPr/>
          <p:nvPr/>
        </p:nvSpPr>
        <p:spPr>
          <a:xfrm>
            <a:off x="7075975" y="-529701"/>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183753" y="2468195"/>
            <a:ext cx="389663" cy="207064"/>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 name="Google Shape;572;p5"/>
          <p:cNvGrpSpPr/>
          <p:nvPr/>
        </p:nvGrpSpPr>
        <p:grpSpPr>
          <a:xfrm>
            <a:off x="8343889" y="4467564"/>
            <a:ext cx="1200748" cy="1182769"/>
            <a:chOff x="960250" y="302050"/>
            <a:chExt cx="721300" cy="710500"/>
          </a:xfrm>
        </p:grpSpPr>
        <p:sp>
          <p:nvSpPr>
            <p:cNvPr id="573" name="Google Shape;573;p5"/>
            <p:cNvSpPr/>
            <p:nvPr/>
          </p:nvSpPr>
          <p:spPr>
            <a:xfrm>
              <a:off x="960250" y="305500"/>
              <a:ext cx="721300" cy="707050"/>
            </a:xfrm>
            <a:custGeom>
              <a:avLst/>
              <a:gdLst/>
              <a:ahLst/>
              <a:cxnLst/>
              <a:rect l="l" t="t" r="r" b="b"/>
              <a:pathLst>
                <a:path w="28852" h="28282" extrusionOk="0">
                  <a:moveTo>
                    <a:pt x="9750" y="1"/>
                  </a:moveTo>
                  <a:cubicBezTo>
                    <a:pt x="9632" y="1"/>
                    <a:pt x="9501" y="114"/>
                    <a:pt x="9370" y="167"/>
                  </a:cubicBezTo>
                  <a:cubicBezTo>
                    <a:pt x="9439" y="277"/>
                    <a:pt x="9494" y="401"/>
                    <a:pt x="9563" y="511"/>
                  </a:cubicBezTo>
                  <a:cubicBezTo>
                    <a:pt x="9796" y="841"/>
                    <a:pt x="10113" y="1144"/>
                    <a:pt x="10251" y="1515"/>
                  </a:cubicBezTo>
                  <a:cubicBezTo>
                    <a:pt x="10609" y="2492"/>
                    <a:pt x="10870" y="3496"/>
                    <a:pt x="11187" y="4473"/>
                  </a:cubicBezTo>
                  <a:cubicBezTo>
                    <a:pt x="11585" y="5697"/>
                    <a:pt x="11984" y="6936"/>
                    <a:pt x="12452" y="8133"/>
                  </a:cubicBezTo>
                  <a:cubicBezTo>
                    <a:pt x="12700" y="8752"/>
                    <a:pt x="13113" y="9289"/>
                    <a:pt x="13456" y="9894"/>
                  </a:cubicBezTo>
                  <a:cubicBezTo>
                    <a:pt x="13333" y="9839"/>
                    <a:pt x="13208" y="9797"/>
                    <a:pt x="13098" y="9756"/>
                  </a:cubicBezTo>
                  <a:cubicBezTo>
                    <a:pt x="12287" y="9481"/>
                    <a:pt x="11502" y="9151"/>
                    <a:pt x="10677" y="8958"/>
                  </a:cubicBezTo>
                  <a:cubicBezTo>
                    <a:pt x="9645" y="8711"/>
                    <a:pt x="8627" y="8580"/>
                    <a:pt x="7622" y="8580"/>
                  </a:cubicBezTo>
                  <a:cubicBezTo>
                    <a:pt x="5893" y="8580"/>
                    <a:pt x="4205" y="8967"/>
                    <a:pt x="2560" y="9811"/>
                  </a:cubicBezTo>
                  <a:cubicBezTo>
                    <a:pt x="1914" y="10142"/>
                    <a:pt x="1267" y="10472"/>
                    <a:pt x="634" y="10815"/>
                  </a:cubicBezTo>
                  <a:cubicBezTo>
                    <a:pt x="56" y="11105"/>
                    <a:pt x="1" y="11490"/>
                    <a:pt x="510" y="11861"/>
                  </a:cubicBezTo>
                  <a:cubicBezTo>
                    <a:pt x="1804" y="12811"/>
                    <a:pt x="3083" y="13774"/>
                    <a:pt x="4431" y="14640"/>
                  </a:cubicBezTo>
                  <a:cubicBezTo>
                    <a:pt x="6041" y="15686"/>
                    <a:pt x="7775" y="16456"/>
                    <a:pt x="9673" y="16800"/>
                  </a:cubicBezTo>
                  <a:cubicBezTo>
                    <a:pt x="10237" y="16896"/>
                    <a:pt x="10801" y="16966"/>
                    <a:pt x="11352" y="17048"/>
                  </a:cubicBezTo>
                  <a:cubicBezTo>
                    <a:pt x="11297" y="17144"/>
                    <a:pt x="11214" y="17158"/>
                    <a:pt x="11145" y="17186"/>
                  </a:cubicBezTo>
                  <a:cubicBezTo>
                    <a:pt x="8586" y="18217"/>
                    <a:pt x="6729" y="19965"/>
                    <a:pt x="5766" y="22564"/>
                  </a:cubicBezTo>
                  <a:cubicBezTo>
                    <a:pt x="5353" y="23707"/>
                    <a:pt x="5064" y="24890"/>
                    <a:pt x="4761" y="26059"/>
                  </a:cubicBezTo>
                  <a:cubicBezTo>
                    <a:pt x="4610" y="26637"/>
                    <a:pt x="4541" y="27229"/>
                    <a:pt x="4473" y="27820"/>
                  </a:cubicBezTo>
                  <a:cubicBezTo>
                    <a:pt x="4458" y="27972"/>
                    <a:pt x="4596" y="28192"/>
                    <a:pt x="4734" y="28275"/>
                  </a:cubicBezTo>
                  <a:cubicBezTo>
                    <a:pt x="4743" y="28279"/>
                    <a:pt x="4754" y="28281"/>
                    <a:pt x="4767" y="28281"/>
                  </a:cubicBezTo>
                  <a:cubicBezTo>
                    <a:pt x="4865" y="28281"/>
                    <a:pt x="5050" y="28152"/>
                    <a:pt x="5161" y="28054"/>
                  </a:cubicBezTo>
                  <a:cubicBezTo>
                    <a:pt x="5366" y="27862"/>
                    <a:pt x="5546" y="27600"/>
                    <a:pt x="5752" y="27394"/>
                  </a:cubicBezTo>
                  <a:cubicBezTo>
                    <a:pt x="7676" y="25483"/>
                    <a:pt x="9988" y="24587"/>
                    <a:pt x="12673" y="24587"/>
                  </a:cubicBezTo>
                  <a:cubicBezTo>
                    <a:pt x="12714" y="24587"/>
                    <a:pt x="12755" y="24587"/>
                    <a:pt x="12796" y="24587"/>
                  </a:cubicBezTo>
                  <a:cubicBezTo>
                    <a:pt x="13044" y="24591"/>
                    <a:pt x="13294" y="24592"/>
                    <a:pt x="13544" y="24592"/>
                  </a:cubicBezTo>
                  <a:cubicBezTo>
                    <a:pt x="14303" y="24592"/>
                    <a:pt x="15067" y="24577"/>
                    <a:pt x="15822" y="24546"/>
                  </a:cubicBezTo>
                  <a:cubicBezTo>
                    <a:pt x="17708" y="24463"/>
                    <a:pt x="19399" y="23844"/>
                    <a:pt x="20830" y="22619"/>
                  </a:cubicBezTo>
                  <a:cubicBezTo>
                    <a:pt x="21753" y="21822"/>
                    <a:pt x="22633" y="20983"/>
                    <a:pt x="23499" y="20130"/>
                  </a:cubicBezTo>
                  <a:cubicBezTo>
                    <a:pt x="24985" y="18644"/>
                    <a:pt x="26388" y="17076"/>
                    <a:pt x="28535" y="16511"/>
                  </a:cubicBezTo>
                  <a:cubicBezTo>
                    <a:pt x="28672" y="16483"/>
                    <a:pt x="28852" y="16278"/>
                    <a:pt x="28852" y="16153"/>
                  </a:cubicBezTo>
                  <a:cubicBezTo>
                    <a:pt x="28852" y="16016"/>
                    <a:pt x="28686" y="15851"/>
                    <a:pt x="28549" y="15768"/>
                  </a:cubicBezTo>
                  <a:cubicBezTo>
                    <a:pt x="28136" y="15520"/>
                    <a:pt x="27696" y="15328"/>
                    <a:pt x="27296" y="15080"/>
                  </a:cubicBezTo>
                  <a:cubicBezTo>
                    <a:pt x="25838" y="14214"/>
                    <a:pt x="24917" y="12866"/>
                    <a:pt x="24146" y="11407"/>
                  </a:cubicBezTo>
                  <a:cubicBezTo>
                    <a:pt x="23514" y="10182"/>
                    <a:pt x="22921" y="8931"/>
                    <a:pt x="22275" y="7706"/>
                  </a:cubicBezTo>
                  <a:cubicBezTo>
                    <a:pt x="21876" y="6977"/>
                    <a:pt x="21463" y="6234"/>
                    <a:pt x="20955" y="5560"/>
                  </a:cubicBezTo>
                  <a:cubicBezTo>
                    <a:pt x="18698" y="2616"/>
                    <a:pt x="15712" y="855"/>
                    <a:pt x="12040" y="304"/>
                  </a:cubicBezTo>
                  <a:cubicBezTo>
                    <a:pt x="11282" y="194"/>
                    <a:pt x="10526" y="84"/>
                    <a:pt x="9769" y="2"/>
                  </a:cubicBezTo>
                  <a:cubicBezTo>
                    <a:pt x="9763" y="1"/>
                    <a:pt x="9756" y="1"/>
                    <a:pt x="9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960250" y="305500"/>
              <a:ext cx="721300" cy="707050"/>
            </a:xfrm>
            <a:custGeom>
              <a:avLst/>
              <a:gdLst/>
              <a:ahLst/>
              <a:cxnLst/>
              <a:rect l="l" t="t" r="r" b="b"/>
              <a:pathLst>
                <a:path w="28852" h="28282" extrusionOk="0">
                  <a:moveTo>
                    <a:pt x="9750" y="1"/>
                  </a:moveTo>
                  <a:cubicBezTo>
                    <a:pt x="9632" y="1"/>
                    <a:pt x="9501" y="114"/>
                    <a:pt x="9370" y="167"/>
                  </a:cubicBezTo>
                  <a:cubicBezTo>
                    <a:pt x="9439" y="277"/>
                    <a:pt x="9494" y="401"/>
                    <a:pt x="9563" y="511"/>
                  </a:cubicBezTo>
                  <a:cubicBezTo>
                    <a:pt x="9796" y="841"/>
                    <a:pt x="10113" y="1144"/>
                    <a:pt x="10251" y="1515"/>
                  </a:cubicBezTo>
                  <a:cubicBezTo>
                    <a:pt x="10609" y="2492"/>
                    <a:pt x="10870" y="3496"/>
                    <a:pt x="11187" y="4473"/>
                  </a:cubicBezTo>
                  <a:cubicBezTo>
                    <a:pt x="11585" y="5697"/>
                    <a:pt x="11984" y="6936"/>
                    <a:pt x="12452" y="8133"/>
                  </a:cubicBezTo>
                  <a:cubicBezTo>
                    <a:pt x="12700" y="8752"/>
                    <a:pt x="13113" y="9289"/>
                    <a:pt x="13456" y="9894"/>
                  </a:cubicBezTo>
                  <a:cubicBezTo>
                    <a:pt x="13333" y="9839"/>
                    <a:pt x="13208" y="9797"/>
                    <a:pt x="13098" y="9756"/>
                  </a:cubicBezTo>
                  <a:cubicBezTo>
                    <a:pt x="12287" y="9481"/>
                    <a:pt x="11502" y="9151"/>
                    <a:pt x="10677" y="8958"/>
                  </a:cubicBezTo>
                  <a:cubicBezTo>
                    <a:pt x="9645" y="8711"/>
                    <a:pt x="8627" y="8580"/>
                    <a:pt x="7622" y="8580"/>
                  </a:cubicBezTo>
                  <a:cubicBezTo>
                    <a:pt x="5893" y="8580"/>
                    <a:pt x="4205" y="8967"/>
                    <a:pt x="2560" y="9811"/>
                  </a:cubicBezTo>
                  <a:cubicBezTo>
                    <a:pt x="1914" y="10142"/>
                    <a:pt x="1267" y="10472"/>
                    <a:pt x="634" y="10815"/>
                  </a:cubicBezTo>
                  <a:cubicBezTo>
                    <a:pt x="56" y="11105"/>
                    <a:pt x="1" y="11490"/>
                    <a:pt x="510" y="11861"/>
                  </a:cubicBezTo>
                  <a:cubicBezTo>
                    <a:pt x="1804" y="12811"/>
                    <a:pt x="3083" y="13774"/>
                    <a:pt x="4431" y="14640"/>
                  </a:cubicBezTo>
                  <a:cubicBezTo>
                    <a:pt x="6041" y="15686"/>
                    <a:pt x="7775" y="16456"/>
                    <a:pt x="9673" y="16800"/>
                  </a:cubicBezTo>
                  <a:cubicBezTo>
                    <a:pt x="10237" y="16896"/>
                    <a:pt x="10801" y="16966"/>
                    <a:pt x="11352" y="17048"/>
                  </a:cubicBezTo>
                  <a:cubicBezTo>
                    <a:pt x="11297" y="17144"/>
                    <a:pt x="11214" y="17158"/>
                    <a:pt x="11145" y="17186"/>
                  </a:cubicBezTo>
                  <a:cubicBezTo>
                    <a:pt x="8586" y="18217"/>
                    <a:pt x="6729" y="19965"/>
                    <a:pt x="5766" y="22564"/>
                  </a:cubicBezTo>
                  <a:cubicBezTo>
                    <a:pt x="5353" y="23707"/>
                    <a:pt x="5064" y="24890"/>
                    <a:pt x="4761" y="26059"/>
                  </a:cubicBezTo>
                  <a:cubicBezTo>
                    <a:pt x="4610" y="26637"/>
                    <a:pt x="4541" y="27229"/>
                    <a:pt x="4473" y="27820"/>
                  </a:cubicBezTo>
                  <a:cubicBezTo>
                    <a:pt x="4458" y="27972"/>
                    <a:pt x="4596" y="28192"/>
                    <a:pt x="4734" y="28275"/>
                  </a:cubicBezTo>
                  <a:cubicBezTo>
                    <a:pt x="4743" y="28279"/>
                    <a:pt x="4754" y="28281"/>
                    <a:pt x="4767" y="28281"/>
                  </a:cubicBezTo>
                  <a:cubicBezTo>
                    <a:pt x="4865" y="28281"/>
                    <a:pt x="5050" y="28152"/>
                    <a:pt x="5161" y="28054"/>
                  </a:cubicBezTo>
                  <a:cubicBezTo>
                    <a:pt x="5366" y="27862"/>
                    <a:pt x="5546" y="27600"/>
                    <a:pt x="5752" y="27394"/>
                  </a:cubicBezTo>
                  <a:cubicBezTo>
                    <a:pt x="7676" y="25483"/>
                    <a:pt x="9988" y="24587"/>
                    <a:pt x="12673" y="24587"/>
                  </a:cubicBezTo>
                  <a:cubicBezTo>
                    <a:pt x="12714" y="24587"/>
                    <a:pt x="12755" y="24587"/>
                    <a:pt x="12796" y="24587"/>
                  </a:cubicBezTo>
                  <a:cubicBezTo>
                    <a:pt x="13044" y="24591"/>
                    <a:pt x="13294" y="24592"/>
                    <a:pt x="13544" y="24592"/>
                  </a:cubicBezTo>
                  <a:cubicBezTo>
                    <a:pt x="14303" y="24592"/>
                    <a:pt x="15067" y="24577"/>
                    <a:pt x="15822" y="24546"/>
                  </a:cubicBezTo>
                  <a:cubicBezTo>
                    <a:pt x="17708" y="24463"/>
                    <a:pt x="19399" y="23844"/>
                    <a:pt x="20830" y="22619"/>
                  </a:cubicBezTo>
                  <a:cubicBezTo>
                    <a:pt x="21753" y="21822"/>
                    <a:pt x="22633" y="20983"/>
                    <a:pt x="23499" y="20130"/>
                  </a:cubicBezTo>
                  <a:cubicBezTo>
                    <a:pt x="24985" y="18644"/>
                    <a:pt x="26388" y="17076"/>
                    <a:pt x="28535" y="16511"/>
                  </a:cubicBezTo>
                  <a:cubicBezTo>
                    <a:pt x="28672" y="16483"/>
                    <a:pt x="28852" y="16278"/>
                    <a:pt x="28852" y="16153"/>
                  </a:cubicBezTo>
                  <a:cubicBezTo>
                    <a:pt x="28852" y="16016"/>
                    <a:pt x="28686" y="15851"/>
                    <a:pt x="28549" y="15768"/>
                  </a:cubicBezTo>
                  <a:cubicBezTo>
                    <a:pt x="28136" y="15520"/>
                    <a:pt x="27696" y="15328"/>
                    <a:pt x="27296" y="15080"/>
                  </a:cubicBezTo>
                  <a:cubicBezTo>
                    <a:pt x="25838" y="14214"/>
                    <a:pt x="24917" y="12866"/>
                    <a:pt x="24146" y="11407"/>
                  </a:cubicBezTo>
                  <a:cubicBezTo>
                    <a:pt x="23514" y="10182"/>
                    <a:pt x="22921" y="8931"/>
                    <a:pt x="22275" y="7706"/>
                  </a:cubicBezTo>
                  <a:cubicBezTo>
                    <a:pt x="21876" y="6977"/>
                    <a:pt x="21463" y="6234"/>
                    <a:pt x="20955" y="5560"/>
                  </a:cubicBezTo>
                  <a:cubicBezTo>
                    <a:pt x="18698" y="2616"/>
                    <a:pt x="15712" y="855"/>
                    <a:pt x="12040" y="304"/>
                  </a:cubicBezTo>
                  <a:cubicBezTo>
                    <a:pt x="11282" y="194"/>
                    <a:pt x="10526" y="84"/>
                    <a:pt x="9769" y="2"/>
                  </a:cubicBezTo>
                  <a:cubicBezTo>
                    <a:pt x="9763" y="1"/>
                    <a:pt x="9756" y="1"/>
                    <a:pt x="97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961300" y="563475"/>
              <a:ext cx="49200" cy="51600"/>
            </a:xfrm>
            <a:custGeom>
              <a:avLst/>
              <a:gdLst/>
              <a:ahLst/>
              <a:cxnLst/>
              <a:rect l="l" t="t" r="r" b="b"/>
              <a:pathLst>
                <a:path w="1968" h="2064" extrusionOk="0">
                  <a:moveTo>
                    <a:pt x="1569" y="1"/>
                  </a:moveTo>
                  <a:lnTo>
                    <a:pt x="1569" y="1"/>
                  </a:lnTo>
                  <a:cubicBezTo>
                    <a:pt x="1101" y="249"/>
                    <a:pt x="634" y="496"/>
                    <a:pt x="151" y="744"/>
                  </a:cubicBezTo>
                  <a:cubicBezTo>
                    <a:pt x="96" y="896"/>
                    <a:pt x="41" y="1033"/>
                    <a:pt x="1" y="1184"/>
                  </a:cubicBezTo>
                  <a:cubicBezTo>
                    <a:pt x="289" y="1474"/>
                    <a:pt x="592" y="1762"/>
                    <a:pt x="894" y="2037"/>
                  </a:cubicBezTo>
                  <a:cubicBezTo>
                    <a:pt x="913" y="2056"/>
                    <a:pt x="951" y="2063"/>
                    <a:pt x="993" y="2063"/>
                  </a:cubicBezTo>
                  <a:cubicBezTo>
                    <a:pt x="1043" y="2063"/>
                    <a:pt x="1099" y="2052"/>
                    <a:pt x="1129" y="2037"/>
                  </a:cubicBezTo>
                  <a:cubicBezTo>
                    <a:pt x="1720" y="1707"/>
                    <a:pt x="1968" y="634"/>
                    <a:pt x="15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1369900" y="483900"/>
              <a:ext cx="97025" cy="89125"/>
            </a:xfrm>
            <a:custGeom>
              <a:avLst/>
              <a:gdLst/>
              <a:ahLst/>
              <a:cxnLst/>
              <a:rect l="l" t="t" r="r" b="b"/>
              <a:pathLst>
                <a:path w="3881" h="3565" extrusionOk="0">
                  <a:moveTo>
                    <a:pt x="1766" y="0"/>
                  </a:moveTo>
                  <a:cubicBezTo>
                    <a:pt x="1100" y="0"/>
                    <a:pt x="583" y="399"/>
                    <a:pt x="331" y="1135"/>
                  </a:cubicBezTo>
                  <a:cubicBezTo>
                    <a:pt x="1" y="2098"/>
                    <a:pt x="496" y="3171"/>
                    <a:pt x="1417" y="3473"/>
                  </a:cubicBezTo>
                  <a:cubicBezTo>
                    <a:pt x="1597" y="3535"/>
                    <a:pt x="1779" y="3564"/>
                    <a:pt x="1959" y="3564"/>
                  </a:cubicBezTo>
                  <a:cubicBezTo>
                    <a:pt x="2662" y="3564"/>
                    <a:pt x="3320" y="3118"/>
                    <a:pt x="3551" y="2428"/>
                  </a:cubicBezTo>
                  <a:cubicBezTo>
                    <a:pt x="3881" y="1437"/>
                    <a:pt x="3399" y="447"/>
                    <a:pt x="2422" y="116"/>
                  </a:cubicBezTo>
                  <a:cubicBezTo>
                    <a:pt x="2192" y="39"/>
                    <a:pt x="1972" y="0"/>
                    <a:pt x="17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1442825" y="640325"/>
              <a:ext cx="89100" cy="74425"/>
            </a:xfrm>
            <a:custGeom>
              <a:avLst/>
              <a:gdLst/>
              <a:ahLst/>
              <a:cxnLst/>
              <a:rect l="l" t="t" r="r" b="b"/>
              <a:pathLst>
                <a:path w="3564" h="2977" extrusionOk="0">
                  <a:moveTo>
                    <a:pt x="1841" y="1"/>
                  </a:moveTo>
                  <a:cubicBezTo>
                    <a:pt x="1157" y="1"/>
                    <a:pt x="503" y="399"/>
                    <a:pt x="276" y="1027"/>
                  </a:cubicBezTo>
                  <a:cubicBezTo>
                    <a:pt x="1" y="1770"/>
                    <a:pt x="441" y="2609"/>
                    <a:pt x="1239" y="2885"/>
                  </a:cubicBezTo>
                  <a:cubicBezTo>
                    <a:pt x="1418" y="2947"/>
                    <a:pt x="1604" y="2977"/>
                    <a:pt x="1788" y="2977"/>
                  </a:cubicBezTo>
                  <a:cubicBezTo>
                    <a:pt x="2450" y="2977"/>
                    <a:pt x="3087" y="2593"/>
                    <a:pt x="3303" y="1990"/>
                  </a:cubicBezTo>
                  <a:cubicBezTo>
                    <a:pt x="3563" y="1206"/>
                    <a:pt x="3165" y="366"/>
                    <a:pt x="2395" y="91"/>
                  </a:cubicBezTo>
                  <a:cubicBezTo>
                    <a:pt x="2213" y="30"/>
                    <a:pt x="2026" y="1"/>
                    <a:pt x="18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1395375" y="838150"/>
              <a:ext cx="93900" cy="73950"/>
            </a:xfrm>
            <a:custGeom>
              <a:avLst/>
              <a:gdLst/>
              <a:ahLst/>
              <a:cxnLst/>
              <a:rect l="l" t="t" r="r" b="b"/>
              <a:pathLst>
                <a:path w="3756" h="2958" extrusionOk="0">
                  <a:moveTo>
                    <a:pt x="2059" y="0"/>
                  </a:moveTo>
                  <a:cubicBezTo>
                    <a:pt x="1399" y="0"/>
                    <a:pt x="858" y="278"/>
                    <a:pt x="468" y="833"/>
                  </a:cubicBezTo>
                  <a:cubicBezTo>
                    <a:pt x="0" y="1493"/>
                    <a:pt x="178" y="2166"/>
                    <a:pt x="440" y="2841"/>
                  </a:cubicBezTo>
                  <a:cubicBezTo>
                    <a:pt x="464" y="2899"/>
                    <a:pt x="634" y="2957"/>
                    <a:pt x="753" y="2957"/>
                  </a:cubicBezTo>
                  <a:cubicBezTo>
                    <a:pt x="774" y="2957"/>
                    <a:pt x="794" y="2955"/>
                    <a:pt x="811" y="2951"/>
                  </a:cubicBezTo>
                  <a:cubicBezTo>
                    <a:pt x="1747" y="2676"/>
                    <a:pt x="2572" y="2208"/>
                    <a:pt x="3315" y="1589"/>
                  </a:cubicBezTo>
                  <a:cubicBezTo>
                    <a:pt x="3742" y="1245"/>
                    <a:pt x="3755" y="928"/>
                    <a:pt x="3370" y="530"/>
                  </a:cubicBezTo>
                  <a:cubicBezTo>
                    <a:pt x="3205" y="350"/>
                    <a:pt x="2985" y="240"/>
                    <a:pt x="2834" y="130"/>
                  </a:cubicBezTo>
                  <a:cubicBezTo>
                    <a:pt x="2587" y="75"/>
                    <a:pt x="2421" y="20"/>
                    <a:pt x="2242" y="7"/>
                  </a:cubicBezTo>
                  <a:cubicBezTo>
                    <a:pt x="2180" y="2"/>
                    <a:pt x="2119" y="0"/>
                    <a:pt x="20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1172475" y="589375"/>
              <a:ext cx="82225" cy="77275"/>
            </a:xfrm>
            <a:custGeom>
              <a:avLst/>
              <a:gdLst/>
              <a:ahLst/>
              <a:cxnLst/>
              <a:rect l="l" t="t" r="r" b="b"/>
              <a:pathLst>
                <a:path w="3289" h="3091" extrusionOk="0">
                  <a:moveTo>
                    <a:pt x="1368" y="1"/>
                  </a:moveTo>
                  <a:cubicBezTo>
                    <a:pt x="914" y="1"/>
                    <a:pt x="494" y="298"/>
                    <a:pt x="317" y="809"/>
                  </a:cubicBezTo>
                  <a:cubicBezTo>
                    <a:pt x="1" y="1703"/>
                    <a:pt x="454" y="2639"/>
                    <a:pt x="1349" y="2982"/>
                  </a:cubicBezTo>
                  <a:cubicBezTo>
                    <a:pt x="1537" y="3055"/>
                    <a:pt x="1725" y="3091"/>
                    <a:pt x="1906" y="3091"/>
                  </a:cubicBezTo>
                  <a:cubicBezTo>
                    <a:pt x="2308" y="3091"/>
                    <a:pt x="2675" y="2915"/>
                    <a:pt x="2931" y="2584"/>
                  </a:cubicBezTo>
                  <a:cubicBezTo>
                    <a:pt x="3275" y="2157"/>
                    <a:pt x="3289" y="1551"/>
                    <a:pt x="2890" y="1043"/>
                  </a:cubicBezTo>
                  <a:cubicBezTo>
                    <a:pt x="2656" y="726"/>
                    <a:pt x="2353" y="451"/>
                    <a:pt x="2023" y="217"/>
                  </a:cubicBezTo>
                  <a:cubicBezTo>
                    <a:pt x="1813" y="70"/>
                    <a:pt x="1587" y="1"/>
                    <a:pt x="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1244725" y="770200"/>
              <a:ext cx="92875" cy="67925"/>
            </a:xfrm>
            <a:custGeom>
              <a:avLst/>
              <a:gdLst/>
              <a:ahLst/>
              <a:cxnLst/>
              <a:rect l="l" t="t" r="r" b="b"/>
              <a:pathLst>
                <a:path w="3715" h="2717" extrusionOk="0">
                  <a:moveTo>
                    <a:pt x="2095" y="0"/>
                  </a:moveTo>
                  <a:cubicBezTo>
                    <a:pt x="1539" y="0"/>
                    <a:pt x="950" y="239"/>
                    <a:pt x="605" y="634"/>
                  </a:cubicBezTo>
                  <a:cubicBezTo>
                    <a:pt x="0" y="1349"/>
                    <a:pt x="248" y="2298"/>
                    <a:pt x="1114" y="2615"/>
                  </a:cubicBezTo>
                  <a:cubicBezTo>
                    <a:pt x="1305" y="2683"/>
                    <a:pt x="1508" y="2716"/>
                    <a:pt x="1711" y="2716"/>
                  </a:cubicBezTo>
                  <a:cubicBezTo>
                    <a:pt x="2325" y="2716"/>
                    <a:pt x="2944" y="2417"/>
                    <a:pt x="3275" y="1900"/>
                  </a:cubicBezTo>
                  <a:cubicBezTo>
                    <a:pt x="3715" y="1212"/>
                    <a:pt x="3440" y="372"/>
                    <a:pt x="2669" y="97"/>
                  </a:cubicBezTo>
                  <a:cubicBezTo>
                    <a:pt x="2491" y="31"/>
                    <a:pt x="2295" y="0"/>
                    <a:pt x="20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1190700" y="302050"/>
              <a:ext cx="80875" cy="80125"/>
            </a:xfrm>
            <a:custGeom>
              <a:avLst/>
              <a:gdLst/>
              <a:ahLst/>
              <a:cxnLst/>
              <a:rect l="l" t="t" r="r" b="b"/>
              <a:pathLst>
                <a:path w="3235" h="3205" extrusionOk="0">
                  <a:moveTo>
                    <a:pt x="339" y="1"/>
                  </a:moveTo>
                  <a:cubicBezTo>
                    <a:pt x="226" y="1"/>
                    <a:pt x="42" y="103"/>
                    <a:pt x="28" y="181"/>
                  </a:cubicBezTo>
                  <a:cubicBezTo>
                    <a:pt x="1" y="291"/>
                    <a:pt x="111" y="442"/>
                    <a:pt x="180" y="552"/>
                  </a:cubicBezTo>
                  <a:cubicBezTo>
                    <a:pt x="413" y="924"/>
                    <a:pt x="703" y="1254"/>
                    <a:pt x="895" y="1640"/>
                  </a:cubicBezTo>
                  <a:cubicBezTo>
                    <a:pt x="1088" y="2052"/>
                    <a:pt x="1226" y="2506"/>
                    <a:pt x="1363" y="2946"/>
                  </a:cubicBezTo>
                  <a:cubicBezTo>
                    <a:pt x="1420" y="3118"/>
                    <a:pt x="1506" y="3204"/>
                    <a:pt x="1660" y="3204"/>
                  </a:cubicBezTo>
                  <a:cubicBezTo>
                    <a:pt x="1691" y="3204"/>
                    <a:pt x="1725" y="3201"/>
                    <a:pt x="1762" y="3194"/>
                  </a:cubicBezTo>
                  <a:cubicBezTo>
                    <a:pt x="2381" y="3071"/>
                    <a:pt x="2835" y="2754"/>
                    <a:pt x="3069" y="2107"/>
                  </a:cubicBezTo>
                  <a:cubicBezTo>
                    <a:pt x="3234" y="1612"/>
                    <a:pt x="3179" y="1089"/>
                    <a:pt x="2972" y="567"/>
                  </a:cubicBezTo>
                  <a:cubicBezTo>
                    <a:pt x="2932" y="470"/>
                    <a:pt x="2807" y="346"/>
                    <a:pt x="2697" y="332"/>
                  </a:cubicBezTo>
                  <a:cubicBezTo>
                    <a:pt x="1927" y="209"/>
                    <a:pt x="1143" y="99"/>
                    <a:pt x="358" y="2"/>
                  </a:cubicBezTo>
                  <a:cubicBezTo>
                    <a:pt x="352" y="1"/>
                    <a:pt x="346" y="1"/>
                    <a:pt x="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1503000" y="540600"/>
              <a:ext cx="79825" cy="88575"/>
            </a:xfrm>
            <a:custGeom>
              <a:avLst/>
              <a:gdLst/>
              <a:ahLst/>
              <a:cxnLst/>
              <a:rect l="l" t="t" r="r" b="b"/>
              <a:pathLst>
                <a:path w="3193" h="3543" extrusionOk="0">
                  <a:moveTo>
                    <a:pt x="1159" y="0"/>
                  </a:moveTo>
                  <a:cubicBezTo>
                    <a:pt x="1121" y="0"/>
                    <a:pt x="1089" y="7"/>
                    <a:pt x="1074" y="22"/>
                  </a:cubicBezTo>
                  <a:cubicBezTo>
                    <a:pt x="813" y="256"/>
                    <a:pt x="524" y="490"/>
                    <a:pt x="358" y="793"/>
                  </a:cubicBezTo>
                  <a:cubicBezTo>
                    <a:pt x="1" y="1481"/>
                    <a:pt x="166" y="2237"/>
                    <a:pt x="730" y="2815"/>
                  </a:cubicBezTo>
                  <a:cubicBezTo>
                    <a:pt x="1188" y="3282"/>
                    <a:pt x="1840" y="3543"/>
                    <a:pt x="2454" y="3543"/>
                  </a:cubicBezTo>
                  <a:cubicBezTo>
                    <a:pt x="2708" y="3543"/>
                    <a:pt x="2955" y="3499"/>
                    <a:pt x="3179" y="3407"/>
                  </a:cubicBezTo>
                  <a:cubicBezTo>
                    <a:pt x="3179" y="3379"/>
                    <a:pt x="3193" y="3352"/>
                    <a:pt x="3193" y="3337"/>
                  </a:cubicBezTo>
                  <a:cubicBezTo>
                    <a:pt x="2615" y="2251"/>
                    <a:pt x="2037" y="1178"/>
                    <a:pt x="1432" y="105"/>
                  </a:cubicBezTo>
                  <a:cubicBezTo>
                    <a:pt x="1402" y="45"/>
                    <a:pt x="1258" y="0"/>
                    <a:pt x="11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1555650" y="713775"/>
              <a:ext cx="80825" cy="76400"/>
            </a:xfrm>
            <a:custGeom>
              <a:avLst/>
              <a:gdLst/>
              <a:ahLst/>
              <a:cxnLst/>
              <a:rect l="l" t="t" r="r" b="b"/>
              <a:pathLst>
                <a:path w="3233" h="3056" extrusionOk="0">
                  <a:moveTo>
                    <a:pt x="1756" y="0"/>
                  </a:moveTo>
                  <a:cubicBezTo>
                    <a:pt x="1731" y="0"/>
                    <a:pt x="1705" y="1"/>
                    <a:pt x="1679" y="2"/>
                  </a:cubicBezTo>
                  <a:cubicBezTo>
                    <a:pt x="1046" y="15"/>
                    <a:pt x="633" y="373"/>
                    <a:pt x="358" y="923"/>
                  </a:cubicBezTo>
                  <a:cubicBezTo>
                    <a:pt x="0" y="1653"/>
                    <a:pt x="151" y="2341"/>
                    <a:pt x="509" y="3056"/>
                  </a:cubicBezTo>
                  <a:cubicBezTo>
                    <a:pt x="1417" y="2299"/>
                    <a:pt x="2312" y="1570"/>
                    <a:pt x="3233" y="827"/>
                  </a:cubicBezTo>
                  <a:cubicBezTo>
                    <a:pt x="2862" y="325"/>
                    <a:pt x="2391" y="0"/>
                    <a:pt x="17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1027675" y="637550"/>
              <a:ext cx="94275" cy="65950"/>
            </a:xfrm>
            <a:custGeom>
              <a:avLst/>
              <a:gdLst/>
              <a:ahLst/>
              <a:cxnLst/>
              <a:rect l="l" t="t" r="r" b="b"/>
              <a:pathLst>
                <a:path w="3771" h="2638" extrusionOk="0">
                  <a:moveTo>
                    <a:pt x="1252" y="1"/>
                  </a:moveTo>
                  <a:cubicBezTo>
                    <a:pt x="840" y="1"/>
                    <a:pt x="424" y="125"/>
                    <a:pt x="0" y="437"/>
                  </a:cubicBezTo>
                  <a:cubicBezTo>
                    <a:pt x="1253" y="1262"/>
                    <a:pt x="2436" y="2046"/>
                    <a:pt x="3770" y="2638"/>
                  </a:cubicBezTo>
                  <a:cubicBezTo>
                    <a:pt x="3770" y="1565"/>
                    <a:pt x="3165" y="560"/>
                    <a:pt x="2299" y="230"/>
                  </a:cubicBezTo>
                  <a:cubicBezTo>
                    <a:pt x="1950" y="91"/>
                    <a:pt x="1602" y="1"/>
                    <a:pt x="1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1396375" y="742025"/>
              <a:ext cx="64000" cy="56100"/>
            </a:xfrm>
            <a:custGeom>
              <a:avLst/>
              <a:gdLst/>
              <a:ahLst/>
              <a:cxnLst/>
              <a:rect l="l" t="t" r="r" b="b"/>
              <a:pathLst>
                <a:path w="2560" h="2244" extrusionOk="0">
                  <a:moveTo>
                    <a:pt x="1299" y="0"/>
                  </a:moveTo>
                  <a:cubicBezTo>
                    <a:pt x="829" y="0"/>
                    <a:pt x="392" y="266"/>
                    <a:pt x="221" y="715"/>
                  </a:cubicBezTo>
                  <a:cubicBezTo>
                    <a:pt x="1" y="1293"/>
                    <a:pt x="318" y="1967"/>
                    <a:pt x="881" y="2174"/>
                  </a:cubicBezTo>
                  <a:cubicBezTo>
                    <a:pt x="1007" y="2222"/>
                    <a:pt x="1138" y="2244"/>
                    <a:pt x="1267" y="2244"/>
                  </a:cubicBezTo>
                  <a:cubicBezTo>
                    <a:pt x="1731" y="2244"/>
                    <a:pt x="2182" y="1954"/>
                    <a:pt x="2354" y="1513"/>
                  </a:cubicBezTo>
                  <a:cubicBezTo>
                    <a:pt x="2560" y="949"/>
                    <a:pt x="2257" y="261"/>
                    <a:pt x="1707" y="68"/>
                  </a:cubicBezTo>
                  <a:cubicBezTo>
                    <a:pt x="1572" y="22"/>
                    <a:pt x="1434" y="0"/>
                    <a:pt x="12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1139475" y="516700"/>
              <a:ext cx="78075" cy="36500"/>
            </a:xfrm>
            <a:custGeom>
              <a:avLst/>
              <a:gdLst/>
              <a:ahLst/>
              <a:cxnLst/>
              <a:rect l="l" t="t" r="r" b="b"/>
              <a:pathLst>
                <a:path w="3123" h="1460" extrusionOk="0">
                  <a:moveTo>
                    <a:pt x="0" y="1"/>
                  </a:moveTo>
                  <a:lnTo>
                    <a:pt x="0" y="1"/>
                  </a:lnTo>
                  <a:cubicBezTo>
                    <a:pt x="206" y="799"/>
                    <a:pt x="633" y="1212"/>
                    <a:pt x="1279" y="1391"/>
                  </a:cubicBezTo>
                  <a:cubicBezTo>
                    <a:pt x="1449" y="1436"/>
                    <a:pt x="1615" y="1460"/>
                    <a:pt x="1775" y="1460"/>
                  </a:cubicBezTo>
                  <a:cubicBezTo>
                    <a:pt x="2199" y="1460"/>
                    <a:pt x="2583" y="1296"/>
                    <a:pt x="2903" y="936"/>
                  </a:cubicBezTo>
                  <a:cubicBezTo>
                    <a:pt x="3027" y="799"/>
                    <a:pt x="3123" y="566"/>
                    <a:pt x="3095" y="386"/>
                  </a:cubicBezTo>
                  <a:cubicBezTo>
                    <a:pt x="3082" y="290"/>
                    <a:pt x="2779" y="235"/>
                    <a:pt x="2614" y="180"/>
                  </a:cubicBezTo>
                  <a:cubicBezTo>
                    <a:pt x="2559" y="153"/>
                    <a:pt x="2504" y="153"/>
                    <a:pt x="2462" y="153"/>
                  </a:cubicBezTo>
                  <a:cubicBezTo>
                    <a:pt x="1679" y="98"/>
                    <a:pt x="881" y="56"/>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1119850" y="780175"/>
              <a:ext cx="58850" cy="61425"/>
            </a:xfrm>
            <a:custGeom>
              <a:avLst/>
              <a:gdLst/>
              <a:ahLst/>
              <a:cxnLst/>
              <a:rect l="l" t="t" r="r" b="b"/>
              <a:pathLst>
                <a:path w="2354" h="2457" extrusionOk="0">
                  <a:moveTo>
                    <a:pt x="1831" y="0"/>
                  </a:moveTo>
                  <a:cubicBezTo>
                    <a:pt x="1184" y="551"/>
                    <a:pt x="633" y="1156"/>
                    <a:pt x="207" y="1871"/>
                  </a:cubicBezTo>
                  <a:cubicBezTo>
                    <a:pt x="0" y="2216"/>
                    <a:pt x="70" y="2326"/>
                    <a:pt x="468" y="2422"/>
                  </a:cubicBezTo>
                  <a:cubicBezTo>
                    <a:pt x="561" y="2446"/>
                    <a:pt x="657" y="2457"/>
                    <a:pt x="755" y="2457"/>
                  </a:cubicBezTo>
                  <a:cubicBezTo>
                    <a:pt x="1224" y="2457"/>
                    <a:pt x="1725" y="2194"/>
                    <a:pt x="2009" y="1761"/>
                  </a:cubicBezTo>
                  <a:cubicBezTo>
                    <a:pt x="2354" y="1253"/>
                    <a:pt x="2312" y="620"/>
                    <a:pt x="1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1074800" y="902825"/>
              <a:ext cx="46800" cy="69150"/>
            </a:xfrm>
            <a:custGeom>
              <a:avLst/>
              <a:gdLst/>
              <a:ahLst/>
              <a:cxnLst/>
              <a:rect l="l" t="t" r="r" b="b"/>
              <a:pathLst>
                <a:path w="1872" h="2766" extrusionOk="0">
                  <a:moveTo>
                    <a:pt x="826" y="0"/>
                  </a:moveTo>
                  <a:cubicBezTo>
                    <a:pt x="734" y="0"/>
                    <a:pt x="666" y="69"/>
                    <a:pt x="619" y="254"/>
                  </a:cubicBezTo>
                  <a:cubicBezTo>
                    <a:pt x="509" y="667"/>
                    <a:pt x="358" y="1065"/>
                    <a:pt x="262" y="1465"/>
                  </a:cubicBezTo>
                  <a:cubicBezTo>
                    <a:pt x="152" y="1878"/>
                    <a:pt x="97" y="2290"/>
                    <a:pt x="1" y="2758"/>
                  </a:cubicBezTo>
                  <a:cubicBezTo>
                    <a:pt x="57" y="2763"/>
                    <a:pt x="111" y="2765"/>
                    <a:pt x="164" y="2765"/>
                  </a:cubicBezTo>
                  <a:cubicBezTo>
                    <a:pt x="708" y="2765"/>
                    <a:pt x="1089" y="2513"/>
                    <a:pt x="1390" y="2125"/>
                  </a:cubicBezTo>
                  <a:cubicBezTo>
                    <a:pt x="1872" y="1465"/>
                    <a:pt x="1720" y="515"/>
                    <a:pt x="1087" y="102"/>
                  </a:cubicBezTo>
                  <a:cubicBezTo>
                    <a:pt x="985" y="42"/>
                    <a:pt x="898" y="0"/>
                    <a:pt x="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1241775" y="433175"/>
              <a:ext cx="50425" cy="62925"/>
            </a:xfrm>
            <a:custGeom>
              <a:avLst/>
              <a:gdLst/>
              <a:ahLst/>
              <a:cxnLst/>
              <a:rect l="l" t="t" r="r" b="b"/>
              <a:pathLst>
                <a:path w="2017" h="2517" extrusionOk="0">
                  <a:moveTo>
                    <a:pt x="412" y="0"/>
                  </a:moveTo>
                  <a:cubicBezTo>
                    <a:pt x="84" y="0"/>
                    <a:pt x="0" y="147"/>
                    <a:pt x="118" y="535"/>
                  </a:cubicBezTo>
                  <a:cubicBezTo>
                    <a:pt x="283" y="1058"/>
                    <a:pt x="476" y="1553"/>
                    <a:pt x="668" y="2063"/>
                  </a:cubicBezTo>
                  <a:cubicBezTo>
                    <a:pt x="723" y="2241"/>
                    <a:pt x="847" y="2516"/>
                    <a:pt x="944" y="2516"/>
                  </a:cubicBezTo>
                  <a:cubicBezTo>
                    <a:pt x="1122" y="2516"/>
                    <a:pt x="1315" y="2366"/>
                    <a:pt x="1466" y="2241"/>
                  </a:cubicBezTo>
                  <a:cubicBezTo>
                    <a:pt x="1576" y="2145"/>
                    <a:pt x="1632" y="1980"/>
                    <a:pt x="1672" y="1911"/>
                  </a:cubicBezTo>
                  <a:cubicBezTo>
                    <a:pt x="2017" y="976"/>
                    <a:pt x="1494" y="109"/>
                    <a:pt x="599" y="12"/>
                  </a:cubicBezTo>
                  <a:cubicBezTo>
                    <a:pt x="530" y="5"/>
                    <a:pt x="467" y="0"/>
                    <a:pt x="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
            <p:cNvSpPr/>
            <p:nvPr/>
          </p:nvSpPr>
          <p:spPr>
            <a:xfrm>
              <a:off x="1240600" y="890150"/>
              <a:ext cx="66375" cy="35875"/>
            </a:xfrm>
            <a:custGeom>
              <a:avLst/>
              <a:gdLst/>
              <a:ahLst/>
              <a:cxnLst/>
              <a:rect l="l" t="t" r="r" b="b"/>
              <a:pathLst>
                <a:path w="2655" h="1435" extrusionOk="0">
                  <a:moveTo>
                    <a:pt x="1232" y="1"/>
                  </a:moveTo>
                  <a:cubicBezTo>
                    <a:pt x="1202" y="1"/>
                    <a:pt x="1172" y="2"/>
                    <a:pt x="1141" y="4"/>
                  </a:cubicBezTo>
                  <a:cubicBezTo>
                    <a:pt x="468" y="73"/>
                    <a:pt x="0" y="679"/>
                    <a:pt x="68" y="1435"/>
                  </a:cubicBezTo>
                  <a:cubicBezTo>
                    <a:pt x="936" y="1407"/>
                    <a:pt x="1789" y="1380"/>
                    <a:pt x="2655" y="1339"/>
                  </a:cubicBezTo>
                  <a:cubicBezTo>
                    <a:pt x="2602" y="600"/>
                    <a:pt x="1930" y="1"/>
                    <a:pt x="1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1402250" y="370000"/>
              <a:ext cx="57800" cy="45950"/>
            </a:xfrm>
            <a:custGeom>
              <a:avLst/>
              <a:gdLst/>
              <a:ahLst/>
              <a:cxnLst/>
              <a:rect l="l" t="t" r="r" b="b"/>
              <a:pathLst>
                <a:path w="2312" h="1838" extrusionOk="0">
                  <a:moveTo>
                    <a:pt x="315" y="0"/>
                  </a:moveTo>
                  <a:cubicBezTo>
                    <a:pt x="303" y="0"/>
                    <a:pt x="294" y="3"/>
                    <a:pt x="289" y="8"/>
                  </a:cubicBezTo>
                  <a:cubicBezTo>
                    <a:pt x="179" y="118"/>
                    <a:pt x="83" y="297"/>
                    <a:pt x="68" y="463"/>
                  </a:cubicBezTo>
                  <a:cubicBezTo>
                    <a:pt x="0" y="958"/>
                    <a:pt x="234" y="1343"/>
                    <a:pt x="646" y="1604"/>
                  </a:cubicBezTo>
                  <a:cubicBezTo>
                    <a:pt x="894" y="1755"/>
                    <a:pt x="1148" y="1838"/>
                    <a:pt x="1422" y="1838"/>
                  </a:cubicBezTo>
                  <a:cubicBezTo>
                    <a:pt x="1695" y="1838"/>
                    <a:pt x="1988" y="1755"/>
                    <a:pt x="2312" y="1576"/>
                  </a:cubicBezTo>
                  <a:cubicBezTo>
                    <a:pt x="1719" y="1081"/>
                    <a:pt x="1211" y="628"/>
                    <a:pt x="674" y="187"/>
                  </a:cubicBezTo>
                  <a:cubicBezTo>
                    <a:pt x="579" y="104"/>
                    <a:pt x="391" y="0"/>
                    <a:pt x="3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1089575" y="577300"/>
              <a:ext cx="45425" cy="40725"/>
            </a:xfrm>
            <a:custGeom>
              <a:avLst/>
              <a:gdLst/>
              <a:ahLst/>
              <a:cxnLst/>
              <a:rect l="l" t="t" r="r" b="b"/>
              <a:pathLst>
                <a:path w="1817" h="1629" extrusionOk="0">
                  <a:moveTo>
                    <a:pt x="950" y="1"/>
                  </a:moveTo>
                  <a:cubicBezTo>
                    <a:pt x="607" y="1"/>
                    <a:pt x="286" y="224"/>
                    <a:pt x="153" y="590"/>
                  </a:cubicBezTo>
                  <a:cubicBezTo>
                    <a:pt x="1" y="1003"/>
                    <a:pt x="180" y="1429"/>
                    <a:pt x="579" y="1581"/>
                  </a:cubicBezTo>
                  <a:cubicBezTo>
                    <a:pt x="667" y="1613"/>
                    <a:pt x="759" y="1628"/>
                    <a:pt x="852" y="1628"/>
                  </a:cubicBezTo>
                  <a:cubicBezTo>
                    <a:pt x="1193" y="1628"/>
                    <a:pt x="1533" y="1421"/>
                    <a:pt x="1652" y="1086"/>
                  </a:cubicBezTo>
                  <a:cubicBezTo>
                    <a:pt x="1817" y="659"/>
                    <a:pt x="1611" y="178"/>
                    <a:pt x="1198" y="40"/>
                  </a:cubicBezTo>
                  <a:cubicBezTo>
                    <a:pt x="1116" y="14"/>
                    <a:pt x="1032" y="1"/>
                    <a:pt x="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
            <p:cNvSpPr/>
            <p:nvPr/>
          </p:nvSpPr>
          <p:spPr>
            <a:xfrm>
              <a:off x="1353400" y="646250"/>
              <a:ext cx="43700" cy="37975"/>
            </a:xfrm>
            <a:custGeom>
              <a:avLst/>
              <a:gdLst/>
              <a:ahLst/>
              <a:cxnLst/>
              <a:rect l="l" t="t" r="r" b="b"/>
              <a:pathLst>
                <a:path w="1748" h="1519" extrusionOk="0">
                  <a:moveTo>
                    <a:pt x="936" y="0"/>
                  </a:moveTo>
                  <a:cubicBezTo>
                    <a:pt x="601" y="0"/>
                    <a:pt x="250" y="212"/>
                    <a:pt x="138" y="515"/>
                  </a:cubicBezTo>
                  <a:cubicBezTo>
                    <a:pt x="1" y="914"/>
                    <a:pt x="206" y="1340"/>
                    <a:pt x="619" y="1478"/>
                  </a:cubicBezTo>
                  <a:cubicBezTo>
                    <a:pt x="695" y="1506"/>
                    <a:pt x="775" y="1519"/>
                    <a:pt x="856" y="1519"/>
                  </a:cubicBezTo>
                  <a:cubicBezTo>
                    <a:pt x="1169" y="1519"/>
                    <a:pt x="1487" y="1319"/>
                    <a:pt x="1597" y="1024"/>
                  </a:cubicBezTo>
                  <a:cubicBezTo>
                    <a:pt x="1747" y="625"/>
                    <a:pt x="1541" y="171"/>
                    <a:pt x="1156" y="34"/>
                  </a:cubicBezTo>
                  <a:cubicBezTo>
                    <a:pt x="1085" y="11"/>
                    <a:pt x="1011" y="0"/>
                    <a:pt x="9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
            <p:cNvSpPr/>
            <p:nvPr/>
          </p:nvSpPr>
          <p:spPr>
            <a:xfrm>
              <a:off x="1314525" y="392775"/>
              <a:ext cx="39600" cy="34925"/>
            </a:xfrm>
            <a:custGeom>
              <a:avLst/>
              <a:gdLst/>
              <a:ahLst/>
              <a:cxnLst/>
              <a:rect l="l" t="t" r="r" b="b"/>
              <a:pathLst>
                <a:path w="1584" h="1397" extrusionOk="0">
                  <a:moveTo>
                    <a:pt x="770" y="0"/>
                  </a:moveTo>
                  <a:cubicBezTo>
                    <a:pt x="493" y="0"/>
                    <a:pt x="234" y="170"/>
                    <a:pt x="138" y="445"/>
                  </a:cubicBezTo>
                  <a:cubicBezTo>
                    <a:pt x="0" y="817"/>
                    <a:pt x="180" y="1216"/>
                    <a:pt x="510" y="1353"/>
                  </a:cubicBezTo>
                  <a:cubicBezTo>
                    <a:pt x="589" y="1382"/>
                    <a:pt x="671" y="1396"/>
                    <a:pt x="753" y="1396"/>
                  </a:cubicBezTo>
                  <a:cubicBezTo>
                    <a:pt x="1059" y="1396"/>
                    <a:pt x="1362" y="1206"/>
                    <a:pt x="1459" y="913"/>
                  </a:cubicBezTo>
                  <a:cubicBezTo>
                    <a:pt x="1583" y="570"/>
                    <a:pt x="1376" y="184"/>
                    <a:pt x="1019" y="47"/>
                  </a:cubicBezTo>
                  <a:cubicBezTo>
                    <a:pt x="937" y="15"/>
                    <a:pt x="852" y="0"/>
                    <a:pt x="7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
            <p:cNvSpPr/>
            <p:nvPr/>
          </p:nvSpPr>
          <p:spPr>
            <a:xfrm>
              <a:off x="1294250" y="605200"/>
              <a:ext cx="29600" cy="25375"/>
            </a:xfrm>
            <a:custGeom>
              <a:avLst/>
              <a:gdLst/>
              <a:ahLst/>
              <a:cxnLst/>
              <a:rect l="l" t="t" r="r" b="b"/>
              <a:pathLst>
                <a:path w="1184" h="1015" extrusionOk="0">
                  <a:moveTo>
                    <a:pt x="596" y="1"/>
                  </a:moveTo>
                  <a:cubicBezTo>
                    <a:pt x="376" y="1"/>
                    <a:pt x="174" y="133"/>
                    <a:pt x="96" y="355"/>
                  </a:cubicBezTo>
                  <a:cubicBezTo>
                    <a:pt x="0" y="630"/>
                    <a:pt x="151" y="905"/>
                    <a:pt x="441" y="988"/>
                  </a:cubicBezTo>
                  <a:cubicBezTo>
                    <a:pt x="506" y="1006"/>
                    <a:pt x="568" y="1015"/>
                    <a:pt x="625" y="1015"/>
                  </a:cubicBezTo>
                  <a:cubicBezTo>
                    <a:pt x="829" y="1015"/>
                    <a:pt x="976" y="900"/>
                    <a:pt x="1073" y="685"/>
                  </a:cubicBezTo>
                  <a:cubicBezTo>
                    <a:pt x="1183" y="423"/>
                    <a:pt x="1032" y="120"/>
                    <a:pt x="756" y="25"/>
                  </a:cubicBezTo>
                  <a:cubicBezTo>
                    <a:pt x="703" y="9"/>
                    <a:pt x="649"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 name="Google Shape;596;p5"/>
          <p:cNvSpPr/>
          <p:nvPr/>
        </p:nvSpPr>
        <p:spPr>
          <a:xfrm rot="3059263">
            <a:off x="1685665" y="119836"/>
            <a:ext cx="373840" cy="198656"/>
          </a:xfrm>
          <a:custGeom>
            <a:avLst/>
            <a:gdLst/>
            <a:ahLst/>
            <a:cxnLst/>
            <a:rect l="l" t="t" r="r" b="b"/>
            <a:pathLst>
              <a:path w="19001" h="10097" extrusionOk="0">
                <a:moveTo>
                  <a:pt x="16281" y="1"/>
                </a:moveTo>
                <a:cubicBezTo>
                  <a:pt x="16161" y="1"/>
                  <a:pt x="16041" y="11"/>
                  <a:pt x="15919" y="33"/>
                </a:cubicBezTo>
                <a:cubicBezTo>
                  <a:pt x="14213" y="349"/>
                  <a:pt x="13635" y="2234"/>
                  <a:pt x="12370" y="3170"/>
                </a:cubicBezTo>
                <a:cubicBezTo>
                  <a:pt x="11649" y="3706"/>
                  <a:pt x="10680" y="3893"/>
                  <a:pt x="9712" y="3893"/>
                </a:cubicBezTo>
                <a:cubicBezTo>
                  <a:pt x="9017" y="3893"/>
                  <a:pt x="8323" y="3797"/>
                  <a:pt x="7720" y="3665"/>
                </a:cubicBezTo>
                <a:cubicBezTo>
                  <a:pt x="6171" y="3307"/>
                  <a:pt x="4683" y="2509"/>
                  <a:pt x="3122" y="2509"/>
                </a:cubicBezTo>
                <a:cubicBezTo>
                  <a:pt x="3004" y="2509"/>
                  <a:pt x="2886" y="2513"/>
                  <a:pt x="2767" y="2523"/>
                </a:cubicBezTo>
                <a:cubicBezTo>
                  <a:pt x="2257" y="2565"/>
                  <a:pt x="1749" y="2715"/>
                  <a:pt x="1322" y="3005"/>
                </a:cubicBezTo>
                <a:cubicBezTo>
                  <a:pt x="111" y="3844"/>
                  <a:pt x="1" y="5715"/>
                  <a:pt x="758" y="6967"/>
                </a:cubicBezTo>
                <a:cubicBezTo>
                  <a:pt x="1529" y="8233"/>
                  <a:pt x="2918" y="8962"/>
                  <a:pt x="4308" y="9429"/>
                </a:cubicBezTo>
                <a:cubicBezTo>
                  <a:pt x="5653" y="9874"/>
                  <a:pt x="7075" y="10096"/>
                  <a:pt x="8495" y="10096"/>
                </a:cubicBezTo>
                <a:cubicBezTo>
                  <a:pt x="11604" y="10096"/>
                  <a:pt x="14698" y="9028"/>
                  <a:pt x="16937" y="6885"/>
                </a:cubicBezTo>
                <a:cubicBezTo>
                  <a:pt x="18065" y="5812"/>
                  <a:pt x="19001" y="4381"/>
                  <a:pt x="18932" y="2825"/>
                </a:cubicBezTo>
                <a:cubicBezTo>
                  <a:pt x="18869" y="1407"/>
                  <a:pt x="17663" y="1"/>
                  <a:pt x="162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97"/>
        <p:cNvGrpSpPr/>
        <p:nvPr/>
      </p:nvGrpSpPr>
      <p:grpSpPr>
        <a:xfrm>
          <a:off x="0" y="0"/>
          <a:ext cx="0" cy="0"/>
          <a:chOff x="0" y="0"/>
          <a:chExt cx="0" cy="0"/>
        </a:xfrm>
      </p:grpSpPr>
      <p:sp>
        <p:nvSpPr>
          <p:cNvPr id="598" name="Google Shape;598;p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9" name="Google Shape;599;p6"/>
          <p:cNvSpPr/>
          <p:nvPr/>
        </p:nvSpPr>
        <p:spPr>
          <a:xfrm>
            <a:off x="-208875" y="-16675"/>
            <a:ext cx="2079975" cy="461689"/>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6"/>
          <p:cNvSpPr/>
          <p:nvPr/>
        </p:nvSpPr>
        <p:spPr>
          <a:xfrm rot="-5766871">
            <a:off x="-196669" y="-275896"/>
            <a:ext cx="920506" cy="1421593"/>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6"/>
          <p:cNvSpPr/>
          <p:nvPr/>
        </p:nvSpPr>
        <p:spPr>
          <a:xfrm rot="1666954">
            <a:off x="8696928" y="2414885"/>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 name="Google Shape;602;p6"/>
          <p:cNvGrpSpPr/>
          <p:nvPr/>
        </p:nvGrpSpPr>
        <p:grpSpPr>
          <a:xfrm>
            <a:off x="7927086" y="4685733"/>
            <a:ext cx="1774536" cy="690755"/>
            <a:chOff x="5118925" y="3316075"/>
            <a:chExt cx="2765798" cy="1076613"/>
          </a:xfrm>
        </p:grpSpPr>
        <p:sp>
          <p:nvSpPr>
            <p:cNvPr id="603" name="Google Shape;603;p6"/>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6"/>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6"/>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6"/>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6"/>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6"/>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6"/>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6"/>
          <p:cNvGrpSpPr/>
          <p:nvPr/>
        </p:nvGrpSpPr>
        <p:grpSpPr>
          <a:xfrm>
            <a:off x="8642683" y="1597778"/>
            <a:ext cx="576222" cy="690773"/>
            <a:chOff x="5937150" y="5007400"/>
            <a:chExt cx="373225" cy="447450"/>
          </a:xfrm>
        </p:grpSpPr>
        <p:sp>
          <p:nvSpPr>
            <p:cNvPr id="638" name="Google Shape;638;p6"/>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
          <p:cNvGrpSpPr/>
          <p:nvPr/>
        </p:nvGrpSpPr>
        <p:grpSpPr>
          <a:xfrm>
            <a:off x="-355668" y="1428203"/>
            <a:ext cx="733488" cy="456751"/>
            <a:chOff x="4819000" y="1410925"/>
            <a:chExt cx="327450" cy="203925"/>
          </a:xfrm>
        </p:grpSpPr>
        <p:sp>
          <p:nvSpPr>
            <p:cNvPr id="642" name="Google Shape;642;p6"/>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 name="Google Shape;650;p6"/>
          <p:cNvSpPr/>
          <p:nvPr/>
        </p:nvSpPr>
        <p:spPr>
          <a:xfrm rot="-8882948">
            <a:off x="7411521" y="-356963"/>
            <a:ext cx="1162309" cy="765960"/>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 name="Google Shape;651;p6"/>
          <p:cNvGrpSpPr/>
          <p:nvPr/>
        </p:nvGrpSpPr>
        <p:grpSpPr>
          <a:xfrm>
            <a:off x="145139" y="2288555"/>
            <a:ext cx="236881" cy="264947"/>
            <a:chOff x="6809075" y="3709775"/>
            <a:chExt cx="385925" cy="431650"/>
          </a:xfrm>
        </p:grpSpPr>
        <p:sp>
          <p:nvSpPr>
            <p:cNvPr id="652" name="Google Shape;652;p6"/>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6"/>
          <p:cNvGrpSpPr/>
          <p:nvPr/>
        </p:nvGrpSpPr>
        <p:grpSpPr>
          <a:xfrm>
            <a:off x="8695902" y="4158293"/>
            <a:ext cx="236881" cy="264947"/>
            <a:chOff x="6809075" y="3709775"/>
            <a:chExt cx="385925" cy="431650"/>
          </a:xfrm>
        </p:grpSpPr>
        <p:sp>
          <p:nvSpPr>
            <p:cNvPr id="667" name="Google Shape;667;p6"/>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6"/>
          <p:cNvGrpSpPr/>
          <p:nvPr/>
        </p:nvGrpSpPr>
        <p:grpSpPr>
          <a:xfrm rot="2700000">
            <a:off x="-216068" y="4587214"/>
            <a:ext cx="733485" cy="618107"/>
            <a:chOff x="1844900" y="831875"/>
            <a:chExt cx="538300" cy="453625"/>
          </a:xfrm>
        </p:grpSpPr>
        <p:sp>
          <p:nvSpPr>
            <p:cNvPr id="682" name="Google Shape;682;p6"/>
            <p:cNvSpPr/>
            <p:nvPr/>
          </p:nvSpPr>
          <p:spPr>
            <a:xfrm>
              <a:off x="1902350" y="868425"/>
              <a:ext cx="452300" cy="417075"/>
            </a:xfrm>
            <a:custGeom>
              <a:avLst/>
              <a:gdLst/>
              <a:ahLst/>
              <a:cxnLst/>
              <a:rect l="l" t="t" r="r" b="b"/>
              <a:pathLst>
                <a:path w="18092" h="16683" extrusionOk="0">
                  <a:moveTo>
                    <a:pt x="7982" y="1"/>
                  </a:moveTo>
                  <a:cubicBezTo>
                    <a:pt x="7788" y="1"/>
                    <a:pt x="7597" y="94"/>
                    <a:pt x="7402" y="282"/>
                  </a:cubicBezTo>
                  <a:cubicBezTo>
                    <a:pt x="7209" y="474"/>
                    <a:pt x="7057" y="708"/>
                    <a:pt x="6947" y="955"/>
                  </a:cubicBezTo>
                  <a:cubicBezTo>
                    <a:pt x="6782" y="1313"/>
                    <a:pt x="6672" y="1685"/>
                    <a:pt x="6562" y="2070"/>
                  </a:cubicBezTo>
                  <a:cubicBezTo>
                    <a:pt x="6287" y="3144"/>
                    <a:pt x="6149" y="4244"/>
                    <a:pt x="6081" y="5358"/>
                  </a:cubicBezTo>
                  <a:cubicBezTo>
                    <a:pt x="6026" y="6088"/>
                    <a:pt x="5984" y="6831"/>
                    <a:pt x="5971" y="7574"/>
                  </a:cubicBezTo>
                  <a:cubicBezTo>
                    <a:pt x="5971" y="7587"/>
                    <a:pt x="5957" y="7601"/>
                    <a:pt x="5943" y="7614"/>
                  </a:cubicBezTo>
                  <a:cubicBezTo>
                    <a:pt x="5874" y="7559"/>
                    <a:pt x="5847" y="7463"/>
                    <a:pt x="5819" y="7394"/>
                  </a:cubicBezTo>
                  <a:cubicBezTo>
                    <a:pt x="5448" y="6638"/>
                    <a:pt x="5021" y="5895"/>
                    <a:pt x="4568" y="5180"/>
                  </a:cubicBezTo>
                  <a:cubicBezTo>
                    <a:pt x="4278" y="4753"/>
                    <a:pt x="3976" y="4340"/>
                    <a:pt x="3605" y="3969"/>
                  </a:cubicBezTo>
                  <a:cubicBezTo>
                    <a:pt x="3412" y="3762"/>
                    <a:pt x="3205" y="3584"/>
                    <a:pt x="2957" y="3432"/>
                  </a:cubicBezTo>
                  <a:cubicBezTo>
                    <a:pt x="2545" y="3199"/>
                    <a:pt x="2132" y="2992"/>
                    <a:pt x="1651" y="2937"/>
                  </a:cubicBezTo>
                  <a:cubicBezTo>
                    <a:pt x="1601" y="2930"/>
                    <a:pt x="1552" y="2927"/>
                    <a:pt x="1504" y="2927"/>
                  </a:cubicBezTo>
                  <a:cubicBezTo>
                    <a:pt x="1263" y="2927"/>
                    <a:pt x="1048" y="3012"/>
                    <a:pt x="853" y="3184"/>
                  </a:cubicBezTo>
                  <a:cubicBezTo>
                    <a:pt x="716" y="3309"/>
                    <a:pt x="605" y="3459"/>
                    <a:pt x="523" y="3625"/>
                  </a:cubicBezTo>
                  <a:cubicBezTo>
                    <a:pt x="344" y="3941"/>
                    <a:pt x="233" y="4285"/>
                    <a:pt x="151" y="4629"/>
                  </a:cubicBezTo>
                  <a:cubicBezTo>
                    <a:pt x="0" y="5207"/>
                    <a:pt x="0" y="5798"/>
                    <a:pt x="41" y="6390"/>
                  </a:cubicBezTo>
                  <a:cubicBezTo>
                    <a:pt x="123" y="7601"/>
                    <a:pt x="509" y="8702"/>
                    <a:pt x="1141" y="9720"/>
                  </a:cubicBezTo>
                  <a:cubicBezTo>
                    <a:pt x="1774" y="10724"/>
                    <a:pt x="2504" y="11659"/>
                    <a:pt x="3343" y="12499"/>
                  </a:cubicBezTo>
                  <a:cubicBezTo>
                    <a:pt x="3673" y="12842"/>
                    <a:pt x="4003" y="13200"/>
                    <a:pt x="4333" y="13544"/>
                  </a:cubicBezTo>
                  <a:cubicBezTo>
                    <a:pt x="4663" y="13902"/>
                    <a:pt x="5021" y="14218"/>
                    <a:pt x="5393" y="14521"/>
                  </a:cubicBezTo>
                  <a:cubicBezTo>
                    <a:pt x="6054" y="15044"/>
                    <a:pt x="6755" y="15484"/>
                    <a:pt x="7457" y="15924"/>
                  </a:cubicBezTo>
                  <a:cubicBezTo>
                    <a:pt x="7760" y="16117"/>
                    <a:pt x="8075" y="16269"/>
                    <a:pt x="8406" y="16406"/>
                  </a:cubicBezTo>
                  <a:cubicBezTo>
                    <a:pt x="8653" y="16502"/>
                    <a:pt x="8915" y="16584"/>
                    <a:pt x="9176" y="16639"/>
                  </a:cubicBezTo>
                  <a:cubicBezTo>
                    <a:pt x="9298" y="16665"/>
                    <a:pt x="9420" y="16683"/>
                    <a:pt x="9539" y="16683"/>
                  </a:cubicBezTo>
                  <a:cubicBezTo>
                    <a:pt x="9743" y="16683"/>
                    <a:pt x="9938" y="16631"/>
                    <a:pt x="10112" y="16474"/>
                  </a:cubicBezTo>
                  <a:cubicBezTo>
                    <a:pt x="10139" y="16461"/>
                    <a:pt x="10167" y="16447"/>
                    <a:pt x="10208" y="16447"/>
                  </a:cubicBezTo>
                  <a:cubicBezTo>
                    <a:pt x="10621" y="16324"/>
                    <a:pt x="10992" y="16103"/>
                    <a:pt x="11350" y="15841"/>
                  </a:cubicBezTo>
                  <a:cubicBezTo>
                    <a:pt x="12547" y="14920"/>
                    <a:pt x="13648" y="13888"/>
                    <a:pt x="14652" y="12747"/>
                  </a:cubicBezTo>
                  <a:cubicBezTo>
                    <a:pt x="15670" y="11591"/>
                    <a:pt x="16399" y="10256"/>
                    <a:pt x="16895" y="8797"/>
                  </a:cubicBezTo>
                  <a:cubicBezTo>
                    <a:pt x="17156" y="8027"/>
                    <a:pt x="17403" y="7257"/>
                    <a:pt x="17610" y="6473"/>
                  </a:cubicBezTo>
                  <a:cubicBezTo>
                    <a:pt x="17775" y="5826"/>
                    <a:pt x="17926" y="5180"/>
                    <a:pt x="18023" y="4519"/>
                  </a:cubicBezTo>
                  <a:cubicBezTo>
                    <a:pt x="18064" y="4272"/>
                    <a:pt x="18091" y="4037"/>
                    <a:pt x="18091" y="3790"/>
                  </a:cubicBezTo>
                  <a:cubicBezTo>
                    <a:pt x="18091" y="3349"/>
                    <a:pt x="18009" y="2923"/>
                    <a:pt x="17816" y="2524"/>
                  </a:cubicBezTo>
                  <a:cubicBezTo>
                    <a:pt x="17761" y="2414"/>
                    <a:pt x="17693" y="2304"/>
                    <a:pt x="17610" y="2208"/>
                  </a:cubicBezTo>
                  <a:cubicBezTo>
                    <a:pt x="17449" y="2022"/>
                    <a:pt x="17244" y="1914"/>
                    <a:pt x="17005" y="1914"/>
                  </a:cubicBezTo>
                  <a:cubicBezTo>
                    <a:pt x="16978" y="1914"/>
                    <a:pt x="16950" y="1916"/>
                    <a:pt x="16922" y="1919"/>
                  </a:cubicBezTo>
                  <a:cubicBezTo>
                    <a:pt x="16675" y="1933"/>
                    <a:pt x="16454" y="2001"/>
                    <a:pt x="16248" y="2125"/>
                  </a:cubicBezTo>
                  <a:cubicBezTo>
                    <a:pt x="16042" y="2263"/>
                    <a:pt x="15849" y="2414"/>
                    <a:pt x="15670" y="2579"/>
                  </a:cubicBezTo>
                  <a:cubicBezTo>
                    <a:pt x="15340" y="2882"/>
                    <a:pt x="15064" y="3239"/>
                    <a:pt x="14789" y="3584"/>
                  </a:cubicBezTo>
                  <a:cubicBezTo>
                    <a:pt x="14061" y="4547"/>
                    <a:pt x="13510" y="5606"/>
                    <a:pt x="13056" y="6721"/>
                  </a:cubicBezTo>
                  <a:cubicBezTo>
                    <a:pt x="12643" y="7752"/>
                    <a:pt x="12313" y="8812"/>
                    <a:pt x="11983" y="9857"/>
                  </a:cubicBezTo>
                  <a:cubicBezTo>
                    <a:pt x="11707" y="10779"/>
                    <a:pt x="11432" y="11701"/>
                    <a:pt x="11116" y="12609"/>
                  </a:cubicBezTo>
                  <a:cubicBezTo>
                    <a:pt x="11020" y="12884"/>
                    <a:pt x="10924" y="13145"/>
                    <a:pt x="10841" y="13407"/>
                  </a:cubicBezTo>
                  <a:lnTo>
                    <a:pt x="10799" y="13407"/>
                  </a:lnTo>
                  <a:cubicBezTo>
                    <a:pt x="10827" y="13200"/>
                    <a:pt x="10854" y="12994"/>
                    <a:pt x="10869" y="12802"/>
                  </a:cubicBezTo>
                  <a:cubicBezTo>
                    <a:pt x="10992" y="11714"/>
                    <a:pt x="11075" y="10641"/>
                    <a:pt x="11089" y="9555"/>
                  </a:cubicBezTo>
                  <a:cubicBezTo>
                    <a:pt x="11116" y="8385"/>
                    <a:pt x="11034" y="7216"/>
                    <a:pt x="10799" y="6060"/>
                  </a:cubicBezTo>
                  <a:cubicBezTo>
                    <a:pt x="10579" y="5028"/>
                    <a:pt x="10318" y="3997"/>
                    <a:pt x="10029" y="2978"/>
                  </a:cubicBezTo>
                  <a:cubicBezTo>
                    <a:pt x="9906" y="2579"/>
                    <a:pt x="9754" y="2194"/>
                    <a:pt x="9589" y="1823"/>
                  </a:cubicBezTo>
                  <a:cubicBezTo>
                    <a:pt x="9438" y="1451"/>
                    <a:pt x="9245" y="1107"/>
                    <a:pt x="9025" y="790"/>
                  </a:cubicBezTo>
                  <a:cubicBezTo>
                    <a:pt x="8873" y="585"/>
                    <a:pt x="8708" y="392"/>
                    <a:pt x="8516" y="227"/>
                  </a:cubicBezTo>
                  <a:cubicBezTo>
                    <a:pt x="8333" y="77"/>
                    <a:pt x="8156" y="1"/>
                    <a:pt x="79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
            <p:cNvSpPr/>
            <p:nvPr/>
          </p:nvSpPr>
          <p:spPr>
            <a:xfrm>
              <a:off x="1844900" y="877800"/>
              <a:ext cx="158925" cy="170500"/>
            </a:xfrm>
            <a:custGeom>
              <a:avLst/>
              <a:gdLst/>
              <a:ahLst/>
              <a:cxnLst/>
              <a:rect l="l" t="t" r="r" b="b"/>
              <a:pathLst>
                <a:path w="6357" h="6820" extrusionOk="0">
                  <a:moveTo>
                    <a:pt x="4075" y="0"/>
                  </a:moveTo>
                  <a:cubicBezTo>
                    <a:pt x="4070" y="0"/>
                    <a:pt x="4065" y="1"/>
                    <a:pt x="4059" y="3"/>
                  </a:cubicBezTo>
                  <a:cubicBezTo>
                    <a:pt x="4017" y="17"/>
                    <a:pt x="3962" y="30"/>
                    <a:pt x="3922" y="58"/>
                  </a:cubicBezTo>
                  <a:cubicBezTo>
                    <a:pt x="3784" y="155"/>
                    <a:pt x="3646" y="250"/>
                    <a:pt x="3522" y="347"/>
                  </a:cubicBezTo>
                  <a:cubicBezTo>
                    <a:pt x="2986" y="746"/>
                    <a:pt x="2738" y="1283"/>
                    <a:pt x="2711" y="1943"/>
                  </a:cubicBezTo>
                  <a:lnTo>
                    <a:pt x="2711" y="2424"/>
                  </a:lnTo>
                  <a:cubicBezTo>
                    <a:pt x="2711" y="2466"/>
                    <a:pt x="2724" y="2521"/>
                    <a:pt x="2656" y="2534"/>
                  </a:cubicBezTo>
                  <a:cubicBezTo>
                    <a:pt x="2586" y="2466"/>
                    <a:pt x="2546" y="2383"/>
                    <a:pt x="2504" y="2301"/>
                  </a:cubicBezTo>
                  <a:cubicBezTo>
                    <a:pt x="2449" y="2204"/>
                    <a:pt x="2394" y="2108"/>
                    <a:pt x="2339" y="2026"/>
                  </a:cubicBezTo>
                  <a:cubicBezTo>
                    <a:pt x="2229" y="1846"/>
                    <a:pt x="2106" y="1695"/>
                    <a:pt x="1968" y="1558"/>
                  </a:cubicBezTo>
                  <a:cubicBezTo>
                    <a:pt x="1944" y="1534"/>
                    <a:pt x="1921" y="1500"/>
                    <a:pt x="1879" y="1500"/>
                  </a:cubicBezTo>
                  <a:cubicBezTo>
                    <a:pt x="1873" y="1500"/>
                    <a:pt x="1866" y="1501"/>
                    <a:pt x="1858" y="1503"/>
                  </a:cubicBezTo>
                  <a:cubicBezTo>
                    <a:pt x="1803" y="1530"/>
                    <a:pt x="1789" y="1571"/>
                    <a:pt x="1789" y="1626"/>
                  </a:cubicBezTo>
                  <a:lnTo>
                    <a:pt x="1789" y="1750"/>
                  </a:lnTo>
                  <a:cubicBezTo>
                    <a:pt x="1789" y="1998"/>
                    <a:pt x="1858" y="2218"/>
                    <a:pt x="1981" y="2424"/>
                  </a:cubicBezTo>
                  <a:cubicBezTo>
                    <a:pt x="2078" y="2589"/>
                    <a:pt x="2161" y="2754"/>
                    <a:pt x="2256" y="2919"/>
                  </a:cubicBezTo>
                  <a:cubicBezTo>
                    <a:pt x="2271" y="2947"/>
                    <a:pt x="2298" y="2989"/>
                    <a:pt x="2271" y="3044"/>
                  </a:cubicBezTo>
                  <a:cubicBezTo>
                    <a:pt x="2078" y="3044"/>
                    <a:pt x="1899" y="3057"/>
                    <a:pt x="1706" y="3071"/>
                  </a:cubicBezTo>
                  <a:cubicBezTo>
                    <a:pt x="1238" y="3099"/>
                    <a:pt x="881" y="3332"/>
                    <a:pt x="620" y="3732"/>
                  </a:cubicBezTo>
                  <a:cubicBezTo>
                    <a:pt x="565" y="3814"/>
                    <a:pt x="523" y="3910"/>
                    <a:pt x="482" y="3992"/>
                  </a:cubicBezTo>
                  <a:cubicBezTo>
                    <a:pt x="248" y="4502"/>
                    <a:pt x="138" y="5038"/>
                    <a:pt x="0" y="5561"/>
                  </a:cubicBezTo>
                  <a:lnTo>
                    <a:pt x="0" y="5588"/>
                  </a:lnTo>
                  <a:cubicBezTo>
                    <a:pt x="14" y="5603"/>
                    <a:pt x="14" y="5616"/>
                    <a:pt x="28" y="5616"/>
                  </a:cubicBezTo>
                  <a:cubicBezTo>
                    <a:pt x="35" y="5623"/>
                    <a:pt x="45" y="5627"/>
                    <a:pt x="54" y="5627"/>
                  </a:cubicBezTo>
                  <a:cubicBezTo>
                    <a:pt x="62" y="5627"/>
                    <a:pt x="69" y="5623"/>
                    <a:pt x="69" y="5616"/>
                  </a:cubicBezTo>
                  <a:cubicBezTo>
                    <a:pt x="97" y="5588"/>
                    <a:pt x="124" y="5548"/>
                    <a:pt x="152" y="5520"/>
                  </a:cubicBezTo>
                  <a:cubicBezTo>
                    <a:pt x="372" y="5148"/>
                    <a:pt x="675" y="4860"/>
                    <a:pt x="1046" y="4667"/>
                  </a:cubicBezTo>
                  <a:cubicBezTo>
                    <a:pt x="1183" y="4598"/>
                    <a:pt x="1321" y="4515"/>
                    <a:pt x="1445" y="4433"/>
                  </a:cubicBezTo>
                  <a:cubicBezTo>
                    <a:pt x="1623" y="4309"/>
                    <a:pt x="1816" y="4199"/>
                    <a:pt x="1954" y="4007"/>
                  </a:cubicBezTo>
                  <a:lnTo>
                    <a:pt x="1954" y="4007"/>
                  </a:lnTo>
                  <a:cubicBezTo>
                    <a:pt x="2009" y="4102"/>
                    <a:pt x="1954" y="4199"/>
                    <a:pt x="1926" y="4282"/>
                  </a:cubicBezTo>
                  <a:cubicBezTo>
                    <a:pt x="1803" y="4640"/>
                    <a:pt x="1761" y="4997"/>
                    <a:pt x="1789" y="5368"/>
                  </a:cubicBezTo>
                  <a:cubicBezTo>
                    <a:pt x="1803" y="5808"/>
                    <a:pt x="1899" y="6263"/>
                    <a:pt x="1954" y="6703"/>
                  </a:cubicBezTo>
                  <a:cubicBezTo>
                    <a:pt x="1954" y="6731"/>
                    <a:pt x="1968" y="6772"/>
                    <a:pt x="1981" y="6799"/>
                  </a:cubicBezTo>
                  <a:cubicBezTo>
                    <a:pt x="1988" y="6813"/>
                    <a:pt x="2006" y="6820"/>
                    <a:pt x="2023" y="6820"/>
                  </a:cubicBezTo>
                  <a:cubicBezTo>
                    <a:pt x="2040" y="6820"/>
                    <a:pt x="2057" y="6813"/>
                    <a:pt x="2064" y="6799"/>
                  </a:cubicBezTo>
                  <a:cubicBezTo>
                    <a:pt x="2091" y="6772"/>
                    <a:pt x="2106" y="6731"/>
                    <a:pt x="2119" y="6689"/>
                  </a:cubicBezTo>
                  <a:cubicBezTo>
                    <a:pt x="2188" y="6511"/>
                    <a:pt x="2284" y="6359"/>
                    <a:pt x="2408" y="6208"/>
                  </a:cubicBezTo>
                  <a:lnTo>
                    <a:pt x="2614" y="5960"/>
                  </a:lnTo>
                  <a:cubicBezTo>
                    <a:pt x="3041" y="5465"/>
                    <a:pt x="3289" y="4887"/>
                    <a:pt x="3316" y="4213"/>
                  </a:cubicBezTo>
                  <a:cubicBezTo>
                    <a:pt x="3316" y="4172"/>
                    <a:pt x="3302" y="4102"/>
                    <a:pt x="3344" y="4062"/>
                  </a:cubicBezTo>
                  <a:cubicBezTo>
                    <a:pt x="3371" y="4075"/>
                    <a:pt x="3384" y="4075"/>
                    <a:pt x="3384" y="4089"/>
                  </a:cubicBezTo>
                  <a:cubicBezTo>
                    <a:pt x="3481" y="4323"/>
                    <a:pt x="3646" y="4502"/>
                    <a:pt x="3839" y="4653"/>
                  </a:cubicBezTo>
                  <a:cubicBezTo>
                    <a:pt x="4224" y="4955"/>
                    <a:pt x="4623" y="5217"/>
                    <a:pt x="5050" y="5465"/>
                  </a:cubicBezTo>
                  <a:lnTo>
                    <a:pt x="5132" y="5506"/>
                  </a:lnTo>
                  <a:cubicBezTo>
                    <a:pt x="5157" y="5517"/>
                    <a:pt x="5180" y="5522"/>
                    <a:pt x="5200" y="5522"/>
                  </a:cubicBezTo>
                  <a:cubicBezTo>
                    <a:pt x="5259" y="5522"/>
                    <a:pt x="5297" y="5478"/>
                    <a:pt x="5297" y="5396"/>
                  </a:cubicBezTo>
                  <a:cubicBezTo>
                    <a:pt x="5283" y="5066"/>
                    <a:pt x="5255" y="4750"/>
                    <a:pt x="5132" y="4447"/>
                  </a:cubicBezTo>
                  <a:cubicBezTo>
                    <a:pt x="5008" y="4130"/>
                    <a:pt x="4843" y="3842"/>
                    <a:pt x="4623" y="3580"/>
                  </a:cubicBezTo>
                  <a:cubicBezTo>
                    <a:pt x="4499" y="3429"/>
                    <a:pt x="4362" y="3305"/>
                    <a:pt x="4224" y="3167"/>
                  </a:cubicBezTo>
                  <a:cubicBezTo>
                    <a:pt x="4210" y="3167"/>
                    <a:pt x="4197" y="3139"/>
                    <a:pt x="4197" y="3126"/>
                  </a:cubicBezTo>
                  <a:cubicBezTo>
                    <a:pt x="4197" y="3099"/>
                    <a:pt x="4224" y="3084"/>
                    <a:pt x="4252" y="3084"/>
                  </a:cubicBezTo>
                  <a:cubicBezTo>
                    <a:pt x="4582" y="3071"/>
                    <a:pt x="4857" y="2906"/>
                    <a:pt x="5118" y="2699"/>
                  </a:cubicBezTo>
                  <a:cubicBezTo>
                    <a:pt x="5448" y="2438"/>
                    <a:pt x="5793" y="2204"/>
                    <a:pt x="6164" y="1998"/>
                  </a:cubicBezTo>
                  <a:cubicBezTo>
                    <a:pt x="6219" y="1971"/>
                    <a:pt x="6274" y="1929"/>
                    <a:pt x="6315" y="1888"/>
                  </a:cubicBezTo>
                  <a:cubicBezTo>
                    <a:pt x="6343" y="1861"/>
                    <a:pt x="6356" y="1833"/>
                    <a:pt x="6343" y="1791"/>
                  </a:cubicBezTo>
                  <a:cubicBezTo>
                    <a:pt x="6329" y="1764"/>
                    <a:pt x="6301" y="1750"/>
                    <a:pt x="6260" y="1736"/>
                  </a:cubicBezTo>
                  <a:cubicBezTo>
                    <a:pt x="6246" y="1736"/>
                    <a:pt x="6219" y="1736"/>
                    <a:pt x="6191" y="1750"/>
                  </a:cubicBezTo>
                  <a:cubicBezTo>
                    <a:pt x="6076" y="1765"/>
                    <a:pt x="5962" y="1771"/>
                    <a:pt x="5849" y="1771"/>
                  </a:cubicBezTo>
                  <a:cubicBezTo>
                    <a:pt x="5652" y="1771"/>
                    <a:pt x="5457" y="1754"/>
                    <a:pt x="5255" y="1736"/>
                  </a:cubicBezTo>
                  <a:cubicBezTo>
                    <a:pt x="5201" y="1733"/>
                    <a:pt x="5148" y="1732"/>
                    <a:pt x="5094" y="1732"/>
                  </a:cubicBezTo>
                  <a:cubicBezTo>
                    <a:pt x="4658" y="1732"/>
                    <a:pt x="4244" y="1833"/>
                    <a:pt x="3852" y="2053"/>
                  </a:cubicBezTo>
                  <a:cubicBezTo>
                    <a:pt x="3811" y="2081"/>
                    <a:pt x="3756" y="2108"/>
                    <a:pt x="3701" y="2121"/>
                  </a:cubicBezTo>
                  <a:cubicBezTo>
                    <a:pt x="3694" y="2125"/>
                    <a:pt x="3687" y="2127"/>
                    <a:pt x="3680" y="2127"/>
                  </a:cubicBezTo>
                  <a:cubicBezTo>
                    <a:pt x="3661" y="2127"/>
                    <a:pt x="3646" y="2114"/>
                    <a:pt x="3646" y="2094"/>
                  </a:cubicBezTo>
                  <a:cubicBezTo>
                    <a:pt x="3632" y="2053"/>
                    <a:pt x="3632" y="1998"/>
                    <a:pt x="3632" y="1943"/>
                  </a:cubicBezTo>
                  <a:cubicBezTo>
                    <a:pt x="3646" y="1544"/>
                    <a:pt x="3729" y="1158"/>
                    <a:pt x="3894" y="787"/>
                  </a:cubicBezTo>
                  <a:cubicBezTo>
                    <a:pt x="3962" y="636"/>
                    <a:pt x="4032" y="485"/>
                    <a:pt x="4087" y="333"/>
                  </a:cubicBezTo>
                  <a:cubicBezTo>
                    <a:pt x="4127" y="250"/>
                    <a:pt x="4155" y="155"/>
                    <a:pt x="4142" y="58"/>
                  </a:cubicBezTo>
                  <a:cubicBezTo>
                    <a:pt x="4142" y="34"/>
                    <a:pt x="4110" y="0"/>
                    <a:pt x="40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
            <p:cNvSpPr/>
            <p:nvPr/>
          </p:nvSpPr>
          <p:spPr>
            <a:xfrm>
              <a:off x="2026150" y="831875"/>
              <a:ext cx="143125" cy="110700"/>
            </a:xfrm>
            <a:custGeom>
              <a:avLst/>
              <a:gdLst/>
              <a:ahLst/>
              <a:cxnLst/>
              <a:rect l="l" t="t" r="r" b="b"/>
              <a:pathLst>
                <a:path w="5725" h="4428" extrusionOk="0">
                  <a:moveTo>
                    <a:pt x="3902" y="0"/>
                  </a:moveTo>
                  <a:cubicBezTo>
                    <a:pt x="3886" y="0"/>
                    <a:pt x="3870" y="4"/>
                    <a:pt x="3853" y="10"/>
                  </a:cubicBezTo>
                  <a:cubicBezTo>
                    <a:pt x="3826" y="10"/>
                    <a:pt x="3784" y="24"/>
                    <a:pt x="3756" y="38"/>
                  </a:cubicBezTo>
                  <a:cubicBezTo>
                    <a:pt x="3523" y="134"/>
                    <a:pt x="3344" y="313"/>
                    <a:pt x="3206" y="533"/>
                  </a:cubicBezTo>
                  <a:cubicBezTo>
                    <a:pt x="3041" y="781"/>
                    <a:pt x="2918" y="1056"/>
                    <a:pt x="2821" y="1331"/>
                  </a:cubicBezTo>
                  <a:cubicBezTo>
                    <a:pt x="2793" y="1427"/>
                    <a:pt x="2766" y="1524"/>
                    <a:pt x="2697" y="1606"/>
                  </a:cubicBezTo>
                  <a:cubicBezTo>
                    <a:pt x="2601" y="1551"/>
                    <a:pt x="2491" y="1482"/>
                    <a:pt x="2395" y="1441"/>
                  </a:cubicBezTo>
                  <a:cubicBezTo>
                    <a:pt x="2188" y="1326"/>
                    <a:pt x="1986" y="1271"/>
                    <a:pt x="1789" y="1271"/>
                  </a:cubicBezTo>
                  <a:cubicBezTo>
                    <a:pt x="1514" y="1271"/>
                    <a:pt x="1248" y="1378"/>
                    <a:pt x="991" y="1579"/>
                  </a:cubicBezTo>
                  <a:cubicBezTo>
                    <a:pt x="675" y="1840"/>
                    <a:pt x="372" y="2115"/>
                    <a:pt x="97" y="2432"/>
                  </a:cubicBezTo>
                  <a:cubicBezTo>
                    <a:pt x="56" y="2473"/>
                    <a:pt x="28" y="2514"/>
                    <a:pt x="1" y="2555"/>
                  </a:cubicBezTo>
                  <a:lnTo>
                    <a:pt x="1" y="2597"/>
                  </a:lnTo>
                  <a:cubicBezTo>
                    <a:pt x="14" y="2610"/>
                    <a:pt x="42" y="2624"/>
                    <a:pt x="56" y="2638"/>
                  </a:cubicBezTo>
                  <a:cubicBezTo>
                    <a:pt x="83" y="2638"/>
                    <a:pt x="111" y="2638"/>
                    <a:pt x="139" y="2624"/>
                  </a:cubicBezTo>
                  <a:cubicBezTo>
                    <a:pt x="289" y="2569"/>
                    <a:pt x="454" y="2542"/>
                    <a:pt x="619" y="2514"/>
                  </a:cubicBezTo>
                  <a:cubicBezTo>
                    <a:pt x="1047" y="2445"/>
                    <a:pt x="1487" y="2377"/>
                    <a:pt x="1927" y="2280"/>
                  </a:cubicBezTo>
                  <a:cubicBezTo>
                    <a:pt x="1936" y="2275"/>
                    <a:pt x="1945" y="2274"/>
                    <a:pt x="1955" y="2274"/>
                  </a:cubicBezTo>
                  <a:cubicBezTo>
                    <a:pt x="1974" y="2274"/>
                    <a:pt x="1996" y="2280"/>
                    <a:pt x="2023" y="2280"/>
                  </a:cubicBezTo>
                  <a:cubicBezTo>
                    <a:pt x="2010" y="2267"/>
                    <a:pt x="2023" y="2252"/>
                    <a:pt x="2037" y="2252"/>
                  </a:cubicBezTo>
                  <a:cubicBezTo>
                    <a:pt x="2050" y="2252"/>
                    <a:pt x="2050" y="2267"/>
                    <a:pt x="2050" y="2267"/>
                  </a:cubicBezTo>
                  <a:cubicBezTo>
                    <a:pt x="2050" y="2283"/>
                    <a:pt x="2046" y="2289"/>
                    <a:pt x="2039" y="2289"/>
                  </a:cubicBezTo>
                  <a:cubicBezTo>
                    <a:pt x="2035" y="2289"/>
                    <a:pt x="2029" y="2286"/>
                    <a:pt x="2023" y="2280"/>
                  </a:cubicBezTo>
                  <a:cubicBezTo>
                    <a:pt x="2023" y="2362"/>
                    <a:pt x="1968" y="2390"/>
                    <a:pt x="1927" y="2417"/>
                  </a:cubicBezTo>
                  <a:cubicBezTo>
                    <a:pt x="1597" y="2693"/>
                    <a:pt x="1377" y="3023"/>
                    <a:pt x="1212" y="3422"/>
                  </a:cubicBezTo>
                  <a:cubicBezTo>
                    <a:pt x="1102" y="3683"/>
                    <a:pt x="1032" y="3958"/>
                    <a:pt x="950" y="4220"/>
                  </a:cubicBezTo>
                  <a:cubicBezTo>
                    <a:pt x="936" y="4261"/>
                    <a:pt x="936" y="4289"/>
                    <a:pt x="936" y="4330"/>
                  </a:cubicBezTo>
                  <a:cubicBezTo>
                    <a:pt x="922" y="4358"/>
                    <a:pt x="922" y="4399"/>
                    <a:pt x="964" y="4413"/>
                  </a:cubicBezTo>
                  <a:cubicBezTo>
                    <a:pt x="974" y="4423"/>
                    <a:pt x="985" y="4428"/>
                    <a:pt x="995" y="4428"/>
                  </a:cubicBezTo>
                  <a:cubicBezTo>
                    <a:pt x="1012" y="4428"/>
                    <a:pt x="1029" y="4416"/>
                    <a:pt x="1047" y="4399"/>
                  </a:cubicBezTo>
                  <a:cubicBezTo>
                    <a:pt x="1157" y="4316"/>
                    <a:pt x="1267" y="4220"/>
                    <a:pt x="1390" y="4138"/>
                  </a:cubicBezTo>
                  <a:cubicBezTo>
                    <a:pt x="1707" y="3918"/>
                    <a:pt x="1982" y="3628"/>
                    <a:pt x="2230" y="3325"/>
                  </a:cubicBezTo>
                  <a:cubicBezTo>
                    <a:pt x="2353" y="3175"/>
                    <a:pt x="2463" y="3010"/>
                    <a:pt x="2573" y="2845"/>
                  </a:cubicBezTo>
                  <a:cubicBezTo>
                    <a:pt x="2601" y="2803"/>
                    <a:pt x="2615" y="2748"/>
                    <a:pt x="2670" y="2748"/>
                  </a:cubicBezTo>
                  <a:cubicBezTo>
                    <a:pt x="2711" y="2830"/>
                    <a:pt x="2697" y="2913"/>
                    <a:pt x="2711" y="3010"/>
                  </a:cubicBezTo>
                  <a:cubicBezTo>
                    <a:pt x="2738" y="3518"/>
                    <a:pt x="3013" y="3903"/>
                    <a:pt x="3330" y="4261"/>
                  </a:cubicBezTo>
                  <a:cubicBezTo>
                    <a:pt x="3360" y="4291"/>
                    <a:pt x="3392" y="4305"/>
                    <a:pt x="3422" y="4305"/>
                  </a:cubicBezTo>
                  <a:cubicBezTo>
                    <a:pt x="3462" y="4305"/>
                    <a:pt x="3499" y="4280"/>
                    <a:pt x="3523" y="4234"/>
                  </a:cubicBezTo>
                  <a:cubicBezTo>
                    <a:pt x="3646" y="3931"/>
                    <a:pt x="3743" y="3628"/>
                    <a:pt x="3716" y="3285"/>
                  </a:cubicBezTo>
                  <a:cubicBezTo>
                    <a:pt x="3688" y="3050"/>
                    <a:pt x="3619" y="2830"/>
                    <a:pt x="3509" y="2610"/>
                  </a:cubicBezTo>
                  <a:cubicBezTo>
                    <a:pt x="3481" y="2542"/>
                    <a:pt x="3440" y="2473"/>
                    <a:pt x="3399" y="2390"/>
                  </a:cubicBezTo>
                  <a:cubicBezTo>
                    <a:pt x="3385" y="2362"/>
                    <a:pt x="3358" y="2335"/>
                    <a:pt x="3385" y="2307"/>
                  </a:cubicBezTo>
                  <a:cubicBezTo>
                    <a:pt x="3399" y="2294"/>
                    <a:pt x="3440" y="2280"/>
                    <a:pt x="3454" y="2280"/>
                  </a:cubicBezTo>
                  <a:cubicBezTo>
                    <a:pt x="3495" y="2294"/>
                    <a:pt x="3523" y="2294"/>
                    <a:pt x="3550" y="2294"/>
                  </a:cubicBezTo>
                  <a:cubicBezTo>
                    <a:pt x="3651" y="2313"/>
                    <a:pt x="3751" y="2322"/>
                    <a:pt x="3849" y="2322"/>
                  </a:cubicBezTo>
                  <a:cubicBezTo>
                    <a:pt x="4045" y="2322"/>
                    <a:pt x="4238" y="2285"/>
                    <a:pt x="4431" y="2212"/>
                  </a:cubicBezTo>
                  <a:cubicBezTo>
                    <a:pt x="4734" y="2115"/>
                    <a:pt x="5022" y="1977"/>
                    <a:pt x="5297" y="1799"/>
                  </a:cubicBezTo>
                  <a:cubicBezTo>
                    <a:pt x="5422" y="1730"/>
                    <a:pt x="5532" y="1647"/>
                    <a:pt x="5655" y="1564"/>
                  </a:cubicBezTo>
                  <a:cubicBezTo>
                    <a:pt x="5724" y="1496"/>
                    <a:pt x="5710" y="1414"/>
                    <a:pt x="5627" y="1386"/>
                  </a:cubicBezTo>
                  <a:cubicBezTo>
                    <a:pt x="5352" y="1276"/>
                    <a:pt x="5077" y="1179"/>
                    <a:pt x="4774" y="1152"/>
                  </a:cubicBezTo>
                  <a:cubicBezTo>
                    <a:pt x="4734" y="1150"/>
                    <a:pt x="4694" y="1149"/>
                    <a:pt x="4655" y="1149"/>
                  </a:cubicBezTo>
                  <a:cubicBezTo>
                    <a:pt x="4451" y="1149"/>
                    <a:pt x="4253" y="1177"/>
                    <a:pt x="4046" y="1234"/>
                  </a:cubicBezTo>
                  <a:cubicBezTo>
                    <a:pt x="3982" y="1255"/>
                    <a:pt x="3927" y="1285"/>
                    <a:pt x="3867" y="1285"/>
                  </a:cubicBezTo>
                  <a:cubicBezTo>
                    <a:pt x="3849" y="1285"/>
                    <a:pt x="3830" y="1282"/>
                    <a:pt x="3811" y="1276"/>
                  </a:cubicBezTo>
                  <a:cubicBezTo>
                    <a:pt x="3798" y="1262"/>
                    <a:pt x="3798" y="1249"/>
                    <a:pt x="3798" y="1234"/>
                  </a:cubicBezTo>
                  <a:cubicBezTo>
                    <a:pt x="3798" y="1152"/>
                    <a:pt x="3826" y="1097"/>
                    <a:pt x="3853" y="1028"/>
                  </a:cubicBezTo>
                  <a:cubicBezTo>
                    <a:pt x="3936" y="849"/>
                    <a:pt x="4004" y="656"/>
                    <a:pt x="4018" y="451"/>
                  </a:cubicBezTo>
                  <a:cubicBezTo>
                    <a:pt x="4031" y="326"/>
                    <a:pt x="4031" y="203"/>
                    <a:pt x="4004" y="93"/>
                  </a:cubicBezTo>
                  <a:cubicBezTo>
                    <a:pt x="3983" y="31"/>
                    <a:pt x="3947" y="0"/>
                    <a:pt x="39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
            <p:cNvSpPr/>
            <p:nvPr/>
          </p:nvSpPr>
          <p:spPr>
            <a:xfrm>
              <a:off x="2265550" y="874775"/>
              <a:ext cx="117650" cy="99775"/>
            </a:xfrm>
            <a:custGeom>
              <a:avLst/>
              <a:gdLst/>
              <a:ahLst/>
              <a:cxnLst/>
              <a:rect l="l" t="t" r="r" b="b"/>
              <a:pathLst>
                <a:path w="4706" h="3991" extrusionOk="0">
                  <a:moveTo>
                    <a:pt x="2504" y="0"/>
                  </a:moveTo>
                  <a:cubicBezTo>
                    <a:pt x="2462" y="0"/>
                    <a:pt x="2449" y="41"/>
                    <a:pt x="2435" y="69"/>
                  </a:cubicBezTo>
                  <a:cubicBezTo>
                    <a:pt x="2422" y="83"/>
                    <a:pt x="2422" y="96"/>
                    <a:pt x="2422" y="110"/>
                  </a:cubicBezTo>
                  <a:cubicBezTo>
                    <a:pt x="2380" y="358"/>
                    <a:pt x="2312" y="591"/>
                    <a:pt x="2229" y="826"/>
                  </a:cubicBezTo>
                  <a:cubicBezTo>
                    <a:pt x="2187" y="936"/>
                    <a:pt x="2174" y="1059"/>
                    <a:pt x="2147" y="1169"/>
                  </a:cubicBezTo>
                  <a:cubicBezTo>
                    <a:pt x="2132" y="1211"/>
                    <a:pt x="2147" y="1266"/>
                    <a:pt x="2105" y="1279"/>
                  </a:cubicBezTo>
                  <a:cubicBezTo>
                    <a:pt x="2050" y="1279"/>
                    <a:pt x="2022" y="1239"/>
                    <a:pt x="1982" y="1211"/>
                  </a:cubicBezTo>
                  <a:cubicBezTo>
                    <a:pt x="1857" y="1114"/>
                    <a:pt x="1720" y="1032"/>
                    <a:pt x="1582" y="963"/>
                  </a:cubicBezTo>
                  <a:cubicBezTo>
                    <a:pt x="1211" y="771"/>
                    <a:pt x="798" y="729"/>
                    <a:pt x="386" y="729"/>
                  </a:cubicBezTo>
                  <a:cubicBezTo>
                    <a:pt x="303" y="729"/>
                    <a:pt x="206" y="743"/>
                    <a:pt x="124" y="757"/>
                  </a:cubicBezTo>
                  <a:cubicBezTo>
                    <a:pt x="41" y="771"/>
                    <a:pt x="0" y="853"/>
                    <a:pt x="28" y="936"/>
                  </a:cubicBezTo>
                  <a:cubicBezTo>
                    <a:pt x="28" y="949"/>
                    <a:pt x="28" y="963"/>
                    <a:pt x="41" y="977"/>
                  </a:cubicBezTo>
                  <a:cubicBezTo>
                    <a:pt x="206" y="1321"/>
                    <a:pt x="426" y="1609"/>
                    <a:pt x="757" y="1789"/>
                  </a:cubicBezTo>
                  <a:cubicBezTo>
                    <a:pt x="977" y="1899"/>
                    <a:pt x="1197" y="1995"/>
                    <a:pt x="1431" y="2077"/>
                  </a:cubicBezTo>
                  <a:cubicBezTo>
                    <a:pt x="1582" y="2132"/>
                    <a:pt x="1582" y="2160"/>
                    <a:pt x="1486" y="2284"/>
                  </a:cubicBezTo>
                  <a:cubicBezTo>
                    <a:pt x="1389" y="2407"/>
                    <a:pt x="1307" y="2518"/>
                    <a:pt x="1211" y="2628"/>
                  </a:cubicBezTo>
                  <a:cubicBezTo>
                    <a:pt x="936" y="2972"/>
                    <a:pt x="812" y="3385"/>
                    <a:pt x="729" y="3811"/>
                  </a:cubicBezTo>
                  <a:cubicBezTo>
                    <a:pt x="716" y="3838"/>
                    <a:pt x="716" y="3866"/>
                    <a:pt x="716" y="3893"/>
                  </a:cubicBezTo>
                  <a:cubicBezTo>
                    <a:pt x="716" y="3946"/>
                    <a:pt x="755" y="3990"/>
                    <a:pt x="804" y="3990"/>
                  </a:cubicBezTo>
                  <a:cubicBezTo>
                    <a:pt x="820" y="3990"/>
                    <a:pt x="837" y="3986"/>
                    <a:pt x="853" y="3976"/>
                  </a:cubicBezTo>
                  <a:cubicBezTo>
                    <a:pt x="922" y="3948"/>
                    <a:pt x="1004" y="3908"/>
                    <a:pt x="1073" y="3866"/>
                  </a:cubicBezTo>
                  <a:cubicBezTo>
                    <a:pt x="1444" y="3605"/>
                    <a:pt x="1761" y="3275"/>
                    <a:pt x="2022" y="2890"/>
                  </a:cubicBezTo>
                  <a:cubicBezTo>
                    <a:pt x="2064" y="2820"/>
                    <a:pt x="2105" y="2738"/>
                    <a:pt x="2187" y="2669"/>
                  </a:cubicBezTo>
                  <a:cubicBezTo>
                    <a:pt x="2229" y="2683"/>
                    <a:pt x="2242" y="2724"/>
                    <a:pt x="2257" y="2765"/>
                  </a:cubicBezTo>
                  <a:cubicBezTo>
                    <a:pt x="2352" y="3040"/>
                    <a:pt x="2545" y="3247"/>
                    <a:pt x="2738" y="3426"/>
                  </a:cubicBezTo>
                  <a:cubicBezTo>
                    <a:pt x="2958" y="3632"/>
                    <a:pt x="3205" y="3756"/>
                    <a:pt x="3453" y="3921"/>
                  </a:cubicBezTo>
                  <a:cubicBezTo>
                    <a:pt x="3467" y="3935"/>
                    <a:pt x="3495" y="3948"/>
                    <a:pt x="3522" y="3948"/>
                  </a:cubicBezTo>
                  <a:cubicBezTo>
                    <a:pt x="3539" y="3954"/>
                    <a:pt x="3556" y="3957"/>
                    <a:pt x="3571" y="3957"/>
                  </a:cubicBezTo>
                  <a:cubicBezTo>
                    <a:pt x="3631" y="3957"/>
                    <a:pt x="3679" y="3915"/>
                    <a:pt x="3701" y="3838"/>
                  </a:cubicBezTo>
                  <a:cubicBezTo>
                    <a:pt x="3728" y="3756"/>
                    <a:pt x="3756" y="3660"/>
                    <a:pt x="3743" y="3563"/>
                  </a:cubicBezTo>
                  <a:cubicBezTo>
                    <a:pt x="3715" y="3398"/>
                    <a:pt x="3673" y="3233"/>
                    <a:pt x="3591" y="3082"/>
                  </a:cubicBezTo>
                  <a:cubicBezTo>
                    <a:pt x="3453" y="2862"/>
                    <a:pt x="3315" y="2642"/>
                    <a:pt x="3137" y="2462"/>
                  </a:cubicBezTo>
                  <a:cubicBezTo>
                    <a:pt x="3095" y="2422"/>
                    <a:pt x="3055" y="2367"/>
                    <a:pt x="3013" y="2325"/>
                  </a:cubicBezTo>
                  <a:lnTo>
                    <a:pt x="3013" y="2284"/>
                  </a:lnTo>
                  <a:cubicBezTo>
                    <a:pt x="3013" y="2270"/>
                    <a:pt x="3040" y="2257"/>
                    <a:pt x="3055" y="2257"/>
                  </a:cubicBezTo>
                  <a:cubicBezTo>
                    <a:pt x="3150" y="2257"/>
                    <a:pt x="3247" y="2257"/>
                    <a:pt x="3343" y="2242"/>
                  </a:cubicBezTo>
                  <a:cubicBezTo>
                    <a:pt x="3838" y="2202"/>
                    <a:pt x="4265" y="2009"/>
                    <a:pt x="4623" y="1651"/>
                  </a:cubicBezTo>
                  <a:cubicBezTo>
                    <a:pt x="4651" y="1624"/>
                    <a:pt x="4664" y="1596"/>
                    <a:pt x="4691" y="1569"/>
                  </a:cubicBezTo>
                  <a:cubicBezTo>
                    <a:pt x="4706" y="1541"/>
                    <a:pt x="4691" y="1486"/>
                    <a:pt x="4664" y="1459"/>
                  </a:cubicBezTo>
                  <a:cubicBezTo>
                    <a:pt x="4636" y="1444"/>
                    <a:pt x="4596" y="1431"/>
                    <a:pt x="4568" y="1431"/>
                  </a:cubicBezTo>
                  <a:cubicBezTo>
                    <a:pt x="4351" y="1401"/>
                    <a:pt x="4135" y="1375"/>
                    <a:pt x="3919" y="1375"/>
                  </a:cubicBezTo>
                  <a:cubicBezTo>
                    <a:pt x="3736" y="1375"/>
                    <a:pt x="3554" y="1394"/>
                    <a:pt x="3371" y="1444"/>
                  </a:cubicBezTo>
                  <a:cubicBezTo>
                    <a:pt x="3275" y="1486"/>
                    <a:pt x="3165" y="1499"/>
                    <a:pt x="3055" y="1527"/>
                  </a:cubicBezTo>
                  <a:cubicBezTo>
                    <a:pt x="3047" y="1530"/>
                    <a:pt x="3039" y="1531"/>
                    <a:pt x="3032" y="1531"/>
                  </a:cubicBezTo>
                  <a:cubicBezTo>
                    <a:pt x="2999" y="1531"/>
                    <a:pt x="2972" y="1506"/>
                    <a:pt x="2972" y="1472"/>
                  </a:cubicBezTo>
                  <a:cubicBezTo>
                    <a:pt x="2958" y="1046"/>
                    <a:pt x="2793" y="661"/>
                    <a:pt x="2655" y="276"/>
                  </a:cubicBezTo>
                  <a:cubicBezTo>
                    <a:pt x="2628" y="193"/>
                    <a:pt x="2587" y="110"/>
                    <a:pt x="2559" y="41"/>
                  </a:cubicBezTo>
                  <a:cubicBezTo>
                    <a:pt x="2545" y="28"/>
                    <a:pt x="2518" y="0"/>
                    <a:pt x="2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
            <p:cNvSpPr/>
            <p:nvPr/>
          </p:nvSpPr>
          <p:spPr>
            <a:xfrm>
              <a:off x="2281700" y="1088700"/>
              <a:ext cx="19975" cy="25025"/>
            </a:xfrm>
            <a:custGeom>
              <a:avLst/>
              <a:gdLst/>
              <a:ahLst/>
              <a:cxnLst/>
              <a:rect l="l" t="t" r="r" b="b"/>
              <a:pathLst>
                <a:path w="799" h="1001" extrusionOk="0">
                  <a:moveTo>
                    <a:pt x="633" y="1"/>
                  </a:moveTo>
                  <a:cubicBezTo>
                    <a:pt x="551" y="1"/>
                    <a:pt x="496" y="56"/>
                    <a:pt x="441" y="138"/>
                  </a:cubicBezTo>
                  <a:cubicBezTo>
                    <a:pt x="331" y="331"/>
                    <a:pt x="221" y="551"/>
                    <a:pt x="55" y="729"/>
                  </a:cubicBezTo>
                  <a:cubicBezTo>
                    <a:pt x="0" y="784"/>
                    <a:pt x="15" y="881"/>
                    <a:pt x="55" y="936"/>
                  </a:cubicBezTo>
                  <a:cubicBezTo>
                    <a:pt x="82" y="979"/>
                    <a:pt x="129" y="1001"/>
                    <a:pt x="181" y="1001"/>
                  </a:cubicBezTo>
                  <a:cubicBezTo>
                    <a:pt x="212" y="1001"/>
                    <a:pt x="245" y="993"/>
                    <a:pt x="276" y="977"/>
                  </a:cubicBezTo>
                  <a:cubicBezTo>
                    <a:pt x="331" y="950"/>
                    <a:pt x="372" y="909"/>
                    <a:pt x="400" y="854"/>
                  </a:cubicBezTo>
                  <a:cubicBezTo>
                    <a:pt x="523" y="674"/>
                    <a:pt x="633" y="482"/>
                    <a:pt x="743" y="289"/>
                  </a:cubicBezTo>
                  <a:cubicBezTo>
                    <a:pt x="758" y="262"/>
                    <a:pt x="771" y="234"/>
                    <a:pt x="785" y="193"/>
                  </a:cubicBezTo>
                  <a:cubicBezTo>
                    <a:pt x="798" y="111"/>
                    <a:pt x="730"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
            <p:cNvSpPr/>
            <p:nvPr/>
          </p:nvSpPr>
          <p:spPr>
            <a:xfrm>
              <a:off x="1958400" y="1106600"/>
              <a:ext cx="18950" cy="21650"/>
            </a:xfrm>
            <a:custGeom>
              <a:avLst/>
              <a:gdLst/>
              <a:ahLst/>
              <a:cxnLst/>
              <a:rect l="l" t="t" r="r" b="b"/>
              <a:pathLst>
                <a:path w="758" h="866" extrusionOk="0">
                  <a:moveTo>
                    <a:pt x="207" y="0"/>
                  </a:moveTo>
                  <a:cubicBezTo>
                    <a:pt x="138" y="0"/>
                    <a:pt x="83" y="13"/>
                    <a:pt x="55" y="68"/>
                  </a:cubicBezTo>
                  <a:cubicBezTo>
                    <a:pt x="14" y="123"/>
                    <a:pt x="0" y="193"/>
                    <a:pt x="28" y="234"/>
                  </a:cubicBezTo>
                  <a:lnTo>
                    <a:pt x="440" y="811"/>
                  </a:lnTo>
                  <a:cubicBezTo>
                    <a:pt x="469" y="848"/>
                    <a:pt x="510" y="865"/>
                    <a:pt x="552" y="865"/>
                  </a:cubicBezTo>
                  <a:cubicBezTo>
                    <a:pt x="590" y="865"/>
                    <a:pt x="628" y="852"/>
                    <a:pt x="660" y="826"/>
                  </a:cubicBezTo>
                  <a:cubicBezTo>
                    <a:pt x="730" y="771"/>
                    <a:pt x="757" y="688"/>
                    <a:pt x="702" y="606"/>
                  </a:cubicBezTo>
                  <a:cubicBezTo>
                    <a:pt x="578" y="413"/>
                    <a:pt x="440" y="234"/>
                    <a:pt x="303" y="55"/>
                  </a:cubicBezTo>
                  <a:cubicBezTo>
                    <a:pt x="275" y="28"/>
                    <a:pt x="235" y="13"/>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
            <p:cNvSpPr/>
            <p:nvPr/>
          </p:nvSpPr>
          <p:spPr>
            <a:xfrm>
              <a:off x="2259350" y="1070850"/>
              <a:ext cx="14475" cy="23050"/>
            </a:xfrm>
            <a:custGeom>
              <a:avLst/>
              <a:gdLst/>
              <a:ahLst/>
              <a:cxnLst/>
              <a:rect l="l" t="t" r="r" b="b"/>
              <a:pathLst>
                <a:path w="579" h="922" extrusionOk="0">
                  <a:moveTo>
                    <a:pt x="411" y="0"/>
                  </a:moveTo>
                  <a:cubicBezTo>
                    <a:pt x="355" y="0"/>
                    <a:pt x="305" y="27"/>
                    <a:pt x="276" y="95"/>
                  </a:cubicBezTo>
                  <a:cubicBezTo>
                    <a:pt x="179" y="288"/>
                    <a:pt x="97" y="495"/>
                    <a:pt x="14" y="700"/>
                  </a:cubicBezTo>
                  <a:cubicBezTo>
                    <a:pt x="1" y="715"/>
                    <a:pt x="1" y="728"/>
                    <a:pt x="1" y="742"/>
                  </a:cubicBezTo>
                  <a:cubicBezTo>
                    <a:pt x="1" y="811"/>
                    <a:pt x="28" y="880"/>
                    <a:pt x="97" y="907"/>
                  </a:cubicBezTo>
                  <a:cubicBezTo>
                    <a:pt x="116" y="917"/>
                    <a:pt x="135" y="922"/>
                    <a:pt x="154" y="922"/>
                  </a:cubicBezTo>
                  <a:cubicBezTo>
                    <a:pt x="189" y="922"/>
                    <a:pt x="221" y="906"/>
                    <a:pt x="248" y="880"/>
                  </a:cubicBezTo>
                  <a:cubicBezTo>
                    <a:pt x="289" y="852"/>
                    <a:pt x="331" y="797"/>
                    <a:pt x="358" y="742"/>
                  </a:cubicBezTo>
                  <a:cubicBezTo>
                    <a:pt x="413" y="605"/>
                    <a:pt x="469" y="467"/>
                    <a:pt x="537" y="330"/>
                  </a:cubicBezTo>
                  <a:cubicBezTo>
                    <a:pt x="551" y="288"/>
                    <a:pt x="564" y="247"/>
                    <a:pt x="564" y="219"/>
                  </a:cubicBezTo>
                  <a:cubicBezTo>
                    <a:pt x="579" y="123"/>
                    <a:pt x="551" y="54"/>
                    <a:pt x="482" y="13"/>
                  </a:cubicBezTo>
                  <a:cubicBezTo>
                    <a:pt x="458" y="5"/>
                    <a:pt x="434"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
            <p:cNvSpPr/>
            <p:nvPr/>
          </p:nvSpPr>
          <p:spPr>
            <a:xfrm>
              <a:off x="2068450" y="1204500"/>
              <a:ext cx="17525" cy="21225"/>
            </a:xfrm>
            <a:custGeom>
              <a:avLst/>
              <a:gdLst/>
              <a:ahLst/>
              <a:cxnLst/>
              <a:rect l="l" t="t" r="r" b="b"/>
              <a:pathLst>
                <a:path w="701" h="849" extrusionOk="0">
                  <a:moveTo>
                    <a:pt x="162" y="1"/>
                  </a:moveTo>
                  <a:cubicBezTo>
                    <a:pt x="133" y="1"/>
                    <a:pt x="106" y="8"/>
                    <a:pt x="83" y="19"/>
                  </a:cubicBezTo>
                  <a:cubicBezTo>
                    <a:pt x="28" y="46"/>
                    <a:pt x="1" y="129"/>
                    <a:pt x="1" y="197"/>
                  </a:cubicBezTo>
                  <a:cubicBezTo>
                    <a:pt x="15" y="239"/>
                    <a:pt x="28" y="280"/>
                    <a:pt x="56" y="307"/>
                  </a:cubicBezTo>
                  <a:cubicBezTo>
                    <a:pt x="152" y="459"/>
                    <a:pt x="263" y="610"/>
                    <a:pt x="373" y="762"/>
                  </a:cubicBezTo>
                  <a:cubicBezTo>
                    <a:pt x="400" y="803"/>
                    <a:pt x="441" y="830"/>
                    <a:pt x="483" y="844"/>
                  </a:cubicBezTo>
                  <a:cubicBezTo>
                    <a:pt x="493" y="847"/>
                    <a:pt x="504" y="848"/>
                    <a:pt x="514" y="848"/>
                  </a:cubicBezTo>
                  <a:cubicBezTo>
                    <a:pt x="613" y="848"/>
                    <a:pt x="700" y="737"/>
                    <a:pt x="675" y="637"/>
                  </a:cubicBezTo>
                  <a:cubicBezTo>
                    <a:pt x="661" y="597"/>
                    <a:pt x="648" y="555"/>
                    <a:pt x="620" y="527"/>
                  </a:cubicBezTo>
                  <a:lnTo>
                    <a:pt x="331" y="115"/>
                  </a:lnTo>
                  <a:cubicBezTo>
                    <a:pt x="318" y="87"/>
                    <a:pt x="290" y="60"/>
                    <a:pt x="276" y="46"/>
                  </a:cubicBezTo>
                  <a:cubicBezTo>
                    <a:pt x="244" y="14"/>
                    <a:pt x="202"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
            <p:cNvSpPr/>
            <p:nvPr/>
          </p:nvSpPr>
          <p:spPr>
            <a:xfrm>
              <a:off x="2140000" y="1123350"/>
              <a:ext cx="10000" cy="22125"/>
            </a:xfrm>
            <a:custGeom>
              <a:avLst/>
              <a:gdLst/>
              <a:ahLst/>
              <a:cxnLst/>
              <a:rect l="l" t="t" r="r" b="b"/>
              <a:pathLst>
                <a:path w="400" h="885" extrusionOk="0">
                  <a:moveTo>
                    <a:pt x="160" y="0"/>
                  </a:moveTo>
                  <a:cubicBezTo>
                    <a:pt x="148" y="0"/>
                    <a:pt x="136" y="2"/>
                    <a:pt x="125" y="4"/>
                  </a:cubicBezTo>
                  <a:cubicBezTo>
                    <a:pt x="70" y="18"/>
                    <a:pt x="28" y="59"/>
                    <a:pt x="15" y="114"/>
                  </a:cubicBezTo>
                  <a:cubicBezTo>
                    <a:pt x="0" y="156"/>
                    <a:pt x="0" y="183"/>
                    <a:pt x="0" y="224"/>
                  </a:cubicBezTo>
                  <a:cubicBezTo>
                    <a:pt x="28" y="389"/>
                    <a:pt x="42" y="554"/>
                    <a:pt x="70" y="719"/>
                  </a:cubicBezTo>
                  <a:cubicBezTo>
                    <a:pt x="83" y="829"/>
                    <a:pt x="138" y="884"/>
                    <a:pt x="220" y="884"/>
                  </a:cubicBezTo>
                  <a:cubicBezTo>
                    <a:pt x="303" y="884"/>
                    <a:pt x="385" y="816"/>
                    <a:pt x="400" y="692"/>
                  </a:cubicBezTo>
                  <a:lnTo>
                    <a:pt x="400" y="609"/>
                  </a:lnTo>
                  <a:cubicBezTo>
                    <a:pt x="385" y="472"/>
                    <a:pt x="358" y="334"/>
                    <a:pt x="345" y="183"/>
                  </a:cubicBezTo>
                  <a:cubicBezTo>
                    <a:pt x="330" y="141"/>
                    <a:pt x="317" y="101"/>
                    <a:pt x="303" y="73"/>
                  </a:cubicBezTo>
                  <a:cubicBezTo>
                    <a:pt x="280" y="27"/>
                    <a:pt x="219"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2113850" y="1008850"/>
              <a:ext cx="10025" cy="22150"/>
            </a:xfrm>
            <a:custGeom>
              <a:avLst/>
              <a:gdLst/>
              <a:ahLst/>
              <a:cxnLst/>
              <a:rect l="l" t="t" r="r" b="b"/>
              <a:pathLst>
                <a:path w="401" h="886" extrusionOk="0">
                  <a:moveTo>
                    <a:pt x="180" y="0"/>
                  </a:moveTo>
                  <a:cubicBezTo>
                    <a:pt x="170" y="0"/>
                    <a:pt x="161" y="1"/>
                    <a:pt x="153" y="3"/>
                  </a:cubicBezTo>
                  <a:cubicBezTo>
                    <a:pt x="70" y="3"/>
                    <a:pt x="15" y="71"/>
                    <a:pt x="1" y="154"/>
                  </a:cubicBezTo>
                  <a:cubicBezTo>
                    <a:pt x="1" y="361"/>
                    <a:pt x="28" y="566"/>
                    <a:pt x="70" y="773"/>
                  </a:cubicBezTo>
                  <a:cubicBezTo>
                    <a:pt x="82" y="846"/>
                    <a:pt x="136" y="886"/>
                    <a:pt x="205" y="886"/>
                  </a:cubicBezTo>
                  <a:cubicBezTo>
                    <a:pt x="215" y="886"/>
                    <a:pt x="225" y="885"/>
                    <a:pt x="235" y="883"/>
                  </a:cubicBezTo>
                  <a:cubicBezTo>
                    <a:pt x="318" y="883"/>
                    <a:pt x="373" y="814"/>
                    <a:pt x="400" y="649"/>
                  </a:cubicBezTo>
                  <a:cubicBezTo>
                    <a:pt x="373" y="511"/>
                    <a:pt x="358" y="306"/>
                    <a:pt x="318" y="113"/>
                  </a:cubicBezTo>
                  <a:cubicBezTo>
                    <a:pt x="305" y="41"/>
                    <a:pt x="241"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2203975" y="1159400"/>
              <a:ext cx="14475" cy="19225"/>
            </a:xfrm>
            <a:custGeom>
              <a:avLst/>
              <a:gdLst/>
              <a:ahLst/>
              <a:cxnLst/>
              <a:rect l="l" t="t" r="r" b="b"/>
              <a:pathLst>
                <a:path w="579" h="769" extrusionOk="0">
                  <a:moveTo>
                    <a:pt x="400" y="0"/>
                  </a:moveTo>
                  <a:cubicBezTo>
                    <a:pt x="353" y="0"/>
                    <a:pt x="307" y="22"/>
                    <a:pt x="275" y="62"/>
                  </a:cubicBezTo>
                  <a:cubicBezTo>
                    <a:pt x="152" y="213"/>
                    <a:pt x="83" y="378"/>
                    <a:pt x="14" y="530"/>
                  </a:cubicBezTo>
                  <a:cubicBezTo>
                    <a:pt x="0" y="640"/>
                    <a:pt x="28" y="708"/>
                    <a:pt x="97" y="750"/>
                  </a:cubicBezTo>
                  <a:cubicBezTo>
                    <a:pt x="118" y="762"/>
                    <a:pt x="142" y="768"/>
                    <a:pt x="166" y="768"/>
                  </a:cubicBezTo>
                  <a:cubicBezTo>
                    <a:pt x="220" y="768"/>
                    <a:pt x="275" y="738"/>
                    <a:pt x="303" y="680"/>
                  </a:cubicBezTo>
                  <a:cubicBezTo>
                    <a:pt x="385" y="543"/>
                    <a:pt x="468" y="392"/>
                    <a:pt x="537" y="240"/>
                  </a:cubicBezTo>
                  <a:cubicBezTo>
                    <a:pt x="578" y="158"/>
                    <a:pt x="550" y="75"/>
                    <a:pt x="495" y="34"/>
                  </a:cubicBezTo>
                  <a:cubicBezTo>
                    <a:pt x="467" y="11"/>
                    <a:pt x="433" y="0"/>
                    <a:pt x="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2321950" y="1020875"/>
              <a:ext cx="13100" cy="17975"/>
            </a:xfrm>
            <a:custGeom>
              <a:avLst/>
              <a:gdLst/>
              <a:ahLst/>
              <a:cxnLst/>
              <a:rect l="l" t="t" r="r" b="b"/>
              <a:pathLst>
                <a:path w="524" h="719" extrusionOk="0">
                  <a:moveTo>
                    <a:pt x="344" y="0"/>
                  </a:moveTo>
                  <a:cubicBezTo>
                    <a:pt x="300" y="0"/>
                    <a:pt x="260" y="16"/>
                    <a:pt x="234" y="58"/>
                  </a:cubicBezTo>
                  <a:cubicBezTo>
                    <a:pt x="138" y="210"/>
                    <a:pt x="56" y="361"/>
                    <a:pt x="14" y="540"/>
                  </a:cubicBezTo>
                  <a:cubicBezTo>
                    <a:pt x="1" y="608"/>
                    <a:pt x="56" y="678"/>
                    <a:pt x="111" y="705"/>
                  </a:cubicBezTo>
                  <a:cubicBezTo>
                    <a:pt x="133" y="714"/>
                    <a:pt x="156" y="719"/>
                    <a:pt x="178" y="719"/>
                  </a:cubicBezTo>
                  <a:cubicBezTo>
                    <a:pt x="222" y="719"/>
                    <a:pt x="262" y="700"/>
                    <a:pt x="289" y="663"/>
                  </a:cubicBezTo>
                  <a:cubicBezTo>
                    <a:pt x="303" y="650"/>
                    <a:pt x="317" y="623"/>
                    <a:pt x="331" y="608"/>
                  </a:cubicBezTo>
                  <a:cubicBezTo>
                    <a:pt x="399" y="485"/>
                    <a:pt x="454" y="361"/>
                    <a:pt x="496" y="278"/>
                  </a:cubicBezTo>
                  <a:cubicBezTo>
                    <a:pt x="523" y="140"/>
                    <a:pt x="496" y="58"/>
                    <a:pt x="427" y="17"/>
                  </a:cubicBezTo>
                  <a:cubicBezTo>
                    <a:pt x="400" y="7"/>
                    <a:pt x="371"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2093225" y="1048675"/>
              <a:ext cx="9325" cy="16375"/>
            </a:xfrm>
            <a:custGeom>
              <a:avLst/>
              <a:gdLst/>
              <a:ahLst/>
              <a:cxnLst/>
              <a:rect l="l" t="t" r="r" b="b"/>
              <a:pathLst>
                <a:path w="373" h="655" extrusionOk="0">
                  <a:moveTo>
                    <a:pt x="164" y="1"/>
                  </a:moveTo>
                  <a:cubicBezTo>
                    <a:pt x="150" y="1"/>
                    <a:pt x="137" y="3"/>
                    <a:pt x="125" y="6"/>
                  </a:cubicBezTo>
                  <a:cubicBezTo>
                    <a:pt x="55" y="33"/>
                    <a:pt x="0" y="74"/>
                    <a:pt x="0" y="143"/>
                  </a:cubicBezTo>
                  <a:cubicBezTo>
                    <a:pt x="0" y="294"/>
                    <a:pt x="14" y="432"/>
                    <a:pt x="70" y="569"/>
                  </a:cubicBezTo>
                  <a:cubicBezTo>
                    <a:pt x="93" y="617"/>
                    <a:pt x="158" y="655"/>
                    <a:pt x="211" y="655"/>
                  </a:cubicBezTo>
                  <a:cubicBezTo>
                    <a:pt x="219" y="655"/>
                    <a:pt x="227" y="654"/>
                    <a:pt x="235" y="652"/>
                  </a:cubicBezTo>
                  <a:cubicBezTo>
                    <a:pt x="303" y="624"/>
                    <a:pt x="358" y="584"/>
                    <a:pt x="372" y="474"/>
                  </a:cubicBezTo>
                  <a:cubicBezTo>
                    <a:pt x="372" y="364"/>
                    <a:pt x="358" y="212"/>
                    <a:pt x="290" y="74"/>
                  </a:cubicBezTo>
                  <a:cubicBezTo>
                    <a:pt x="257" y="21"/>
                    <a:pt x="20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2030300" y="1135550"/>
              <a:ext cx="12025" cy="14400"/>
            </a:xfrm>
            <a:custGeom>
              <a:avLst/>
              <a:gdLst/>
              <a:ahLst/>
              <a:cxnLst/>
              <a:rect l="l" t="t" r="r" b="b"/>
              <a:pathLst>
                <a:path w="481" h="576" extrusionOk="0">
                  <a:moveTo>
                    <a:pt x="181" y="0"/>
                  </a:moveTo>
                  <a:cubicBezTo>
                    <a:pt x="141" y="0"/>
                    <a:pt x="100" y="15"/>
                    <a:pt x="68" y="39"/>
                  </a:cubicBezTo>
                  <a:cubicBezTo>
                    <a:pt x="28" y="80"/>
                    <a:pt x="0" y="163"/>
                    <a:pt x="13" y="218"/>
                  </a:cubicBezTo>
                  <a:cubicBezTo>
                    <a:pt x="55" y="341"/>
                    <a:pt x="123" y="438"/>
                    <a:pt x="220" y="534"/>
                  </a:cubicBezTo>
                  <a:cubicBezTo>
                    <a:pt x="246" y="561"/>
                    <a:pt x="278" y="576"/>
                    <a:pt x="313" y="576"/>
                  </a:cubicBezTo>
                  <a:cubicBezTo>
                    <a:pt x="332" y="576"/>
                    <a:pt x="351" y="571"/>
                    <a:pt x="371" y="561"/>
                  </a:cubicBezTo>
                  <a:cubicBezTo>
                    <a:pt x="440" y="534"/>
                    <a:pt x="468" y="493"/>
                    <a:pt x="481" y="424"/>
                  </a:cubicBezTo>
                  <a:lnTo>
                    <a:pt x="481" y="383"/>
                  </a:lnTo>
                  <a:cubicBezTo>
                    <a:pt x="440" y="245"/>
                    <a:pt x="371" y="121"/>
                    <a:pt x="261" y="25"/>
                  </a:cubicBezTo>
                  <a:cubicBezTo>
                    <a:pt x="238" y="8"/>
                    <a:pt x="210"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p:nvPr/>
          </p:nvSpPr>
          <p:spPr>
            <a:xfrm>
              <a:off x="1983150" y="1046800"/>
              <a:ext cx="11400" cy="13525"/>
            </a:xfrm>
            <a:custGeom>
              <a:avLst/>
              <a:gdLst/>
              <a:ahLst/>
              <a:cxnLst/>
              <a:rect l="l" t="t" r="r" b="b"/>
              <a:pathLst>
                <a:path w="456" h="541" extrusionOk="0">
                  <a:moveTo>
                    <a:pt x="170" y="0"/>
                  </a:moveTo>
                  <a:cubicBezTo>
                    <a:pt x="90" y="0"/>
                    <a:pt x="11" y="67"/>
                    <a:pt x="1" y="149"/>
                  </a:cubicBezTo>
                  <a:cubicBezTo>
                    <a:pt x="1" y="273"/>
                    <a:pt x="138" y="507"/>
                    <a:pt x="248" y="534"/>
                  </a:cubicBezTo>
                  <a:cubicBezTo>
                    <a:pt x="263" y="538"/>
                    <a:pt x="278" y="540"/>
                    <a:pt x="292" y="540"/>
                  </a:cubicBezTo>
                  <a:cubicBezTo>
                    <a:pt x="372" y="540"/>
                    <a:pt x="443" y="479"/>
                    <a:pt x="455" y="397"/>
                  </a:cubicBezTo>
                  <a:lnTo>
                    <a:pt x="455" y="356"/>
                  </a:lnTo>
                  <a:cubicBezTo>
                    <a:pt x="413" y="218"/>
                    <a:pt x="345" y="108"/>
                    <a:pt x="248" y="26"/>
                  </a:cubicBezTo>
                  <a:cubicBezTo>
                    <a:pt x="224" y="8"/>
                    <a:pt x="197" y="0"/>
                    <a:pt x="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 name="Google Shape;697;p6"/>
          <p:cNvGrpSpPr/>
          <p:nvPr/>
        </p:nvGrpSpPr>
        <p:grpSpPr>
          <a:xfrm>
            <a:off x="83922" y="3936378"/>
            <a:ext cx="293903" cy="264973"/>
            <a:chOff x="593975" y="1926100"/>
            <a:chExt cx="917300" cy="826750"/>
          </a:xfrm>
        </p:grpSpPr>
        <p:sp>
          <p:nvSpPr>
            <p:cNvPr id="698" name="Google Shape;698;p6"/>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6"/>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6"/>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 name="Google Shape;734;p6"/>
          <p:cNvSpPr/>
          <p:nvPr/>
        </p:nvSpPr>
        <p:spPr>
          <a:xfrm rot="7764463">
            <a:off x="3626044" y="4784670"/>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 name="Google Shape;735;p6"/>
          <p:cNvGrpSpPr/>
          <p:nvPr/>
        </p:nvGrpSpPr>
        <p:grpSpPr>
          <a:xfrm>
            <a:off x="7005100" y="114850"/>
            <a:ext cx="333650" cy="198650"/>
            <a:chOff x="2645275" y="3236825"/>
            <a:chExt cx="333650" cy="198650"/>
          </a:xfrm>
        </p:grpSpPr>
        <p:sp>
          <p:nvSpPr>
            <p:cNvPr id="736" name="Google Shape;736;p6"/>
            <p:cNvSpPr/>
            <p:nvPr/>
          </p:nvSpPr>
          <p:spPr>
            <a:xfrm>
              <a:off x="2953450" y="3314375"/>
              <a:ext cx="25475" cy="27375"/>
            </a:xfrm>
            <a:custGeom>
              <a:avLst/>
              <a:gdLst/>
              <a:ahLst/>
              <a:cxnLst/>
              <a:rect l="l" t="t" r="r" b="b"/>
              <a:pathLst>
                <a:path w="1019" h="1095" extrusionOk="0">
                  <a:moveTo>
                    <a:pt x="976" y="0"/>
                  </a:moveTo>
                  <a:lnTo>
                    <a:pt x="976" y="0"/>
                  </a:lnTo>
                  <a:cubicBezTo>
                    <a:pt x="715" y="166"/>
                    <a:pt x="495" y="290"/>
                    <a:pt x="275" y="441"/>
                  </a:cubicBezTo>
                  <a:cubicBezTo>
                    <a:pt x="96" y="565"/>
                    <a:pt x="0" y="771"/>
                    <a:pt x="151" y="950"/>
                  </a:cubicBezTo>
                  <a:cubicBezTo>
                    <a:pt x="231" y="1041"/>
                    <a:pt x="396" y="1095"/>
                    <a:pt x="536" y="1095"/>
                  </a:cubicBezTo>
                  <a:cubicBezTo>
                    <a:pt x="565" y="1095"/>
                    <a:pt x="593" y="1093"/>
                    <a:pt x="619" y="1088"/>
                  </a:cubicBezTo>
                  <a:cubicBezTo>
                    <a:pt x="756" y="1060"/>
                    <a:pt x="936" y="908"/>
                    <a:pt x="963" y="785"/>
                  </a:cubicBezTo>
                  <a:cubicBezTo>
                    <a:pt x="1018" y="538"/>
                    <a:pt x="976" y="262"/>
                    <a:pt x="9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
            <p:cNvSpPr/>
            <p:nvPr/>
          </p:nvSpPr>
          <p:spPr>
            <a:xfrm>
              <a:off x="2918350" y="3420625"/>
              <a:ext cx="15425" cy="14850"/>
            </a:xfrm>
            <a:custGeom>
              <a:avLst/>
              <a:gdLst/>
              <a:ahLst/>
              <a:cxnLst/>
              <a:rect l="l" t="t" r="r" b="b"/>
              <a:pathLst>
                <a:path w="617" h="594" extrusionOk="0">
                  <a:moveTo>
                    <a:pt x="374" y="0"/>
                  </a:moveTo>
                  <a:cubicBezTo>
                    <a:pt x="342" y="0"/>
                    <a:pt x="309" y="5"/>
                    <a:pt x="276" y="15"/>
                  </a:cubicBezTo>
                  <a:cubicBezTo>
                    <a:pt x="166" y="43"/>
                    <a:pt x="28" y="167"/>
                    <a:pt x="14" y="277"/>
                  </a:cubicBezTo>
                  <a:cubicBezTo>
                    <a:pt x="1" y="346"/>
                    <a:pt x="166" y="456"/>
                    <a:pt x="289" y="593"/>
                  </a:cubicBezTo>
                  <a:cubicBezTo>
                    <a:pt x="441" y="442"/>
                    <a:pt x="592" y="360"/>
                    <a:pt x="606" y="250"/>
                  </a:cubicBezTo>
                  <a:cubicBezTo>
                    <a:pt x="617" y="93"/>
                    <a:pt x="510" y="0"/>
                    <a:pt x="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
            <p:cNvSpPr/>
            <p:nvPr/>
          </p:nvSpPr>
          <p:spPr>
            <a:xfrm>
              <a:off x="2923175" y="3331250"/>
              <a:ext cx="5175" cy="6200"/>
            </a:xfrm>
            <a:custGeom>
              <a:avLst/>
              <a:gdLst/>
              <a:ahLst/>
              <a:cxnLst/>
              <a:rect l="l" t="t" r="r" b="b"/>
              <a:pathLst>
                <a:path w="207" h="248" extrusionOk="0">
                  <a:moveTo>
                    <a:pt x="110" y="0"/>
                  </a:moveTo>
                  <a:cubicBezTo>
                    <a:pt x="55" y="55"/>
                    <a:pt x="14" y="96"/>
                    <a:pt x="0" y="138"/>
                  </a:cubicBezTo>
                  <a:cubicBezTo>
                    <a:pt x="0" y="165"/>
                    <a:pt x="55" y="206"/>
                    <a:pt x="83" y="248"/>
                  </a:cubicBezTo>
                  <a:cubicBezTo>
                    <a:pt x="124" y="206"/>
                    <a:pt x="179" y="165"/>
                    <a:pt x="206" y="123"/>
                  </a:cubicBezTo>
                  <a:cubicBezTo>
                    <a:pt x="206" y="96"/>
                    <a:pt x="151" y="55"/>
                    <a:pt x="1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
            <p:cNvSpPr/>
            <p:nvPr/>
          </p:nvSpPr>
          <p:spPr>
            <a:xfrm>
              <a:off x="2645275" y="3236825"/>
              <a:ext cx="79000" cy="103750"/>
            </a:xfrm>
            <a:custGeom>
              <a:avLst/>
              <a:gdLst/>
              <a:ahLst/>
              <a:cxnLst/>
              <a:rect l="l" t="t" r="r" b="b"/>
              <a:pathLst>
                <a:path w="3160" h="4150" extrusionOk="0">
                  <a:moveTo>
                    <a:pt x="2713" y="0"/>
                  </a:moveTo>
                  <a:cubicBezTo>
                    <a:pt x="2698" y="0"/>
                    <a:pt x="2684" y="3"/>
                    <a:pt x="2669" y="7"/>
                  </a:cubicBezTo>
                  <a:cubicBezTo>
                    <a:pt x="2132" y="131"/>
                    <a:pt x="1844" y="778"/>
                    <a:pt x="1582" y="1314"/>
                  </a:cubicBezTo>
                  <a:lnTo>
                    <a:pt x="1554" y="1286"/>
                  </a:lnTo>
                  <a:cubicBezTo>
                    <a:pt x="1251" y="819"/>
                    <a:pt x="949" y="62"/>
                    <a:pt x="330" y="7"/>
                  </a:cubicBezTo>
                  <a:cubicBezTo>
                    <a:pt x="323" y="6"/>
                    <a:pt x="315" y="5"/>
                    <a:pt x="308" y="5"/>
                  </a:cubicBezTo>
                  <a:cubicBezTo>
                    <a:pt x="249" y="5"/>
                    <a:pt x="204" y="54"/>
                    <a:pt x="193" y="103"/>
                  </a:cubicBezTo>
                  <a:cubicBezTo>
                    <a:pt x="0" y="736"/>
                    <a:pt x="701" y="1396"/>
                    <a:pt x="1031" y="1892"/>
                  </a:cubicBezTo>
                  <a:cubicBezTo>
                    <a:pt x="1073" y="1947"/>
                    <a:pt x="1114" y="2016"/>
                    <a:pt x="1156" y="2084"/>
                  </a:cubicBezTo>
                  <a:cubicBezTo>
                    <a:pt x="798" y="2649"/>
                    <a:pt x="398" y="3240"/>
                    <a:pt x="330" y="3873"/>
                  </a:cubicBezTo>
                  <a:cubicBezTo>
                    <a:pt x="319" y="4019"/>
                    <a:pt x="476" y="4150"/>
                    <a:pt x="618" y="4150"/>
                  </a:cubicBezTo>
                  <a:cubicBezTo>
                    <a:pt x="663" y="4150"/>
                    <a:pt x="707" y="4137"/>
                    <a:pt x="743" y="4107"/>
                  </a:cubicBezTo>
                  <a:cubicBezTo>
                    <a:pt x="1156" y="3818"/>
                    <a:pt x="1417" y="3350"/>
                    <a:pt x="1664" y="2869"/>
                  </a:cubicBezTo>
                  <a:cubicBezTo>
                    <a:pt x="1912" y="3240"/>
                    <a:pt x="2159" y="3612"/>
                    <a:pt x="2449" y="3955"/>
                  </a:cubicBezTo>
                  <a:cubicBezTo>
                    <a:pt x="2520" y="4041"/>
                    <a:pt x="2605" y="4076"/>
                    <a:pt x="2688" y="4076"/>
                  </a:cubicBezTo>
                  <a:cubicBezTo>
                    <a:pt x="2928" y="4076"/>
                    <a:pt x="3159" y="3781"/>
                    <a:pt x="3027" y="3515"/>
                  </a:cubicBezTo>
                  <a:cubicBezTo>
                    <a:pt x="2752" y="3007"/>
                    <a:pt x="2421"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
            <p:cNvSpPr/>
            <p:nvPr/>
          </p:nvSpPr>
          <p:spPr>
            <a:xfrm>
              <a:off x="2741575" y="3236825"/>
              <a:ext cx="79250" cy="103750"/>
            </a:xfrm>
            <a:custGeom>
              <a:avLst/>
              <a:gdLst/>
              <a:ahLst/>
              <a:cxnLst/>
              <a:rect l="l" t="t" r="r" b="b"/>
              <a:pathLst>
                <a:path w="3170" h="4150" extrusionOk="0">
                  <a:moveTo>
                    <a:pt x="2713" y="0"/>
                  </a:moveTo>
                  <a:cubicBezTo>
                    <a:pt x="2698" y="0"/>
                    <a:pt x="2684" y="3"/>
                    <a:pt x="2669" y="7"/>
                  </a:cubicBezTo>
                  <a:cubicBezTo>
                    <a:pt x="2132" y="131"/>
                    <a:pt x="1844" y="778"/>
                    <a:pt x="1582" y="1314"/>
                  </a:cubicBezTo>
                  <a:cubicBezTo>
                    <a:pt x="1582" y="1301"/>
                    <a:pt x="1569" y="1301"/>
                    <a:pt x="1569" y="1286"/>
                  </a:cubicBezTo>
                  <a:cubicBezTo>
                    <a:pt x="1252" y="819"/>
                    <a:pt x="949" y="62"/>
                    <a:pt x="330" y="7"/>
                  </a:cubicBezTo>
                  <a:cubicBezTo>
                    <a:pt x="324" y="6"/>
                    <a:pt x="318" y="5"/>
                    <a:pt x="312" y="5"/>
                  </a:cubicBezTo>
                  <a:cubicBezTo>
                    <a:pt x="264" y="5"/>
                    <a:pt x="217" y="54"/>
                    <a:pt x="193" y="103"/>
                  </a:cubicBezTo>
                  <a:cubicBezTo>
                    <a:pt x="0" y="736"/>
                    <a:pt x="716" y="1396"/>
                    <a:pt x="1032" y="1892"/>
                  </a:cubicBezTo>
                  <a:cubicBezTo>
                    <a:pt x="1073" y="1947"/>
                    <a:pt x="1114" y="2016"/>
                    <a:pt x="1156" y="2084"/>
                  </a:cubicBezTo>
                  <a:cubicBezTo>
                    <a:pt x="811" y="2649"/>
                    <a:pt x="399" y="3240"/>
                    <a:pt x="344" y="3873"/>
                  </a:cubicBezTo>
                  <a:cubicBezTo>
                    <a:pt x="323" y="4019"/>
                    <a:pt x="477" y="4150"/>
                    <a:pt x="624" y="4150"/>
                  </a:cubicBezTo>
                  <a:cubicBezTo>
                    <a:pt x="671" y="4150"/>
                    <a:pt x="717" y="4137"/>
                    <a:pt x="756" y="4107"/>
                  </a:cubicBezTo>
                  <a:cubicBezTo>
                    <a:pt x="1156" y="3818"/>
                    <a:pt x="1431" y="3350"/>
                    <a:pt x="1664" y="2869"/>
                  </a:cubicBezTo>
                  <a:cubicBezTo>
                    <a:pt x="1912" y="3240"/>
                    <a:pt x="2174" y="3612"/>
                    <a:pt x="2449" y="3955"/>
                  </a:cubicBezTo>
                  <a:cubicBezTo>
                    <a:pt x="2520" y="4041"/>
                    <a:pt x="2606" y="4076"/>
                    <a:pt x="2690" y="4076"/>
                  </a:cubicBezTo>
                  <a:cubicBezTo>
                    <a:pt x="2934" y="4076"/>
                    <a:pt x="3170" y="3781"/>
                    <a:pt x="3027" y="3515"/>
                  </a:cubicBezTo>
                  <a:cubicBezTo>
                    <a:pt x="2765" y="3007"/>
                    <a:pt x="2435" y="2525"/>
                    <a:pt x="2091" y="2044"/>
                  </a:cubicBezTo>
                  <a:cubicBezTo>
                    <a:pt x="2407" y="1493"/>
                    <a:pt x="3054" y="750"/>
                    <a:pt x="2862" y="118"/>
                  </a:cubicBezTo>
                  <a:cubicBezTo>
                    <a:pt x="2839" y="50"/>
                    <a:pt x="2779" y="0"/>
                    <a:pt x="27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
            <p:cNvSpPr/>
            <p:nvPr/>
          </p:nvSpPr>
          <p:spPr>
            <a:xfrm>
              <a:off x="2838200" y="3236825"/>
              <a:ext cx="78950" cy="103750"/>
            </a:xfrm>
            <a:custGeom>
              <a:avLst/>
              <a:gdLst/>
              <a:ahLst/>
              <a:cxnLst/>
              <a:rect l="l" t="t" r="r" b="b"/>
              <a:pathLst>
                <a:path w="3158" h="4150" extrusionOk="0">
                  <a:moveTo>
                    <a:pt x="2700" y="0"/>
                  </a:moveTo>
                  <a:cubicBezTo>
                    <a:pt x="2686" y="0"/>
                    <a:pt x="2671" y="3"/>
                    <a:pt x="2656" y="7"/>
                  </a:cubicBezTo>
                  <a:cubicBezTo>
                    <a:pt x="2134" y="131"/>
                    <a:pt x="1831" y="778"/>
                    <a:pt x="1569" y="1314"/>
                  </a:cubicBezTo>
                  <a:cubicBezTo>
                    <a:pt x="1569" y="1301"/>
                    <a:pt x="1556" y="1301"/>
                    <a:pt x="1556" y="1286"/>
                  </a:cubicBezTo>
                  <a:cubicBezTo>
                    <a:pt x="1239" y="819"/>
                    <a:pt x="936" y="62"/>
                    <a:pt x="331" y="7"/>
                  </a:cubicBezTo>
                  <a:cubicBezTo>
                    <a:pt x="323" y="6"/>
                    <a:pt x="316" y="5"/>
                    <a:pt x="309" y="5"/>
                  </a:cubicBezTo>
                  <a:cubicBezTo>
                    <a:pt x="251" y="5"/>
                    <a:pt x="206" y="54"/>
                    <a:pt x="193" y="103"/>
                  </a:cubicBezTo>
                  <a:cubicBezTo>
                    <a:pt x="1" y="736"/>
                    <a:pt x="703" y="1396"/>
                    <a:pt x="1033" y="1892"/>
                  </a:cubicBezTo>
                  <a:cubicBezTo>
                    <a:pt x="1074" y="1947"/>
                    <a:pt x="1116" y="2016"/>
                    <a:pt x="1143" y="2084"/>
                  </a:cubicBezTo>
                  <a:cubicBezTo>
                    <a:pt x="799" y="2649"/>
                    <a:pt x="386" y="3240"/>
                    <a:pt x="331" y="3873"/>
                  </a:cubicBezTo>
                  <a:cubicBezTo>
                    <a:pt x="321" y="4019"/>
                    <a:pt x="469" y="4150"/>
                    <a:pt x="613" y="4150"/>
                  </a:cubicBezTo>
                  <a:cubicBezTo>
                    <a:pt x="659" y="4150"/>
                    <a:pt x="704" y="4137"/>
                    <a:pt x="744" y="4107"/>
                  </a:cubicBezTo>
                  <a:cubicBezTo>
                    <a:pt x="1143" y="3818"/>
                    <a:pt x="1418" y="3350"/>
                    <a:pt x="1666" y="2869"/>
                  </a:cubicBezTo>
                  <a:cubicBezTo>
                    <a:pt x="1899" y="3240"/>
                    <a:pt x="2161" y="3612"/>
                    <a:pt x="2450" y="3955"/>
                  </a:cubicBezTo>
                  <a:cubicBezTo>
                    <a:pt x="2520" y="4041"/>
                    <a:pt x="2605" y="4076"/>
                    <a:pt x="2689" y="4076"/>
                  </a:cubicBezTo>
                  <a:cubicBezTo>
                    <a:pt x="2928" y="4076"/>
                    <a:pt x="3157" y="3781"/>
                    <a:pt x="3014" y="3515"/>
                  </a:cubicBezTo>
                  <a:cubicBezTo>
                    <a:pt x="2752" y="3007"/>
                    <a:pt x="2422" y="2525"/>
                    <a:pt x="2079" y="2044"/>
                  </a:cubicBezTo>
                  <a:cubicBezTo>
                    <a:pt x="2394" y="1493"/>
                    <a:pt x="3042" y="750"/>
                    <a:pt x="2849" y="118"/>
                  </a:cubicBezTo>
                  <a:cubicBezTo>
                    <a:pt x="2826" y="50"/>
                    <a:pt x="2767" y="0"/>
                    <a:pt x="27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6"/>
          <p:cNvGrpSpPr/>
          <p:nvPr/>
        </p:nvGrpSpPr>
        <p:grpSpPr>
          <a:xfrm>
            <a:off x="619206" y="763913"/>
            <a:ext cx="188039" cy="296415"/>
            <a:chOff x="4749525" y="2413575"/>
            <a:chExt cx="311271" cy="490672"/>
          </a:xfrm>
        </p:grpSpPr>
        <p:sp>
          <p:nvSpPr>
            <p:cNvPr id="743" name="Google Shape;743;p6"/>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6"/>
          <p:cNvGrpSpPr/>
          <p:nvPr/>
        </p:nvGrpSpPr>
        <p:grpSpPr>
          <a:xfrm flipH="1">
            <a:off x="8336756" y="763913"/>
            <a:ext cx="188039" cy="296415"/>
            <a:chOff x="4749525" y="2413575"/>
            <a:chExt cx="311271" cy="490672"/>
          </a:xfrm>
        </p:grpSpPr>
        <p:sp>
          <p:nvSpPr>
            <p:cNvPr id="747" name="Google Shape;747;p6"/>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6"/>
          <p:cNvGrpSpPr/>
          <p:nvPr/>
        </p:nvGrpSpPr>
        <p:grpSpPr>
          <a:xfrm rot="-1668623">
            <a:off x="8806987" y="422229"/>
            <a:ext cx="574070" cy="618300"/>
            <a:chOff x="2145500" y="2775800"/>
            <a:chExt cx="378025" cy="407150"/>
          </a:xfrm>
        </p:grpSpPr>
        <p:sp>
          <p:nvSpPr>
            <p:cNvPr id="751" name="Google Shape;751;p6"/>
            <p:cNvSpPr/>
            <p:nvPr/>
          </p:nvSpPr>
          <p:spPr>
            <a:xfrm>
              <a:off x="2145500" y="2775800"/>
              <a:ext cx="378025" cy="40715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
            <p:cNvSpPr/>
            <p:nvPr/>
          </p:nvSpPr>
          <p:spPr>
            <a:xfrm>
              <a:off x="2294775" y="2799675"/>
              <a:ext cx="104575" cy="84500"/>
            </a:xfrm>
            <a:custGeom>
              <a:avLst/>
              <a:gdLst/>
              <a:ahLst/>
              <a:cxnLst/>
              <a:rect l="l" t="t" r="r" b="b"/>
              <a:pathLst>
                <a:path w="4183" h="3380" extrusionOk="0">
                  <a:moveTo>
                    <a:pt x="1188" y="1"/>
                  </a:moveTo>
                  <a:cubicBezTo>
                    <a:pt x="1019" y="1"/>
                    <a:pt x="895" y="222"/>
                    <a:pt x="1060" y="364"/>
                  </a:cubicBezTo>
                  <a:cubicBezTo>
                    <a:pt x="1170" y="474"/>
                    <a:pt x="1293" y="571"/>
                    <a:pt x="1418" y="681"/>
                  </a:cubicBezTo>
                  <a:cubicBezTo>
                    <a:pt x="1280" y="722"/>
                    <a:pt x="1156" y="791"/>
                    <a:pt x="1060" y="901"/>
                  </a:cubicBezTo>
                  <a:cubicBezTo>
                    <a:pt x="838" y="838"/>
                    <a:pt x="608" y="791"/>
                    <a:pt x="370" y="791"/>
                  </a:cubicBezTo>
                  <a:cubicBezTo>
                    <a:pt x="298" y="791"/>
                    <a:pt x="225" y="795"/>
                    <a:pt x="152" y="805"/>
                  </a:cubicBezTo>
                  <a:cubicBezTo>
                    <a:pt x="55" y="805"/>
                    <a:pt x="0" y="956"/>
                    <a:pt x="83" y="1012"/>
                  </a:cubicBezTo>
                  <a:cubicBezTo>
                    <a:pt x="345" y="1162"/>
                    <a:pt x="620" y="1259"/>
                    <a:pt x="895" y="1355"/>
                  </a:cubicBezTo>
                  <a:cubicBezTo>
                    <a:pt x="895" y="1575"/>
                    <a:pt x="1018" y="1782"/>
                    <a:pt x="1183" y="1933"/>
                  </a:cubicBezTo>
                  <a:cubicBezTo>
                    <a:pt x="1198" y="1933"/>
                    <a:pt x="1198" y="1933"/>
                    <a:pt x="1198" y="1947"/>
                  </a:cubicBezTo>
                  <a:cubicBezTo>
                    <a:pt x="1128" y="1988"/>
                    <a:pt x="1060" y="2043"/>
                    <a:pt x="991" y="2098"/>
                  </a:cubicBezTo>
                  <a:cubicBezTo>
                    <a:pt x="936" y="2140"/>
                    <a:pt x="868" y="2222"/>
                    <a:pt x="840" y="2277"/>
                  </a:cubicBezTo>
                  <a:cubicBezTo>
                    <a:pt x="826" y="2305"/>
                    <a:pt x="826" y="2332"/>
                    <a:pt x="826" y="2373"/>
                  </a:cubicBezTo>
                  <a:cubicBezTo>
                    <a:pt x="826" y="2353"/>
                    <a:pt x="826" y="2342"/>
                    <a:pt x="824" y="2342"/>
                  </a:cubicBezTo>
                  <a:cubicBezTo>
                    <a:pt x="822" y="2342"/>
                    <a:pt x="819" y="2353"/>
                    <a:pt x="813" y="2373"/>
                  </a:cubicBezTo>
                  <a:cubicBezTo>
                    <a:pt x="769" y="2470"/>
                    <a:pt x="845" y="2542"/>
                    <a:pt x="925" y="2542"/>
                  </a:cubicBezTo>
                  <a:cubicBezTo>
                    <a:pt x="945" y="2542"/>
                    <a:pt x="965" y="2538"/>
                    <a:pt x="984" y="2529"/>
                  </a:cubicBezTo>
                  <a:lnTo>
                    <a:pt x="984" y="2529"/>
                  </a:lnTo>
                  <a:cubicBezTo>
                    <a:pt x="974" y="2534"/>
                    <a:pt x="975" y="2537"/>
                    <a:pt x="982" y="2537"/>
                  </a:cubicBezTo>
                  <a:cubicBezTo>
                    <a:pt x="1001" y="2537"/>
                    <a:pt x="1060" y="2520"/>
                    <a:pt x="1060" y="2511"/>
                  </a:cubicBezTo>
                  <a:cubicBezTo>
                    <a:pt x="1088" y="2511"/>
                    <a:pt x="1115" y="2497"/>
                    <a:pt x="1143" y="2483"/>
                  </a:cubicBezTo>
                  <a:cubicBezTo>
                    <a:pt x="1225" y="2470"/>
                    <a:pt x="1308" y="2415"/>
                    <a:pt x="1376" y="2360"/>
                  </a:cubicBezTo>
                  <a:cubicBezTo>
                    <a:pt x="1445" y="2318"/>
                    <a:pt x="1500" y="2263"/>
                    <a:pt x="1569" y="2208"/>
                  </a:cubicBezTo>
                  <a:cubicBezTo>
                    <a:pt x="1638" y="2250"/>
                    <a:pt x="1706" y="2290"/>
                    <a:pt x="1776" y="2318"/>
                  </a:cubicBezTo>
                  <a:cubicBezTo>
                    <a:pt x="1761" y="2566"/>
                    <a:pt x="1803" y="2841"/>
                    <a:pt x="1679" y="3061"/>
                  </a:cubicBezTo>
                  <a:cubicBezTo>
                    <a:pt x="1600" y="3209"/>
                    <a:pt x="1754" y="3364"/>
                    <a:pt x="1899" y="3364"/>
                  </a:cubicBezTo>
                  <a:cubicBezTo>
                    <a:pt x="1956" y="3364"/>
                    <a:pt x="2012" y="3340"/>
                    <a:pt x="2051" y="3281"/>
                  </a:cubicBezTo>
                  <a:cubicBezTo>
                    <a:pt x="2216" y="3020"/>
                    <a:pt x="2174" y="2745"/>
                    <a:pt x="2174" y="2456"/>
                  </a:cubicBezTo>
                  <a:lnTo>
                    <a:pt x="2174" y="2456"/>
                  </a:lnTo>
                  <a:cubicBezTo>
                    <a:pt x="2202" y="2470"/>
                    <a:pt x="2229" y="2470"/>
                    <a:pt x="2257" y="2470"/>
                  </a:cubicBezTo>
                  <a:cubicBezTo>
                    <a:pt x="2284" y="2497"/>
                    <a:pt x="2312" y="2525"/>
                    <a:pt x="2339" y="2580"/>
                  </a:cubicBezTo>
                  <a:cubicBezTo>
                    <a:pt x="2381" y="2635"/>
                    <a:pt x="2436" y="2703"/>
                    <a:pt x="2463" y="2773"/>
                  </a:cubicBezTo>
                  <a:cubicBezTo>
                    <a:pt x="2504" y="2841"/>
                    <a:pt x="2546" y="2923"/>
                    <a:pt x="2546" y="3020"/>
                  </a:cubicBezTo>
                  <a:cubicBezTo>
                    <a:pt x="2546" y="3088"/>
                    <a:pt x="2532" y="3143"/>
                    <a:pt x="2532" y="3213"/>
                  </a:cubicBezTo>
                  <a:cubicBezTo>
                    <a:pt x="2542" y="3320"/>
                    <a:pt x="2636" y="3379"/>
                    <a:pt x="2729" y="3379"/>
                  </a:cubicBezTo>
                  <a:cubicBezTo>
                    <a:pt x="2766" y="3379"/>
                    <a:pt x="2803" y="3370"/>
                    <a:pt x="2834" y="3350"/>
                  </a:cubicBezTo>
                  <a:cubicBezTo>
                    <a:pt x="3069" y="3213"/>
                    <a:pt x="2986" y="2841"/>
                    <a:pt x="2889" y="2648"/>
                  </a:cubicBezTo>
                  <a:cubicBezTo>
                    <a:pt x="2849" y="2566"/>
                    <a:pt x="2807" y="2497"/>
                    <a:pt x="2766" y="2415"/>
                  </a:cubicBezTo>
                  <a:cubicBezTo>
                    <a:pt x="2779" y="2415"/>
                    <a:pt x="2779" y="2415"/>
                    <a:pt x="2794" y="2401"/>
                  </a:cubicBezTo>
                  <a:cubicBezTo>
                    <a:pt x="2821" y="2470"/>
                    <a:pt x="2862" y="2525"/>
                    <a:pt x="2959" y="2538"/>
                  </a:cubicBezTo>
                  <a:cubicBezTo>
                    <a:pt x="3124" y="2580"/>
                    <a:pt x="3289" y="2580"/>
                    <a:pt x="3454" y="2580"/>
                  </a:cubicBezTo>
                  <a:cubicBezTo>
                    <a:pt x="3605" y="2580"/>
                    <a:pt x="3715" y="2593"/>
                    <a:pt x="3852" y="2648"/>
                  </a:cubicBezTo>
                  <a:cubicBezTo>
                    <a:pt x="3884" y="2661"/>
                    <a:pt x="3918" y="2667"/>
                    <a:pt x="3951" y="2667"/>
                  </a:cubicBezTo>
                  <a:cubicBezTo>
                    <a:pt x="3991" y="2667"/>
                    <a:pt x="4029" y="2657"/>
                    <a:pt x="4059" y="2635"/>
                  </a:cubicBezTo>
                  <a:cubicBezTo>
                    <a:pt x="4100" y="2607"/>
                    <a:pt x="4114" y="2580"/>
                    <a:pt x="4142" y="2538"/>
                  </a:cubicBezTo>
                  <a:cubicBezTo>
                    <a:pt x="4183" y="2456"/>
                    <a:pt x="4142" y="2345"/>
                    <a:pt x="4073" y="2290"/>
                  </a:cubicBezTo>
                  <a:cubicBezTo>
                    <a:pt x="3939" y="2165"/>
                    <a:pt x="3765" y="2138"/>
                    <a:pt x="3584" y="2138"/>
                  </a:cubicBezTo>
                  <a:cubicBezTo>
                    <a:pt x="3448" y="2138"/>
                    <a:pt x="3309" y="2153"/>
                    <a:pt x="3179" y="2153"/>
                  </a:cubicBezTo>
                  <a:cubicBezTo>
                    <a:pt x="3261" y="2057"/>
                    <a:pt x="3302" y="1933"/>
                    <a:pt x="3316" y="1795"/>
                  </a:cubicBezTo>
                  <a:cubicBezTo>
                    <a:pt x="3316" y="1740"/>
                    <a:pt x="3316" y="1672"/>
                    <a:pt x="3302" y="1617"/>
                  </a:cubicBezTo>
                  <a:cubicBezTo>
                    <a:pt x="3385" y="1589"/>
                    <a:pt x="3454" y="1548"/>
                    <a:pt x="3522" y="1507"/>
                  </a:cubicBezTo>
                  <a:cubicBezTo>
                    <a:pt x="3552" y="1524"/>
                    <a:pt x="3582" y="1531"/>
                    <a:pt x="3612" y="1531"/>
                  </a:cubicBezTo>
                  <a:cubicBezTo>
                    <a:pt x="3774" y="1531"/>
                    <a:pt x="3914" y="1304"/>
                    <a:pt x="3797" y="1177"/>
                  </a:cubicBezTo>
                  <a:cubicBezTo>
                    <a:pt x="3757" y="1135"/>
                    <a:pt x="3715" y="1094"/>
                    <a:pt x="3687" y="1052"/>
                  </a:cubicBezTo>
                  <a:cubicBezTo>
                    <a:pt x="3624" y="989"/>
                    <a:pt x="3543" y="937"/>
                    <a:pt x="3459" y="937"/>
                  </a:cubicBezTo>
                  <a:cubicBezTo>
                    <a:pt x="3416" y="937"/>
                    <a:pt x="3372" y="951"/>
                    <a:pt x="3330" y="984"/>
                  </a:cubicBezTo>
                  <a:cubicBezTo>
                    <a:pt x="3247" y="1052"/>
                    <a:pt x="3179" y="1094"/>
                    <a:pt x="3096" y="1135"/>
                  </a:cubicBezTo>
                  <a:cubicBezTo>
                    <a:pt x="3027" y="1067"/>
                    <a:pt x="2959" y="1012"/>
                    <a:pt x="2876" y="956"/>
                  </a:cubicBezTo>
                  <a:cubicBezTo>
                    <a:pt x="2862" y="942"/>
                    <a:pt x="2834" y="929"/>
                    <a:pt x="2807" y="915"/>
                  </a:cubicBezTo>
                  <a:lnTo>
                    <a:pt x="2807" y="832"/>
                  </a:lnTo>
                  <a:cubicBezTo>
                    <a:pt x="2807" y="695"/>
                    <a:pt x="2807" y="544"/>
                    <a:pt x="2779" y="406"/>
                  </a:cubicBezTo>
                  <a:cubicBezTo>
                    <a:pt x="2761" y="268"/>
                    <a:pt x="2662" y="205"/>
                    <a:pt x="2560" y="205"/>
                  </a:cubicBezTo>
                  <a:cubicBezTo>
                    <a:pt x="2438" y="205"/>
                    <a:pt x="2312" y="296"/>
                    <a:pt x="2312" y="461"/>
                  </a:cubicBezTo>
                  <a:lnTo>
                    <a:pt x="2312" y="695"/>
                  </a:lnTo>
                  <a:cubicBezTo>
                    <a:pt x="2202" y="667"/>
                    <a:pt x="2091" y="639"/>
                    <a:pt x="1981" y="639"/>
                  </a:cubicBezTo>
                  <a:cubicBezTo>
                    <a:pt x="1776" y="406"/>
                    <a:pt x="1541" y="214"/>
                    <a:pt x="1321" y="48"/>
                  </a:cubicBezTo>
                  <a:cubicBezTo>
                    <a:pt x="1276" y="15"/>
                    <a:pt x="1231" y="1"/>
                    <a:pt x="11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53"/>
        <p:cNvGrpSpPr/>
        <p:nvPr/>
      </p:nvGrpSpPr>
      <p:grpSpPr>
        <a:xfrm>
          <a:off x="0" y="0"/>
          <a:ext cx="0" cy="0"/>
          <a:chOff x="0" y="0"/>
          <a:chExt cx="0" cy="0"/>
        </a:xfrm>
      </p:grpSpPr>
      <p:sp>
        <p:nvSpPr>
          <p:cNvPr id="754" name="Google Shape;754;p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5" name="Google Shape;755;p7"/>
          <p:cNvSpPr txBox="1">
            <a:spLocks noGrp="1"/>
          </p:cNvSpPr>
          <p:nvPr>
            <p:ph type="body" idx="1"/>
          </p:nvPr>
        </p:nvSpPr>
        <p:spPr>
          <a:xfrm>
            <a:off x="726450" y="1374575"/>
            <a:ext cx="4015200" cy="2913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756" name="Google Shape;756;p7"/>
          <p:cNvSpPr>
            <a:spLocks noGrp="1"/>
          </p:cNvSpPr>
          <p:nvPr>
            <p:ph type="pic" idx="2"/>
          </p:nvPr>
        </p:nvSpPr>
        <p:spPr>
          <a:xfrm>
            <a:off x="4976975" y="1374425"/>
            <a:ext cx="3232800" cy="2913000"/>
          </a:xfrm>
          <a:prstGeom prst="rect">
            <a:avLst/>
          </a:prstGeom>
          <a:noFill/>
          <a:ln>
            <a:noFill/>
          </a:ln>
        </p:spPr>
      </p:sp>
      <p:sp>
        <p:nvSpPr>
          <p:cNvPr id="757" name="Google Shape;757;p7"/>
          <p:cNvSpPr/>
          <p:nvPr/>
        </p:nvSpPr>
        <p:spPr>
          <a:xfrm>
            <a:off x="-208875" y="-16675"/>
            <a:ext cx="2079975" cy="461689"/>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7"/>
          <p:cNvSpPr/>
          <p:nvPr/>
        </p:nvSpPr>
        <p:spPr>
          <a:xfrm rot="-5766871">
            <a:off x="-196669" y="-275896"/>
            <a:ext cx="920506" cy="1421593"/>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7"/>
          <p:cNvSpPr/>
          <p:nvPr/>
        </p:nvSpPr>
        <p:spPr>
          <a:xfrm rot="1666954">
            <a:off x="8655453" y="2523185"/>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 name="Google Shape;760;p7"/>
          <p:cNvGrpSpPr/>
          <p:nvPr/>
        </p:nvGrpSpPr>
        <p:grpSpPr>
          <a:xfrm>
            <a:off x="7820412" y="4704708"/>
            <a:ext cx="2455199" cy="955710"/>
            <a:chOff x="5118925" y="3316075"/>
            <a:chExt cx="2765798" cy="1076613"/>
          </a:xfrm>
        </p:grpSpPr>
        <p:sp>
          <p:nvSpPr>
            <p:cNvPr id="761" name="Google Shape;761;p7"/>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7"/>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7"/>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7"/>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7"/>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7"/>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7"/>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7"/>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7"/>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7"/>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7"/>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7"/>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7"/>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7"/>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7"/>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7"/>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7"/>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7"/>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7"/>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7"/>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7"/>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7"/>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7"/>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7"/>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7"/>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7"/>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7"/>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7"/>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7"/>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7"/>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7"/>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7"/>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7"/>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7"/>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7"/>
          <p:cNvGrpSpPr/>
          <p:nvPr/>
        </p:nvGrpSpPr>
        <p:grpSpPr>
          <a:xfrm>
            <a:off x="8567783" y="1368253"/>
            <a:ext cx="576222" cy="690773"/>
            <a:chOff x="5937150" y="5007400"/>
            <a:chExt cx="373225" cy="447450"/>
          </a:xfrm>
        </p:grpSpPr>
        <p:sp>
          <p:nvSpPr>
            <p:cNvPr id="796" name="Google Shape;796;p7"/>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7"/>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7"/>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7"/>
          <p:cNvGrpSpPr/>
          <p:nvPr/>
        </p:nvGrpSpPr>
        <p:grpSpPr>
          <a:xfrm>
            <a:off x="-355668" y="1428203"/>
            <a:ext cx="733488" cy="456751"/>
            <a:chOff x="4819000" y="1410925"/>
            <a:chExt cx="327450" cy="203925"/>
          </a:xfrm>
        </p:grpSpPr>
        <p:sp>
          <p:nvSpPr>
            <p:cNvPr id="800" name="Google Shape;800;p7"/>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7"/>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7"/>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7"/>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7"/>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7"/>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7"/>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7"/>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 name="Google Shape;808;p7"/>
          <p:cNvSpPr/>
          <p:nvPr/>
        </p:nvSpPr>
        <p:spPr>
          <a:xfrm rot="-8882948">
            <a:off x="7411521" y="-356963"/>
            <a:ext cx="1162309" cy="765960"/>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 name="Google Shape;809;p7"/>
          <p:cNvGrpSpPr/>
          <p:nvPr/>
        </p:nvGrpSpPr>
        <p:grpSpPr>
          <a:xfrm>
            <a:off x="145139" y="2288555"/>
            <a:ext cx="236881" cy="264947"/>
            <a:chOff x="6809075" y="3709775"/>
            <a:chExt cx="385925" cy="431650"/>
          </a:xfrm>
        </p:grpSpPr>
        <p:sp>
          <p:nvSpPr>
            <p:cNvPr id="810" name="Google Shape;810;p7"/>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7"/>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7"/>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7"/>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7"/>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7"/>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7"/>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7"/>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7"/>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7"/>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7"/>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7"/>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7"/>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7"/>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7"/>
          <p:cNvGrpSpPr/>
          <p:nvPr/>
        </p:nvGrpSpPr>
        <p:grpSpPr>
          <a:xfrm>
            <a:off x="8688452" y="4004093"/>
            <a:ext cx="236881" cy="264947"/>
            <a:chOff x="6809075" y="3709775"/>
            <a:chExt cx="385925" cy="431650"/>
          </a:xfrm>
        </p:grpSpPr>
        <p:sp>
          <p:nvSpPr>
            <p:cNvPr id="825" name="Google Shape;825;p7"/>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7"/>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7"/>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7"/>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7"/>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7"/>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7"/>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7"/>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7"/>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7"/>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7"/>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7"/>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7"/>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7"/>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 name="Google Shape;839;p7"/>
          <p:cNvGrpSpPr/>
          <p:nvPr/>
        </p:nvGrpSpPr>
        <p:grpSpPr>
          <a:xfrm rot="2700000">
            <a:off x="-216068" y="4587214"/>
            <a:ext cx="733485" cy="618107"/>
            <a:chOff x="1844900" y="831875"/>
            <a:chExt cx="538300" cy="453625"/>
          </a:xfrm>
        </p:grpSpPr>
        <p:sp>
          <p:nvSpPr>
            <p:cNvPr id="840" name="Google Shape;840;p7"/>
            <p:cNvSpPr/>
            <p:nvPr/>
          </p:nvSpPr>
          <p:spPr>
            <a:xfrm>
              <a:off x="1902350" y="868425"/>
              <a:ext cx="452300" cy="417075"/>
            </a:xfrm>
            <a:custGeom>
              <a:avLst/>
              <a:gdLst/>
              <a:ahLst/>
              <a:cxnLst/>
              <a:rect l="l" t="t" r="r" b="b"/>
              <a:pathLst>
                <a:path w="18092" h="16683" extrusionOk="0">
                  <a:moveTo>
                    <a:pt x="7982" y="1"/>
                  </a:moveTo>
                  <a:cubicBezTo>
                    <a:pt x="7788" y="1"/>
                    <a:pt x="7597" y="94"/>
                    <a:pt x="7402" y="282"/>
                  </a:cubicBezTo>
                  <a:cubicBezTo>
                    <a:pt x="7209" y="474"/>
                    <a:pt x="7057" y="708"/>
                    <a:pt x="6947" y="955"/>
                  </a:cubicBezTo>
                  <a:cubicBezTo>
                    <a:pt x="6782" y="1313"/>
                    <a:pt x="6672" y="1685"/>
                    <a:pt x="6562" y="2070"/>
                  </a:cubicBezTo>
                  <a:cubicBezTo>
                    <a:pt x="6287" y="3144"/>
                    <a:pt x="6149" y="4244"/>
                    <a:pt x="6081" y="5358"/>
                  </a:cubicBezTo>
                  <a:cubicBezTo>
                    <a:pt x="6026" y="6088"/>
                    <a:pt x="5984" y="6831"/>
                    <a:pt x="5971" y="7574"/>
                  </a:cubicBezTo>
                  <a:cubicBezTo>
                    <a:pt x="5971" y="7587"/>
                    <a:pt x="5957" y="7601"/>
                    <a:pt x="5943" y="7614"/>
                  </a:cubicBezTo>
                  <a:cubicBezTo>
                    <a:pt x="5874" y="7559"/>
                    <a:pt x="5847" y="7463"/>
                    <a:pt x="5819" y="7394"/>
                  </a:cubicBezTo>
                  <a:cubicBezTo>
                    <a:pt x="5448" y="6638"/>
                    <a:pt x="5021" y="5895"/>
                    <a:pt x="4568" y="5180"/>
                  </a:cubicBezTo>
                  <a:cubicBezTo>
                    <a:pt x="4278" y="4753"/>
                    <a:pt x="3976" y="4340"/>
                    <a:pt x="3605" y="3969"/>
                  </a:cubicBezTo>
                  <a:cubicBezTo>
                    <a:pt x="3412" y="3762"/>
                    <a:pt x="3205" y="3584"/>
                    <a:pt x="2957" y="3432"/>
                  </a:cubicBezTo>
                  <a:cubicBezTo>
                    <a:pt x="2545" y="3199"/>
                    <a:pt x="2132" y="2992"/>
                    <a:pt x="1651" y="2937"/>
                  </a:cubicBezTo>
                  <a:cubicBezTo>
                    <a:pt x="1601" y="2930"/>
                    <a:pt x="1552" y="2927"/>
                    <a:pt x="1504" y="2927"/>
                  </a:cubicBezTo>
                  <a:cubicBezTo>
                    <a:pt x="1263" y="2927"/>
                    <a:pt x="1048" y="3012"/>
                    <a:pt x="853" y="3184"/>
                  </a:cubicBezTo>
                  <a:cubicBezTo>
                    <a:pt x="716" y="3309"/>
                    <a:pt x="605" y="3459"/>
                    <a:pt x="523" y="3625"/>
                  </a:cubicBezTo>
                  <a:cubicBezTo>
                    <a:pt x="344" y="3941"/>
                    <a:pt x="233" y="4285"/>
                    <a:pt x="151" y="4629"/>
                  </a:cubicBezTo>
                  <a:cubicBezTo>
                    <a:pt x="0" y="5207"/>
                    <a:pt x="0" y="5798"/>
                    <a:pt x="41" y="6390"/>
                  </a:cubicBezTo>
                  <a:cubicBezTo>
                    <a:pt x="123" y="7601"/>
                    <a:pt x="509" y="8702"/>
                    <a:pt x="1141" y="9720"/>
                  </a:cubicBezTo>
                  <a:cubicBezTo>
                    <a:pt x="1774" y="10724"/>
                    <a:pt x="2504" y="11659"/>
                    <a:pt x="3343" y="12499"/>
                  </a:cubicBezTo>
                  <a:cubicBezTo>
                    <a:pt x="3673" y="12842"/>
                    <a:pt x="4003" y="13200"/>
                    <a:pt x="4333" y="13544"/>
                  </a:cubicBezTo>
                  <a:cubicBezTo>
                    <a:pt x="4663" y="13902"/>
                    <a:pt x="5021" y="14218"/>
                    <a:pt x="5393" y="14521"/>
                  </a:cubicBezTo>
                  <a:cubicBezTo>
                    <a:pt x="6054" y="15044"/>
                    <a:pt x="6755" y="15484"/>
                    <a:pt x="7457" y="15924"/>
                  </a:cubicBezTo>
                  <a:cubicBezTo>
                    <a:pt x="7760" y="16117"/>
                    <a:pt x="8075" y="16269"/>
                    <a:pt x="8406" y="16406"/>
                  </a:cubicBezTo>
                  <a:cubicBezTo>
                    <a:pt x="8653" y="16502"/>
                    <a:pt x="8915" y="16584"/>
                    <a:pt x="9176" y="16639"/>
                  </a:cubicBezTo>
                  <a:cubicBezTo>
                    <a:pt x="9298" y="16665"/>
                    <a:pt x="9420" y="16683"/>
                    <a:pt x="9539" y="16683"/>
                  </a:cubicBezTo>
                  <a:cubicBezTo>
                    <a:pt x="9743" y="16683"/>
                    <a:pt x="9938" y="16631"/>
                    <a:pt x="10112" y="16474"/>
                  </a:cubicBezTo>
                  <a:cubicBezTo>
                    <a:pt x="10139" y="16461"/>
                    <a:pt x="10167" y="16447"/>
                    <a:pt x="10208" y="16447"/>
                  </a:cubicBezTo>
                  <a:cubicBezTo>
                    <a:pt x="10621" y="16324"/>
                    <a:pt x="10992" y="16103"/>
                    <a:pt x="11350" y="15841"/>
                  </a:cubicBezTo>
                  <a:cubicBezTo>
                    <a:pt x="12547" y="14920"/>
                    <a:pt x="13648" y="13888"/>
                    <a:pt x="14652" y="12747"/>
                  </a:cubicBezTo>
                  <a:cubicBezTo>
                    <a:pt x="15670" y="11591"/>
                    <a:pt x="16399" y="10256"/>
                    <a:pt x="16895" y="8797"/>
                  </a:cubicBezTo>
                  <a:cubicBezTo>
                    <a:pt x="17156" y="8027"/>
                    <a:pt x="17403" y="7257"/>
                    <a:pt x="17610" y="6473"/>
                  </a:cubicBezTo>
                  <a:cubicBezTo>
                    <a:pt x="17775" y="5826"/>
                    <a:pt x="17926" y="5180"/>
                    <a:pt x="18023" y="4519"/>
                  </a:cubicBezTo>
                  <a:cubicBezTo>
                    <a:pt x="18064" y="4272"/>
                    <a:pt x="18091" y="4037"/>
                    <a:pt x="18091" y="3790"/>
                  </a:cubicBezTo>
                  <a:cubicBezTo>
                    <a:pt x="18091" y="3349"/>
                    <a:pt x="18009" y="2923"/>
                    <a:pt x="17816" y="2524"/>
                  </a:cubicBezTo>
                  <a:cubicBezTo>
                    <a:pt x="17761" y="2414"/>
                    <a:pt x="17693" y="2304"/>
                    <a:pt x="17610" y="2208"/>
                  </a:cubicBezTo>
                  <a:cubicBezTo>
                    <a:pt x="17449" y="2022"/>
                    <a:pt x="17244" y="1914"/>
                    <a:pt x="17005" y="1914"/>
                  </a:cubicBezTo>
                  <a:cubicBezTo>
                    <a:pt x="16978" y="1914"/>
                    <a:pt x="16950" y="1916"/>
                    <a:pt x="16922" y="1919"/>
                  </a:cubicBezTo>
                  <a:cubicBezTo>
                    <a:pt x="16675" y="1933"/>
                    <a:pt x="16454" y="2001"/>
                    <a:pt x="16248" y="2125"/>
                  </a:cubicBezTo>
                  <a:cubicBezTo>
                    <a:pt x="16042" y="2263"/>
                    <a:pt x="15849" y="2414"/>
                    <a:pt x="15670" y="2579"/>
                  </a:cubicBezTo>
                  <a:cubicBezTo>
                    <a:pt x="15340" y="2882"/>
                    <a:pt x="15064" y="3239"/>
                    <a:pt x="14789" y="3584"/>
                  </a:cubicBezTo>
                  <a:cubicBezTo>
                    <a:pt x="14061" y="4547"/>
                    <a:pt x="13510" y="5606"/>
                    <a:pt x="13056" y="6721"/>
                  </a:cubicBezTo>
                  <a:cubicBezTo>
                    <a:pt x="12643" y="7752"/>
                    <a:pt x="12313" y="8812"/>
                    <a:pt x="11983" y="9857"/>
                  </a:cubicBezTo>
                  <a:cubicBezTo>
                    <a:pt x="11707" y="10779"/>
                    <a:pt x="11432" y="11701"/>
                    <a:pt x="11116" y="12609"/>
                  </a:cubicBezTo>
                  <a:cubicBezTo>
                    <a:pt x="11020" y="12884"/>
                    <a:pt x="10924" y="13145"/>
                    <a:pt x="10841" y="13407"/>
                  </a:cubicBezTo>
                  <a:lnTo>
                    <a:pt x="10799" y="13407"/>
                  </a:lnTo>
                  <a:cubicBezTo>
                    <a:pt x="10827" y="13200"/>
                    <a:pt x="10854" y="12994"/>
                    <a:pt x="10869" y="12802"/>
                  </a:cubicBezTo>
                  <a:cubicBezTo>
                    <a:pt x="10992" y="11714"/>
                    <a:pt x="11075" y="10641"/>
                    <a:pt x="11089" y="9555"/>
                  </a:cubicBezTo>
                  <a:cubicBezTo>
                    <a:pt x="11116" y="8385"/>
                    <a:pt x="11034" y="7216"/>
                    <a:pt x="10799" y="6060"/>
                  </a:cubicBezTo>
                  <a:cubicBezTo>
                    <a:pt x="10579" y="5028"/>
                    <a:pt x="10318" y="3997"/>
                    <a:pt x="10029" y="2978"/>
                  </a:cubicBezTo>
                  <a:cubicBezTo>
                    <a:pt x="9906" y="2579"/>
                    <a:pt x="9754" y="2194"/>
                    <a:pt x="9589" y="1823"/>
                  </a:cubicBezTo>
                  <a:cubicBezTo>
                    <a:pt x="9438" y="1451"/>
                    <a:pt x="9245" y="1107"/>
                    <a:pt x="9025" y="790"/>
                  </a:cubicBezTo>
                  <a:cubicBezTo>
                    <a:pt x="8873" y="585"/>
                    <a:pt x="8708" y="392"/>
                    <a:pt x="8516" y="227"/>
                  </a:cubicBezTo>
                  <a:cubicBezTo>
                    <a:pt x="8333" y="77"/>
                    <a:pt x="8156" y="1"/>
                    <a:pt x="79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7"/>
            <p:cNvSpPr/>
            <p:nvPr/>
          </p:nvSpPr>
          <p:spPr>
            <a:xfrm>
              <a:off x="1844900" y="877800"/>
              <a:ext cx="158925" cy="170500"/>
            </a:xfrm>
            <a:custGeom>
              <a:avLst/>
              <a:gdLst/>
              <a:ahLst/>
              <a:cxnLst/>
              <a:rect l="l" t="t" r="r" b="b"/>
              <a:pathLst>
                <a:path w="6357" h="6820" extrusionOk="0">
                  <a:moveTo>
                    <a:pt x="4075" y="0"/>
                  </a:moveTo>
                  <a:cubicBezTo>
                    <a:pt x="4070" y="0"/>
                    <a:pt x="4065" y="1"/>
                    <a:pt x="4059" y="3"/>
                  </a:cubicBezTo>
                  <a:cubicBezTo>
                    <a:pt x="4017" y="17"/>
                    <a:pt x="3962" y="30"/>
                    <a:pt x="3922" y="58"/>
                  </a:cubicBezTo>
                  <a:cubicBezTo>
                    <a:pt x="3784" y="155"/>
                    <a:pt x="3646" y="250"/>
                    <a:pt x="3522" y="347"/>
                  </a:cubicBezTo>
                  <a:cubicBezTo>
                    <a:pt x="2986" y="746"/>
                    <a:pt x="2738" y="1283"/>
                    <a:pt x="2711" y="1943"/>
                  </a:cubicBezTo>
                  <a:lnTo>
                    <a:pt x="2711" y="2424"/>
                  </a:lnTo>
                  <a:cubicBezTo>
                    <a:pt x="2711" y="2466"/>
                    <a:pt x="2724" y="2521"/>
                    <a:pt x="2656" y="2534"/>
                  </a:cubicBezTo>
                  <a:cubicBezTo>
                    <a:pt x="2586" y="2466"/>
                    <a:pt x="2546" y="2383"/>
                    <a:pt x="2504" y="2301"/>
                  </a:cubicBezTo>
                  <a:cubicBezTo>
                    <a:pt x="2449" y="2204"/>
                    <a:pt x="2394" y="2108"/>
                    <a:pt x="2339" y="2026"/>
                  </a:cubicBezTo>
                  <a:cubicBezTo>
                    <a:pt x="2229" y="1846"/>
                    <a:pt x="2106" y="1695"/>
                    <a:pt x="1968" y="1558"/>
                  </a:cubicBezTo>
                  <a:cubicBezTo>
                    <a:pt x="1944" y="1534"/>
                    <a:pt x="1921" y="1500"/>
                    <a:pt x="1879" y="1500"/>
                  </a:cubicBezTo>
                  <a:cubicBezTo>
                    <a:pt x="1873" y="1500"/>
                    <a:pt x="1866" y="1501"/>
                    <a:pt x="1858" y="1503"/>
                  </a:cubicBezTo>
                  <a:cubicBezTo>
                    <a:pt x="1803" y="1530"/>
                    <a:pt x="1789" y="1571"/>
                    <a:pt x="1789" y="1626"/>
                  </a:cubicBezTo>
                  <a:lnTo>
                    <a:pt x="1789" y="1750"/>
                  </a:lnTo>
                  <a:cubicBezTo>
                    <a:pt x="1789" y="1998"/>
                    <a:pt x="1858" y="2218"/>
                    <a:pt x="1981" y="2424"/>
                  </a:cubicBezTo>
                  <a:cubicBezTo>
                    <a:pt x="2078" y="2589"/>
                    <a:pt x="2161" y="2754"/>
                    <a:pt x="2256" y="2919"/>
                  </a:cubicBezTo>
                  <a:cubicBezTo>
                    <a:pt x="2271" y="2947"/>
                    <a:pt x="2298" y="2989"/>
                    <a:pt x="2271" y="3044"/>
                  </a:cubicBezTo>
                  <a:cubicBezTo>
                    <a:pt x="2078" y="3044"/>
                    <a:pt x="1899" y="3057"/>
                    <a:pt x="1706" y="3071"/>
                  </a:cubicBezTo>
                  <a:cubicBezTo>
                    <a:pt x="1238" y="3099"/>
                    <a:pt x="881" y="3332"/>
                    <a:pt x="620" y="3732"/>
                  </a:cubicBezTo>
                  <a:cubicBezTo>
                    <a:pt x="565" y="3814"/>
                    <a:pt x="523" y="3910"/>
                    <a:pt x="482" y="3992"/>
                  </a:cubicBezTo>
                  <a:cubicBezTo>
                    <a:pt x="248" y="4502"/>
                    <a:pt x="138" y="5038"/>
                    <a:pt x="0" y="5561"/>
                  </a:cubicBezTo>
                  <a:lnTo>
                    <a:pt x="0" y="5588"/>
                  </a:lnTo>
                  <a:cubicBezTo>
                    <a:pt x="14" y="5603"/>
                    <a:pt x="14" y="5616"/>
                    <a:pt x="28" y="5616"/>
                  </a:cubicBezTo>
                  <a:cubicBezTo>
                    <a:pt x="35" y="5623"/>
                    <a:pt x="45" y="5627"/>
                    <a:pt x="54" y="5627"/>
                  </a:cubicBezTo>
                  <a:cubicBezTo>
                    <a:pt x="62" y="5627"/>
                    <a:pt x="69" y="5623"/>
                    <a:pt x="69" y="5616"/>
                  </a:cubicBezTo>
                  <a:cubicBezTo>
                    <a:pt x="97" y="5588"/>
                    <a:pt x="124" y="5548"/>
                    <a:pt x="152" y="5520"/>
                  </a:cubicBezTo>
                  <a:cubicBezTo>
                    <a:pt x="372" y="5148"/>
                    <a:pt x="675" y="4860"/>
                    <a:pt x="1046" y="4667"/>
                  </a:cubicBezTo>
                  <a:cubicBezTo>
                    <a:pt x="1183" y="4598"/>
                    <a:pt x="1321" y="4515"/>
                    <a:pt x="1445" y="4433"/>
                  </a:cubicBezTo>
                  <a:cubicBezTo>
                    <a:pt x="1623" y="4309"/>
                    <a:pt x="1816" y="4199"/>
                    <a:pt x="1954" y="4007"/>
                  </a:cubicBezTo>
                  <a:lnTo>
                    <a:pt x="1954" y="4007"/>
                  </a:lnTo>
                  <a:cubicBezTo>
                    <a:pt x="2009" y="4102"/>
                    <a:pt x="1954" y="4199"/>
                    <a:pt x="1926" y="4282"/>
                  </a:cubicBezTo>
                  <a:cubicBezTo>
                    <a:pt x="1803" y="4640"/>
                    <a:pt x="1761" y="4997"/>
                    <a:pt x="1789" y="5368"/>
                  </a:cubicBezTo>
                  <a:cubicBezTo>
                    <a:pt x="1803" y="5808"/>
                    <a:pt x="1899" y="6263"/>
                    <a:pt x="1954" y="6703"/>
                  </a:cubicBezTo>
                  <a:cubicBezTo>
                    <a:pt x="1954" y="6731"/>
                    <a:pt x="1968" y="6772"/>
                    <a:pt x="1981" y="6799"/>
                  </a:cubicBezTo>
                  <a:cubicBezTo>
                    <a:pt x="1988" y="6813"/>
                    <a:pt x="2006" y="6820"/>
                    <a:pt x="2023" y="6820"/>
                  </a:cubicBezTo>
                  <a:cubicBezTo>
                    <a:pt x="2040" y="6820"/>
                    <a:pt x="2057" y="6813"/>
                    <a:pt x="2064" y="6799"/>
                  </a:cubicBezTo>
                  <a:cubicBezTo>
                    <a:pt x="2091" y="6772"/>
                    <a:pt x="2106" y="6731"/>
                    <a:pt x="2119" y="6689"/>
                  </a:cubicBezTo>
                  <a:cubicBezTo>
                    <a:pt x="2188" y="6511"/>
                    <a:pt x="2284" y="6359"/>
                    <a:pt x="2408" y="6208"/>
                  </a:cubicBezTo>
                  <a:lnTo>
                    <a:pt x="2614" y="5960"/>
                  </a:lnTo>
                  <a:cubicBezTo>
                    <a:pt x="3041" y="5465"/>
                    <a:pt x="3289" y="4887"/>
                    <a:pt x="3316" y="4213"/>
                  </a:cubicBezTo>
                  <a:cubicBezTo>
                    <a:pt x="3316" y="4172"/>
                    <a:pt x="3302" y="4102"/>
                    <a:pt x="3344" y="4062"/>
                  </a:cubicBezTo>
                  <a:cubicBezTo>
                    <a:pt x="3371" y="4075"/>
                    <a:pt x="3384" y="4075"/>
                    <a:pt x="3384" y="4089"/>
                  </a:cubicBezTo>
                  <a:cubicBezTo>
                    <a:pt x="3481" y="4323"/>
                    <a:pt x="3646" y="4502"/>
                    <a:pt x="3839" y="4653"/>
                  </a:cubicBezTo>
                  <a:cubicBezTo>
                    <a:pt x="4224" y="4955"/>
                    <a:pt x="4623" y="5217"/>
                    <a:pt x="5050" y="5465"/>
                  </a:cubicBezTo>
                  <a:lnTo>
                    <a:pt x="5132" y="5506"/>
                  </a:lnTo>
                  <a:cubicBezTo>
                    <a:pt x="5157" y="5517"/>
                    <a:pt x="5180" y="5522"/>
                    <a:pt x="5200" y="5522"/>
                  </a:cubicBezTo>
                  <a:cubicBezTo>
                    <a:pt x="5259" y="5522"/>
                    <a:pt x="5297" y="5478"/>
                    <a:pt x="5297" y="5396"/>
                  </a:cubicBezTo>
                  <a:cubicBezTo>
                    <a:pt x="5283" y="5066"/>
                    <a:pt x="5255" y="4750"/>
                    <a:pt x="5132" y="4447"/>
                  </a:cubicBezTo>
                  <a:cubicBezTo>
                    <a:pt x="5008" y="4130"/>
                    <a:pt x="4843" y="3842"/>
                    <a:pt x="4623" y="3580"/>
                  </a:cubicBezTo>
                  <a:cubicBezTo>
                    <a:pt x="4499" y="3429"/>
                    <a:pt x="4362" y="3305"/>
                    <a:pt x="4224" y="3167"/>
                  </a:cubicBezTo>
                  <a:cubicBezTo>
                    <a:pt x="4210" y="3167"/>
                    <a:pt x="4197" y="3139"/>
                    <a:pt x="4197" y="3126"/>
                  </a:cubicBezTo>
                  <a:cubicBezTo>
                    <a:pt x="4197" y="3099"/>
                    <a:pt x="4224" y="3084"/>
                    <a:pt x="4252" y="3084"/>
                  </a:cubicBezTo>
                  <a:cubicBezTo>
                    <a:pt x="4582" y="3071"/>
                    <a:pt x="4857" y="2906"/>
                    <a:pt x="5118" y="2699"/>
                  </a:cubicBezTo>
                  <a:cubicBezTo>
                    <a:pt x="5448" y="2438"/>
                    <a:pt x="5793" y="2204"/>
                    <a:pt x="6164" y="1998"/>
                  </a:cubicBezTo>
                  <a:cubicBezTo>
                    <a:pt x="6219" y="1971"/>
                    <a:pt x="6274" y="1929"/>
                    <a:pt x="6315" y="1888"/>
                  </a:cubicBezTo>
                  <a:cubicBezTo>
                    <a:pt x="6343" y="1861"/>
                    <a:pt x="6356" y="1833"/>
                    <a:pt x="6343" y="1791"/>
                  </a:cubicBezTo>
                  <a:cubicBezTo>
                    <a:pt x="6329" y="1764"/>
                    <a:pt x="6301" y="1750"/>
                    <a:pt x="6260" y="1736"/>
                  </a:cubicBezTo>
                  <a:cubicBezTo>
                    <a:pt x="6246" y="1736"/>
                    <a:pt x="6219" y="1736"/>
                    <a:pt x="6191" y="1750"/>
                  </a:cubicBezTo>
                  <a:cubicBezTo>
                    <a:pt x="6076" y="1765"/>
                    <a:pt x="5962" y="1771"/>
                    <a:pt x="5849" y="1771"/>
                  </a:cubicBezTo>
                  <a:cubicBezTo>
                    <a:pt x="5652" y="1771"/>
                    <a:pt x="5457" y="1754"/>
                    <a:pt x="5255" y="1736"/>
                  </a:cubicBezTo>
                  <a:cubicBezTo>
                    <a:pt x="5201" y="1733"/>
                    <a:pt x="5148" y="1732"/>
                    <a:pt x="5094" y="1732"/>
                  </a:cubicBezTo>
                  <a:cubicBezTo>
                    <a:pt x="4658" y="1732"/>
                    <a:pt x="4244" y="1833"/>
                    <a:pt x="3852" y="2053"/>
                  </a:cubicBezTo>
                  <a:cubicBezTo>
                    <a:pt x="3811" y="2081"/>
                    <a:pt x="3756" y="2108"/>
                    <a:pt x="3701" y="2121"/>
                  </a:cubicBezTo>
                  <a:cubicBezTo>
                    <a:pt x="3694" y="2125"/>
                    <a:pt x="3687" y="2127"/>
                    <a:pt x="3680" y="2127"/>
                  </a:cubicBezTo>
                  <a:cubicBezTo>
                    <a:pt x="3661" y="2127"/>
                    <a:pt x="3646" y="2114"/>
                    <a:pt x="3646" y="2094"/>
                  </a:cubicBezTo>
                  <a:cubicBezTo>
                    <a:pt x="3632" y="2053"/>
                    <a:pt x="3632" y="1998"/>
                    <a:pt x="3632" y="1943"/>
                  </a:cubicBezTo>
                  <a:cubicBezTo>
                    <a:pt x="3646" y="1544"/>
                    <a:pt x="3729" y="1158"/>
                    <a:pt x="3894" y="787"/>
                  </a:cubicBezTo>
                  <a:cubicBezTo>
                    <a:pt x="3962" y="636"/>
                    <a:pt x="4032" y="485"/>
                    <a:pt x="4087" y="333"/>
                  </a:cubicBezTo>
                  <a:cubicBezTo>
                    <a:pt x="4127" y="250"/>
                    <a:pt x="4155" y="155"/>
                    <a:pt x="4142" y="58"/>
                  </a:cubicBezTo>
                  <a:cubicBezTo>
                    <a:pt x="4142" y="34"/>
                    <a:pt x="4110" y="0"/>
                    <a:pt x="40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7"/>
            <p:cNvSpPr/>
            <p:nvPr/>
          </p:nvSpPr>
          <p:spPr>
            <a:xfrm>
              <a:off x="2026150" y="831875"/>
              <a:ext cx="143125" cy="110700"/>
            </a:xfrm>
            <a:custGeom>
              <a:avLst/>
              <a:gdLst/>
              <a:ahLst/>
              <a:cxnLst/>
              <a:rect l="l" t="t" r="r" b="b"/>
              <a:pathLst>
                <a:path w="5725" h="4428" extrusionOk="0">
                  <a:moveTo>
                    <a:pt x="3902" y="0"/>
                  </a:moveTo>
                  <a:cubicBezTo>
                    <a:pt x="3886" y="0"/>
                    <a:pt x="3870" y="4"/>
                    <a:pt x="3853" y="10"/>
                  </a:cubicBezTo>
                  <a:cubicBezTo>
                    <a:pt x="3826" y="10"/>
                    <a:pt x="3784" y="24"/>
                    <a:pt x="3756" y="38"/>
                  </a:cubicBezTo>
                  <a:cubicBezTo>
                    <a:pt x="3523" y="134"/>
                    <a:pt x="3344" y="313"/>
                    <a:pt x="3206" y="533"/>
                  </a:cubicBezTo>
                  <a:cubicBezTo>
                    <a:pt x="3041" y="781"/>
                    <a:pt x="2918" y="1056"/>
                    <a:pt x="2821" y="1331"/>
                  </a:cubicBezTo>
                  <a:cubicBezTo>
                    <a:pt x="2793" y="1427"/>
                    <a:pt x="2766" y="1524"/>
                    <a:pt x="2697" y="1606"/>
                  </a:cubicBezTo>
                  <a:cubicBezTo>
                    <a:pt x="2601" y="1551"/>
                    <a:pt x="2491" y="1482"/>
                    <a:pt x="2395" y="1441"/>
                  </a:cubicBezTo>
                  <a:cubicBezTo>
                    <a:pt x="2188" y="1326"/>
                    <a:pt x="1986" y="1271"/>
                    <a:pt x="1789" y="1271"/>
                  </a:cubicBezTo>
                  <a:cubicBezTo>
                    <a:pt x="1514" y="1271"/>
                    <a:pt x="1248" y="1378"/>
                    <a:pt x="991" y="1579"/>
                  </a:cubicBezTo>
                  <a:cubicBezTo>
                    <a:pt x="675" y="1840"/>
                    <a:pt x="372" y="2115"/>
                    <a:pt x="97" y="2432"/>
                  </a:cubicBezTo>
                  <a:cubicBezTo>
                    <a:pt x="56" y="2473"/>
                    <a:pt x="28" y="2514"/>
                    <a:pt x="1" y="2555"/>
                  </a:cubicBezTo>
                  <a:lnTo>
                    <a:pt x="1" y="2597"/>
                  </a:lnTo>
                  <a:cubicBezTo>
                    <a:pt x="14" y="2610"/>
                    <a:pt x="42" y="2624"/>
                    <a:pt x="56" y="2638"/>
                  </a:cubicBezTo>
                  <a:cubicBezTo>
                    <a:pt x="83" y="2638"/>
                    <a:pt x="111" y="2638"/>
                    <a:pt x="139" y="2624"/>
                  </a:cubicBezTo>
                  <a:cubicBezTo>
                    <a:pt x="289" y="2569"/>
                    <a:pt x="454" y="2542"/>
                    <a:pt x="619" y="2514"/>
                  </a:cubicBezTo>
                  <a:cubicBezTo>
                    <a:pt x="1047" y="2445"/>
                    <a:pt x="1487" y="2377"/>
                    <a:pt x="1927" y="2280"/>
                  </a:cubicBezTo>
                  <a:cubicBezTo>
                    <a:pt x="1936" y="2275"/>
                    <a:pt x="1945" y="2274"/>
                    <a:pt x="1955" y="2274"/>
                  </a:cubicBezTo>
                  <a:cubicBezTo>
                    <a:pt x="1974" y="2274"/>
                    <a:pt x="1996" y="2280"/>
                    <a:pt x="2023" y="2280"/>
                  </a:cubicBezTo>
                  <a:cubicBezTo>
                    <a:pt x="2010" y="2267"/>
                    <a:pt x="2023" y="2252"/>
                    <a:pt x="2037" y="2252"/>
                  </a:cubicBezTo>
                  <a:cubicBezTo>
                    <a:pt x="2050" y="2252"/>
                    <a:pt x="2050" y="2267"/>
                    <a:pt x="2050" y="2267"/>
                  </a:cubicBezTo>
                  <a:cubicBezTo>
                    <a:pt x="2050" y="2283"/>
                    <a:pt x="2046" y="2289"/>
                    <a:pt x="2039" y="2289"/>
                  </a:cubicBezTo>
                  <a:cubicBezTo>
                    <a:pt x="2035" y="2289"/>
                    <a:pt x="2029" y="2286"/>
                    <a:pt x="2023" y="2280"/>
                  </a:cubicBezTo>
                  <a:cubicBezTo>
                    <a:pt x="2023" y="2362"/>
                    <a:pt x="1968" y="2390"/>
                    <a:pt x="1927" y="2417"/>
                  </a:cubicBezTo>
                  <a:cubicBezTo>
                    <a:pt x="1597" y="2693"/>
                    <a:pt x="1377" y="3023"/>
                    <a:pt x="1212" y="3422"/>
                  </a:cubicBezTo>
                  <a:cubicBezTo>
                    <a:pt x="1102" y="3683"/>
                    <a:pt x="1032" y="3958"/>
                    <a:pt x="950" y="4220"/>
                  </a:cubicBezTo>
                  <a:cubicBezTo>
                    <a:pt x="936" y="4261"/>
                    <a:pt x="936" y="4289"/>
                    <a:pt x="936" y="4330"/>
                  </a:cubicBezTo>
                  <a:cubicBezTo>
                    <a:pt x="922" y="4358"/>
                    <a:pt x="922" y="4399"/>
                    <a:pt x="964" y="4413"/>
                  </a:cubicBezTo>
                  <a:cubicBezTo>
                    <a:pt x="974" y="4423"/>
                    <a:pt x="985" y="4428"/>
                    <a:pt x="995" y="4428"/>
                  </a:cubicBezTo>
                  <a:cubicBezTo>
                    <a:pt x="1012" y="4428"/>
                    <a:pt x="1029" y="4416"/>
                    <a:pt x="1047" y="4399"/>
                  </a:cubicBezTo>
                  <a:cubicBezTo>
                    <a:pt x="1157" y="4316"/>
                    <a:pt x="1267" y="4220"/>
                    <a:pt x="1390" y="4138"/>
                  </a:cubicBezTo>
                  <a:cubicBezTo>
                    <a:pt x="1707" y="3918"/>
                    <a:pt x="1982" y="3628"/>
                    <a:pt x="2230" y="3325"/>
                  </a:cubicBezTo>
                  <a:cubicBezTo>
                    <a:pt x="2353" y="3175"/>
                    <a:pt x="2463" y="3010"/>
                    <a:pt x="2573" y="2845"/>
                  </a:cubicBezTo>
                  <a:cubicBezTo>
                    <a:pt x="2601" y="2803"/>
                    <a:pt x="2615" y="2748"/>
                    <a:pt x="2670" y="2748"/>
                  </a:cubicBezTo>
                  <a:cubicBezTo>
                    <a:pt x="2711" y="2830"/>
                    <a:pt x="2697" y="2913"/>
                    <a:pt x="2711" y="3010"/>
                  </a:cubicBezTo>
                  <a:cubicBezTo>
                    <a:pt x="2738" y="3518"/>
                    <a:pt x="3013" y="3903"/>
                    <a:pt x="3330" y="4261"/>
                  </a:cubicBezTo>
                  <a:cubicBezTo>
                    <a:pt x="3360" y="4291"/>
                    <a:pt x="3392" y="4305"/>
                    <a:pt x="3422" y="4305"/>
                  </a:cubicBezTo>
                  <a:cubicBezTo>
                    <a:pt x="3462" y="4305"/>
                    <a:pt x="3499" y="4280"/>
                    <a:pt x="3523" y="4234"/>
                  </a:cubicBezTo>
                  <a:cubicBezTo>
                    <a:pt x="3646" y="3931"/>
                    <a:pt x="3743" y="3628"/>
                    <a:pt x="3716" y="3285"/>
                  </a:cubicBezTo>
                  <a:cubicBezTo>
                    <a:pt x="3688" y="3050"/>
                    <a:pt x="3619" y="2830"/>
                    <a:pt x="3509" y="2610"/>
                  </a:cubicBezTo>
                  <a:cubicBezTo>
                    <a:pt x="3481" y="2542"/>
                    <a:pt x="3440" y="2473"/>
                    <a:pt x="3399" y="2390"/>
                  </a:cubicBezTo>
                  <a:cubicBezTo>
                    <a:pt x="3385" y="2362"/>
                    <a:pt x="3358" y="2335"/>
                    <a:pt x="3385" y="2307"/>
                  </a:cubicBezTo>
                  <a:cubicBezTo>
                    <a:pt x="3399" y="2294"/>
                    <a:pt x="3440" y="2280"/>
                    <a:pt x="3454" y="2280"/>
                  </a:cubicBezTo>
                  <a:cubicBezTo>
                    <a:pt x="3495" y="2294"/>
                    <a:pt x="3523" y="2294"/>
                    <a:pt x="3550" y="2294"/>
                  </a:cubicBezTo>
                  <a:cubicBezTo>
                    <a:pt x="3651" y="2313"/>
                    <a:pt x="3751" y="2322"/>
                    <a:pt x="3849" y="2322"/>
                  </a:cubicBezTo>
                  <a:cubicBezTo>
                    <a:pt x="4045" y="2322"/>
                    <a:pt x="4238" y="2285"/>
                    <a:pt x="4431" y="2212"/>
                  </a:cubicBezTo>
                  <a:cubicBezTo>
                    <a:pt x="4734" y="2115"/>
                    <a:pt x="5022" y="1977"/>
                    <a:pt x="5297" y="1799"/>
                  </a:cubicBezTo>
                  <a:cubicBezTo>
                    <a:pt x="5422" y="1730"/>
                    <a:pt x="5532" y="1647"/>
                    <a:pt x="5655" y="1564"/>
                  </a:cubicBezTo>
                  <a:cubicBezTo>
                    <a:pt x="5724" y="1496"/>
                    <a:pt x="5710" y="1414"/>
                    <a:pt x="5627" y="1386"/>
                  </a:cubicBezTo>
                  <a:cubicBezTo>
                    <a:pt x="5352" y="1276"/>
                    <a:pt x="5077" y="1179"/>
                    <a:pt x="4774" y="1152"/>
                  </a:cubicBezTo>
                  <a:cubicBezTo>
                    <a:pt x="4734" y="1150"/>
                    <a:pt x="4694" y="1149"/>
                    <a:pt x="4655" y="1149"/>
                  </a:cubicBezTo>
                  <a:cubicBezTo>
                    <a:pt x="4451" y="1149"/>
                    <a:pt x="4253" y="1177"/>
                    <a:pt x="4046" y="1234"/>
                  </a:cubicBezTo>
                  <a:cubicBezTo>
                    <a:pt x="3982" y="1255"/>
                    <a:pt x="3927" y="1285"/>
                    <a:pt x="3867" y="1285"/>
                  </a:cubicBezTo>
                  <a:cubicBezTo>
                    <a:pt x="3849" y="1285"/>
                    <a:pt x="3830" y="1282"/>
                    <a:pt x="3811" y="1276"/>
                  </a:cubicBezTo>
                  <a:cubicBezTo>
                    <a:pt x="3798" y="1262"/>
                    <a:pt x="3798" y="1249"/>
                    <a:pt x="3798" y="1234"/>
                  </a:cubicBezTo>
                  <a:cubicBezTo>
                    <a:pt x="3798" y="1152"/>
                    <a:pt x="3826" y="1097"/>
                    <a:pt x="3853" y="1028"/>
                  </a:cubicBezTo>
                  <a:cubicBezTo>
                    <a:pt x="3936" y="849"/>
                    <a:pt x="4004" y="656"/>
                    <a:pt x="4018" y="451"/>
                  </a:cubicBezTo>
                  <a:cubicBezTo>
                    <a:pt x="4031" y="326"/>
                    <a:pt x="4031" y="203"/>
                    <a:pt x="4004" y="93"/>
                  </a:cubicBezTo>
                  <a:cubicBezTo>
                    <a:pt x="3983" y="31"/>
                    <a:pt x="3947" y="0"/>
                    <a:pt x="39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7"/>
            <p:cNvSpPr/>
            <p:nvPr/>
          </p:nvSpPr>
          <p:spPr>
            <a:xfrm>
              <a:off x="2265550" y="874775"/>
              <a:ext cx="117650" cy="99775"/>
            </a:xfrm>
            <a:custGeom>
              <a:avLst/>
              <a:gdLst/>
              <a:ahLst/>
              <a:cxnLst/>
              <a:rect l="l" t="t" r="r" b="b"/>
              <a:pathLst>
                <a:path w="4706" h="3991" extrusionOk="0">
                  <a:moveTo>
                    <a:pt x="2504" y="0"/>
                  </a:moveTo>
                  <a:cubicBezTo>
                    <a:pt x="2462" y="0"/>
                    <a:pt x="2449" y="41"/>
                    <a:pt x="2435" y="69"/>
                  </a:cubicBezTo>
                  <a:cubicBezTo>
                    <a:pt x="2422" y="83"/>
                    <a:pt x="2422" y="96"/>
                    <a:pt x="2422" y="110"/>
                  </a:cubicBezTo>
                  <a:cubicBezTo>
                    <a:pt x="2380" y="358"/>
                    <a:pt x="2312" y="591"/>
                    <a:pt x="2229" y="826"/>
                  </a:cubicBezTo>
                  <a:cubicBezTo>
                    <a:pt x="2187" y="936"/>
                    <a:pt x="2174" y="1059"/>
                    <a:pt x="2147" y="1169"/>
                  </a:cubicBezTo>
                  <a:cubicBezTo>
                    <a:pt x="2132" y="1211"/>
                    <a:pt x="2147" y="1266"/>
                    <a:pt x="2105" y="1279"/>
                  </a:cubicBezTo>
                  <a:cubicBezTo>
                    <a:pt x="2050" y="1279"/>
                    <a:pt x="2022" y="1239"/>
                    <a:pt x="1982" y="1211"/>
                  </a:cubicBezTo>
                  <a:cubicBezTo>
                    <a:pt x="1857" y="1114"/>
                    <a:pt x="1720" y="1032"/>
                    <a:pt x="1582" y="963"/>
                  </a:cubicBezTo>
                  <a:cubicBezTo>
                    <a:pt x="1211" y="771"/>
                    <a:pt x="798" y="729"/>
                    <a:pt x="386" y="729"/>
                  </a:cubicBezTo>
                  <a:cubicBezTo>
                    <a:pt x="303" y="729"/>
                    <a:pt x="206" y="743"/>
                    <a:pt x="124" y="757"/>
                  </a:cubicBezTo>
                  <a:cubicBezTo>
                    <a:pt x="41" y="771"/>
                    <a:pt x="0" y="853"/>
                    <a:pt x="28" y="936"/>
                  </a:cubicBezTo>
                  <a:cubicBezTo>
                    <a:pt x="28" y="949"/>
                    <a:pt x="28" y="963"/>
                    <a:pt x="41" y="977"/>
                  </a:cubicBezTo>
                  <a:cubicBezTo>
                    <a:pt x="206" y="1321"/>
                    <a:pt x="426" y="1609"/>
                    <a:pt x="757" y="1789"/>
                  </a:cubicBezTo>
                  <a:cubicBezTo>
                    <a:pt x="977" y="1899"/>
                    <a:pt x="1197" y="1995"/>
                    <a:pt x="1431" y="2077"/>
                  </a:cubicBezTo>
                  <a:cubicBezTo>
                    <a:pt x="1582" y="2132"/>
                    <a:pt x="1582" y="2160"/>
                    <a:pt x="1486" y="2284"/>
                  </a:cubicBezTo>
                  <a:cubicBezTo>
                    <a:pt x="1389" y="2407"/>
                    <a:pt x="1307" y="2518"/>
                    <a:pt x="1211" y="2628"/>
                  </a:cubicBezTo>
                  <a:cubicBezTo>
                    <a:pt x="936" y="2972"/>
                    <a:pt x="812" y="3385"/>
                    <a:pt x="729" y="3811"/>
                  </a:cubicBezTo>
                  <a:cubicBezTo>
                    <a:pt x="716" y="3838"/>
                    <a:pt x="716" y="3866"/>
                    <a:pt x="716" y="3893"/>
                  </a:cubicBezTo>
                  <a:cubicBezTo>
                    <a:pt x="716" y="3946"/>
                    <a:pt x="755" y="3990"/>
                    <a:pt x="804" y="3990"/>
                  </a:cubicBezTo>
                  <a:cubicBezTo>
                    <a:pt x="820" y="3990"/>
                    <a:pt x="837" y="3986"/>
                    <a:pt x="853" y="3976"/>
                  </a:cubicBezTo>
                  <a:cubicBezTo>
                    <a:pt x="922" y="3948"/>
                    <a:pt x="1004" y="3908"/>
                    <a:pt x="1073" y="3866"/>
                  </a:cubicBezTo>
                  <a:cubicBezTo>
                    <a:pt x="1444" y="3605"/>
                    <a:pt x="1761" y="3275"/>
                    <a:pt x="2022" y="2890"/>
                  </a:cubicBezTo>
                  <a:cubicBezTo>
                    <a:pt x="2064" y="2820"/>
                    <a:pt x="2105" y="2738"/>
                    <a:pt x="2187" y="2669"/>
                  </a:cubicBezTo>
                  <a:cubicBezTo>
                    <a:pt x="2229" y="2683"/>
                    <a:pt x="2242" y="2724"/>
                    <a:pt x="2257" y="2765"/>
                  </a:cubicBezTo>
                  <a:cubicBezTo>
                    <a:pt x="2352" y="3040"/>
                    <a:pt x="2545" y="3247"/>
                    <a:pt x="2738" y="3426"/>
                  </a:cubicBezTo>
                  <a:cubicBezTo>
                    <a:pt x="2958" y="3632"/>
                    <a:pt x="3205" y="3756"/>
                    <a:pt x="3453" y="3921"/>
                  </a:cubicBezTo>
                  <a:cubicBezTo>
                    <a:pt x="3467" y="3935"/>
                    <a:pt x="3495" y="3948"/>
                    <a:pt x="3522" y="3948"/>
                  </a:cubicBezTo>
                  <a:cubicBezTo>
                    <a:pt x="3539" y="3954"/>
                    <a:pt x="3556" y="3957"/>
                    <a:pt x="3571" y="3957"/>
                  </a:cubicBezTo>
                  <a:cubicBezTo>
                    <a:pt x="3631" y="3957"/>
                    <a:pt x="3679" y="3915"/>
                    <a:pt x="3701" y="3838"/>
                  </a:cubicBezTo>
                  <a:cubicBezTo>
                    <a:pt x="3728" y="3756"/>
                    <a:pt x="3756" y="3660"/>
                    <a:pt x="3743" y="3563"/>
                  </a:cubicBezTo>
                  <a:cubicBezTo>
                    <a:pt x="3715" y="3398"/>
                    <a:pt x="3673" y="3233"/>
                    <a:pt x="3591" y="3082"/>
                  </a:cubicBezTo>
                  <a:cubicBezTo>
                    <a:pt x="3453" y="2862"/>
                    <a:pt x="3315" y="2642"/>
                    <a:pt x="3137" y="2462"/>
                  </a:cubicBezTo>
                  <a:cubicBezTo>
                    <a:pt x="3095" y="2422"/>
                    <a:pt x="3055" y="2367"/>
                    <a:pt x="3013" y="2325"/>
                  </a:cubicBezTo>
                  <a:lnTo>
                    <a:pt x="3013" y="2284"/>
                  </a:lnTo>
                  <a:cubicBezTo>
                    <a:pt x="3013" y="2270"/>
                    <a:pt x="3040" y="2257"/>
                    <a:pt x="3055" y="2257"/>
                  </a:cubicBezTo>
                  <a:cubicBezTo>
                    <a:pt x="3150" y="2257"/>
                    <a:pt x="3247" y="2257"/>
                    <a:pt x="3343" y="2242"/>
                  </a:cubicBezTo>
                  <a:cubicBezTo>
                    <a:pt x="3838" y="2202"/>
                    <a:pt x="4265" y="2009"/>
                    <a:pt x="4623" y="1651"/>
                  </a:cubicBezTo>
                  <a:cubicBezTo>
                    <a:pt x="4651" y="1624"/>
                    <a:pt x="4664" y="1596"/>
                    <a:pt x="4691" y="1569"/>
                  </a:cubicBezTo>
                  <a:cubicBezTo>
                    <a:pt x="4706" y="1541"/>
                    <a:pt x="4691" y="1486"/>
                    <a:pt x="4664" y="1459"/>
                  </a:cubicBezTo>
                  <a:cubicBezTo>
                    <a:pt x="4636" y="1444"/>
                    <a:pt x="4596" y="1431"/>
                    <a:pt x="4568" y="1431"/>
                  </a:cubicBezTo>
                  <a:cubicBezTo>
                    <a:pt x="4351" y="1401"/>
                    <a:pt x="4135" y="1375"/>
                    <a:pt x="3919" y="1375"/>
                  </a:cubicBezTo>
                  <a:cubicBezTo>
                    <a:pt x="3736" y="1375"/>
                    <a:pt x="3554" y="1394"/>
                    <a:pt x="3371" y="1444"/>
                  </a:cubicBezTo>
                  <a:cubicBezTo>
                    <a:pt x="3275" y="1486"/>
                    <a:pt x="3165" y="1499"/>
                    <a:pt x="3055" y="1527"/>
                  </a:cubicBezTo>
                  <a:cubicBezTo>
                    <a:pt x="3047" y="1530"/>
                    <a:pt x="3039" y="1531"/>
                    <a:pt x="3032" y="1531"/>
                  </a:cubicBezTo>
                  <a:cubicBezTo>
                    <a:pt x="2999" y="1531"/>
                    <a:pt x="2972" y="1506"/>
                    <a:pt x="2972" y="1472"/>
                  </a:cubicBezTo>
                  <a:cubicBezTo>
                    <a:pt x="2958" y="1046"/>
                    <a:pt x="2793" y="661"/>
                    <a:pt x="2655" y="276"/>
                  </a:cubicBezTo>
                  <a:cubicBezTo>
                    <a:pt x="2628" y="193"/>
                    <a:pt x="2587" y="110"/>
                    <a:pt x="2559" y="41"/>
                  </a:cubicBezTo>
                  <a:cubicBezTo>
                    <a:pt x="2545" y="28"/>
                    <a:pt x="2518" y="0"/>
                    <a:pt x="2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7"/>
            <p:cNvSpPr/>
            <p:nvPr/>
          </p:nvSpPr>
          <p:spPr>
            <a:xfrm>
              <a:off x="2281700" y="1088700"/>
              <a:ext cx="19975" cy="25025"/>
            </a:xfrm>
            <a:custGeom>
              <a:avLst/>
              <a:gdLst/>
              <a:ahLst/>
              <a:cxnLst/>
              <a:rect l="l" t="t" r="r" b="b"/>
              <a:pathLst>
                <a:path w="799" h="1001" extrusionOk="0">
                  <a:moveTo>
                    <a:pt x="633" y="1"/>
                  </a:moveTo>
                  <a:cubicBezTo>
                    <a:pt x="551" y="1"/>
                    <a:pt x="496" y="56"/>
                    <a:pt x="441" y="138"/>
                  </a:cubicBezTo>
                  <a:cubicBezTo>
                    <a:pt x="331" y="331"/>
                    <a:pt x="221" y="551"/>
                    <a:pt x="55" y="729"/>
                  </a:cubicBezTo>
                  <a:cubicBezTo>
                    <a:pt x="0" y="784"/>
                    <a:pt x="15" y="881"/>
                    <a:pt x="55" y="936"/>
                  </a:cubicBezTo>
                  <a:cubicBezTo>
                    <a:pt x="82" y="979"/>
                    <a:pt x="129" y="1001"/>
                    <a:pt x="181" y="1001"/>
                  </a:cubicBezTo>
                  <a:cubicBezTo>
                    <a:pt x="212" y="1001"/>
                    <a:pt x="245" y="993"/>
                    <a:pt x="276" y="977"/>
                  </a:cubicBezTo>
                  <a:cubicBezTo>
                    <a:pt x="331" y="950"/>
                    <a:pt x="372" y="909"/>
                    <a:pt x="400" y="854"/>
                  </a:cubicBezTo>
                  <a:cubicBezTo>
                    <a:pt x="523" y="674"/>
                    <a:pt x="633" y="482"/>
                    <a:pt x="743" y="289"/>
                  </a:cubicBezTo>
                  <a:cubicBezTo>
                    <a:pt x="758" y="262"/>
                    <a:pt x="771" y="234"/>
                    <a:pt x="785" y="193"/>
                  </a:cubicBezTo>
                  <a:cubicBezTo>
                    <a:pt x="798" y="111"/>
                    <a:pt x="730" y="1"/>
                    <a:pt x="6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7"/>
            <p:cNvSpPr/>
            <p:nvPr/>
          </p:nvSpPr>
          <p:spPr>
            <a:xfrm>
              <a:off x="1958400" y="1106600"/>
              <a:ext cx="18950" cy="21650"/>
            </a:xfrm>
            <a:custGeom>
              <a:avLst/>
              <a:gdLst/>
              <a:ahLst/>
              <a:cxnLst/>
              <a:rect l="l" t="t" r="r" b="b"/>
              <a:pathLst>
                <a:path w="758" h="866" extrusionOk="0">
                  <a:moveTo>
                    <a:pt x="207" y="0"/>
                  </a:moveTo>
                  <a:cubicBezTo>
                    <a:pt x="138" y="0"/>
                    <a:pt x="83" y="13"/>
                    <a:pt x="55" y="68"/>
                  </a:cubicBezTo>
                  <a:cubicBezTo>
                    <a:pt x="14" y="123"/>
                    <a:pt x="0" y="193"/>
                    <a:pt x="28" y="234"/>
                  </a:cubicBezTo>
                  <a:lnTo>
                    <a:pt x="440" y="811"/>
                  </a:lnTo>
                  <a:cubicBezTo>
                    <a:pt x="469" y="848"/>
                    <a:pt x="510" y="865"/>
                    <a:pt x="552" y="865"/>
                  </a:cubicBezTo>
                  <a:cubicBezTo>
                    <a:pt x="590" y="865"/>
                    <a:pt x="628" y="852"/>
                    <a:pt x="660" y="826"/>
                  </a:cubicBezTo>
                  <a:cubicBezTo>
                    <a:pt x="730" y="771"/>
                    <a:pt x="757" y="688"/>
                    <a:pt x="702" y="606"/>
                  </a:cubicBezTo>
                  <a:cubicBezTo>
                    <a:pt x="578" y="413"/>
                    <a:pt x="440" y="234"/>
                    <a:pt x="303" y="55"/>
                  </a:cubicBezTo>
                  <a:cubicBezTo>
                    <a:pt x="275" y="28"/>
                    <a:pt x="235" y="13"/>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
            <p:cNvSpPr/>
            <p:nvPr/>
          </p:nvSpPr>
          <p:spPr>
            <a:xfrm>
              <a:off x="2259350" y="1070850"/>
              <a:ext cx="14475" cy="23050"/>
            </a:xfrm>
            <a:custGeom>
              <a:avLst/>
              <a:gdLst/>
              <a:ahLst/>
              <a:cxnLst/>
              <a:rect l="l" t="t" r="r" b="b"/>
              <a:pathLst>
                <a:path w="579" h="922" extrusionOk="0">
                  <a:moveTo>
                    <a:pt x="411" y="0"/>
                  </a:moveTo>
                  <a:cubicBezTo>
                    <a:pt x="355" y="0"/>
                    <a:pt x="305" y="27"/>
                    <a:pt x="276" y="95"/>
                  </a:cubicBezTo>
                  <a:cubicBezTo>
                    <a:pt x="179" y="288"/>
                    <a:pt x="97" y="495"/>
                    <a:pt x="14" y="700"/>
                  </a:cubicBezTo>
                  <a:cubicBezTo>
                    <a:pt x="1" y="715"/>
                    <a:pt x="1" y="728"/>
                    <a:pt x="1" y="742"/>
                  </a:cubicBezTo>
                  <a:cubicBezTo>
                    <a:pt x="1" y="811"/>
                    <a:pt x="28" y="880"/>
                    <a:pt x="97" y="907"/>
                  </a:cubicBezTo>
                  <a:cubicBezTo>
                    <a:pt x="116" y="917"/>
                    <a:pt x="135" y="922"/>
                    <a:pt x="154" y="922"/>
                  </a:cubicBezTo>
                  <a:cubicBezTo>
                    <a:pt x="189" y="922"/>
                    <a:pt x="221" y="906"/>
                    <a:pt x="248" y="880"/>
                  </a:cubicBezTo>
                  <a:cubicBezTo>
                    <a:pt x="289" y="852"/>
                    <a:pt x="331" y="797"/>
                    <a:pt x="358" y="742"/>
                  </a:cubicBezTo>
                  <a:cubicBezTo>
                    <a:pt x="413" y="605"/>
                    <a:pt x="469" y="467"/>
                    <a:pt x="537" y="330"/>
                  </a:cubicBezTo>
                  <a:cubicBezTo>
                    <a:pt x="551" y="288"/>
                    <a:pt x="564" y="247"/>
                    <a:pt x="564" y="219"/>
                  </a:cubicBezTo>
                  <a:cubicBezTo>
                    <a:pt x="579" y="123"/>
                    <a:pt x="551" y="54"/>
                    <a:pt x="482" y="13"/>
                  </a:cubicBezTo>
                  <a:cubicBezTo>
                    <a:pt x="458" y="5"/>
                    <a:pt x="434"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7"/>
            <p:cNvSpPr/>
            <p:nvPr/>
          </p:nvSpPr>
          <p:spPr>
            <a:xfrm>
              <a:off x="2068450" y="1204500"/>
              <a:ext cx="17525" cy="21225"/>
            </a:xfrm>
            <a:custGeom>
              <a:avLst/>
              <a:gdLst/>
              <a:ahLst/>
              <a:cxnLst/>
              <a:rect l="l" t="t" r="r" b="b"/>
              <a:pathLst>
                <a:path w="701" h="849" extrusionOk="0">
                  <a:moveTo>
                    <a:pt x="162" y="1"/>
                  </a:moveTo>
                  <a:cubicBezTo>
                    <a:pt x="133" y="1"/>
                    <a:pt x="106" y="8"/>
                    <a:pt x="83" y="19"/>
                  </a:cubicBezTo>
                  <a:cubicBezTo>
                    <a:pt x="28" y="46"/>
                    <a:pt x="1" y="129"/>
                    <a:pt x="1" y="197"/>
                  </a:cubicBezTo>
                  <a:cubicBezTo>
                    <a:pt x="15" y="239"/>
                    <a:pt x="28" y="280"/>
                    <a:pt x="56" y="307"/>
                  </a:cubicBezTo>
                  <a:cubicBezTo>
                    <a:pt x="152" y="459"/>
                    <a:pt x="263" y="610"/>
                    <a:pt x="373" y="762"/>
                  </a:cubicBezTo>
                  <a:cubicBezTo>
                    <a:pt x="400" y="803"/>
                    <a:pt x="441" y="830"/>
                    <a:pt x="483" y="844"/>
                  </a:cubicBezTo>
                  <a:cubicBezTo>
                    <a:pt x="493" y="847"/>
                    <a:pt x="504" y="848"/>
                    <a:pt x="514" y="848"/>
                  </a:cubicBezTo>
                  <a:cubicBezTo>
                    <a:pt x="613" y="848"/>
                    <a:pt x="700" y="737"/>
                    <a:pt x="675" y="637"/>
                  </a:cubicBezTo>
                  <a:cubicBezTo>
                    <a:pt x="661" y="597"/>
                    <a:pt x="648" y="555"/>
                    <a:pt x="620" y="527"/>
                  </a:cubicBezTo>
                  <a:lnTo>
                    <a:pt x="331" y="115"/>
                  </a:lnTo>
                  <a:cubicBezTo>
                    <a:pt x="318" y="87"/>
                    <a:pt x="290" y="60"/>
                    <a:pt x="276" y="46"/>
                  </a:cubicBezTo>
                  <a:cubicBezTo>
                    <a:pt x="244" y="14"/>
                    <a:pt x="202"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7"/>
            <p:cNvSpPr/>
            <p:nvPr/>
          </p:nvSpPr>
          <p:spPr>
            <a:xfrm>
              <a:off x="2140000" y="1123350"/>
              <a:ext cx="10000" cy="22125"/>
            </a:xfrm>
            <a:custGeom>
              <a:avLst/>
              <a:gdLst/>
              <a:ahLst/>
              <a:cxnLst/>
              <a:rect l="l" t="t" r="r" b="b"/>
              <a:pathLst>
                <a:path w="400" h="885" extrusionOk="0">
                  <a:moveTo>
                    <a:pt x="160" y="0"/>
                  </a:moveTo>
                  <a:cubicBezTo>
                    <a:pt x="148" y="0"/>
                    <a:pt x="136" y="2"/>
                    <a:pt x="125" y="4"/>
                  </a:cubicBezTo>
                  <a:cubicBezTo>
                    <a:pt x="70" y="18"/>
                    <a:pt x="28" y="59"/>
                    <a:pt x="15" y="114"/>
                  </a:cubicBezTo>
                  <a:cubicBezTo>
                    <a:pt x="0" y="156"/>
                    <a:pt x="0" y="183"/>
                    <a:pt x="0" y="224"/>
                  </a:cubicBezTo>
                  <a:cubicBezTo>
                    <a:pt x="28" y="389"/>
                    <a:pt x="42" y="554"/>
                    <a:pt x="70" y="719"/>
                  </a:cubicBezTo>
                  <a:cubicBezTo>
                    <a:pt x="83" y="829"/>
                    <a:pt x="138" y="884"/>
                    <a:pt x="220" y="884"/>
                  </a:cubicBezTo>
                  <a:cubicBezTo>
                    <a:pt x="303" y="884"/>
                    <a:pt x="385" y="816"/>
                    <a:pt x="400" y="692"/>
                  </a:cubicBezTo>
                  <a:lnTo>
                    <a:pt x="400" y="609"/>
                  </a:lnTo>
                  <a:cubicBezTo>
                    <a:pt x="385" y="472"/>
                    <a:pt x="358" y="334"/>
                    <a:pt x="345" y="183"/>
                  </a:cubicBezTo>
                  <a:cubicBezTo>
                    <a:pt x="330" y="141"/>
                    <a:pt x="317" y="101"/>
                    <a:pt x="303" y="73"/>
                  </a:cubicBezTo>
                  <a:cubicBezTo>
                    <a:pt x="280" y="27"/>
                    <a:pt x="219" y="0"/>
                    <a:pt x="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7"/>
            <p:cNvSpPr/>
            <p:nvPr/>
          </p:nvSpPr>
          <p:spPr>
            <a:xfrm>
              <a:off x="2113850" y="1008850"/>
              <a:ext cx="10025" cy="22150"/>
            </a:xfrm>
            <a:custGeom>
              <a:avLst/>
              <a:gdLst/>
              <a:ahLst/>
              <a:cxnLst/>
              <a:rect l="l" t="t" r="r" b="b"/>
              <a:pathLst>
                <a:path w="401" h="886" extrusionOk="0">
                  <a:moveTo>
                    <a:pt x="180" y="0"/>
                  </a:moveTo>
                  <a:cubicBezTo>
                    <a:pt x="170" y="0"/>
                    <a:pt x="161" y="1"/>
                    <a:pt x="153" y="3"/>
                  </a:cubicBezTo>
                  <a:cubicBezTo>
                    <a:pt x="70" y="3"/>
                    <a:pt x="15" y="71"/>
                    <a:pt x="1" y="154"/>
                  </a:cubicBezTo>
                  <a:cubicBezTo>
                    <a:pt x="1" y="361"/>
                    <a:pt x="28" y="566"/>
                    <a:pt x="70" y="773"/>
                  </a:cubicBezTo>
                  <a:cubicBezTo>
                    <a:pt x="82" y="846"/>
                    <a:pt x="136" y="886"/>
                    <a:pt x="205" y="886"/>
                  </a:cubicBezTo>
                  <a:cubicBezTo>
                    <a:pt x="215" y="886"/>
                    <a:pt x="225" y="885"/>
                    <a:pt x="235" y="883"/>
                  </a:cubicBezTo>
                  <a:cubicBezTo>
                    <a:pt x="318" y="883"/>
                    <a:pt x="373" y="814"/>
                    <a:pt x="400" y="649"/>
                  </a:cubicBezTo>
                  <a:cubicBezTo>
                    <a:pt x="373" y="511"/>
                    <a:pt x="358" y="306"/>
                    <a:pt x="318" y="113"/>
                  </a:cubicBezTo>
                  <a:cubicBezTo>
                    <a:pt x="305" y="41"/>
                    <a:pt x="241"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
            <p:cNvSpPr/>
            <p:nvPr/>
          </p:nvSpPr>
          <p:spPr>
            <a:xfrm>
              <a:off x="2203975" y="1159400"/>
              <a:ext cx="14475" cy="19225"/>
            </a:xfrm>
            <a:custGeom>
              <a:avLst/>
              <a:gdLst/>
              <a:ahLst/>
              <a:cxnLst/>
              <a:rect l="l" t="t" r="r" b="b"/>
              <a:pathLst>
                <a:path w="579" h="769" extrusionOk="0">
                  <a:moveTo>
                    <a:pt x="400" y="0"/>
                  </a:moveTo>
                  <a:cubicBezTo>
                    <a:pt x="353" y="0"/>
                    <a:pt x="307" y="22"/>
                    <a:pt x="275" y="62"/>
                  </a:cubicBezTo>
                  <a:cubicBezTo>
                    <a:pt x="152" y="213"/>
                    <a:pt x="83" y="378"/>
                    <a:pt x="14" y="530"/>
                  </a:cubicBezTo>
                  <a:cubicBezTo>
                    <a:pt x="0" y="640"/>
                    <a:pt x="28" y="708"/>
                    <a:pt x="97" y="750"/>
                  </a:cubicBezTo>
                  <a:cubicBezTo>
                    <a:pt x="118" y="762"/>
                    <a:pt x="142" y="768"/>
                    <a:pt x="166" y="768"/>
                  </a:cubicBezTo>
                  <a:cubicBezTo>
                    <a:pt x="220" y="768"/>
                    <a:pt x="275" y="738"/>
                    <a:pt x="303" y="680"/>
                  </a:cubicBezTo>
                  <a:cubicBezTo>
                    <a:pt x="385" y="543"/>
                    <a:pt x="468" y="392"/>
                    <a:pt x="537" y="240"/>
                  </a:cubicBezTo>
                  <a:cubicBezTo>
                    <a:pt x="578" y="158"/>
                    <a:pt x="550" y="75"/>
                    <a:pt x="495" y="34"/>
                  </a:cubicBezTo>
                  <a:cubicBezTo>
                    <a:pt x="467" y="11"/>
                    <a:pt x="433" y="0"/>
                    <a:pt x="4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7"/>
            <p:cNvSpPr/>
            <p:nvPr/>
          </p:nvSpPr>
          <p:spPr>
            <a:xfrm>
              <a:off x="2321950" y="1020875"/>
              <a:ext cx="13100" cy="17975"/>
            </a:xfrm>
            <a:custGeom>
              <a:avLst/>
              <a:gdLst/>
              <a:ahLst/>
              <a:cxnLst/>
              <a:rect l="l" t="t" r="r" b="b"/>
              <a:pathLst>
                <a:path w="524" h="719" extrusionOk="0">
                  <a:moveTo>
                    <a:pt x="344" y="0"/>
                  </a:moveTo>
                  <a:cubicBezTo>
                    <a:pt x="300" y="0"/>
                    <a:pt x="260" y="16"/>
                    <a:pt x="234" y="58"/>
                  </a:cubicBezTo>
                  <a:cubicBezTo>
                    <a:pt x="138" y="210"/>
                    <a:pt x="56" y="361"/>
                    <a:pt x="14" y="540"/>
                  </a:cubicBezTo>
                  <a:cubicBezTo>
                    <a:pt x="1" y="608"/>
                    <a:pt x="56" y="678"/>
                    <a:pt x="111" y="705"/>
                  </a:cubicBezTo>
                  <a:cubicBezTo>
                    <a:pt x="133" y="714"/>
                    <a:pt x="156" y="719"/>
                    <a:pt x="178" y="719"/>
                  </a:cubicBezTo>
                  <a:cubicBezTo>
                    <a:pt x="222" y="719"/>
                    <a:pt x="262" y="700"/>
                    <a:pt x="289" y="663"/>
                  </a:cubicBezTo>
                  <a:cubicBezTo>
                    <a:pt x="303" y="650"/>
                    <a:pt x="317" y="623"/>
                    <a:pt x="331" y="608"/>
                  </a:cubicBezTo>
                  <a:cubicBezTo>
                    <a:pt x="399" y="485"/>
                    <a:pt x="454" y="361"/>
                    <a:pt x="496" y="278"/>
                  </a:cubicBezTo>
                  <a:cubicBezTo>
                    <a:pt x="523" y="140"/>
                    <a:pt x="496" y="58"/>
                    <a:pt x="427" y="17"/>
                  </a:cubicBezTo>
                  <a:cubicBezTo>
                    <a:pt x="400" y="7"/>
                    <a:pt x="371"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7"/>
            <p:cNvSpPr/>
            <p:nvPr/>
          </p:nvSpPr>
          <p:spPr>
            <a:xfrm>
              <a:off x="2093225" y="1048675"/>
              <a:ext cx="9325" cy="16375"/>
            </a:xfrm>
            <a:custGeom>
              <a:avLst/>
              <a:gdLst/>
              <a:ahLst/>
              <a:cxnLst/>
              <a:rect l="l" t="t" r="r" b="b"/>
              <a:pathLst>
                <a:path w="373" h="655" extrusionOk="0">
                  <a:moveTo>
                    <a:pt x="164" y="1"/>
                  </a:moveTo>
                  <a:cubicBezTo>
                    <a:pt x="150" y="1"/>
                    <a:pt x="137" y="3"/>
                    <a:pt x="125" y="6"/>
                  </a:cubicBezTo>
                  <a:cubicBezTo>
                    <a:pt x="55" y="33"/>
                    <a:pt x="0" y="74"/>
                    <a:pt x="0" y="143"/>
                  </a:cubicBezTo>
                  <a:cubicBezTo>
                    <a:pt x="0" y="294"/>
                    <a:pt x="14" y="432"/>
                    <a:pt x="70" y="569"/>
                  </a:cubicBezTo>
                  <a:cubicBezTo>
                    <a:pt x="93" y="617"/>
                    <a:pt x="158" y="655"/>
                    <a:pt x="211" y="655"/>
                  </a:cubicBezTo>
                  <a:cubicBezTo>
                    <a:pt x="219" y="655"/>
                    <a:pt x="227" y="654"/>
                    <a:pt x="235" y="652"/>
                  </a:cubicBezTo>
                  <a:cubicBezTo>
                    <a:pt x="303" y="624"/>
                    <a:pt x="358" y="584"/>
                    <a:pt x="372" y="474"/>
                  </a:cubicBezTo>
                  <a:cubicBezTo>
                    <a:pt x="372" y="364"/>
                    <a:pt x="358" y="212"/>
                    <a:pt x="290" y="74"/>
                  </a:cubicBezTo>
                  <a:cubicBezTo>
                    <a:pt x="257" y="21"/>
                    <a:pt x="20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7"/>
            <p:cNvSpPr/>
            <p:nvPr/>
          </p:nvSpPr>
          <p:spPr>
            <a:xfrm>
              <a:off x="2030300" y="1135550"/>
              <a:ext cx="12025" cy="14400"/>
            </a:xfrm>
            <a:custGeom>
              <a:avLst/>
              <a:gdLst/>
              <a:ahLst/>
              <a:cxnLst/>
              <a:rect l="l" t="t" r="r" b="b"/>
              <a:pathLst>
                <a:path w="481" h="576" extrusionOk="0">
                  <a:moveTo>
                    <a:pt x="181" y="0"/>
                  </a:moveTo>
                  <a:cubicBezTo>
                    <a:pt x="141" y="0"/>
                    <a:pt x="100" y="15"/>
                    <a:pt x="68" y="39"/>
                  </a:cubicBezTo>
                  <a:cubicBezTo>
                    <a:pt x="28" y="80"/>
                    <a:pt x="0" y="163"/>
                    <a:pt x="13" y="218"/>
                  </a:cubicBezTo>
                  <a:cubicBezTo>
                    <a:pt x="55" y="341"/>
                    <a:pt x="123" y="438"/>
                    <a:pt x="220" y="534"/>
                  </a:cubicBezTo>
                  <a:cubicBezTo>
                    <a:pt x="246" y="561"/>
                    <a:pt x="278" y="576"/>
                    <a:pt x="313" y="576"/>
                  </a:cubicBezTo>
                  <a:cubicBezTo>
                    <a:pt x="332" y="576"/>
                    <a:pt x="351" y="571"/>
                    <a:pt x="371" y="561"/>
                  </a:cubicBezTo>
                  <a:cubicBezTo>
                    <a:pt x="440" y="534"/>
                    <a:pt x="468" y="493"/>
                    <a:pt x="481" y="424"/>
                  </a:cubicBezTo>
                  <a:lnTo>
                    <a:pt x="481" y="383"/>
                  </a:lnTo>
                  <a:cubicBezTo>
                    <a:pt x="440" y="245"/>
                    <a:pt x="371" y="121"/>
                    <a:pt x="261" y="25"/>
                  </a:cubicBezTo>
                  <a:cubicBezTo>
                    <a:pt x="238" y="8"/>
                    <a:pt x="210"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7"/>
            <p:cNvSpPr/>
            <p:nvPr/>
          </p:nvSpPr>
          <p:spPr>
            <a:xfrm>
              <a:off x="1983150" y="1046800"/>
              <a:ext cx="11400" cy="13525"/>
            </a:xfrm>
            <a:custGeom>
              <a:avLst/>
              <a:gdLst/>
              <a:ahLst/>
              <a:cxnLst/>
              <a:rect l="l" t="t" r="r" b="b"/>
              <a:pathLst>
                <a:path w="456" h="541" extrusionOk="0">
                  <a:moveTo>
                    <a:pt x="170" y="0"/>
                  </a:moveTo>
                  <a:cubicBezTo>
                    <a:pt x="90" y="0"/>
                    <a:pt x="11" y="67"/>
                    <a:pt x="1" y="149"/>
                  </a:cubicBezTo>
                  <a:cubicBezTo>
                    <a:pt x="1" y="273"/>
                    <a:pt x="138" y="507"/>
                    <a:pt x="248" y="534"/>
                  </a:cubicBezTo>
                  <a:cubicBezTo>
                    <a:pt x="263" y="538"/>
                    <a:pt x="278" y="540"/>
                    <a:pt x="292" y="540"/>
                  </a:cubicBezTo>
                  <a:cubicBezTo>
                    <a:pt x="372" y="540"/>
                    <a:pt x="443" y="479"/>
                    <a:pt x="455" y="397"/>
                  </a:cubicBezTo>
                  <a:lnTo>
                    <a:pt x="455" y="356"/>
                  </a:lnTo>
                  <a:cubicBezTo>
                    <a:pt x="413" y="218"/>
                    <a:pt x="345" y="108"/>
                    <a:pt x="248" y="26"/>
                  </a:cubicBezTo>
                  <a:cubicBezTo>
                    <a:pt x="224" y="8"/>
                    <a:pt x="197" y="0"/>
                    <a:pt x="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7"/>
          <p:cNvGrpSpPr/>
          <p:nvPr/>
        </p:nvGrpSpPr>
        <p:grpSpPr>
          <a:xfrm>
            <a:off x="1019347" y="4763778"/>
            <a:ext cx="293903" cy="264973"/>
            <a:chOff x="593975" y="1926100"/>
            <a:chExt cx="917300" cy="826750"/>
          </a:xfrm>
        </p:grpSpPr>
        <p:sp>
          <p:nvSpPr>
            <p:cNvPr id="856" name="Google Shape;856;p7"/>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 name="Google Shape;892;p7"/>
          <p:cNvSpPr/>
          <p:nvPr/>
        </p:nvSpPr>
        <p:spPr>
          <a:xfrm rot="7764463">
            <a:off x="-331781" y="3130445"/>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 name="Google Shape;893;p7"/>
          <p:cNvGrpSpPr/>
          <p:nvPr/>
        </p:nvGrpSpPr>
        <p:grpSpPr>
          <a:xfrm>
            <a:off x="7005100" y="114850"/>
            <a:ext cx="333650" cy="198650"/>
            <a:chOff x="2645275" y="3236825"/>
            <a:chExt cx="333650" cy="198650"/>
          </a:xfrm>
        </p:grpSpPr>
        <p:sp>
          <p:nvSpPr>
            <p:cNvPr id="894" name="Google Shape;894;p7"/>
            <p:cNvSpPr/>
            <p:nvPr/>
          </p:nvSpPr>
          <p:spPr>
            <a:xfrm>
              <a:off x="2953450" y="3314375"/>
              <a:ext cx="25475" cy="27375"/>
            </a:xfrm>
            <a:custGeom>
              <a:avLst/>
              <a:gdLst/>
              <a:ahLst/>
              <a:cxnLst/>
              <a:rect l="l" t="t" r="r" b="b"/>
              <a:pathLst>
                <a:path w="1019" h="1095" extrusionOk="0">
                  <a:moveTo>
                    <a:pt x="976" y="0"/>
                  </a:moveTo>
                  <a:lnTo>
                    <a:pt x="976" y="0"/>
                  </a:lnTo>
                  <a:cubicBezTo>
                    <a:pt x="715" y="166"/>
                    <a:pt x="495" y="290"/>
                    <a:pt x="275" y="441"/>
                  </a:cubicBezTo>
                  <a:cubicBezTo>
                    <a:pt x="96" y="565"/>
                    <a:pt x="0" y="771"/>
                    <a:pt x="151" y="950"/>
                  </a:cubicBezTo>
                  <a:cubicBezTo>
                    <a:pt x="231" y="1041"/>
                    <a:pt x="396" y="1095"/>
                    <a:pt x="536" y="1095"/>
                  </a:cubicBezTo>
                  <a:cubicBezTo>
                    <a:pt x="565" y="1095"/>
                    <a:pt x="593" y="1093"/>
                    <a:pt x="619" y="1088"/>
                  </a:cubicBezTo>
                  <a:cubicBezTo>
                    <a:pt x="756" y="1060"/>
                    <a:pt x="936" y="908"/>
                    <a:pt x="963" y="785"/>
                  </a:cubicBezTo>
                  <a:cubicBezTo>
                    <a:pt x="1018" y="538"/>
                    <a:pt x="976" y="262"/>
                    <a:pt x="9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
            <p:cNvSpPr/>
            <p:nvPr/>
          </p:nvSpPr>
          <p:spPr>
            <a:xfrm>
              <a:off x="2918350" y="3420625"/>
              <a:ext cx="15425" cy="14850"/>
            </a:xfrm>
            <a:custGeom>
              <a:avLst/>
              <a:gdLst/>
              <a:ahLst/>
              <a:cxnLst/>
              <a:rect l="l" t="t" r="r" b="b"/>
              <a:pathLst>
                <a:path w="617" h="594" extrusionOk="0">
                  <a:moveTo>
                    <a:pt x="374" y="0"/>
                  </a:moveTo>
                  <a:cubicBezTo>
                    <a:pt x="342" y="0"/>
                    <a:pt x="309" y="5"/>
                    <a:pt x="276" y="15"/>
                  </a:cubicBezTo>
                  <a:cubicBezTo>
                    <a:pt x="166" y="43"/>
                    <a:pt x="28" y="167"/>
                    <a:pt x="14" y="277"/>
                  </a:cubicBezTo>
                  <a:cubicBezTo>
                    <a:pt x="1" y="346"/>
                    <a:pt x="166" y="456"/>
                    <a:pt x="289" y="593"/>
                  </a:cubicBezTo>
                  <a:cubicBezTo>
                    <a:pt x="441" y="442"/>
                    <a:pt x="592" y="360"/>
                    <a:pt x="606" y="250"/>
                  </a:cubicBezTo>
                  <a:cubicBezTo>
                    <a:pt x="617" y="93"/>
                    <a:pt x="510" y="0"/>
                    <a:pt x="3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
            <p:cNvSpPr/>
            <p:nvPr/>
          </p:nvSpPr>
          <p:spPr>
            <a:xfrm>
              <a:off x="2923175" y="3331250"/>
              <a:ext cx="5175" cy="6200"/>
            </a:xfrm>
            <a:custGeom>
              <a:avLst/>
              <a:gdLst/>
              <a:ahLst/>
              <a:cxnLst/>
              <a:rect l="l" t="t" r="r" b="b"/>
              <a:pathLst>
                <a:path w="207" h="248" extrusionOk="0">
                  <a:moveTo>
                    <a:pt x="110" y="0"/>
                  </a:moveTo>
                  <a:cubicBezTo>
                    <a:pt x="55" y="55"/>
                    <a:pt x="14" y="96"/>
                    <a:pt x="0" y="138"/>
                  </a:cubicBezTo>
                  <a:cubicBezTo>
                    <a:pt x="0" y="165"/>
                    <a:pt x="55" y="206"/>
                    <a:pt x="83" y="248"/>
                  </a:cubicBezTo>
                  <a:cubicBezTo>
                    <a:pt x="124" y="206"/>
                    <a:pt x="179" y="165"/>
                    <a:pt x="206" y="123"/>
                  </a:cubicBezTo>
                  <a:cubicBezTo>
                    <a:pt x="206" y="96"/>
                    <a:pt x="151" y="55"/>
                    <a:pt x="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
            <p:cNvSpPr/>
            <p:nvPr/>
          </p:nvSpPr>
          <p:spPr>
            <a:xfrm>
              <a:off x="2645275" y="3236825"/>
              <a:ext cx="79000" cy="103750"/>
            </a:xfrm>
            <a:custGeom>
              <a:avLst/>
              <a:gdLst/>
              <a:ahLst/>
              <a:cxnLst/>
              <a:rect l="l" t="t" r="r" b="b"/>
              <a:pathLst>
                <a:path w="3160" h="4150" extrusionOk="0">
                  <a:moveTo>
                    <a:pt x="2713" y="0"/>
                  </a:moveTo>
                  <a:cubicBezTo>
                    <a:pt x="2698" y="0"/>
                    <a:pt x="2684" y="3"/>
                    <a:pt x="2669" y="7"/>
                  </a:cubicBezTo>
                  <a:cubicBezTo>
                    <a:pt x="2132" y="131"/>
                    <a:pt x="1844" y="778"/>
                    <a:pt x="1582" y="1314"/>
                  </a:cubicBezTo>
                  <a:lnTo>
                    <a:pt x="1554" y="1286"/>
                  </a:lnTo>
                  <a:cubicBezTo>
                    <a:pt x="1251" y="819"/>
                    <a:pt x="949" y="62"/>
                    <a:pt x="330" y="7"/>
                  </a:cubicBezTo>
                  <a:cubicBezTo>
                    <a:pt x="323" y="6"/>
                    <a:pt x="315" y="5"/>
                    <a:pt x="308" y="5"/>
                  </a:cubicBezTo>
                  <a:cubicBezTo>
                    <a:pt x="249" y="5"/>
                    <a:pt x="204" y="54"/>
                    <a:pt x="193" y="103"/>
                  </a:cubicBezTo>
                  <a:cubicBezTo>
                    <a:pt x="0" y="736"/>
                    <a:pt x="701" y="1396"/>
                    <a:pt x="1031" y="1892"/>
                  </a:cubicBezTo>
                  <a:cubicBezTo>
                    <a:pt x="1073" y="1947"/>
                    <a:pt x="1114" y="2016"/>
                    <a:pt x="1156" y="2084"/>
                  </a:cubicBezTo>
                  <a:cubicBezTo>
                    <a:pt x="798" y="2649"/>
                    <a:pt x="398" y="3240"/>
                    <a:pt x="330" y="3873"/>
                  </a:cubicBezTo>
                  <a:cubicBezTo>
                    <a:pt x="319" y="4019"/>
                    <a:pt x="476" y="4150"/>
                    <a:pt x="618" y="4150"/>
                  </a:cubicBezTo>
                  <a:cubicBezTo>
                    <a:pt x="663" y="4150"/>
                    <a:pt x="707" y="4137"/>
                    <a:pt x="743" y="4107"/>
                  </a:cubicBezTo>
                  <a:cubicBezTo>
                    <a:pt x="1156" y="3818"/>
                    <a:pt x="1417" y="3350"/>
                    <a:pt x="1664" y="2869"/>
                  </a:cubicBezTo>
                  <a:cubicBezTo>
                    <a:pt x="1912" y="3240"/>
                    <a:pt x="2159" y="3612"/>
                    <a:pt x="2449" y="3955"/>
                  </a:cubicBezTo>
                  <a:cubicBezTo>
                    <a:pt x="2520" y="4041"/>
                    <a:pt x="2605" y="4076"/>
                    <a:pt x="2688" y="4076"/>
                  </a:cubicBezTo>
                  <a:cubicBezTo>
                    <a:pt x="2928" y="4076"/>
                    <a:pt x="3159" y="3781"/>
                    <a:pt x="3027" y="3515"/>
                  </a:cubicBezTo>
                  <a:cubicBezTo>
                    <a:pt x="2752" y="3007"/>
                    <a:pt x="2421" y="2525"/>
                    <a:pt x="2091" y="2044"/>
                  </a:cubicBezTo>
                  <a:cubicBezTo>
                    <a:pt x="2407" y="1493"/>
                    <a:pt x="3054" y="750"/>
                    <a:pt x="2862" y="118"/>
                  </a:cubicBezTo>
                  <a:cubicBezTo>
                    <a:pt x="2839" y="50"/>
                    <a:pt x="2779" y="0"/>
                    <a:pt x="27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
            <p:cNvSpPr/>
            <p:nvPr/>
          </p:nvSpPr>
          <p:spPr>
            <a:xfrm>
              <a:off x="2741575" y="3236825"/>
              <a:ext cx="79250" cy="103750"/>
            </a:xfrm>
            <a:custGeom>
              <a:avLst/>
              <a:gdLst/>
              <a:ahLst/>
              <a:cxnLst/>
              <a:rect l="l" t="t" r="r" b="b"/>
              <a:pathLst>
                <a:path w="3170" h="4150" extrusionOk="0">
                  <a:moveTo>
                    <a:pt x="2713" y="0"/>
                  </a:moveTo>
                  <a:cubicBezTo>
                    <a:pt x="2698" y="0"/>
                    <a:pt x="2684" y="3"/>
                    <a:pt x="2669" y="7"/>
                  </a:cubicBezTo>
                  <a:cubicBezTo>
                    <a:pt x="2132" y="131"/>
                    <a:pt x="1844" y="778"/>
                    <a:pt x="1582" y="1314"/>
                  </a:cubicBezTo>
                  <a:cubicBezTo>
                    <a:pt x="1582" y="1301"/>
                    <a:pt x="1569" y="1301"/>
                    <a:pt x="1569" y="1286"/>
                  </a:cubicBezTo>
                  <a:cubicBezTo>
                    <a:pt x="1252" y="819"/>
                    <a:pt x="949" y="62"/>
                    <a:pt x="330" y="7"/>
                  </a:cubicBezTo>
                  <a:cubicBezTo>
                    <a:pt x="324" y="6"/>
                    <a:pt x="318" y="5"/>
                    <a:pt x="312" y="5"/>
                  </a:cubicBezTo>
                  <a:cubicBezTo>
                    <a:pt x="264" y="5"/>
                    <a:pt x="217" y="54"/>
                    <a:pt x="193" y="103"/>
                  </a:cubicBezTo>
                  <a:cubicBezTo>
                    <a:pt x="0" y="736"/>
                    <a:pt x="716" y="1396"/>
                    <a:pt x="1032" y="1892"/>
                  </a:cubicBezTo>
                  <a:cubicBezTo>
                    <a:pt x="1073" y="1947"/>
                    <a:pt x="1114" y="2016"/>
                    <a:pt x="1156" y="2084"/>
                  </a:cubicBezTo>
                  <a:cubicBezTo>
                    <a:pt x="811" y="2649"/>
                    <a:pt x="399" y="3240"/>
                    <a:pt x="344" y="3873"/>
                  </a:cubicBezTo>
                  <a:cubicBezTo>
                    <a:pt x="323" y="4019"/>
                    <a:pt x="477" y="4150"/>
                    <a:pt x="624" y="4150"/>
                  </a:cubicBezTo>
                  <a:cubicBezTo>
                    <a:pt x="671" y="4150"/>
                    <a:pt x="717" y="4137"/>
                    <a:pt x="756" y="4107"/>
                  </a:cubicBezTo>
                  <a:cubicBezTo>
                    <a:pt x="1156" y="3818"/>
                    <a:pt x="1431" y="3350"/>
                    <a:pt x="1664" y="2869"/>
                  </a:cubicBezTo>
                  <a:cubicBezTo>
                    <a:pt x="1912" y="3240"/>
                    <a:pt x="2174" y="3612"/>
                    <a:pt x="2449" y="3955"/>
                  </a:cubicBezTo>
                  <a:cubicBezTo>
                    <a:pt x="2520" y="4041"/>
                    <a:pt x="2606" y="4076"/>
                    <a:pt x="2690" y="4076"/>
                  </a:cubicBezTo>
                  <a:cubicBezTo>
                    <a:pt x="2934" y="4076"/>
                    <a:pt x="3170" y="3781"/>
                    <a:pt x="3027" y="3515"/>
                  </a:cubicBezTo>
                  <a:cubicBezTo>
                    <a:pt x="2765" y="3007"/>
                    <a:pt x="2435" y="2525"/>
                    <a:pt x="2091" y="2044"/>
                  </a:cubicBezTo>
                  <a:cubicBezTo>
                    <a:pt x="2407" y="1493"/>
                    <a:pt x="3054" y="750"/>
                    <a:pt x="2862" y="118"/>
                  </a:cubicBezTo>
                  <a:cubicBezTo>
                    <a:pt x="2839" y="50"/>
                    <a:pt x="2779" y="0"/>
                    <a:pt x="27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
            <p:cNvSpPr/>
            <p:nvPr/>
          </p:nvSpPr>
          <p:spPr>
            <a:xfrm>
              <a:off x="2838200" y="3236825"/>
              <a:ext cx="78950" cy="103750"/>
            </a:xfrm>
            <a:custGeom>
              <a:avLst/>
              <a:gdLst/>
              <a:ahLst/>
              <a:cxnLst/>
              <a:rect l="l" t="t" r="r" b="b"/>
              <a:pathLst>
                <a:path w="3158" h="4150" extrusionOk="0">
                  <a:moveTo>
                    <a:pt x="2700" y="0"/>
                  </a:moveTo>
                  <a:cubicBezTo>
                    <a:pt x="2686" y="0"/>
                    <a:pt x="2671" y="3"/>
                    <a:pt x="2656" y="7"/>
                  </a:cubicBezTo>
                  <a:cubicBezTo>
                    <a:pt x="2134" y="131"/>
                    <a:pt x="1831" y="778"/>
                    <a:pt x="1569" y="1314"/>
                  </a:cubicBezTo>
                  <a:cubicBezTo>
                    <a:pt x="1569" y="1301"/>
                    <a:pt x="1556" y="1301"/>
                    <a:pt x="1556" y="1286"/>
                  </a:cubicBezTo>
                  <a:cubicBezTo>
                    <a:pt x="1239" y="819"/>
                    <a:pt x="936" y="62"/>
                    <a:pt x="331" y="7"/>
                  </a:cubicBezTo>
                  <a:cubicBezTo>
                    <a:pt x="323" y="6"/>
                    <a:pt x="316" y="5"/>
                    <a:pt x="309" y="5"/>
                  </a:cubicBezTo>
                  <a:cubicBezTo>
                    <a:pt x="251" y="5"/>
                    <a:pt x="206" y="54"/>
                    <a:pt x="193" y="103"/>
                  </a:cubicBezTo>
                  <a:cubicBezTo>
                    <a:pt x="1" y="736"/>
                    <a:pt x="703" y="1396"/>
                    <a:pt x="1033" y="1892"/>
                  </a:cubicBezTo>
                  <a:cubicBezTo>
                    <a:pt x="1074" y="1947"/>
                    <a:pt x="1116" y="2016"/>
                    <a:pt x="1143" y="2084"/>
                  </a:cubicBezTo>
                  <a:cubicBezTo>
                    <a:pt x="799" y="2649"/>
                    <a:pt x="386" y="3240"/>
                    <a:pt x="331" y="3873"/>
                  </a:cubicBezTo>
                  <a:cubicBezTo>
                    <a:pt x="321" y="4019"/>
                    <a:pt x="469" y="4150"/>
                    <a:pt x="613" y="4150"/>
                  </a:cubicBezTo>
                  <a:cubicBezTo>
                    <a:pt x="659" y="4150"/>
                    <a:pt x="704" y="4137"/>
                    <a:pt x="744" y="4107"/>
                  </a:cubicBezTo>
                  <a:cubicBezTo>
                    <a:pt x="1143" y="3818"/>
                    <a:pt x="1418" y="3350"/>
                    <a:pt x="1666" y="2869"/>
                  </a:cubicBezTo>
                  <a:cubicBezTo>
                    <a:pt x="1899" y="3240"/>
                    <a:pt x="2161" y="3612"/>
                    <a:pt x="2450" y="3955"/>
                  </a:cubicBezTo>
                  <a:cubicBezTo>
                    <a:pt x="2520" y="4041"/>
                    <a:pt x="2605" y="4076"/>
                    <a:pt x="2689" y="4076"/>
                  </a:cubicBezTo>
                  <a:cubicBezTo>
                    <a:pt x="2928" y="4076"/>
                    <a:pt x="3157" y="3781"/>
                    <a:pt x="3014" y="3515"/>
                  </a:cubicBezTo>
                  <a:cubicBezTo>
                    <a:pt x="2752" y="3007"/>
                    <a:pt x="2422" y="2525"/>
                    <a:pt x="2079" y="2044"/>
                  </a:cubicBezTo>
                  <a:cubicBezTo>
                    <a:pt x="2394" y="1493"/>
                    <a:pt x="3042" y="750"/>
                    <a:pt x="2849" y="118"/>
                  </a:cubicBezTo>
                  <a:cubicBezTo>
                    <a:pt x="2826" y="50"/>
                    <a:pt x="2767" y="0"/>
                    <a:pt x="27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7"/>
          <p:cNvGrpSpPr/>
          <p:nvPr/>
        </p:nvGrpSpPr>
        <p:grpSpPr>
          <a:xfrm>
            <a:off x="619206" y="763913"/>
            <a:ext cx="188039" cy="296415"/>
            <a:chOff x="4749525" y="2413575"/>
            <a:chExt cx="311271" cy="490672"/>
          </a:xfrm>
        </p:grpSpPr>
        <p:sp>
          <p:nvSpPr>
            <p:cNvPr id="901" name="Google Shape;901;p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7"/>
          <p:cNvGrpSpPr/>
          <p:nvPr/>
        </p:nvGrpSpPr>
        <p:grpSpPr>
          <a:xfrm flipH="1">
            <a:off x="8336756" y="763913"/>
            <a:ext cx="188039" cy="296415"/>
            <a:chOff x="4749525" y="2413575"/>
            <a:chExt cx="311271" cy="490672"/>
          </a:xfrm>
        </p:grpSpPr>
        <p:sp>
          <p:nvSpPr>
            <p:cNvPr id="905" name="Google Shape;905;p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 name="Google Shape;908;p7"/>
          <p:cNvGrpSpPr/>
          <p:nvPr/>
        </p:nvGrpSpPr>
        <p:grpSpPr>
          <a:xfrm rot="-1668623">
            <a:off x="8806987" y="422229"/>
            <a:ext cx="574070" cy="618300"/>
            <a:chOff x="2145500" y="2775800"/>
            <a:chExt cx="378025" cy="407150"/>
          </a:xfrm>
        </p:grpSpPr>
        <p:sp>
          <p:nvSpPr>
            <p:cNvPr id="909" name="Google Shape;909;p7"/>
            <p:cNvSpPr/>
            <p:nvPr/>
          </p:nvSpPr>
          <p:spPr>
            <a:xfrm>
              <a:off x="2145500" y="2775800"/>
              <a:ext cx="378025" cy="40715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
            <p:cNvSpPr/>
            <p:nvPr/>
          </p:nvSpPr>
          <p:spPr>
            <a:xfrm>
              <a:off x="2294775" y="2799675"/>
              <a:ext cx="104575" cy="84500"/>
            </a:xfrm>
            <a:custGeom>
              <a:avLst/>
              <a:gdLst/>
              <a:ahLst/>
              <a:cxnLst/>
              <a:rect l="l" t="t" r="r" b="b"/>
              <a:pathLst>
                <a:path w="4183" h="3380" extrusionOk="0">
                  <a:moveTo>
                    <a:pt x="1188" y="1"/>
                  </a:moveTo>
                  <a:cubicBezTo>
                    <a:pt x="1019" y="1"/>
                    <a:pt x="895" y="222"/>
                    <a:pt x="1060" y="364"/>
                  </a:cubicBezTo>
                  <a:cubicBezTo>
                    <a:pt x="1170" y="474"/>
                    <a:pt x="1293" y="571"/>
                    <a:pt x="1418" y="681"/>
                  </a:cubicBezTo>
                  <a:cubicBezTo>
                    <a:pt x="1280" y="722"/>
                    <a:pt x="1156" y="791"/>
                    <a:pt x="1060" y="901"/>
                  </a:cubicBezTo>
                  <a:cubicBezTo>
                    <a:pt x="838" y="838"/>
                    <a:pt x="608" y="791"/>
                    <a:pt x="370" y="791"/>
                  </a:cubicBezTo>
                  <a:cubicBezTo>
                    <a:pt x="298" y="791"/>
                    <a:pt x="225" y="795"/>
                    <a:pt x="152" y="805"/>
                  </a:cubicBezTo>
                  <a:cubicBezTo>
                    <a:pt x="55" y="805"/>
                    <a:pt x="0" y="956"/>
                    <a:pt x="83" y="1012"/>
                  </a:cubicBezTo>
                  <a:cubicBezTo>
                    <a:pt x="345" y="1162"/>
                    <a:pt x="620" y="1259"/>
                    <a:pt x="895" y="1355"/>
                  </a:cubicBezTo>
                  <a:cubicBezTo>
                    <a:pt x="895" y="1575"/>
                    <a:pt x="1018" y="1782"/>
                    <a:pt x="1183" y="1933"/>
                  </a:cubicBezTo>
                  <a:cubicBezTo>
                    <a:pt x="1198" y="1933"/>
                    <a:pt x="1198" y="1933"/>
                    <a:pt x="1198" y="1947"/>
                  </a:cubicBezTo>
                  <a:cubicBezTo>
                    <a:pt x="1128" y="1988"/>
                    <a:pt x="1060" y="2043"/>
                    <a:pt x="991" y="2098"/>
                  </a:cubicBezTo>
                  <a:cubicBezTo>
                    <a:pt x="936" y="2140"/>
                    <a:pt x="868" y="2222"/>
                    <a:pt x="840" y="2277"/>
                  </a:cubicBezTo>
                  <a:cubicBezTo>
                    <a:pt x="826" y="2305"/>
                    <a:pt x="826" y="2332"/>
                    <a:pt x="826" y="2373"/>
                  </a:cubicBezTo>
                  <a:cubicBezTo>
                    <a:pt x="826" y="2353"/>
                    <a:pt x="826" y="2342"/>
                    <a:pt x="824" y="2342"/>
                  </a:cubicBezTo>
                  <a:cubicBezTo>
                    <a:pt x="822" y="2342"/>
                    <a:pt x="819" y="2353"/>
                    <a:pt x="813" y="2373"/>
                  </a:cubicBezTo>
                  <a:cubicBezTo>
                    <a:pt x="769" y="2470"/>
                    <a:pt x="845" y="2542"/>
                    <a:pt x="925" y="2542"/>
                  </a:cubicBezTo>
                  <a:cubicBezTo>
                    <a:pt x="945" y="2542"/>
                    <a:pt x="965" y="2538"/>
                    <a:pt x="984" y="2529"/>
                  </a:cubicBezTo>
                  <a:lnTo>
                    <a:pt x="984" y="2529"/>
                  </a:lnTo>
                  <a:cubicBezTo>
                    <a:pt x="974" y="2534"/>
                    <a:pt x="975" y="2537"/>
                    <a:pt x="982" y="2537"/>
                  </a:cubicBezTo>
                  <a:cubicBezTo>
                    <a:pt x="1001" y="2537"/>
                    <a:pt x="1060" y="2520"/>
                    <a:pt x="1060" y="2511"/>
                  </a:cubicBezTo>
                  <a:cubicBezTo>
                    <a:pt x="1088" y="2511"/>
                    <a:pt x="1115" y="2497"/>
                    <a:pt x="1143" y="2483"/>
                  </a:cubicBezTo>
                  <a:cubicBezTo>
                    <a:pt x="1225" y="2470"/>
                    <a:pt x="1308" y="2415"/>
                    <a:pt x="1376" y="2360"/>
                  </a:cubicBezTo>
                  <a:cubicBezTo>
                    <a:pt x="1445" y="2318"/>
                    <a:pt x="1500" y="2263"/>
                    <a:pt x="1569" y="2208"/>
                  </a:cubicBezTo>
                  <a:cubicBezTo>
                    <a:pt x="1638" y="2250"/>
                    <a:pt x="1706" y="2290"/>
                    <a:pt x="1776" y="2318"/>
                  </a:cubicBezTo>
                  <a:cubicBezTo>
                    <a:pt x="1761" y="2566"/>
                    <a:pt x="1803" y="2841"/>
                    <a:pt x="1679" y="3061"/>
                  </a:cubicBezTo>
                  <a:cubicBezTo>
                    <a:pt x="1600" y="3209"/>
                    <a:pt x="1754" y="3364"/>
                    <a:pt x="1899" y="3364"/>
                  </a:cubicBezTo>
                  <a:cubicBezTo>
                    <a:pt x="1956" y="3364"/>
                    <a:pt x="2012" y="3340"/>
                    <a:pt x="2051" y="3281"/>
                  </a:cubicBezTo>
                  <a:cubicBezTo>
                    <a:pt x="2216" y="3020"/>
                    <a:pt x="2174" y="2745"/>
                    <a:pt x="2174" y="2456"/>
                  </a:cubicBezTo>
                  <a:lnTo>
                    <a:pt x="2174" y="2456"/>
                  </a:lnTo>
                  <a:cubicBezTo>
                    <a:pt x="2202" y="2470"/>
                    <a:pt x="2229" y="2470"/>
                    <a:pt x="2257" y="2470"/>
                  </a:cubicBezTo>
                  <a:cubicBezTo>
                    <a:pt x="2284" y="2497"/>
                    <a:pt x="2312" y="2525"/>
                    <a:pt x="2339" y="2580"/>
                  </a:cubicBezTo>
                  <a:cubicBezTo>
                    <a:pt x="2381" y="2635"/>
                    <a:pt x="2436" y="2703"/>
                    <a:pt x="2463" y="2773"/>
                  </a:cubicBezTo>
                  <a:cubicBezTo>
                    <a:pt x="2504" y="2841"/>
                    <a:pt x="2546" y="2923"/>
                    <a:pt x="2546" y="3020"/>
                  </a:cubicBezTo>
                  <a:cubicBezTo>
                    <a:pt x="2546" y="3088"/>
                    <a:pt x="2532" y="3143"/>
                    <a:pt x="2532" y="3213"/>
                  </a:cubicBezTo>
                  <a:cubicBezTo>
                    <a:pt x="2542" y="3320"/>
                    <a:pt x="2636" y="3379"/>
                    <a:pt x="2729" y="3379"/>
                  </a:cubicBezTo>
                  <a:cubicBezTo>
                    <a:pt x="2766" y="3379"/>
                    <a:pt x="2803" y="3370"/>
                    <a:pt x="2834" y="3350"/>
                  </a:cubicBezTo>
                  <a:cubicBezTo>
                    <a:pt x="3069" y="3213"/>
                    <a:pt x="2986" y="2841"/>
                    <a:pt x="2889" y="2648"/>
                  </a:cubicBezTo>
                  <a:cubicBezTo>
                    <a:pt x="2849" y="2566"/>
                    <a:pt x="2807" y="2497"/>
                    <a:pt x="2766" y="2415"/>
                  </a:cubicBezTo>
                  <a:cubicBezTo>
                    <a:pt x="2779" y="2415"/>
                    <a:pt x="2779" y="2415"/>
                    <a:pt x="2794" y="2401"/>
                  </a:cubicBezTo>
                  <a:cubicBezTo>
                    <a:pt x="2821" y="2470"/>
                    <a:pt x="2862" y="2525"/>
                    <a:pt x="2959" y="2538"/>
                  </a:cubicBezTo>
                  <a:cubicBezTo>
                    <a:pt x="3124" y="2580"/>
                    <a:pt x="3289" y="2580"/>
                    <a:pt x="3454" y="2580"/>
                  </a:cubicBezTo>
                  <a:cubicBezTo>
                    <a:pt x="3605" y="2580"/>
                    <a:pt x="3715" y="2593"/>
                    <a:pt x="3852" y="2648"/>
                  </a:cubicBezTo>
                  <a:cubicBezTo>
                    <a:pt x="3884" y="2661"/>
                    <a:pt x="3918" y="2667"/>
                    <a:pt x="3951" y="2667"/>
                  </a:cubicBezTo>
                  <a:cubicBezTo>
                    <a:pt x="3991" y="2667"/>
                    <a:pt x="4029" y="2657"/>
                    <a:pt x="4059" y="2635"/>
                  </a:cubicBezTo>
                  <a:cubicBezTo>
                    <a:pt x="4100" y="2607"/>
                    <a:pt x="4114" y="2580"/>
                    <a:pt x="4142" y="2538"/>
                  </a:cubicBezTo>
                  <a:cubicBezTo>
                    <a:pt x="4183" y="2456"/>
                    <a:pt x="4142" y="2345"/>
                    <a:pt x="4073" y="2290"/>
                  </a:cubicBezTo>
                  <a:cubicBezTo>
                    <a:pt x="3939" y="2165"/>
                    <a:pt x="3765" y="2138"/>
                    <a:pt x="3584" y="2138"/>
                  </a:cubicBezTo>
                  <a:cubicBezTo>
                    <a:pt x="3448" y="2138"/>
                    <a:pt x="3309" y="2153"/>
                    <a:pt x="3179" y="2153"/>
                  </a:cubicBezTo>
                  <a:cubicBezTo>
                    <a:pt x="3261" y="2057"/>
                    <a:pt x="3302" y="1933"/>
                    <a:pt x="3316" y="1795"/>
                  </a:cubicBezTo>
                  <a:cubicBezTo>
                    <a:pt x="3316" y="1740"/>
                    <a:pt x="3316" y="1672"/>
                    <a:pt x="3302" y="1617"/>
                  </a:cubicBezTo>
                  <a:cubicBezTo>
                    <a:pt x="3385" y="1589"/>
                    <a:pt x="3454" y="1548"/>
                    <a:pt x="3522" y="1507"/>
                  </a:cubicBezTo>
                  <a:cubicBezTo>
                    <a:pt x="3552" y="1524"/>
                    <a:pt x="3582" y="1531"/>
                    <a:pt x="3612" y="1531"/>
                  </a:cubicBezTo>
                  <a:cubicBezTo>
                    <a:pt x="3774" y="1531"/>
                    <a:pt x="3914" y="1304"/>
                    <a:pt x="3797" y="1177"/>
                  </a:cubicBezTo>
                  <a:cubicBezTo>
                    <a:pt x="3757" y="1135"/>
                    <a:pt x="3715" y="1094"/>
                    <a:pt x="3687" y="1052"/>
                  </a:cubicBezTo>
                  <a:cubicBezTo>
                    <a:pt x="3624" y="989"/>
                    <a:pt x="3543" y="937"/>
                    <a:pt x="3459" y="937"/>
                  </a:cubicBezTo>
                  <a:cubicBezTo>
                    <a:pt x="3416" y="937"/>
                    <a:pt x="3372" y="951"/>
                    <a:pt x="3330" y="984"/>
                  </a:cubicBezTo>
                  <a:cubicBezTo>
                    <a:pt x="3247" y="1052"/>
                    <a:pt x="3179" y="1094"/>
                    <a:pt x="3096" y="1135"/>
                  </a:cubicBezTo>
                  <a:cubicBezTo>
                    <a:pt x="3027" y="1067"/>
                    <a:pt x="2959" y="1012"/>
                    <a:pt x="2876" y="956"/>
                  </a:cubicBezTo>
                  <a:cubicBezTo>
                    <a:pt x="2862" y="942"/>
                    <a:pt x="2834" y="929"/>
                    <a:pt x="2807" y="915"/>
                  </a:cubicBezTo>
                  <a:lnTo>
                    <a:pt x="2807" y="832"/>
                  </a:lnTo>
                  <a:cubicBezTo>
                    <a:pt x="2807" y="695"/>
                    <a:pt x="2807" y="544"/>
                    <a:pt x="2779" y="406"/>
                  </a:cubicBezTo>
                  <a:cubicBezTo>
                    <a:pt x="2761" y="268"/>
                    <a:pt x="2662" y="205"/>
                    <a:pt x="2560" y="205"/>
                  </a:cubicBezTo>
                  <a:cubicBezTo>
                    <a:pt x="2438" y="205"/>
                    <a:pt x="2312" y="296"/>
                    <a:pt x="2312" y="461"/>
                  </a:cubicBezTo>
                  <a:lnTo>
                    <a:pt x="2312" y="695"/>
                  </a:lnTo>
                  <a:cubicBezTo>
                    <a:pt x="2202" y="667"/>
                    <a:pt x="2091" y="639"/>
                    <a:pt x="1981" y="639"/>
                  </a:cubicBezTo>
                  <a:cubicBezTo>
                    <a:pt x="1776" y="406"/>
                    <a:pt x="1541" y="214"/>
                    <a:pt x="1321" y="48"/>
                  </a:cubicBezTo>
                  <a:cubicBezTo>
                    <a:pt x="1276" y="15"/>
                    <a:pt x="1231" y="1"/>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11"/>
        <p:cNvGrpSpPr/>
        <p:nvPr/>
      </p:nvGrpSpPr>
      <p:grpSpPr>
        <a:xfrm>
          <a:off x="0" y="0"/>
          <a:ext cx="0" cy="0"/>
          <a:chOff x="0" y="0"/>
          <a:chExt cx="0" cy="0"/>
        </a:xfrm>
      </p:grpSpPr>
      <p:sp>
        <p:nvSpPr>
          <p:cNvPr id="912" name="Google Shape;912;p8"/>
          <p:cNvSpPr txBox="1">
            <a:spLocks noGrp="1"/>
          </p:cNvSpPr>
          <p:nvPr>
            <p:ph type="title"/>
          </p:nvPr>
        </p:nvSpPr>
        <p:spPr>
          <a:xfrm>
            <a:off x="1388100" y="1307100"/>
            <a:ext cx="63678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913" name="Google Shape;913;p8"/>
          <p:cNvGrpSpPr/>
          <p:nvPr/>
        </p:nvGrpSpPr>
        <p:grpSpPr>
          <a:xfrm rot="5400000">
            <a:off x="-1652870" y="4208246"/>
            <a:ext cx="3863820" cy="1504029"/>
            <a:chOff x="5118925" y="3316075"/>
            <a:chExt cx="2765798" cy="1076613"/>
          </a:xfrm>
        </p:grpSpPr>
        <p:sp>
          <p:nvSpPr>
            <p:cNvPr id="914" name="Google Shape;914;p8"/>
            <p:cNvSpPr/>
            <p:nvPr/>
          </p:nvSpPr>
          <p:spPr>
            <a:xfrm>
              <a:off x="5221347" y="3324200"/>
              <a:ext cx="2655744" cy="1027434"/>
            </a:xfrm>
            <a:custGeom>
              <a:avLst/>
              <a:gdLst/>
              <a:ahLst/>
              <a:cxnLst/>
              <a:rect l="l" t="t" r="r" b="b"/>
              <a:pathLst>
                <a:path w="43146" h="16692" extrusionOk="0">
                  <a:moveTo>
                    <a:pt x="43052" y="0"/>
                  </a:moveTo>
                  <a:cubicBezTo>
                    <a:pt x="43037" y="0"/>
                    <a:pt x="43021" y="7"/>
                    <a:pt x="43007" y="24"/>
                  </a:cubicBezTo>
                  <a:cubicBezTo>
                    <a:pt x="40779" y="2486"/>
                    <a:pt x="37890" y="4316"/>
                    <a:pt x="34712" y="5279"/>
                  </a:cubicBezTo>
                  <a:cubicBezTo>
                    <a:pt x="33144" y="5747"/>
                    <a:pt x="31506" y="6008"/>
                    <a:pt x="29855" y="6036"/>
                  </a:cubicBezTo>
                  <a:cubicBezTo>
                    <a:pt x="29779" y="6037"/>
                    <a:pt x="29702" y="6037"/>
                    <a:pt x="29626" y="6037"/>
                  </a:cubicBezTo>
                  <a:cubicBezTo>
                    <a:pt x="27820" y="6037"/>
                    <a:pt x="26039" y="5729"/>
                    <a:pt x="24284" y="5307"/>
                  </a:cubicBezTo>
                  <a:cubicBezTo>
                    <a:pt x="20542" y="4426"/>
                    <a:pt x="16895" y="3009"/>
                    <a:pt x="13015" y="2886"/>
                  </a:cubicBezTo>
                  <a:cubicBezTo>
                    <a:pt x="12856" y="2881"/>
                    <a:pt x="12696" y="2878"/>
                    <a:pt x="12536" y="2878"/>
                  </a:cubicBezTo>
                  <a:cubicBezTo>
                    <a:pt x="10906" y="2878"/>
                    <a:pt x="9276" y="3138"/>
                    <a:pt x="7760" y="3752"/>
                  </a:cubicBezTo>
                  <a:cubicBezTo>
                    <a:pt x="6316" y="4330"/>
                    <a:pt x="4995" y="5210"/>
                    <a:pt x="3880" y="6298"/>
                  </a:cubicBezTo>
                  <a:cubicBezTo>
                    <a:pt x="1473" y="8650"/>
                    <a:pt x="152" y="11966"/>
                    <a:pt x="138" y="15323"/>
                  </a:cubicBezTo>
                  <a:cubicBezTo>
                    <a:pt x="138" y="15763"/>
                    <a:pt x="166" y="16189"/>
                    <a:pt x="207" y="16629"/>
                  </a:cubicBezTo>
                  <a:cubicBezTo>
                    <a:pt x="207" y="16670"/>
                    <a:pt x="242" y="16691"/>
                    <a:pt x="274" y="16691"/>
                  </a:cubicBezTo>
                  <a:cubicBezTo>
                    <a:pt x="307" y="16691"/>
                    <a:pt x="338" y="16670"/>
                    <a:pt x="331" y="16629"/>
                  </a:cubicBezTo>
                  <a:cubicBezTo>
                    <a:pt x="1" y="13149"/>
                    <a:pt x="1101" y="9544"/>
                    <a:pt x="3454" y="6944"/>
                  </a:cubicBezTo>
                  <a:cubicBezTo>
                    <a:pt x="4527" y="5747"/>
                    <a:pt x="5848" y="4770"/>
                    <a:pt x="7306" y="4096"/>
                  </a:cubicBezTo>
                  <a:cubicBezTo>
                    <a:pt x="8923" y="3355"/>
                    <a:pt x="10672" y="3023"/>
                    <a:pt x="12449" y="3023"/>
                  </a:cubicBezTo>
                  <a:cubicBezTo>
                    <a:pt x="12487" y="3023"/>
                    <a:pt x="12524" y="3023"/>
                    <a:pt x="12562" y="3023"/>
                  </a:cubicBezTo>
                  <a:cubicBezTo>
                    <a:pt x="16455" y="3036"/>
                    <a:pt x="20156" y="4426"/>
                    <a:pt x="23898" y="5362"/>
                  </a:cubicBezTo>
                  <a:cubicBezTo>
                    <a:pt x="25673" y="5802"/>
                    <a:pt x="27503" y="6146"/>
                    <a:pt x="29347" y="6173"/>
                  </a:cubicBezTo>
                  <a:cubicBezTo>
                    <a:pt x="29445" y="6175"/>
                    <a:pt x="29543" y="6176"/>
                    <a:pt x="29641" y="6176"/>
                  </a:cubicBezTo>
                  <a:cubicBezTo>
                    <a:pt x="31111" y="6176"/>
                    <a:pt x="32578" y="5983"/>
                    <a:pt x="33997" y="5610"/>
                  </a:cubicBezTo>
                  <a:cubicBezTo>
                    <a:pt x="37092" y="4825"/>
                    <a:pt x="39968" y="3216"/>
                    <a:pt x="42251" y="1000"/>
                  </a:cubicBezTo>
                  <a:cubicBezTo>
                    <a:pt x="42554" y="725"/>
                    <a:pt x="42829" y="422"/>
                    <a:pt x="43104" y="120"/>
                  </a:cubicBezTo>
                  <a:cubicBezTo>
                    <a:pt x="43146" y="68"/>
                    <a:pt x="43101" y="0"/>
                    <a:pt x="43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8"/>
            <p:cNvSpPr/>
            <p:nvPr/>
          </p:nvSpPr>
          <p:spPr>
            <a:xfrm>
              <a:off x="5221347" y="3316075"/>
              <a:ext cx="2663377" cy="1043561"/>
            </a:xfrm>
            <a:custGeom>
              <a:avLst/>
              <a:gdLst/>
              <a:ahLst/>
              <a:cxnLst/>
              <a:rect l="l" t="t" r="r" b="b"/>
              <a:pathLst>
                <a:path w="43270" h="16954" extrusionOk="0">
                  <a:moveTo>
                    <a:pt x="43055" y="1"/>
                  </a:moveTo>
                  <a:cubicBezTo>
                    <a:pt x="42999" y="1"/>
                    <a:pt x="42945" y="25"/>
                    <a:pt x="42912" y="59"/>
                  </a:cubicBezTo>
                  <a:cubicBezTo>
                    <a:pt x="40683" y="2522"/>
                    <a:pt x="37835" y="4324"/>
                    <a:pt x="34670" y="5274"/>
                  </a:cubicBezTo>
                  <a:cubicBezTo>
                    <a:pt x="33089" y="5755"/>
                    <a:pt x="31465" y="6003"/>
                    <a:pt x="29855" y="6030"/>
                  </a:cubicBezTo>
                  <a:cubicBezTo>
                    <a:pt x="29770" y="6031"/>
                    <a:pt x="29684" y="6032"/>
                    <a:pt x="29597" y="6032"/>
                  </a:cubicBezTo>
                  <a:cubicBezTo>
                    <a:pt x="28044" y="6032"/>
                    <a:pt x="26344" y="5797"/>
                    <a:pt x="24311" y="5315"/>
                  </a:cubicBezTo>
                  <a:cubicBezTo>
                    <a:pt x="23251" y="5054"/>
                    <a:pt x="22178" y="4764"/>
                    <a:pt x="21147" y="4462"/>
                  </a:cubicBezTo>
                  <a:cubicBezTo>
                    <a:pt x="18519" y="3733"/>
                    <a:pt x="15809" y="2976"/>
                    <a:pt x="13015" y="2893"/>
                  </a:cubicBezTo>
                  <a:cubicBezTo>
                    <a:pt x="12830" y="2887"/>
                    <a:pt x="12646" y="2883"/>
                    <a:pt x="12463" y="2883"/>
                  </a:cubicBezTo>
                  <a:cubicBezTo>
                    <a:pt x="10736" y="2883"/>
                    <a:pt x="9136" y="3175"/>
                    <a:pt x="7705" y="3761"/>
                  </a:cubicBezTo>
                  <a:cubicBezTo>
                    <a:pt x="6274" y="4338"/>
                    <a:pt x="4913" y="5232"/>
                    <a:pt x="3798" y="6333"/>
                  </a:cubicBezTo>
                  <a:cubicBezTo>
                    <a:pt x="1391" y="8672"/>
                    <a:pt x="15" y="12001"/>
                    <a:pt x="1" y="15455"/>
                  </a:cubicBezTo>
                  <a:cubicBezTo>
                    <a:pt x="1" y="15881"/>
                    <a:pt x="28" y="16321"/>
                    <a:pt x="70" y="16775"/>
                  </a:cubicBezTo>
                  <a:cubicBezTo>
                    <a:pt x="70" y="16844"/>
                    <a:pt x="125" y="16913"/>
                    <a:pt x="180" y="16941"/>
                  </a:cubicBezTo>
                  <a:cubicBezTo>
                    <a:pt x="221" y="16954"/>
                    <a:pt x="248" y="16954"/>
                    <a:pt x="276" y="16954"/>
                  </a:cubicBezTo>
                  <a:cubicBezTo>
                    <a:pt x="317" y="16954"/>
                    <a:pt x="358" y="16954"/>
                    <a:pt x="400" y="16926"/>
                  </a:cubicBezTo>
                  <a:cubicBezTo>
                    <a:pt x="455" y="16886"/>
                    <a:pt x="483" y="16816"/>
                    <a:pt x="468" y="16748"/>
                  </a:cubicBezTo>
                  <a:cubicBezTo>
                    <a:pt x="138" y="13253"/>
                    <a:pt x="1281" y="9676"/>
                    <a:pt x="3550" y="7172"/>
                  </a:cubicBezTo>
                  <a:cubicBezTo>
                    <a:pt x="4623" y="5989"/>
                    <a:pt x="5944" y="5012"/>
                    <a:pt x="7375" y="4352"/>
                  </a:cubicBezTo>
                  <a:cubicBezTo>
                    <a:pt x="8886" y="3650"/>
                    <a:pt x="10582" y="3292"/>
                    <a:pt x="12452" y="3292"/>
                  </a:cubicBezTo>
                  <a:cubicBezTo>
                    <a:pt x="12488" y="3292"/>
                    <a:pt x="12525" y="3292"/>
                    <a:pt x="12562" y="3293"/>
                  </a:cubicBezTo>
                  <a:cubicBezTo>
                    <a:pt x="15451" y="3293"/>
                    <a:pt x="18298" y="4091"/>
                    <a:pt x="21037" y="4861"/>
                  </a:cubicBezTo>
                  <a:cubicBezTo>
                    <a:pt x="21958" y="5122"/>
                    <a:pt x="22921" y="5384"/>
                    <a:pt x="23857" y="5617"/>
                  </a:cubicBezTo>
                  <a:cubicBezTo>
                    <a:pt x="26003" y="6154"/>
                    <a:pt x="27751" y="6415"/>
                    <a:pt x="29347" y="6443"/>
                  </a:cubicBezTo>
                  <a:cubicBezTo>
                    <a:pt x="29444" y="6444"/>
                    <a:pt x="29541" y="6445"/>
                    <a:pt x="29639" y="6445"/>
                  </a:cubicBezTo>
                  <a:cubicBezTo>
                    <a:pt x="31099" y="6445"/>
                    <a:pt x="32581" y="6253"/>
                    <a:pt x="34037" y="5879"/>
                  </a:cubicBezTo>
                  <a:cubicBezTo>
                    <a:pt x="37161" y="5081"/>
                    <a:pt x="40036" y="3471"/>
                    <a:pt x="42347" y="1229"/>
                  </a:cubicBezTo>
                  <a:cubicBezTo>
                    <a:pt x="42637" y="954"/>
                    <a:pt x="42925" y="664"/>
                    <a:pt x="43200" y="349"/>
                  </a:cubicBezTo>
                  <a:cubicBezTo>
                    <a:pt x="43255" y="294"/>
                    <a:pt x="43269" y="211"/>
                    <a:pt x="43255" y="142"/>
                  </a:cubicBezTo>
                  <a:cubicBezTo>
                    <a:pt x="43228" y="73"/>
                    <a:pt x="43173" y="18"/>
                    <a:pt x="43090" y="4"/>
                  </a:cubicBezTo>
                  <a:cubicBezTo>
                    <a:pt x="43078" y="2"/>
                    <a:pt x="43067" y="1"/>
                    <a:pt x="43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8"/>
            <p:cNvSpPr/>
            <p:nvPr/>
          </p:nvSpPr>
          <p:spPr>
            <a:xfrm>
              <a:off x="5127358" y="3420836"/>
              <a:ext cx="2585574" cy="963604"/>
            </a:xfrm>
            <a:custGeom>
              <a:avLst/>
              <a:gdLst/>
              <a:ahLst/>
              <a:cxnLst/>
              <a:rect l="l" t="t" r="r" b="b"/>
              <a:pathLst>
                <a:path w="42006" h="15655" extrusionOk="0">
                  <a:moveTo>
                    <a:pt x="13513" y="0"/>
                  </a:moveTo>
                  <a:cubicBezTo>
                    <a:pt x="12635" y="0"/>
                    <a:pt x="11758" y="66"/>
                    <a:pt x="10883" y="215"/>
                  </a:cubicBezTo>
                  <a:cubicBezTo>
                    <a:pt x="7760" y="765"/>
                    <a:pt x="4899" y="2484"/>
                    <a:pt x="2958" y="4988"/>
                  </a:cubicBezTo>
                  <a:cubicBezTo>
                    <a:pt x="909" y="7630"/>
                    <a:pt x="1" y="11097"/>
                    <a:pt x="441" y="14413"/>
                  </a:cubicBezTo>
                  <a:cubicBezTo>
                    <a:pt x="496" y="14812"/>
                    <a:pt x="564" y="15211"/>
                    <a:pt x="661" y="15609"/>
                  </a:cubicBezTo>
                  <a:cubicBezTo>
                    <a:pt x="666" y="15641"/>
                    <a:pt x="690" y="15655"/>
                    <a:pt x="715" y="15655"/>
                  </a:cubicBezTo>
                  <a:cubicBezTo>
                    <a:pt x="756" y="15655"/>
                    <a:pt x="802" y="15620"/>
                    <a:pt x="785" y="15569"/>
                  </a:cubicBezTo>
                  <a:cubicBezTo>
                    <a:pt x="14" y="12212"/>
                    <a:pt x="675" y="8565"/>
                    <a:pt x="2615" y="5704"/>
                  </a:cubicBezTo>
                  <a:cubicBezTo>
                    <a:pt x="4417" y="3035"/>
                    <a:pt x="7265" y="1109"/>
                    <a:pt x="10429" y="448"/>
                  </a:cubicBezTo>
                  <a:cubicBezTo>
                    <a:pt x="11459" y="229"/>
                    <a:pt x="12497" y="134"/>
                    <a:pt x="13535" y="134"/>
                  </a:cubicBezTo>
                  <a:cubicBezTo>
                    <a:pt x="16273" y="134"/>
                    <a:pt x="19019" y="791"/>
                    <a:pt x="21641" y="1549"/>
                  </a:cubicBezTo>
                  <a:cubicBezTo>
                    <a:pt x="25150" y="2581"/>
                    <a:pt x="28672" y="3847"/>
                    <a:pt x="32359" y="4053"/>
                  </a:cubicBezTo>
                  <a:cubicBezTo>
                    <a:pt x="32717" y="4074"/>
                    <a:pt x="33077" y="4085"/>
                    <a:pt x="33438" y="4085"/>
                  </a:cubicBezTo>
                  <a:cubicBezTo>
                    <a:pt x="36146" y="4085"/>
                    <a:pt x="38912" y="3465"/>
                    <a:pt x="41109" y="1838"/>
                  </a:cubicBezTo>
                  <a:cubicBezTo>
                    <a:pt x="41398" y="1618"/>
                    <a:pt x="41687" y="1384"/>
                    <a:pt x="41962" y="1123"/>
                  </a:cubicBezTo>
                  <a:cubicBezTo>
                    <a:pt x="42006" y="1079"/>
                    <a:pt x="41954" y="1010"/>
                    <a:pt x="41904" y="1010"/>
                  </a:cubicBezTo>
                  <a:cubicBezTo>
                    <a:pt x="41890" y="1010"/>
                    <a:pt x="41877" y="1015"/>
                    <a:pt x="41865" y="1026"/>
                  </a:cubicBezTo>
                  <a:cubicBezTo>
                    <a:pt x="39601" y="3135"/>
                    <a:pt x="36474" y="3951"/>
                    <a:pt x="33441" y="3951"/>
                  </a:cubicBezTo>
                  <a:cubicBezTo>
                    <a:pt x="33268" y="3951"/>
                    <a:pt x="33095" y="3948"/>
                    <a:pt x="32923" y="3943"/>
                  </a:cubicBezTo>
                  <a:cubicBezTo>
                    <a:pt x="29140" y="3847"/>
                    <a:pt x="25508" y="2554"/>
                    <a:pt x="21917" y="1494"/>
                  </a:cubicBezTo>
                  <a:cubicBezTo>
                    <a:pt x="19203" y="695"/>
                    <a:pt x="16361" y="0"/>
                    <a:pt x="1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8"/>
            <p:cNvSpPr/>
            <p:nvPr/>
          </p:nvSpPr>
          <p:spPr>
            <a:xfrm>
              <a:off x="5118925" y="3412834"/>
              <a:ext cx="2602317" cy="979854"/>
            </a:xfrm>
            <a:custGeom>
              <a:avLst/>
              <a:gdLst/>
              <a:ahLst/>
              <a:cxnLst/>
              <a:rect l="l" t="t" r="r" b="b"/>
              <a:pathLst>
                <a:path w="42278" h="15919" extrusionOk="0">
                  <a:moveTo>
                    <a:pt x="13648" y="0"/>
                  </a:moveTo>
                  <a:cubicBezTo>
                    <a:pt x="12761" y="0"/>
                    <a:pt x="11874" y="68"/>
                    <a:pt x="10992" y="221"/>
                  </a:cubicBezTo>
                  <a:cubicBezTo>
                    <a:pt x="7856" y="758"/>
                    <a:pt x="4939" y="2519"/>
                    <a:pt x="2985" y="5036"/>
                  </a:cubicBezTo>
                  <a:cubicBezTo>
                    <a:pt x="922" y="7692"/>
                    <a:pt x="0" y="11172"/>
                    <a:pt x="441" y="14556"/>
                  </a:cubicBezTo>
                  <a:cubicBezTo>
                    <a:pt x="496" y="14956"/>
                    <a:pt x="564" y="15354"/>
                    <a:pt x="661" y="15767"/>
                  </a:cubicBezTo>
                  <a:cubicBezTo>
                    <a:pt x="688" y="15864"/>
                    <a:pt x="756" y="15919"/>
                    <a:pt x="853" y="15919"/>
                  </a:cubicBezTo>
                  <a:lnTo>
                    <a:pt x="908" y="15919"/>
                  </a:lnTo>
                  <a:cubicBezTo>
                    <a:pt x="1018" y="15891"/>
                    <a:pt x="1087" y="15781"/>
                    <a:pt x="1059" y="15671"/>
                  </a:cubicBezTo>
                  <a:cubicBezTo>
                    <a:pt x="289" y="12300"/>
                    <a:pt x="936" y="8737"/>
                    <a:pt x="2862" y="5903"/>
                  </a:cubicBezTo>
                  <a:cubicBezTo>
                    <a:pt x="4651" y="3262"/>
                    <a:pt x="7470" y="1376"/>
                    <a:pt x="10594" y="703"/>
                  </a:cubicBezTo>
                  <a:cubicBezTo>
                    <a:pt x="11609" y="489"/>
                    <a:pt x="12631" y="397"/>
                    <a:pt x="13654" y="397"/>
                  </a:cubicBezTo>
                  <a:cubicBezTo>
                    <a:pt x="16387" y="397"/>
                    <a:pt x="19124" y="1056"/>
                    <a:pt x="21738" y="1817"/>
                  </a:cubicBezTo>
                  <a:cubicBezTo>
                    <a:pt x="22371" y="1996"/>
                    <a:pt x="23031" y="2202"/>
                    <a:pt x="23650" y="2394"/>
                  </a:cubicBezTo>
                  <a:cubicBezTo>
                    <a:pt x="26511" y="3247"/>
                    <a:pt x="29455" y="4142"/>
                    <a:pt x="32496" y="4320"/>
                  </a:cubicBezTo>
                  <a:cubicBezTo>
                    <a:pt x="32848" y="4342"/>
                    <a:pt x="33222" y="4355"/>
                    <a:pt x="33613" y="4355"/>
                  </a:cubicBezTo>
                  <a:cubicBezTo>
                    <a:pt x="35943" y="4355"/>
                    <a:pt x="38878" y="3893"/>
                    <a:pt x="41329" y="2078"/>
                  </a:cubicBezTo>
                  <a:cubicBezTo>
                    <a:pt x="41617" y="1858"/>
                    <a:pt x="41907" y="1611"/>
                    <a:pt x="42182" y="1349"/>
                  </a:cubicBezTo>
                  <a:cubicBezTo>
                    <a:pt x="42264" y="1281"/>
                    <a:pt x="42278" y="1156"/>
                    <a:pt x="42195" y="1074"/>
                  </a:cubicBezTo>
                  <a:cubicBezTo>
                    <a:pt x="42151" y="1029"/>
                    <a:pt x="42094" y="1005"/>
                    <a:pt x="42039" y="1005"/>
                  </a:cubicBezTo>
                  <a:cubicBezTo>
                    <a:pt x="41991" y="1005"/>
                    <a:pt x="41945" y="1022"/>
                    <a:pt x="41907" y="1060"/>
                  </a:cubicBezTo>
                  <a:cubicBezTo>
                    <a:pt x="39907" y="2929"/>
                    <a:pt x="36937" y="3942"/>
                    <a:pt x="33529" y="3942"/>
                  </a:cubicBezTo>
                  <a:cubicBezTo>
                    <a:pt x="33373" y="3942"/>
                    <a:pt x="33217" y="3939"/>
                    <a:pt x="33060" y="3935"/>
                  </a:cubicBezTo>
                  <a:cubicBezTo>
                    <a:pt x="29882" y="3853"/>
                    <a:pt x="26786" y="2917"/>
                    <a:pt x="23787" y="2009"/>
                  </a:cubicBezTo>
                  <a:cubicBezTo>
                    <a:pt x="23224" y="1831"/>
                    <a:pt x="22659" y="1666"/>
                    <a:pt x="22095" y="1501"/>
                  </a:cubicBezTo>
                  <a:cubicBezTo>
                    <a:pt x="19375" y="702"/>
                    <a:pt x="16510" y="0"/>
                    <a:pt x="136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8"/>
            <p:cNvSpPr/>
            <p:nvPr/>
          </p:nvSpPr>
          <p:spPr>
            <a:xfrm>
              <a:off x="5317059" y="3588195"/>
              <a:ext cx="2189115" cy="584318"/>
            </a:xfrm>
            <a:custGeom>
              <a:avLst/>
              <a:gdLst/>
              <a:ahLst/>
              <a:cxnLst/>
              <a:rect l="l" t="t" r="r" b="b"/>
              <a:pathLst>
                <a:path w="35565" h="9493" extrusionOk="0">
                  <a:moveTo>
                    <a:pt x="12639" y="0"/>
                  </a:moveTo>
                  <a:cubicBezTo>
                    <a:pt x="9579" y="0"/>
                    <a:pt x="6526" y="812"/>
                    <a:pt x="4156" y="2490"/>
                  </a:cubicBezTo>
                  <a:cubicBezTo>
                    <a:pt x="1747" y="4196"/>
                    <a:pt x="179" y="6824"/>
                    <a:pt x="1" y="9493"/>
                  </a:cubicBezTo>
                  <a:lnTo>
                    <a:pt x="35564" y="9493"/>
                  </a:lnTo>
                  <a:lnTo>
                    <a:pt x="35564" y="715"/>
                  </a:lnTo>
                  <a:cubicBezTo>
                    <a:pt x="35261" y="743"/>
                    <a:pt x="34959" y="770"/>
                    <a:pt x="34656" y="811"/>
                  </a:cubicBezTo>
                  <a:cubicBezTo>
                    <a:pt x="31712" y="1196"/>
                    <a:pt x="28947" y="2490"/>
                    <a:pt x="25961" y="2545"/>
                  </a:cubicBezTo>
                  <a:cubicBezTo>
                    <a:pt x="25903" y="2546"/>
                    <a:pt x="25845" y="2546"/>
                    <a:pt x="25787" y="2546"/>
                  </a:cubicBezTo>
                  <a:cubicBezTo>
                    <a:pt x="22415" y="2546"/>
                    <a:pt x="19301" y="992"/>
                    <a:pt x="16001" y="330"/>
                  </a:cubicBezTo>
                  <a:cubicBezTo>
                    <a:pt x="14902" y="111"/>
                    <a:pt x="13770" y="0"/>
                    <a:pt x="12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8"/>
            <p:cNvSpPr/>
            <p:nvPr/>
          </p:nvSpPr>
          <p:spPr>
            <a:xfrm>
              <a:off x="6088482" y="3575392"/>
              <a:ext cx="43148" cy="45056"/>
            </a:xfrm>
            <a:custGeom>
              <a:avLst/>
              <a:gdLst/>
              <a:ahLst/>
              <a:cxnLst/>
              <a:rect l="l" t="t" r="r" b="b"/>
              <a:pathLst>
                <a:path w="701" h="732" extrusionOk="0">
                  <a:moveTo>
                    <a:pt x="373" y="1"/>
                  </a:moveTo>
                  <a:cubicBezTo>
                    <a:pt x="221" y="208"/>
                    <a:pt x="70" y="318"/>
                    <a:pt x="42" y="456"/>
                  </a:cubicBezTo>
                  <a:cubicBezTo>
                    <a:pt x="1" y="648"/>
                    <a:pt x="166" y="731"/>
                    <a:pt x="345" y="731"/>
                  </a:cubicBezTo>
                  <a:cubicBezTo>
                    <a:pt x="354" y="731"/>
                    <a:pt x="362" y="732"/>
                    <a:pt x="371" y="732"/>
                  </a:cubicBezTo>
                  <a:cubicBezTo>
                    <a:pt x="552" y="732"/>
                    <a:pt x="701" y="598"/>
                    <a:pt x="661" y="414"/>
                  </a:cubicBezTo>
                  <a:cubicBezTo>
                    <a:pt x="633" y="290"/>
                    <a:pt x="510" y="194"/>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8"/>
            <p:cNvSpPr/>
            <p:nvPr/>
          </p:nvSpPr>
          <p:spPr>
            <a:xfrm>
              <a:off x="7274024" y="4097966"/>
              <a:ext cx="32254" cy="32315"/>
            </a:xfrm>
            <a:custGeom>
              <a:avLst/>
              <a:gdLst/>
              <a:ahLst/>
              <a:cxnLst/>
              <a:rect l="l" t="t" r="r" b="b"/>
              <a:pathLst>
                <a:path w="524" h="525" extrusionOk="0">
                  <a:moveTo>
                    <a:pt x="468" y="0"/>
                  </a:moveTo>
                  <a:lnTo>
                    <a:pt x="468" y="0"/>
                  </a:lnTo>
                  <a:cubicBezTo>
                    <a:pt x="180" y="41"/>
                    <a:pt x="0" y="110"/>
                    <a:pt x="42" y="371"/>
                  </a:cubicBezTo>
                  <a:cubicBezTo>
                    <a:pt x="42" y="436"/>
                    <a:pt x="175" y="524"/>
                    <a:pt x="248" y="524"/>
                  </a:cubicBezTo>
                  <a:cubicBezTo>
                    <a:pt x="253" y="524"/>
                    <a:pt x="258" y="524"/>
                    <a:pt x="262" y="523"/>
                  </a:cubicBezTo>
                  <a:cubicBezTo>
                    <a:pt x="523" y="468"/>
                    <a:pt x="510" y="261"/>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8"/>
            <p:cNvSpPr/>
            <p:nvPr/>
          </p:nvSpPr>
          <p:spPr>
            <a:xfrm>
              <a:off x="7310462" y="3835448"/>
              <a:ext cx="21236" cy="33915"/>
            </a:xfrm>
            <a:custGeom>
              <a:avLst/>
              <a:gdLst/>
              <a:ahLst/>
              <a:cxnLst/>
              <a:rect l="l" t="t" r="r" b="b"/>
              <a:pathLst>
                <a:path w="345" h="551" extrusionOk="0">
                  <a:moveTo>
                    <a:pt x="179" y="0"/>
                  </a:moveTo>
                  <a:cubicBezTo>
                    <a:pt x="111" y="0"/>
                    <a:pt x="1" y="83"/>
                    <a:pt x="1" y="138"/>
                  </a:cubicBezTo>
                  <a:cubicBezTo>
                    <a:pt x="1" y="261"/>
                    <a:pt x="41" y="399"/>
                    <a:pt x="69" y="551"/>
                  </a:cubicBezTo>
                  <a:cubicBezTo>
                    <a:pt x="344" y="468"/>
                    <a:pt x="344" y="303"/>
                    <a:pt x="331" y="151"/>
                  </a:cubicBezTo>
                  <a:cubicBezTo>
                    <a:pt x="317" y="96"/>
                    <a:pt x="221"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8"/>
            <p:cNvSpPr/>
            <p:nvPr/>
          </p:nvSpPr>
          <p:spPr>
            <a:xfrm>
              <a:off x="7352809" y="4078454"/>
              <a:ext cx="33915" cy="22959"/>
            </a:xfrm>
            <a:custGeom>
              <a:avLst/>
              <a:gdLst/>
              <a:ahLst/>
              <a:cxnLst/>
              <a:rect l="l" t="t" r="r" b="b"/>
              <a:pathLst>
                <a:path w="551" h="373" extrusionOk="0">
                  <a:moveTo>
                    <a:pt x="358" y="0"/>
                  </a:moveTo>
                  <a:cubicBezTo>
                    <a:pt x="261" y="0"/>
                    <a:pt x="166" y="83"/>
                    <a:pt x="1" y="165"/>
                  </a:cubicBezTo>
                  <a:cubicBezTo>
                    <a:pt x="138" y="262"/>
                    <a:pt x="221" y="372"/>
                    <a:pt x="289" y="372"/>
                  </a:cubicBezTo>
                  <a:cubicBezTo>
                    <a:pt x="386" y="358"/>
                    <a:pt x="468" y="262"/>
                    <a:pt x="551" y="193"/>
                  </a:cubicBezTo>
                  <a:cubicBezTo>
                    <a:pt x="481" y="125"/>
                    <a:pt x="426"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8"/>
            <p:cNvSpPr/>
            <p:nvPr/>
          </p:nvSpPr>
          <p:spPr>
            <a:xfrm>
              <a:off x="7467110" y="3563574"/>
              <a:ext cx="22959" cy="28006"/>
            </a:xfrm>
            <a:custGeom>
              <a:avLst/>
              <a:gdLst/>
              <a:ahLst/>
              <a:cxnLst/>
              <a:rect l="l" t="t" r="r" b="b"/>
              <a:pathLst>
                <a:path w="373" h="455" extrusionOk="0">
                  <a:moveTo>
                    <a:pt x="235" y="0"/>
                  </a:moveTo>
                  <a:cubicBezTo>
                    <a:pt x="152" y="83"/>
                    <a:pt x="70" y="152"/>
                    <a:pt x="15" y="248"/>
                  </a:cubicBezTo>
                  <a:cubicBezTo>
                    <a:pt x="0" y="276"/>
                    <a:pt x="110" y="358"/>
                    <a:pt x="193" y="455"/>
                  </a:cubicBezTo>
                  <a:cubicBezTo>
                    <a:pt x="275" y="345"/>
                    <a:pt x="358" y="276"/>
                    <a:pt x="358" y="193"/>
                  </a:cubicBezTo>
                  <a:cubicBezTo>
                    <a:pt x="372" y="138"/>
                    <a:pt x="275" y="7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8"/>
            <p:cNvSpPr/>
            <p:nvPr/>
          </p:nvSpPr>
          <p:spPr>
            <a:xfrm>
              <a:off x="7169017" y="4046262"/>
              <a:ext cx="23759" cy="22097"/>
            </a:xfrm>
            <a:custGeom>
              <a:avLst/>
              <a:gdLst/>
              <a:ahLst/>
              <a:cxnLst/>
              <a:rect l="l" t="t" r="r" b="b"/>
              <a:pathLst>
                <a:path w="386" h="359" extrusionOk="0">
                  <a:moveTo>
                    <a:pt x="207" y="0"/>
                  </a:moveTo>
                  <a:cubicBezTo>
                    <a:pt x="152" y="15"/>
                    <a:pt x="83" y="97"/>
                    <a:pt x="1" y="165"/>
                  </a:cubicBezTo>
                  <a:cubicBezTo>
                    <a:pt x="83" y="248"/>
                    <a:pt x="138" y="303"/>
                    <a:pt x="207" y="358"/>
                  </a:cubicBezTo>
                  <a:cubicBezTo>
                    <a:pt x="262" y="290"/>
                    <a:pt x="345" y="220"/>
                    <a:pt x="373" y="138"/>
                  </a:cubicBezTo>
                  <a:cubicBezTo>
                    <a:pt x="386" y="125"/>
                    <a:pt x="262"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8"/>
            <p:cNvSpPr/>
            <p:nvPr/>
          </p:nvSpPr>
          <p:spPr>
            <a:xfrm>
              <a:off x="6906500" y="3893799"/>
              <a:ext cx="22097" cy="28868"/>
            </a:xfrm>
            <a:custGeom>
              <a:avLst/>
              <a:gdLst/>
              <a:ahLst/>
              <a:cxnLst/>
              <a:rect l="l" t="t" r="r" b="b"/>
              <a:pathLst>
                <a:path w="359" h="469" extrusionOk="0">
                  <a:moveTo>
                    <a:pt x="248" y="1"/>
                  </a:moveTo>
                  <a:cubicBezTo>
                    <a:pt x="193" y="15"/>
                    <a:pt x="138" y="28"/>
                    <a:pt x="97" y="43"/>
                  </a:cubicBezTo>
                  <a:cubicBezTo>
                    <a:pt x="1" y="221"/>
                    <a:pt x="56" y="345"/>
                    <a:pt x="358" y="469"/>
                  </a:cubicBezTo>
                  <a:cubicBezTo>
                    <a:pt x="318" y="263"/>
                    <a:pt x="276" y="139"/>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8"/>
            <p:cNvSpPr/>
            <p:nvPr/>
          </p:nvSpPr>
          <p:spPr>
            <a:xfrm>
              <a:off x="5703232" y="3429761"/>
              <a:ext cx="62" cy="62"/>
            </a:xfrm>
            <a:custGeom>
              <a:avLst/>
              <a:gdLst/>
              <a:ahLst/>
              <a:cxnLst/>
              <a:rect l="l" t="t" r="r" b="b"/>
              <a:pathLst>
                <a:path w="1" h="1" extrusionOk="0">
                  <a:moveTo>
                    <a:pt x="0" y="1"/>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8"/>
            <p:cNvSpPr/>
            <p:nvPr/>
          </p:nvSpPr>
          <p:spPr>
            <a:xfrm>
              <a:off x="6772688" y="3740597"/>
              <a:ext cx="27206" cy="22159"/>
            </a:xfrm>
            <a:custGeom>
              <a:avLst/>
              <a:gdLst/>
              <a:ahLst/>
              <a:cxnLst/>
              <a:rect l="l" t="t" r="r" b="b"/>
              <a:pathLst>
                <a:path w="442" h="360" extrusionOk="0">
                  <a:moveTo>
                    <a:pt x="290" y="0"/>
                  </a:moveTo>
                  <a:cubicBezTo>
                    <a:pt x="208" y="14"/>
                    <a:pt x="125" y="96"/>
                    <a:pt x="1" y="165"/>
                  </a:cubicBezTo>
                  <a:cubicBezTo>
                    <a:pt x="105" y="256"/>
                    <a:pt x="184" y="359"/>
                    <a:pt x="251" y="359"/>
                  </a:cubicBezTo>
                  <a:cubicBezTo>
                    <a:pt x="255" y="359"/>
                    <a:pt x="259" y="359"/>
                    <a:pt x="263" y="358"/>
                  </a:cubicBezTo>
                  <a:cubicBezTo>
                    <a:pt x="331" y="358"/>
                    <a:pt x="400" y="248"/>
                    <a:pt x="428" y="165"/>
                  </a:cubicBezTo>
                  <a:cubicBezTo>
                    <a:pt x="441" y="124"/>
                    <a:pt x="331"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8"/>
            <p:cNvSpPr/>
            <p:nvPr/>
          </p:nvSpPr>
          <p:spPr>
            <a:xfrm>
              <a:off x="6571168" y="3590657"/>
              <a:ext cx="15327" cy="19574"/>
            </a:xfrm>
            <a:custGeom>
              <a:avLst/>
              <a:gdLst/>
              <a:ahLst/>
              <a:cxnLst/>
              <a:rect l="l" t="t" r="r" b="b"/>
              <a:pathLst>
                <a:path w="249" h="318" extrusionOk="0">
                  <a:moveTo>
                    <a:pt x="138" y="1"/>
                  </a:moveTo>
                  <a:cubicBezTo>
                    <a:pt x="83" y="42"/>
                    <a:pt x="15" y="70"/>
                    <a:pt x="0" y="125"/>
                  </a:cubicBezTo>
                  <a:cubicBezTo>
                    <a:pt x="0" y="166"/>
                    <a:pt x="42" y="221"/>
                    <a:pt x="97" y="318"/>
                  </a:cubicBezTo>
                  <a:cubicBezTo>
                    <a:pt x="166" y="248"/>
                    <a:pt x="248" y="208"/>
                    <a:pt x="248" y="180"/>
                  </a:cubicBezTo>
                  <a:cubicBezTo>
                    <a:pt x="235" y="111"/>
                    <a:pt x="180" y="56"/>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8"/>
            <p:cNvSpPr/>
            <p:nvPr/>
          </p:nvSpPr>
          <p:spPr>
            <a:xfrm>
              <a:off x="7474743" y="4119263"/>
              <a:ext cx="33054" cy="14280"/>
            </a:xfrm>
            <a:custGeom>
              <a:avLst/>
              <a:gdLst/>
              <a:ahLst/>
              <a:cxnLst/>
              <a:rect l="l" t="t" r="r" b="b"/>
              <a:pathLst>
                <a:path w="537" h="232" extrusionOk="0">
                  <a:moveTo>
                    <a:pt x="225" y="0"/>
                  </a:moveTo>
                  <a:cubicBezTo>
                    <a:pt x="171" y="0"/>
                    <a:pt x="103" y="16"/>
                    <a:pt x="1" y="39"/>
                  </a:cubicBezTo>
                  <a:cubicBezTo>
                    <a:pt x="206" y="108"/>
                    <a:pt x="317" y="149"/>
                    <a:pt x="537" y="232"/>
                  </a:cubicBezTo>
                  <a:cubicBezTo>
                    <a:pt x="383" y="59"/>
                    <a:pt x="330"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8"/>
            <p:cNvSpPr/>
            <p:nvPr/>
          </p:nvSpPr>
          <p:spPr>
            <a:xfrm>
              <a:off x="6834547" y="4126710"/>
              <a:ext cx="14465" cy="17973"/>
            </a:xfrm>
            <a:custGeom>
              <a:avLst/>
              <a:gdLst/>
              <a:ahLst/>
              <a:cxnLst/>
              <a:rect l="l" t="t" r="r" b="b"/>
              <a:pathLst>
                <a:path w="235" h="292" extrusionOk="0">
                  <a:moveTo>
                    <a:pt x="83" y="1"/>
                  </a:moveTo>
                  <a:cubicBezTo>
                    <a:pt x="41" y="111"/>
                    <a:pt x="1" y="166"/>
                    <a:pt x="1" y="221"/>
                  </a:cubicBezTo>
                  <a:cubicBezTo>
                    <a:pt x="12" y="245"/>
                    <a:pt x="79" y="292"/>
                    <a:pt x="104" y="292"/>
                  </a:cubicBezTo>
                  <a:cubicBezTo>
                    <a:pt x="107" y="292"/>
                    <a:pt x="109" y="291"/>
                    <a:pt x="111" y="289"/>
                  </a:cubicBezTo>
                  <a:cubicBezTo>
                    <a:pt x="166" y="276"/>
                    <a:pt x="234" y="207"/>
                    <a:pt x="234" y="166"/>
                  </a:cubicBezTo>
                  <a:cubicBezTo>
                    <a:pt x="234" y="124"/>
                    <a:pt x="152" y="83"/>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8"/>
            <p:cNvSpPr/>
            <p:nvPr/>
          </p:nvSpPr>
          <p:spPr>
            <a:xfrm>
              <a:off x="6564398" y="4086886"/>
              <a:ext cx="17850" cy="21359"/>
            </a:xfrm>
            <a:custGeom>
              <a:avLst/>
              <a:gdLst/>
              <a:ahLst/>
              <a:cxnLst/>
              <a:rect l="l" t="t" r="r" b="b"/>
              <a:pathLst>
                <a:path w="290" h="347" extrusionOk="0">
                  <a:moveTo>
                    <a:pt x="152" y="1"/>
                  </a:moveTo>
                  <a:cubicBezTo>
                    <a:pt x="83" y="98"/>
                    <a:pt x="0" y="166"/>
                    <a:pt x="15" y="193"/>
                  </a:cubicBezTo>
                  <a:cubicBezTo>
                    <a:pt x="42" y="248"/>
                    <a:pt x="97" y="318"/>
                    <a:pt x="166" y="345"/>
                  </a:cubicBezTo>
                  <a:cubicBezTo>
                    <a:pt x="166" y="346"/>
                    <a:pt x="168" y="346"/>
                    <a:pt x="169" y="346"/>
                  </a:cubicBezTo>
                  <a:cubicBezTo>
                    <a:pt x="193" y="346"/>
                    <a:pt x="290" y="261"/>
                    <a:pt x="290" y="235"/>
                  </a:cubicBezTo>
                  <a:cubicBezTo>
                    <a:pt x="276" y="166"/>
                    <a:pt x="221" y="98"/>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8"/>
            <p:cNvSpPr/>
            <p:nvPr/>
          </p:nvSpPr>
          <p:spPr>
            <a:xfrm>
              <a:off x="7010707" y="3767679"/>
              <a:ext cx="20374" cy="15388"/>
            </a:xfrm>
            <a:custGeom>
              <a:avLst/>
              <a:gdLst/>
              <a:ahLst/>
              <a:cxnLst/>
              <a:rect l="l" t="t" r="r" b="b"/>
              <a:pathLst>
                <a:path w="331" h="250" extrusionOk="0">
                  <a:moveTo>
                    <a:pt x="261" y="1"/>
                  </a:moveTo>
                  <a:cubicBezTo>
                    <a:pt x="179" y="56"/>
                    <a:pt x="96" y="96"/>
                    <a:pt x="0" y="138"/>
                  </a:cubicBezTo>
                  <a:cubicBezTo>
                    <a:pt x="26" y="176"/>
                    <a:pt x="63" y="250"/>
                    <a:pt x="68" y="250"/>
                  </a:cubicBezTo>
                  <a:cubicBezTo>
                    <a:pt x="68" y="250"/>
                    <a:pt x="69" y="249"/>
                    <a:pt x="69" y="248"/>
                  </a:cubicBezTo>
                  <a:cubicBezTo>
                    <a:pt x="165" y="221"/>
                    <a:pt x="248" y="179"/>
                    <a:pt x="331" y="138"/>
                  </a:cubicBezTo>
                  <a:cubicBezTo>
                    <a:pt x="316" y="96"/>
                    <a:pt x="289" y="56"/>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8"/>
            <p:cNvSpPr/>
            <p:nvPr/>
          </p:nvSpPr>
          <p:spPr>
            <a:xfrm>
              <a:off x="5584684" y="3943840"/>
              <a:ext cx="16988" cy="17789"/>
            </a:xfrm>
            <a:custGeom>
              <a:avLst/>
              <a:gdLst/>
              <a:ahLst/>
              <a:cxnLst/>
              <a:rect l="l" t="t" r="r" b="b"/>
              <a:pathLst>
                <a:path w="276" h="289" extrusionOk="0">
                  <a:moveTo>
                    <a:pt x="55" y="0"/>
                  </a:moveTo>
                  <a:lnTo>
                    <a:pt x="0" y="55"/>
                  </a:lnTo>
                  <a:cubicBezTo>
                    <a:pt x="68" y="138"/>
                    <a:pt x="138" y="220"/>
                    <a:pt x="206" y="289"/>
                  </a:cubicBezTo>
                  <a:cubicBezTo>
                    <a:pt x="220" y="289"/>
                    <a:pt x="248" y="275"/>
                    <a:pt x="275" y="261"/>
                  </a:cubicBezTo>
                  <a:cubicBezTo>
                    <a:pt x="261" y="206"/>
                    <a:pt x="261" y="138"/>
                    <a:pt x="234" y="96"/>
                  </a:cubicBezTo>
                  <a:cubicBezTo>
                    <a:pt x="178" y="41"/>
                    <a:pt x="110" y="28"/>
                    <a:pt x="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8"/>
            <p:cNvSpPr/>
            <p:nvPr/>
          </p:nvSpPr>
          <p:spPr>
            <a:xfrm>
              <a:off x="5900505" y="3927714"/>
              <a:ext cx="5109" cy="17850"/>
            </a:xfrm>
            <a:custGeom>
              <a:avLst/>
              <a:gdLst/>
              <a:ahLst/>
              <a:cxnLst/>
              <a:rect l="l" t="t" r="r" b="b"/>
              <a:pathLst>
                <a:path w="83" h="290" extrusionOk="0">
                  <a:moveTo>
                    <a:pt x="42" y="0"/>
                  </a:moveTo>
                  <a:cubicBezTo>
                    <a:pt x="28" y="0"/>
                    <a:pt x="15" y="0"/>
                    <a:pt x="0" y="15"/>
                  </a:cubicBezTo>
                  <a:cubicBezTo>
                    <a:pt x="0" y="97"/>
                    <a:pt x="15" y="193"/>
                    <a:pt x="28" y="290"/>
                  </a:cubicBezTo>
                  <a:lnTo>
                    <a:pt x="83" y="290"/>
                  </a:lnTo>
                  <a:lnTo>
                    <a:pt x="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8"/>
            <p:cNvSpPr/>
            <p:nvPr/>
          </p:nvSpPr>
          <p:spPr>
            <a:xfrm>
              <a:off x="6265504" y="4173305"/>
              <a:ext cx="62" cy="62"/>
            </a:xfrm>
            <a:custGeom>
              <a:avLst/>
              <a:gdLst/>
              <a:ahLst/>
              <a:cxnLst/>
              <a:rect l="l" t="t" r="r" b="b"/>
              <a:pathLst>
                <a:path w="1" h="1" extrusionOk="0">
                  <a:moveTo>
                    <a:pt x="0" y="0"/>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8"/>
            <p:cNvSpPr/>
            <p:nvPr/>
          </p:nvSpPr>
          <p:spPr>
            <a:xfrm>
              <a:off x="6412858" y="4052233"/>
              <a:ext cx="19512" cy="14526"/>
            </a:xfrm>
            <a:custGeom>
              <a:avLst/>
              <a:gdLst/>
              <a:ahLst/>
              <a:cxnLst/>
              <a:rect l="l" t="t" r="r" b="b"/>
              <a:pathLst>
                <a:path w="317" h="236" extrusionOk="0">
                  <a:moveTo>
                    <a:pt x="220" y="0"/>
                  </a:moveTo>
                  <a:cubicBezTo>
                    <a:pt x="165" y="13"/>
                    <a:pt x="110" y="68"/>
                    <a:pt x="0" y="123"/>
                  </a:cubicBezTo>
                  <a:cubicBezTo>
                    <a:pt x="100" y="174"/>
                    <a:pt x="155" y="235"/>
                    <a:pt x="195" y="235"/>
                  </a:cubicBezTo>
                  <a:cubicBezTo>
                    <a:pt x="199" y="235"/>
                    <a:pt x="202" y="235"/>
                    <a:pt x="206" y="234"/>
                  </a:cubicBezTo>
                  <a:cubicBezTo>
                    <a:pt x="261" y="220"/>
                    <a:pt x="289" y="151"/>
                    <a:pt x="316" y="83"/>
                  </a:cubicBezTo>
                  <a:cubicBezTo>
                    <a:pt x="316" y="68"/>
                    <a:pt x="248"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8"/>
            <p:cNvSpPr/>
            <p:nvPr/>
          </p:nvSpPr>
          <p:spPr>
            <a:xfrm>
              <a:off x="5527072" y="3970061"/>
              <a:ext cx="13603" cy="12064"/>
            </a:xfrm>
            <a:custGeom>
              <a:avLst/>
              <a:gdLst/>
              <a:ahLst/>
              <a:cxnLst/>
              <a:rect l="l" t="t" r="r" b="b"/>
              <a:pathLst>
                <a:path w="221" h="196" extrusionOk="0">
                  <a:moveTo>
                    <a:pt x="124" y="0"/>
                  </a:moveTo>
                  <a:cubicBezTo>
                    <a:pt x="96" y="28"/>
                    <a:pt x="56" y="70"/>
                    <a:pt x="1" y="110"/>
                  </a:cubicBezTo>
                  <a:cubicBezTo>
                    <a:pt x="50" y="147"/>
                    <a:pt x="87" y="195"/>
                    <a:pt x="114" y="195"/>
                  </a:cubicBezTo>
                  <a:cubicBezTo>
                    <a:pt x="118" y="195"/>
                    <a:pt x="121" y="194"/>
                    <a:pt x="124" y="193"/>
                  </a:cubicBezTo>
                  <a:cubicBezTo>
                    <a:pt x="166" y="193"/>
                    <a:pt x="206" y="138"/>
                    <a:pt x="206" y="97"/>
                  </a:cubicBezTo>
                  <a:cubicBezTo>
                    <a:pt x="221" y="70"/>
                    <a:pt x="166" y="28"/>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8"/>
            <p:cNvSpPr/>
            <p:nvPr/>
          </p:nvSpPr>
          <p:spPr>
            <a:xfrm>
              <a:off x="6212139" y="3905678"/>
              <a:ext cx="16188" cy="14465"/>
            </a:xfrm>
            <a:custGeom>
              <a:avLst/>
              <a:gdLst/>
              <a:ahLst/>
              <a:cxnLst/>
              <a:rect l="l" t="t" r="r" b="b"/>
              <a:pathLst>
                <a:path w="263" h="235" extrusionOk="0">
                  <a:moveTo>
                    <a:pt x="207" y="1"/>
                  </a:moveTo>
                  <a:cubicBezTo>
                    <a:pt x="138" y="42"/>
                    <a:pt x="70" y="83"/>
                    <a:pt x="0" y="111"/>
                  </a:cubicBezTo>
                  <a:cubicBezTo>
                    <a:pt x="14" y="152"/>
                    <a:pt x="42" y="193"/>
                    <a:pt x="55" y="235"/>
                  </a:cubicBezTo>
                  <a:cubicBezTo>
                    <a:pt x="125" y="180"/>
                    <a:pt x="193" y="138"/>
                    <a:pt x="262" y="83"/>
                  </a:cubicBezTo>
                  <a:cubicBezTo>
                    <a:pt x="248" y="56"/>
                    <a:pt x="235" y="28"/>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8"/>
            <p:cNvSpPr/>
            <p:nvPr/>
          </p:nvSpPr>
          <p:spPr>
            <a:xfrm>
              <a:off x="5605796" y="3868440"/>
              <a:ext cx="13603" cy="6832"/>
            </a:xfrm>
            <a:custGeom>
              <a:avLst/>
              <a:gdLst/>
              <a:ahLst/>
              <a:cxnLst/>
              <a:rect l="l" t="t" r="r" b="b"/>
              <a:pathLst>
                <a:path w="221" h="111" extrusionOk="0">
                  <a:moveTo>
                    <a:pt x="1" y="0"/>
                  </a:moveTo>
                  <a:lnTo>
                    <a:pt x="1" y="110"/>
                  </a:lnTo>
                  <a:cubicBezTo>
                    <a:pt x="70" y="97"/>
                    <a:pt x="152" y="83"/>
                    <a:pt x="221" y="70"/>
                  </a:cubicBezTo>
                  <a:cubicBezTo>
                    <a:pt x="221" y="42"/>
                    <a:pt x="221" y="15"/>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8"/>
            <p:cNvSpPr/>
            <p:nvPr/>
          </p:nvSpPr>
          <p:spPr>
            <a:xfrm>
              <a:off x="6268028" y="3514456"/>
              <a:ext cx="11079" cy="14465"/>
            </a:xfrm>
            <a:custGeom>
              <a:avLst/>
              <a:gdLst/>
              <a:ahLst/>
              <a:cxnLst/>
              <a:rect l="l" t="t" r="r" b="b"/>
              <a:pathLst>
                <a:path w="180" h="235" extrusionOk="0">
                  <a:moveTo>
                    <a:pt x="97" y="0"/>
                  </a:moveTo>
                  <a:cubicBezTo>
                    <a:pt x="70" y="42"/>
                    <a:pt x="14" y="83"/>
                    <a:pt x="0" y="138"/>
                  </a:cubicBezTo>
                  <a:cubicBezTo>
                    <a:pt x="0" y="152"/>
                    <a:pt x="55" y="193"/>
                    <a:pt x="110" y="235"/>
                  </a:cubicBezTo>
                  <a:cubicBezTo>
                    <a:pt x="138" y="180"/>
                    <a:pt x="180" y="138"/>
                    <a:pt x="180" y="97"/>
                  </a:cubicBezTo>
                  <a:cubicBezTo>
                    <a:pt x="180" y="70"/>
                    <a:pt x="125" y="28"/>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8"/>
            <p:cNvSpPr/>
            <p:nvPr/>
          </p:nvSpPr>
          <p:spPr>
            <a:xfrm>
              <a:off x="7085246" y="4091195"/>
              <a:ext cx="17789" cy="15265"/>
            </a:xfrm>
            <a:custGeom>
              <a:avLst/>
              <a:gdLst/>
              <a:ahLst/>
              <a:cxnLst/>
              <a:rect l="l" t="t" r="r" b="b"/>
              <a:pathLst>
                <a:path w="289" h="248" extrusionOk="0">
                  <a:moveTo>
                    <a:pt x="178" y="0"/>
                  </a:moveTo>
                  <a:cubicBezTo>
                    <a:pt x="138" y="41"/>
                    <a:pt x="96" y="83"/>
                    <a:pt x="0" y="151"/>
                  </a:cubicBezTo>
                  <a:cubicBezTo>
                    <a:pt x="96" y="206"/>
                    <a:pt x="151" y="248"/>
                    <a:pt x="206" y="248"/>
                  </a:cubicBezTo>
                  <a:cubicBezTo>
                    <a:pt x="233" y="248"/>
                    <a:pt x="288" y="165"/>
                    <a:pt x="288" y="151"/>
                  </a:cubicBezTo>
                  <a:cubicBezTo>
                    <a:pt x="275" y="96"/>
                    <a:pt x="220" y="55"/>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8"/>
            <p:cNvSpPr/>
            <p:nvPr/>
          </p:nvSpPr>
          <p:spPr>
            <a:xfrm>
              <a:off x="7143596" y="4109784"/>
              <a:ext cx="12803" cy="17235"/>
            </a:xfrm>
            <a:custGeom>
              <a:avLst/>
              <a:gdLst/>
              <a:ahLst/>
              <a:cxnLst/>
              <a:rect l="l" t="t" r="r" b="b"/>
              <a:pathLst>
                <a:path w="208" h="280" extrusionOk="0">
                  <a:moveTo>
                    <a:pt x="70" y="1"/>
                  </a:moveTo>
                  <a:cubicBezTo>
                    <a:pt x="43" y="83"/>
                    <a:pt x="15" y="166"/>
                    <a:pt x="1" y="248"/>
                  </a:cubicBezTo>
                  <a:cubicBezTo>
                    <a:pt x="1" y="259"/>
                    <a:pt x="56" y="279"/>
                    <a:pt x="76" y="279"/>
                  </a:cubicBezTo>
                  <a:cubicBezTo>
                    <a:pt x="80" y="279"/>
                    <a:pt x="83" y="278"/>
                    <a:pt x="83" y="276"/>
                  </a:cubicBezTo>
                  <a:cubicBezTo>
                    <a:pt x="125" y="207"/>
                    <a:pt x="166" y="124"/>
                    <a:pt x="208" y="56"/>
                  </a:cubicBezTo>
                  <a:cubicBezTo>
                    <a:pt x="153" y="41"/>
                    <a:pt x="111" y="14"/>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8"/>
            <p:cNvSpPr/>
            <p:nvPr/>
          </p:nvSpPr>
          <p:spPr>
            <a:xfrm>
              <a:off x="5953870" y="4136928"/>
              <a:ext cx="15327" cy="14403"/>
            </a:xfrm>
            <a:custGeom>
              <a:avLst/>
              <a:gdLst/>
              <a:ahLst/>
              <a:cxnLst/>
              <a:rect l="l" t="t" r="r" b="b"/>
              <a:pathLst>
                <a:path w="249" h="234" extrusionOk="0">
                  <a:moveTo>
                    <a:pt x="138" y="0"/>
                  </a:moveTo>
                  <a:cubicBezTo>
                    <a:pt x="111" y="41"/>
                    <a:pt x="69" y="68"/>
                    <a:pt x="1" y="123"/>
                  </a:cubicBezTo>
                  <a:cubicBezTo>
                    <a:pt x="56" y="165"/>
                    <a:pt x="111" y="220"/>
                    <a:pt x="151" y="233"/>
                  </a:cubicBezTo>
                  <a:cubicBezTo>
                    <a:pt x="179" y="233"/>
                    <a:pt x="248" y="165"/>
                    <a:pt x="248" y="138"/>
                  </a:cubicBezTo>
                  <a:cubicBezTo>
                    <a:pt x="221" y="96"/>
                    <a:pt x="179" y="55"/>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8"/>
            <p:cNvSpPr/>
            <p:nvPr/>
          </p:nvSpPr>
          <p:spPr>
            <a:xfrm>
              <a:off x="7327389" y="4025950"/>
              <a:ext cx="20374" cy="10218"/>
            </a:xfrm>
            <a:custGeom>
              <a:avLst/>
              <a:gdLst/>
              <a:ahLst/>
              <a:cxnLst/>
              <a:rect l="l" t="t" r="r" b="b"/>
              <a:pathLst>
                <a:path w="331" h="166" extrusionOk="0">
                  <a:moveTo>
                    <a:pt x="234" y="0"/>
                  </a:moveTo>
                  <a:cubicBezTo>
                    <a:pt x="207" y="0"/>
                    <a:pt x="152" y="28"/>
                    <a:pt x="1" y="97"/>
                  </a:cubicBezTo>
                  <a:cubicBezTo>
                    <a:pt x="111" y="138"/>
                    <a:pt x="152" y="165"/>
                    <a:pt x="193" y="165"/>
                  </a:cubicBezTo>
                  <a:cubicBezTo>
                    <a:pt x="248" y="165"/>
                    <a:pt x="289" y="125"/>
                    <a:pt x="331" y="110"/>
                  </a:cubicBezTo>
                  <a:cubicBezTo>
                    <a:pt x="303" y="70"/>
                    <a:pt x="276" y="14"/>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8"/>
            <p:cNvSpPr/>
            <p:nvPr/>
          </p:nvSpPr>
          <p:spPr>
            <a:xfrm>
              <a:off x="6129106" y="3559389"/>
              <a:ext cx="6832" cy="11880"/>
            </a:xfrm>
            <a:custGeom>
              <a:avLst/>
              <a:gdLst/>
              <a:ahLst/>
              <a:cxnLst/>
              <a:rect l="l" t="t" r="r" b="b"/>
              <a:pathLst>
                <a:path w="111" h="193" extrusionOk="0">
                  <a:moveTo>
                    <a:pt x="28" y="0"/>
                  </a:moveTo>
                  <a:cubicBezTo>
                    <a:pt x="15" y="55"/>
                    <a:pt x="1" y="96"/>
                    <a:pt x="1" y="138"/>
                  </a:cubicBezTo>
                  <a:cubicBezTo>
                    <a:pt x="1" y="151"/>
                    <a:pt x="56" y="165"/>
                    <a:pt x="98" y="193"/>
                  </a:cubicBezTo>
                  <a:cubicBezTo>
                    <a:pt x="98" y="138"/>
                    <a:pt x="111" y="96"/>
                    <a:pt x="111" y="41"/>
                  </a:cubicBezTo>
                  <a:cubicBezTo>
                    <a:pt x="111" y="28"/>
                    <a:pt x="56" y="13"/>
                    <a:pt x="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8"/>
            <p:cNvSpPr/>
            <p:nvPr/>
          </p:nvSpPr>
          <p:spPr>
            <a:xfrm>
              <a:off x="6686331" y="4161302"/>
              <a:ext cx="12803" cy="12064"/>
            </a:xfrm>
            <a:custGeom>
              <a:avLst/>
              <a:gdLst/>
              <a:ahLst/>
              <a:cxnLst/>
              <a:rect l="l" t="t" r="r" b="b"/>
              <a:pathLst>
                <a:path w="208" h="196" extrusionOk="0">
                  <a:moveTo>
                    <a:pt x="130" y="1"/>
                  </a:moveTo>
                  <a:cubicBezTo>
                    <a:pt x="128" y="1"/>
                    <a:pt x="126" y="1"/>
                    <a:pt x="125" y="2"/>
                  </a:cubicBezTo>
                  <a:cubicBezTo>
                    <a:pt x="70" y="17"/>
                    <a:pt x="42" y="72"/>
                    <a:pt x="1" y="99"/>
                  </a:cubicBezTo>
                  <a:cubicBezTo>
                    <a:pt x="28" y="127"/>
                    <a:pt x="70" y="154"/>
                    <a:pt x="125" y="195"/>
                  </a:cubicBezTo>
                  <a:cubicBezTo>
                    <a:pt x="152" y="154"/>
                    <a:pt x="207" y="113"/>
                    <a:pt x="207" y="85"/>
                  </a:cubicBezTo>
                  <a:cubicBezTo>
                    <a:pt x="207" y="60"/>
                    <a:pt x="150"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8"/>
            <p:cNvSpPr/>
            <p:nvPr/>
          </p:nvSpPr>
          <p:spPr>
            <a:xfrm>
              <a:off x="6908224" y="4110461"/>
              <a:ext cx="10218" cy="12064"/>
            </a:xfrm>
            <a:custGeom>
              <a:avLst/>
              <a:gdLst/>
              <a:ahLst/>
              <a:cxnLst/>
              <a:rect l="l" t="t" r="r" b="b"/>
              <a:pathLst>
                <a:path w="166" h="196" extrusionOk="0">
                  <a:moveTo>
                    <a:pt x="104" y="0"/>
                  </a:moveTo>
                  <a:cubicBezTo>
                    <a:pt x="101" y="0"/>
                    <a:pt x="99" y="1"/>
                    <a:pt x="97" y="3"/>
                  </a:cubicBezTo>
                  <a:cubicBezTo>
                    <a:pt x="55" y="17"/>
                    <a:pt x="14" y="45"/>
                    <a:pt x="0" y="86"/>
                  </a:cubicBezTo>
                  <a:cubicBezTo>
                    <a:pt x="0" y="100"/>
                    <a:pt x="55" y="141"/>
                    <a:pt x="97" y="196"/>
                  </a:cubicBezTo>
                  <a:cubicBezTo>
                    <a:pt x="138" y="127"/>
                    <a:pt x="165" y="86"/>
                    <a:pt x="165" y="58"/>
                  </a:cubicBezTo>
                  <a:cubicBezTo>
                    <a:pt x="165" y="34"/>
                    <a:pt x="124"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 name="Google Shape;948;p8"/>
          <p:cNvSpPr/>
          <p:nvPr/>
        </p:nvSpPr>
        <p:spPr>
          <a:xfrm rot="10800000" flipH="1">
            <a:off x="5391575" y="4634689"/>
            <a:ext cx="3918381" cy="869757"/>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 name="Google Shape;949;p8"/>
          <p:cNvGrpSpPr/>
          <p:nvPr/>
        </p:nvGrpSpPr>
        <p:grpSpPr>
          <a:xfrm rot="-8100000" flipH="1">
            <a:off x="5326241" y="-2218794"/>
            <a:ext cx="5320660" cy="2891879"/>
            <a:chOff x="4056367" y="1569400"/>
            <a:chExt cx="976783" cy="530900"/>
          </a:xfrm>
        </p:grpSpPr>
        <p:sp>
          <p:nvSpPr>
            <p:cNvPr id="950" name="Google Shape;950;p8"/>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8"/>
            <p:cNvSpPr/>
            <p:nvPr/>
          </p:nvSpPr>
          <p:spPr>
            <a:xfrm>
              <a:off x="4056367" y="1634236"/>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 name="Google Shape;952;p8"/>
          <p:cNvSpPr/>
          <p:nvPr/>
        </p:nvSpPr>
        <p:spPr>
          <a:xfrm rot="-6324873" flipH="1">
            <a:off x="1900264" y="4433808"/>
            <a:ext cx="920517" cy="1421592"/>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8"/>
          <p:cNvSpPr/>
          <p:nvPr/>
        </p:nvSpPr>
        <p:spPr>
          <a:xfrm rot="9133046" flipH="1">
            <a:off x="8695928" y="3292890"/>
            <a:ext cx="877105" cy="1354570"/>
          </a:xfrm>
          <a:custGeom>
            <a:avLst/>
            <a:gdLst/>
            <a:ahLst/>
            <a:cxnLst/>
            <a:rect l="l" t="t" r="r" b="b"/>
            <a:pathLst>
              <a:path w="19868" h="30685" extrusionOk="0">
                <a:moveTo>
                  <a:pt x="12356" y="20283"/>
                </a:moveTo>
                <a:cubicBezTo>
                  <a:pt x="12655" y="20283"/>
                  <a:pt x="12835" y="20548"/>
                  <a:pt x="12760" y="20898"/>
                </a:cubicBezTo>
                <a:cubicBezTo>
                  <a:pt x="12686" y="21266"/>
                  <a:pt x="12465" y="21530"/>
                  <a:pt x="12186" y="21751"/>
                </a:cubicBezTo>
                <a:cubicBezTo>
                  <a:pt x="11641" y="22178"/>
                  <a:pt x="11008" y="22384"/>
                  <a:pt x="10243" y="22384"/>
                </a:cubicBezTo>
                <a:lnTo>
                  <a:pt x="9846" y="22384"/>
                </a:lnTo>
                <a:cubicBezTo>
                  <a:pt x="9713" y="22384"/>
                  <a:pt x="9669" y="22325"/>
                  <a:pt x="9743" y="22222"/>
                </a:cubicBezTo>
                <a:cubicBezTo>
                  <a:pt x="10346" y="21310"/>
                  <a:pt x="11111" y="20603"/>
                  <a:pt x="12186" y="20309"/>
                </a:cubicBezTo>
                <a:cubicBezTo>
                  <a:pt x="12246" y="20291"/>
                  <a:pt x="12303" y="20283"/>
                  <a:pt x="12356" y="20283"/>
                </a:cubicBezTo>
                <a:close/>
                <a:moveTo>
                  <a:pt x="6490" y="0"/>
                </a:moveTo>
                <a:cubicBezTo>
                  <a:pt x="5092" y="0"/>
                  <a:pt x="3886" y="545"/>
                  <a:pt x="2870" y="1501"/>
                </a:cubicBezTo>
                <a:cubicBezTo>
                  <a:pt x="1707" y="2590"/>
                  <a:pt x="942" y="3944"/>
                  <a:pt x="427" y="5445"/>
                </a:cubicBezTo>
                <a:cubicBezTo>
                  <a:pt x="206" y="6063"/>
                  <a:pt x="103" y="6711"/>
                  <a:pt x="0" y="7359"/>
                </a:cubicBezTo>
                <a:lnTo>
                  <a:pt x="0" y="8771"/>
                </a:lnTo>
                <a:cubicBezTo>
                  <a:pt x="15" y="8815"/>
                  <a:pt x="30" y="8860"/>
                  <a:pt x="30" y="8889"/>
                </a:cubicBezTo>
                <a:cubicBezTo>
                  <a:pt x="206" y="10140"/>
                  <a:pt x="663" y="11258"/>
                  <a:pt x="1516" y="12200"/>
                </a:cubicBezTo>
                <a:cubicBezTo>
                  <a:pt x="2471" y="13234"/>
                  <a:pt x="3635" y="13755"/>
                  <a:pt x="4998" y="13755"/>
                </a:cubicBezTo>
                <a:cubicBezTo>
                  <a:pt x="5168" y="13755"/>
                  <a:pt x="5342" y="13747"/>
                  <a:pt x="5519" y="13731"/>
                </a:cubicBezTo>
                <a:cubicBezTo>
                  <a:pt x="5799" y="13701"/>
                  <a:pt x="6064" y="13613"/>
                  <a:pt x="6373" y="13554"/>
                </a:cubicBezTo>
                <a:lnTo>
                  <a:pt x="6373" y="13554"/>
                </a:lnTo>
                <a:cubicBezTo>
                  <a:pt x="6270" y="13745"/>
                  <a:pt x="6167" y="13893"/>
                  <a:pt x="6108" y="14055"/>
                </a:cubicBezTo>
                <a:cubicBezTo>
                  <a:pt x="5092" y="16233"/>
                  <a:pt x="5210" y="18352"/>
                  <a:pt x="6476" y="20397"/>
                </a:cubicBezTo>
                <a:cubicBezTo>
                  <a:pt x="7079" y="21354"/>
                  <a:pt x="7903" y="22060"/>
                  <a:pt x="8977" y="22458"/>
                </a:cubicBezTo>
                <a:cubicBezTo>
                  <a:pt x="9257" y="22546"/>
                  <a:pt x="9257" y="22546"/>
                  <a:pt x="9139" y="22811"/>
                </a:cubicBezTo>
                <a:cubicBezTo>
                  <a:pt x="8713" y="23797"/>
                  <a:pt x="8551" y="24827"/>
                  <a:pt x="8786" y="25872"/>
                </a:cubicBezTo>
                <a:cubicBezTo>
                  <a:pt x="9257" y="28050"/>
                  <a:pt x="10626" y="29463"/>
                  <a:pt x="12642" y="30287"/>
                </a:cubicBezTo>
                <a:cubicBezTo>
                  <a:pt x="13201" y="30508"/>
                  <a:pt x="13775" y="30596"/>
                  <a:pt x="14364" y="30684"/>
                </a:cubicBezTo>
                <a:lnTo>
                  <a:pt x="15453" y="30684"/>
                </a:lnTo>
                <a:cubicBezTo>
                  <a:pt x="15512" y="30669"/>
                  <a:pt x="15570" y="30655"/>
                  <a:pt x="15629" y="30640"/>
                </a:cubicBezTo>
                <a:cubicBezTo>
                  <a:pt x="17130" y="30463"/>
                  <a:pt x="18499" y="29919"/>
                  <a:pt x="19676" y="28962"/>
                </a:cubicBezTo>
                <a:cubicBezTo>
                  <a:pt x="19750" y="28903"/>
                  <a:pt x="19868" y="28830"/>
                  <a:pt x="19779" y="28712"/>
                </a:cubicBezTo>
                <a:cubicBezTo>
                  <a:pt x="19750" y="28668"/>
                  <a:pt x="19720" y="28652"/>
                  <a:pt x="19692" y="28652"/>
                </a:cubicBezTo>
                <a:cubicBezTo>
                  <a:pt x="19634" y="28652"/>
                  <a:pt x="19578" y="28717"/>
                  <a:pt x="19529" y="28756"/>
                </a:cubicBezTo>
                <a:cubicBezTo>
                  <a:pt x="19205" y="29006"/>
                  <a:pt x="18867" y="29242"/>
                  <a:pt x="18499" y="29448"/>
                </a:cubicBezTo>
                <a:cubicBezTo>
                  <a:pt x="17380" y="30089"/>
                  <a:pt x="16186" y="30419"/>
                  <a:pt x="14926" y="30419"/>
                </a:cubicBezTo>
                <a:cubicBezTo>
                  <a:pt x="14711" y="30419"/>
                  <a:pt x="14494" y="30409"/>
                  <a:pt x="14275" y="30390"/>
                </a:cubicBezTo>
                <a:cubicBezTo>
                  <a:pt x="12730" y="30257"/>
                  <a:pt x="11435" y="29566"/>
                  <a:pt x="10375" y="28433"/>
                </a:cubicBezTo>
                <a:cubicBezTo>
                  <a:pt x="8933" y="26887"/>
                  <a:pt x="8551" y="24783"/>
                  <a:pt x="9404" y="22855"/>
                </a:cubicBezTo>
                <a:cubicBezTo>
                  <a:pt x="9466" y="22694"/>
                  <a:pt x="9549" y="22627"/>
                  <a:pt x="9695" y="22627"/>
                </a:cubicBezTo>
                <a:cubicBezTo>
                  <a:pt x="9723" y="22627"/>
                  <a:pt x="9754" y="22630"/>
                  <a:pt x="9787" y="22634"/>
                </a:cubicBezTo>
                <a:cubicBezTo>
                  <a:pt x="9948" y="22654"/>
                  <a:pt x="10106" y="22664"/>
                  <a:pt x="10262" y="22664"/>
                </a:cubicBezTo>
                <a:cubicBezTo>
                  <a:pt x="11047" y="22664"/>
                  <a:pt x="11768" y="22414"/>
                  <a:pt x="12406" y="21898"/>
                </a:cubicBezTo>
                <a:cubicBezTo>
                  <a:pt x="12701" y="21648"/>
                  <a:pt x="12936" y="21354"/>
                  <a:pt x="13024" y="20957"/>
                </a:cubicBezTo>
                <a:cubicBezTo>
                  <a:pt x="13136" y="20426"/>
                  <a:pt x="12837" y="20041"/>
                  <a:pt x="12315" y="20041"/>
                </a:cubicBezTo>
                <a:cubicBezTo>
                  <a:pt x="12287" y="20041"/>
                  <a:pt x="12259" y="20042"/>
                  <a:pt x="12230" y="20044"/>
                </a:cubicBezTo>
                <a:cubicBezTo>
                  <a:pt x="12053" y="20044"/>
                  <a:pt x="11891" y="20103"/>
                  <a:pt x="11744" y="20162"/>
                </a:cubicBezTo>
                <a:cubicBezTo>
                  <a:pt x="10788" y="20559"/>
                  <a:pt x="10066" y="21207"/>
                  <a:pt x="9522" y="22075"/>
                </a:cubicBezTo>
                <a:cubicBezTo>
                  <a:pt x="9443" y="22204"/>
                  <a:pt x="9370" y="22259"/>
                  <a:pt x="9273" y="22259"/>
                </a:cubicBezTo>
                <a:cubicBezTo>
                  <a:pt x="9225" y="22259"/>
                  <a:pt x="9172" y="22246"/>
                  <a:pt x="9110" y="22222"/>
                </a:cubicBezTo>
                <a:cubicBezTo>
                  <a:pt x="8197" y="21913"/>
                  <a:pt x="7491" y="21339"/>
                  <a:pt x="6917" y="20574"/>
                </a:cubicBezTo>
                <a:cubicBezTo>
                  <a:pt x="6005" y="19352"/>
                  <a:pt x="5607" y="17954"/>
                  <a:pt x="5725" y="16424"/>
                </a:cubicBezTo>
                <a:cubicBezTo>
                  <a:pt x="5784" y="15497"/>
                  <a:pt x="6034" y="14628"/>
                  <a:pt x="6520" y="13834"/>
                </a:cubicBezTo>
                <a:cubicBezTo>
                  <a:pt x="6711" y="13510"/>
                  <a:pt x="6947" y="13230"/>
                  <a:pt x="7256" y="13010"/>
                </a:cubicBezTo>
                <a:cubicBezTo>
                  <a:pt x="7359" y="12936"/>
                  <a:pt x="7550" y="12848"/>
                  <a:pt x="7432" y="12686"/>
                </a:cubicBezTo>
                <a:cubicBezTo>
                  <a:pt x="7400" y="12650"/>
                  <a:pt x="7368" y="12635"/>
                  <a:pt x="7336" y="12635"/>
                </a:cubicBezTo>
                <a:cubicBezTo>
                  <a:pt x="7251" y="12635"/>
                  <a:pt x="7169" y="12735"/>
                  <a:pt x="7094" y="12789"/>
                </a:cubicBezTo>
                <a:cubicBezTo>
                  <a:pt x="7050" y="12818"/>
                  <a:pt x="7005" y="12848"/>
                  <a:pt x="6976" y="12892"/>
                </a:cubicBezTo>
                <a:cubicBezTo>
                  <a:pt x="6770" y="13098"/>
                  <a:pt x="6505" y="13201"/>
                  <a:pt x="6225" y="13304"/>
                </a:cubicBezTo>
                <a:cubicBezTo>
                  <a:pt x="5835" y="13436"/>
                  <a:pt x="5422" y="13500"/>
                  <a:pt x="5005" y="13500"/>
                </a:cubicBezTo>
                <a:cubicBezTo>
                  <a:pt x="3753" y="13500"/>
                  <a:pt x="2462" y="12929"/>
                  <a:pt x="1634" y="11935"/>
                </a:cubicBezTo>
                <a:cubicBezTo>
                  <a:pt x="457" y="10537"/>
                  <a:pt x="59" y="8918"/>
                  <a:pt x="309" y="7138"/>
                </a:cubicBezTo>
                <a:cubicBezTo>
                  <a:pt x="618" y="5004"/>
                  <a:pt x="1516" y="3150"/>
                  <a:pt x="3091" y="1649"/>
                </a:cubicBezTo>
                <a:cubicBezTo>
                  <a:pt x="3974" y="810"/>
                  <a:pt x="5019" y="324"/>
                  <a:pt x="6240" y="280"/>
                </a:cubicBezTo>
                <a:cubicBezTo>
                  <a:pt x="6314" y="277"/>
                  <a:pt x="6388" y="276"/>
                  <a:pt x="6462" y="276"/>
                </a:cubicBezTo>
                <a:cubicBezTo>
                  <a:pt x="8030" y="276"/>
                  <a:pt x="9385" y="874"/>
                  <a:pt x="10537" y="1943"/>
                </a:cubicBezTo>
                <a:cubicBezTo>
                  <a:pt x="11744" y="3047"/>
                  <a:pt x="12465" y="4459"/>
                  <a:pt x="12936" y="6005"/>
                </a:cubicBezTo>
                <a:cubicBezTo>
                  <a:pt x="12995" y="6211"/>
                  <a:pt x="13039" y="6417"/>
                  <a:pt x="13098" y="6623"/>
                </a:cubicBezTo>
                <a:cubicBezTo>
                  <a:pt x="13125" y="6703"/>
                  <a:pt x="13152" y="6772"/>
                  <a:pt x="13235" y="6772"/>
                </a:cubicBezTo>
                <a:cubicBezTo>
                  <a:pt x="13243" y="6772"/>
                  <a:pt x="13251" y="6771"/>
                  <a:pt x="13260" y="6770"/>
                </a:cubicBezTo>
                <a:cubicBezTo>
                  <a:pt x="13378" y="6740"/>
                  <a:pt x="13363" y="6652"/>
                  <a:pt x="13348" y="6564"/>
                </a:cubicBezTo>
                <a:cubicBezTo>
                  <a:pt x="13333" y="6446"/>
                  <a:pt x="13304" y="6343"/>
                  <a:pt x="13275" y="6240"/>
                </a:cubicBezTo>
                <a:cubicBezTo>
                  <a:pt x="12745" y="4386"/>
                  <a:pt x="11906" y="2723"/>
                  <a:pt x="10390" y="1472"/>
                </a:cubicBezTo>
                <a:cubicBezTo>
                  <a:pt x="9257" y="530"/>
                  <a:pt x="7962" y="15"/>
                  <a:pt x="6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8"/>
          <p:cNvSpPr/>
          <p:nvPr/>
        </p:nvSpPr>
        <p:spPr>
          <a:xfrm rot="9199197" flipH="1">
            <a:off x="1051295" y="-306396"/>
            <a:ext cx="1162335" cy="765979"/>
          </a:xfrm>
          <a:custGeom>
            <a:avLst/>
            <a:gdLst/>
            <a:ahLst/>
            <a:cxnLst/>
            <a:rect l="l" t="t" r="r" b="b"/>
            <a:pathLst>
              <a:path w="25760" h="16975" extrusionOk="0">
                <a:moveTo>
                  <a:pt x="12112" y="4965"/>
                </a:moveTo>
                <a:cubicBezTo>
                  <a:pt x="12303" y="5421"/>
                  <a:pt x="12406" y="5877"/>
                  <a:pt x="12465" y="6348"/>
                </a:cubicBezTo>
                <a:cubicBezTo>
                  <a:pt x="12612" y="7496"/>
                  <a:pt x="12583" y="8629"/>
                  <a:pt x="12377" y="9762"/>
                </a:cubicBezTo>
                <a:cubicBezTo>
                  <a:pt x="12347" y="9880"/>
                  <a:pt x="12362" y="10071"/>
                  <a:pt x="12215" y="10071"/>
                </a:cubicBezTo>
                <a:cubicBezTo>
                  <a:pt x="12053" y="10071"/>
                  <a:pt x="12038" y="9880"/>
                  <a:pt x="12023" y="9762"/>
                </a:cubicBezTo>
                <a:cubicBezTo>
                  <a:pt x="11935" y="9188"/>
                  <a:pt x="11920" y="8585"/>
                  <a:pt x="11920" y="7996"/>
                </a:cubicBezTo>
                <a:cubicBezTo>
                  <a:pt x="11906" y="7025"/>
                  <a:pt x="11979" y="6068"/>
                  <a:pt x="12082" y="5127"/>
                </a:cubicBezTo>
                <a:cubicBezTo>
                  <a:pt x="12097" y="5068"/>
                  <a:pt x="12112" y="5024"/>
                  <a:pt x="12112" y="4965"/>
                </a:cubicBezTo>
                <a:close/>
                <a:moveTo>
                  <a:pt x="17351" y="10086"/>
                </a:moveTo>
                <a:cubicBezTo>
                  <a:pt x="17218" y="10616"/>
                  <a:pt x="17101" y="11146"/>
                  <a:pt x="16777" y="11602"/>
                </a:cubicBezTo>
                <a:cubicBezTo>
                  <a:pt x="16792" y="11043"/>
                  <a:pt x="17071" y="10557"/>
                  <a:pt x="17351" y="10086"/>
                </a:cubicBezTo>
                <a:close/>
                <a:moveTo>
                  <a:pt x="9139" y="7290"/>
                </a:moveTo>
                <a:cubicBezTo>
                  <a:pt x="9654" y="8776"/>
                  <a:pt x="10081" y="10263"/>
                  <a:pt x="10154" y="11881"/>
                </a:cubicBezTo>
                <a:cubicBezTo>
                  <a:pt x="9978" y="11793"/>
                  <a:pt x="9934" y="11661"/>
                  <a:pt x="9890" y="11528"/>
                </a:cubicBezTo>
                <a:cubicBezTo>
                  <a:pt x="9639" y="10954"/>
                  <a:pt x="9507" y="10351"/>
                  <a:pt x="9433" y="9733"/>
                </a:cubicBezTo>
                <a:cubicBezTo>
                  <a:pt x="9316" y="8953"/>
                  <a:pt x="9242" y="8173"/>
                  <a:pt x="9139" y="7393"/>
                </a:cubicBezTo>
                <a:cubicBezTo>
                  <a:pt x="9139" y="7349"/>
                  <a:pt x="9139" y="7319"/>
                  <a:pt x="9139" y="7290"/>
                </a:cubicBezTo>
                <a:close/>
                <a:moveTo>
                  <a:pt x="14246" y="10189"/>
                </a:moveTo>
                <a:lnTo>
                  <a:pt x="14290" y="10204"/>
                </a:lnTo>
                <a:cubicBezTo>
                  <a:pt x="14202" y="10851"/>
                  <a:pt x="14128" y="11499"/>
                  <a:pt x="14040" y="12132"/>
                </a:cubicBezTo>
                <a:cubicBezTo>
                  <a:pt x="14040" y="12161"/>
                  <a:pt x="14025" y="12190"/>
                  <a:pt x="14010" y="12220"/>
                </a:cubicBezTo>
                <a:cubicBezTo>
                  <a:pt x="13983" y="12289"/>
                  <a:pt x="13955" y="12383"/>
                  <a:pt x="13880" y="12383"/>
                </a:cubicBezTo>
                <a:cubicBezTo>
                  <a:pt x="13874" y="12383"/>
                  <a:pt x="13869" y="12383"/>
                  <a:pt x="13863" y="12382"/>
                </a:cubicBezTo>
                <a:cubicBezTo>
                  <a:pt x="13760" y="12367"/>
                  <a:pt x="13760" y="12264"/>
                  <a:pt x="13760" y="12190"/>
                </a:cubicBezTo>
                <a:cubicBezTo>
                  <a:pt x="13760" y="12102"/>
                  <a:pt x="13760" y="12014"/>
                  <a:pt x="13789" y="11926"/>
                </a:cubicBezTo>
                <a:cubicBezTo>
                  <a:pt x="13937" y="11352"/>
                  <a:pt x="14084" y="10763"/>
                  <a:pt x="14246" y="10189"/>
                </a:cubicBezTo>
                <a:close/>
                <a:moveTo>
                  <a:pt x="5710" y="10454"/>
                </a:moveTo>
                <a:lnTo>
                  <a:pt x="5710" y="10454"/>
                </a:lnTo>
                <a:cubicBezTo>
                  <a:pt x="6417" y="11219"/>
                  <a:pt x="7211" y="11911"/>
                  <a:pt x="7682" y="12882"/>
                </a:cubicBezTo>
                <a:cubicBezTo>
                  <a:pt x="7785" y="13103"/>
                  <a:pt x="7873" y="13338"/>
                  <a:pt x="7903" y="13589"/>
                </a:cubicBezTo>
                <a:cubicBezTo>
                  <a:pt x="7918" y="13633"/>
                  <a:pt x="7918" y="13677"/>
                  <a:pt x="7873" y="13706"/>
                </a:cubicBezTo>
                <a:cubicBezTo>
                  <a:pt x="7861" y="13715"/>
                  <a:pt x="7849" y="13718"/>
                  <a:pt x="7838" y="13718"/>
                </a:cubicBezTo>
                <a:cubicBezTo>
                  <a:pt x="7811" y="13718"/>
                  <a:pt x="7787" y="13698"/>
                  <a:pt x="7756" y="13677"/>
                </a:cubicBezTo>
                <a:cubicBezTo>
                  <a:pt x="7623" y="13574"/>
                  <a:pt x="7520" y="13456"/>
                  <a:pt x="7417" y="13338"/>
                </a:cubicBezTo>
                <a:cubicBezTo>
                  <a:pt x="6696" y="12455"/>
                  <a:pt x="6122" y="11514"/>
                  <a:pt x="5710" y="10454"/>
                </a:cubicBezTo>
                <a:close/>
                <a:moveTo>
                  <a:pt x="18484" y="12558"/>
                </a:moveTo>
                <a:lnTo>
                  <a:pt x="18513" y="12573"/>
                </a:lnTo>
                <a:cubicBezTo>
                  <a:pt x="18307" y="12882"/>
                  <a:pt x="18087" y="13191"/>
                  <a:pt x="17881" y="13500"/>
                </a:cubicBezTo>
                <a:cubicBezTo>
                  <a:pt x="17778" y="13647"/>
                  <a:pt x="17645" y="13765"/>
                  <a:pt x="17513" y="13868"/>
                </a:cubicBezTo>
                <a:cubicBezTo>
                  <a:pt x="17471" y="13899"/>
                  <a:pt x="17415" y="13931"/>
                  <a:pt x="17365" y="13931"/>
                </a:cubicBezTo>
                <a:cubicBezTo>
                  <a:pt x="17344" y="13931"/>
                  <a:pt x="17324" y="13925"/>
                  <a:pt x="17307" y="13912"/>
                </a:cubicBezTo>
                <a:cubicBezTo>
                  <a:pt x="17248" y="13839"/>
                  <a:pt x="17307" y="13765"/>
                  <a:pt x="17351" y="13721"/>
                </a:cubicBezTo>
                <a:cubicBezTo>
                  <a:pt x="17572" y="13412"/>
                  <a:pt x="17851" y="13162"/>
                  <a:pt x="18116" y="12912"/>
                </a:cubicBezTo>
                <a:cubicBezTo>
                  <a:pt x="18249" y="12794"/>
                  <a:pt x="18366" y="12676"/>
                  <a:pt x="18484" y="12558"/>
                </a:cubicBezTo>
                <a:close/>
                <a:moveTo>
                  <a:pt x="13958" y="1"/>
                </a:moveTo>
                <a:cubicBezTo>
                  <a:pt x="13766" y="1"/>
                  <a:pt x="13566" y="59"/>
                  <a:pt x="13377" y="182"/>
                </a:cubicBezTo>
                <a:cubicBezTo>
                  <a:pt x="13009" y="417"/>
                  <a:pt x="12774" y="756"/>
                  <a:pt x="12597" y="1153"/>
                </a:cubicBezTo>
                <a:cubicBezTo>
                  <a:pt x="12274" y="1889"/>
                  <a:pt x="12141" y="2698"/>
                  <a:pt x="12009" y="3493"/>
                </a:cubicBezTo>
                <a:cubicBezTo>
                  <a:pt x="11994" y="3552"/>
                  <a:pt x="12009" y="3655"/>
                  <a:pt x="11935" y="3684"/>
                </a:cubicBezTo>
                <a:cubicBezTo>
                  <a:pt x="11925" y="3688"/>
                  <a:pt x="11915" y="3690"/>
                  <a:pt x="11906" y="3690"/>
                </a:cubicBezTo>
                <a:cubicBezTo>
                  <a:pt x="11849" y="3690"/>
                  <a:pt x="11811" y="3619"/>
                  <a:pt x="11773" y="3581"/>
                </a:cubicBezTo>
                <a:cubicBezTo>
                  <a:pt x="11451" y="3307"/>
                  <a:pt x="11092" y="3166"/>
                  <a:pt x="10728" y="3166"/>
                </a:cubicBezTo>
                <a:cubicBezTo>
                  <a:pt x="10410" y="3166"/>
                  <a:pt x="10089" y="3273"/>
                  <a:pt x="9787" y="3493"/>
                </a:cubicBezTo>
                <a:cubicBezTo>
                  <a:pt x="9198" y="3935"/>
                  <a:pt x="8918" y="4567"/>
                  <a:pt x="8801" y="5274"/>
                </a:cubicBezTo>
                <a:cubicBezTo>
                  <a:pt x="8786" y="5347"/>
                  <a:pt x="8801" y="5436"/>
                  <a:pt x="8742" y="5509"/>
                </a:cubicBezTo>
                <a:cubicBezTo>
                  <a:pt x="8447" y="5024"/>
                  <a:pt x="8094" y="4626"/>
                  <a:pt x="7667" y="4302"/>
                </a:cubicBezTo>
                <a:cubicBezTo>
                  <a:pt x="7243" y="3958"/>
                  <a:pt x="6745" y="3784"/>
                  <a:pt x="6258" y="3784"/>
                </a:cubicBezTo>
                <a:cubicBezTo>
                  <a:pt x="5850" y="3784"/>
                  <a:pt x="5449" y="3907"/>
                  <a:pt x="5107" y="4155"/>
                </a:cubicBezTo>
                <a:cubicBezTo>
                  <a:pt x="4444" y="4641"/>
                  <a:pt x="4224" y="5347"/>
                  <a:pt x="4209" y="6127"/>
                </a:cubicBezTo>
                <a:cubicBezTo>
                  <a:pt x="4194" y="7040"/>
                  <a:pt x="4503" y="7893"/>
                  <a:pt x="4754" y="8747"/>
                </a:cubicBezTo>
                <a:cubicBezTo>
                  <a:pt x="4783" y="8894"/>
                  <a:pt x="4827" y="9026"/>
                  <a:pt x="4886" y="9203"/>
                </a:cubicBezTo>
                <a:cubicBezTo>
                  <a:pt x="4651" y="9026"/>
                  <a:pt x="4459" y="8879"/>
                  <a:pt x="4268" y="8747"/>
                </a:cubicBezTo>
                <a:cubicBezTo>
                  <a:pt x="3503" y="8202"/>
                  <a:pt x="2664" y="7776"/>
                  <a:pt x="1737" y="7540"/>
                </a:cubicBezTo>
                <a:cubicBezTo>
                  <a:pt x="1557" y="7498"/>
                  <a:pt x="1378" y="7473"/>
                  <a:pt x="1201" y="7473"/>
                </a:cubicBezTo>
                <a:cubicBezTo>
                  <a:pt x="942" y="7473"/>
                  <a:pt x="686" y="7527"/>
                  <a:pt x="442" y="7658"/>
                </a:cubicBezTo>
                <a:lnTo>
                  <a:pt x="442" y="7673"/>
                </a:lnTo>
                <a:lnTo>
                  <a:pt x="118" y="8040"/>
                </a:lnTo>
                <a:cubicBezTo>
                  <a:pt x="0" y="8335"/>
                  <a:pt x="15" y="8659"/>
                  <a:pt x="88" y="8968"/>
                </a:cubicBezTo>
                <a:cubicBezTo>
                  <a:pt x="177" y="9262"/>
                  <a:pt x="324" y="9527"/>
                  <a:pt x="500" y="9762"/>
                </a:cubicBezTo>
                <a:cubicBezTo>
                  <a:pt x="883" y="10336"/>
                  <a:pt x="1354" y="10837"/>
                  <a:pt x="1854" y="11293"/>
                </a:cubicBezTo>
                <a:cubicBezTo>
                  <a:pt x="2870" y="12190"/>
                  <a:pt x="3944" y="13000"/>
                  <a:pt x="5033" y="13809"/>
                </a:cubicBezTo>
                <a:cubicBezTo>
                  <a:pt x="6063" y="14575"/>
                  <a:pt x="7093" y="15355"/>
                  <a:pt x="8138" y="16120"/>
                </a:cubicBezTo>
                <a:cubicBezTo>
                  <a:pt x="8359" y="16282"/>
                  <a:pt x="8565" y="16444"/>
                  <a:pt x="8771" y="16620"/>
                </a:cubicBezTo>
                <a:cubicBezTo>
                  <a:pt x="8814" y="16654"/>
                  <a:pt x="8856" y="16679"/>
                  <a:pt x="8899" y="16679"/>
                </a:cubicBezTo>
                <a:cubicBezTo>
                  <a:pt x="8930" y="16679"/>
                  <a:pt x="8961" y="16666"/>
                  <a:pt x="8992" y="16635"/>
                </a:cubicBezTo>
                <a:cubicBezTo>
                  <a:pt x="9065" y="16576"/>
                  <a:pt x="9051" y="16488"/>
                  <a:pt x="8992" y="16429"/>
                </a:cubicBezTo>
                <a:cubicBezTo>
                  <a:pt x="8933" y="16355"/>
                  <a:pt x="8859" y="16282"/>
                  <a:pt x="8786" y="16223"/>
                </a:cubicBezTo>
                <a:cubicBezTo>
                  <a:pt x="8271" y="15825"/>
                  <a:pt x="7741" y="15428"/>
                  <a:pt x="7226" y="15045"/>
                </a:cubicBezTo>
                <a:cubicBezTo>
                  <a:pt x="6461" y="14486"/>
                  <a:pt x="5695" y="13927"/>
                  <a:pt x="4945" y="13353"/>
                </a:cubicBezTo>
                <a:cubicBezTo>
                  <a:pt x="4400" y="12941"/>
                  <a:pt x="3856" y="12500"/>
                  <a:pt x="3311" y="12073"/>
                </a:cubicBezTo>
                <a:cubicBezTo>
                  <a:pt x="2502" y="11455"/>
                  <a:pt x="1707" y="10792"/>
                  <a:pt x="1060" y="9998"/>
                </a:cubicBezTo>
                <a:cubicBezTo>
                  <a:pt x="780" y="9659"/>
                  <a:pt x="530" y="9291"/>
                  <a:pt x="397" y="8879"/>
                </a:cubicBezTo>
                <a:cubicBezTo>
                  <a:pt x="191" y="8276"/>
                  <a:pt x="500" y="7820"/>
                  <a:pt x="1148" y="7790"/>
                </a:cubicBezTo>
                <a:cubicBezTo>
                  <a:pt x="1173" y="7789"/>
                  <a:pt x="1199" y="7788"/>
                  <a:pt x="1224" y="7788"/>
                </a:cubicBezTo>
                <a:cubicBezTo>
                  <a:pt x="1491" y="7788"/>
                  <a:pt x="1746" y="7857"/>
                  <a:pt x="2002" y="7937"/>
                </a:cubicBezTo>
                <a:cubicBezTo>
                  <a:pt x="3164" y="8320"/>
                  <a:pt x="4165" y="8968"/>
                  <a:pt x="5048" y="9792"/>
                </a:cubicBezTo>
                <a:cubicBezTo>
                  <a:pt x="5121" y="9865"/>
                  <a:pt x="5151" y="9939"/>
                  <a:pt x="5195" y="10042"/>
                </a:cubicBezTo>
                <a:cubicBezTo>
                  <a:pt x="5622" y="11249"/>
                  <a:pt x="6240" y="12352"/>
                  <a:pt x="7049" y="13368"/>
                </a:cubicBezTo>
                <a:cubicBezTo>
                  <a:pt x="7226" y="13603"/>
                  <a:pt x="7417" y="13839"/>
                  <a:pt x="7682" y="14001"/>
                </a:cubicBezTo>
                <a:cubicBezTo>
                  <a:pt x="7767" y="14043"/>
                  <a:pt x="7845" y="14063"/>
                  <a:pt x="7915" y="14063"/>
                </a:cubicBezTo>
                <a:cubicBezTo>
                  <a:pt x="8087" y="14063"/>
                  <a:pt x="8206" y="13937"/>
                  <a:pt x="8227" y="13706"/>
                </a:cubicBezTo>
                <a:cubicBezTo>
                  <a:pt x="8227" y="13618"/>
                  <a:pt x="8212" y="13530"/>
                  <a:pt x="8197" y="13441"/>
                </a:cubicBezTo>
                <a:cubicBezTo>
                  <a:pt x="8109" y="12985"/>
                  <a:pt x="7903" y="12573"/>
                  <a:pt x="7638" y="12190"/>
                </a:cubicBezTo>
                <a:cubicBezTo>
                  <a:pt x="7093" y="11381"/>
                  <a:pt x="6402" y="10689"/>
                  <a:pt x="5725" y="10012"/>
                </a:cubicBezTo>
                <a:cubicBezTo>
                  <a:pt x="5578" y="9865"/>
                  <a:pt x="5416" y="9733"/>
                  <a:pt x="5342" y="9542"/>
                </a:cubicBezTo>
                <a:cubicBezTo>
                  <a:pt x="5048" y="8717"/>
                  <a:pt x="4798" y="7893"/>
                  <a:pt x="4621" y="7040"/>
                </a:cubicBezTo>
                <a:cubicBezTo>
                  <a:pt x="4503" y="6510"/>
                  <a:pt x="4474" y="5980"/>
                  <a:pt x="4606" y="5450"/>
                </a:cubicBezTo>
                <a:cubicBezTo>
                  <a:pt x="4836" y="4596"/>
                  <a:pt x="5493" y="4096"/>
                  <a:pt x="6238" y="4096"/>
                </a:cubicBezTo>
                <a:cubicBezTo>
                  <a:pt x="6546" y="4096"/>
                  <a:pt x="6868" y="4181"/>
                  <a:pt x="7182" y="4361"/>
                </a:cubicBezTo>
                <a:cubicBezTo>
                  <a:pt x="7888" y="4773"/>
                  <a:pt x="8374" y="5391"/>
                  <a:pt x="8712" y="6113"/>
                </a:cubicBezTo>
                <a:cubicBezTo>
                  <a:pt x="8742" y="6171"/>
                  <a:pt x="8742" y="6245"/>
                  <a:pt x="8756" y="6304"/>
                </a:cubicBezTo>
                <a:cubicBezTo>
                  <a:pt x="8801" y="7378"/>
                  <a:pt x="8948" y="8438"/>
                  <a:pt x="9080" y="9497"/>
                </a:cubicBezTo>
                <a:cubicBezTo>
                  <a:pt x="9183" y="10233"/>
                  <a:pt x="9301" y="10969"/>
                  <a:pt x="9610" y="11661"/>
                </a:cubicBezTo>
                <a:cubicBezTo>
                  <a:pt x="9669" y="11808"/>
                  <a:pt x="9757" y="11955"/>
                  <a:pt x="9875" y="12087"/>
                </a:cubicBezTo>
                <a:cubicBezTo>
                  <a:pt x="9943" y="12167"/>
                  <a:pt x="10037" y="12220"/>
                  <a:pt x="10144" y="12220"/>
                </a:cubicBezTo>
                <a:cubicBezTo>
                  <a:pt x="10176" y="12220"/>
                  <a:pt x="10209" y="12215"/>
                  <a:pt x="10243" y="12205"/>
                </a:cubicBezTo>
                <a:cubicBezTo>
                  <a:pt x="10390" y="12161"/>
                  <a:pt x="10449" y="12043"/>
                  <a:pt x="10464" y="11911"/>
                </a:cubicBezTo>
                <a:cubicBezTo>
                  <a:pt x="10478" y="11808"/>
                  <a:pt x="10478" y="11705"/>
                  <a:pt x="10464" y="11602"/>
                </a:cubicBezTo>
                <a:cubicBezTo>
                  <a:pt x="10302" y="9762"/>
                  <a:pt x="9816" y="8011"/>
                  <a:pt x="9139" y="6304"/>
                </a:cubicBezTo>
                <a:cubicBezTo>
                  <a:pt x="9110" y="6201"/>
                  <a:pt x="9051" y="6113"/>
                  <a:pt x="9065" y="6010"/>
                </a:cubicBezTo>
                <a:cubicBezTo>
                  <a:pt x="9080" y="5318"/>
                  <a:pt x="9183" y="4656"/>
                  <a:pt x="9610" y="4096"/>
                </a:cubicBezTo>
                <a:cubicBezTo>
                  <a:pt x="9896" y="3723"/>
                  <a:pt x="10319" y="3474"/>
                  <a:pt x="10749" y="3474"/>
                </a:cubicBezTo>
                <a:cubicBezTo>
                  <a:pt x="11117" y="3474"/>
                  <a:pt x="11490" y="3656"/>
                  <a:pt x="11788" y="4096"/>
                </a:cubicBezTo>
                <a:cubicBezTo>
                  <a:pt x="11876" y="4214"/>
                  <a:pt x="11891" y="4332"/>
                  <a:pt x="11862" y="4464"/>
                </a:cubicBezTo>
                <a:cubicBezTo>
                  <a:pt x="11817" y="4818"/>
                  <a:pt x="11773" y="5185"/>
                  <a:pt x="11744" y="5539"/>
                </a:cubicBezTo>
                <a:cubicBezTo>
                  <a:pt x="11597" y="6863"/>
                  <a:pt x="11567" y="8202"/>
                  <a:pt x="11685" y="9542"/>
                </a:cubicBezTo>
                <a:cubicBezTo>
                  <a:pt x="11700" y="9777"/>
                  <a:pt x="11744" y="10027"/>
                  <a:pt x="11891" y="10218"/>
                </a:cubicBezTo>
                <a:cubicBezTo>
                  <a:pt x="11985" y="10353"/>
                  <a:pt x="12107" y="10417"/>
                  <a:pt x="12227" y="10417"/>
                </a:cubicBezTo>
                <a:cubicBezTo>
                  <a:pt x="12370" y="10417"/>
                  <a:pt x="12510" y="10327"/>
                  <a:pt x="12597" y="10160"/>
                </a:cubicBezTo>
                <a:cubicBezTo>
                  <a:pt x="12627" y="10101"/>
                  <a:pt x="12656" y="10027"/>
                  <a:pt x="12671" y="9954"/>
                </a:cubicBezTo>
                <a:cubicBezTo>
                  <a:pt x="12995" y="8173"/>
                  <a:pt x="12980" y="6407"/>
                  <a:pt x="12406" y="4685"/>
                </a:cubicBezTo>
                <a:cubicBezTo>
                  <a:pt x="12274" y="4302"/>
                  <a:pt x="12230" y="3964"/>
                  <a:pt x="12303" y="3581"/>
                </a:cubicBezTo>
                <a:cubicBezTo>
                  <a:pt x="12465" y="2742"/>
                  <a:pt x="12583" y="1904"/>
                  <a:pt x="12951" y="1138"/>
                </a:cubicBezTo>
                <a:cubicBezTo>
                  <a:pt x="13098" y="829"/>
                  <a:pt x="13319" y="564"/>
                  <a:pt x="13628" y="403"/>
                </a:cubicBezTo>
                <a:cubicBezTo>
                  <a:pt x="13731" y="344"/>
                  <a:pt x="13837" y="314"/>
                  <a:pt x="13946" y="314"/>
                </a:cubicBezTo>
                <a:cubicBezTo>
                  <a:pt x="14054" y="314"/>
                  <a:pt x="14165" y="344"/>
                  <a:pt x="14275" y="403"/>
                </a:cubicBezTo>
                <a:cubicBezTo>
                  <a:pt x="14614" y="564"/>
                  <a:pt x="14687" y="888"/>
                  <a:pt x="14746" y="1227"/>
                </a:cubicBezTo>
                <a:cubicBezTo>
                  <a:pt x="14849" y="1786"/>
                  <a:pt x="14849" y="2345"/>
                  <a:pt x="14820" y="2904"/>
                </a:cubicBezTo>
                <a:cubicBezTo>
                  <a:pt x="14746" y="4626"/>
                  <a:pt x="14599" y="6333"/>
                  <a:pt x="14466" y="8055"/>
                </a:cubicBezTo>
                <a:cubicBezTo>
                  <a:pt x="14466" y="8158"/>
                  <a:pt x="14437" y="8261"/>
                  <a:pt x="14408" y="8379"/>
                </a:cubicBezTo>
                <a:cubicBezTo>
                  <a:pt x="14128" y="9453"/>
                  <a:pt x="13834" y="10528"/>
                  <a:pt x="13539" y="11602"/>
                </a:cubicBezTo>
                <a:cubicBezTo>
                  <a:pt x="13480" y="11837"/>
                  <a:pt x="13436" y="12073"/>
                  <a:pt x="13466" y="12323"/>
                </a:cubicBezTo>
                <a:cubicBezTo>
                  <a:pt x="13495" y="12514"/>
                  <a:pt x="13583" y="12661"/>
                  <a:pt x="13775" y="12706"/>
                </a:cubicBezTo>
                <a:cubicBezTo>
                  <a:pt x="13803" y="12709"/>
                  <a:pt x="13830" y="12711"/>
                  <a:pt x="13856" y="12711"/>
                </a:cubicBezTo>
                <a:cubicBezTo>
                  <a:pt x="14036" y="12711"/>
                  <a:pt x="14170" y="12624"/>
                  <a:pt x="14260" y="12470"/>
                </a:cubicBezTo>
                <a:cubicBezTo>
                  <a:pt x="14334" y="12338"/>
                  <a:pt x="14363" y="12190"/>
                  <a:pt x="14378" y="12043"/>
                </a:cubicBezTo>
                <a:cubicBezTo>
                  <a:pt x="14496" y="11204"/>
                  <a:pt x="14584" y="10366"/>
                  <a:pt x="14658" y="9527"/>
                </a:cubicBezTo>
                <a:cubicBezTo>
                  <a:pt x="14717" y="9056"/>
                  <a:pt x="14702" y="8570"/>
                  <a:pt x="14820" y="8099"/>
                </a:cubicBezTo>
                <a:cubicBezTo>
                  <a:pt x="15129" y="6893"/>
                  <a:pt x="15452" y="5701"/>
                  <a:pt x="15791" y="4494"/>
                </a:cubicBezTo>
                <a:cubicBezTo>
                  <a:pt x="15923" y="4008"/>
                  <a:pt x="16115" y="3537"/>
                  <a:pt x="16497" y="3169"/>
                </a:cubicBezTo>
                <a:cubicBezTo>
                  <a:pt x="16734" y="2944"/>
                  <a:pt x="17005" y="2805"/>
                  <a:pt x="17311" y="2805"/>
                </a:cubicBezTo>
                <a:cubicBezTo>
                  <a:pt x="17404" y="2805"/>
                  <a:pt x="17501" y="2818"/>
                  <a:pt x="17601" y="2846"/>
                </a:cubicBezTo>
                <a:cubicBezTo>
                  <a:pt x="18028" y="2963"/>
                  <a:pt x="18234" y="3258"/>
                  <a:pt x="18307" y="3684"/>
                </a:cubicBezTo>
                <a:cubicBezTo>
                  <a:pt x="18396" y="4111"/>
                  <a:pt x="18396" y="4538"/>
                  <a:pt x="18381" y="4979"/>
                </a:cubicBezTo>
                <a:cubicBezTo>
                  <a:pt x="18307" y="6274"/>
                  <a:pt x="17984" y="7540"/>
                  <a:pt x="17704" y="8806"/>
                </a:cubicBezTo>
                <a:cubicBezTo>
                  <a:pt x="17689" y="8879"/>
                  <a:pt x="17645" y="8938"/>
                  <a:pt x="17616" y="8997"/>
                </a:cubicBezTo>
                <a:cubicBezTo>
                  <a:pt x="17204" y="9659"/>
                  <a:pt x="16792" y="10307"/>
                  <a:pt x="16541" y="11043"/>
                </a:cubicBezTo>
                <a:cubicBezTo>
                  <a:pt x="16468" y="11249"/>
                  <a:pt x="16424" y="11440"/>
                  <a:pt x="16453" y="11646"/>
                </a:cubicBezTo>
                <a:cubicBezTo>
                  <a:pt x="16468" y="11778"/>
                  <a:pt x="16497" y="11896"/>
                  <a:pt x="16630" y="11955"/>
                </a:cubicBezTo>
                <a:cubicBezTo>
                  <a:pt x="16671" y="11971"/>
                  <a:pt x="16710" y="11979"/>
                  <a:pt x="16746" y="11979"/>
                </a:cubicBezTo>
                <a:cubicBezTo>
                  <a:pt x="16842" y="11979"/>
                  <a:pt x="16923" y="11930"/>
                  <a:pt x="16998" y="11867"/>
                </a:cubicBezTo>
                <a:cubicBezTo>
                  <a:pt x="17145" y="11749"/>
                  <a:pt x="17218" y="11572"/>
                  <a:pt x="17277" y="11396"/>
                </a:cubicBezTo>
                <a:cubicBezTo>
                  <a:pt x="17513" y="10837"/>
                  <a:pt x="17689" y="10263"/>
                  <a:pt x="17822" y="9674"/>
                </a:cubicBezTo>
                <a:cubicBezTo>
                  <a:pt x="17910" y="9262"/>
                  <a:pt x="18043" y="8865"/>
                  <a:pt x="18322" y="8526"/>
                </a:cubicBezTo>
                <a:cubicBezTo>
                  <a:pt x="18455" y="8335"/>
                  <a:pt x="18572" y="8129"/>
                  <a:pt x="18705" y="7937"/>
                </a:cubicBezTo>
                <a:cubicBezTo>
                  <a:pt x="19279" y="7025"/>
                  <a:pt x="19838" y="6113"/>
                  <a:pt x="20574" y="5333"/>
                </a:cubicBezTo>
                <a:cubicBezTo>
                  <a:pt x="20956" y="4935"/>
                  <a:pt x="21354" y="4567"/>
                  <a:pt x="21869" y="4347"/>
                </a:cubicBezTo>
                <a:cubicBezTo>
                  <a:pt x="21967" y="4308"/>
                  <a:pt x="22060" y="4290"/>
                  <a:pt x="22147" y="4290"/>
                </a:cubicBezTo>
                <a:cubicBezTo>
                  <a:pt x="22427" y="4290"/>
                  <a:pt x="22637" y="4481"/>
                  <a:pt x="22693" y="4818"/>
                </a:cubicBezTo>
                <a:cubicBezTo>
                  <a:pt x="22737" y="5053"/>
                  <a:pt x="22737" y="5288"/>
                  <a:pt x="22693" y="5509"/>
                </a:cubicBezTo>
                <a:cubicBezTo>
                  <a:pt x="22590" y="6054"/>
                  <a:pt x="22369" y="6554"/>
                  <a:pt x="22104" y="7025"/>
                </a:cubicBezTo>
                <a:cubicBezTo>
                  <a:pt x="21442" y="8202"/>
                  <a:pt x="20691" y="9335"/>
                  <a:pt x="19970" y="10498"/>
                </a:cubicBezTo>
                <a:cubicBezTo>
                  <a:pt x="19764" y="10837"/>
                  <a:pt x="19558" y="11190"/>
                  <a:pt x="19249" y="11455"/>
                </a:cubicBezTo>
                <a:cubicBezTo>
                  <a:pt x="18631" y="12014"/>
                  <a:pt x="18013" y="12588"/>
                  <a:pt x="17410" y="13162"/>
                </a:cubicBezTo>
                <a:cubicBezTo>
                  <a:pt x="17218" y="13338"/>
                  <a:pt x="17057" y="13544"/>
                  <a:pt x="16968" y="13795"/>
                </a:cubicBezTo>
                <a:cubicBezTo>
                  <a:pt x="16880" y="14045"/>
                  <a:pt x="17027" y="14236"/>
                  <a:pt x="17307" y="14251"/>
                </a:cubicBezTo>
                <a:cubicBezTo>
                  <a:pt x="17319" y="14252"/>
                  <a:pt x="17331" y="14252"/>
                  <a:pt x="17342" y="14252"/>
                </a:cubicBezTo>
                <a:cubicBezTo>
                  <a:pt x="17562" y="14252"/>
                  <a:pt x="17742" y="14124"/>
                  <a:pt x="17895" y="13956"/>
                </a:cubicBezTo>
                <a:cubicBezTo>
                  <a:pt x="18366" y="13471"/>
                  <a:pt x="18661" y="12853"/>
                  <a:pt x="19087" y="12338"/>
                </a:cubicBezTo>
                <a:cubicBezTo>
                  <a:pt x="19338" y="12029"/>
                  <a:pt x="19499" y="11675"/>
                  <a:pt x="19794" y="11411"/>
                </a:cubicBezTo>
                <a:cubicBezTo>
                  <a:pt x="20368" y="10881"/>
                  <a:pt x="20971" y="10380"/>
                  <a:pt x="21574" y="9895"/>
                </a:cubicBezTo>
                <a:cubicBezTo>
                  <a:pt x="22310" y="9321"/>
                  <a:pt x="23046" y="8762"/>
                  <a:pt x="23870" y="8320"/>
                </a:cubicBezTo>
                <a:cubicBezTo>
                  <a:pt x="24106" y="8188"/>
                  <a:pt x="24341" y="8114"/>
                  <a:pt x="24606" y="8099"/>
                </a:cubicBezTo>
                <a:cubicBezTo>
                  <a:pt x="24628" y="8098"/>
                  <a:pt x="24650" y="8098"/>
                  <a:pt x="24671" y="8098"/>
                </a:cubicBezTo>
                <a:cubicBezTo>
                  <a:pt x="25173" y="8098"/>
                  <a:pt x="25425" y="8430"/>
                  <a:pt x="25298" y="8938"/>
                </a:cubicBezTo>
                <a:cubicBezTo>
                  <a:pt x="25224" y="9232"/>
                  <a:pt x="25077" y="9497"/>
                  <a:pt x="24886" y="9733"/>
                </a:cubicBezTo>
                <a:cubicBezTo>
                  <a:pt x="24503" y="10233"/>
                  <a:pt x="24047" y="10675"/>
                  <a:pt x="23576" y="11101"/>
                </a:cubicBezTo>
                <a:cubicBezTo>
                  <a:pt x="21825" y="12676"/>
                  <a:pt x="20000" y="14162"/>
                  <a:pt x="18175" y="15649"/>
                </a:cubicBezTo>
                <a:cubicBezTo>
                  <a:pt x="17763" y="15987"/>
                  <a:pt x="17351" y="16326"/>
                  <a:pt x="16939" y="16664"/>
                </a:cubicBezTo>
                <a:cubicBezTo>
                  <a:pt x="16850" y="16723"/>
                  <a:pt x="16762" y="16811"/>
                  <a:pt x="16850" y="16929"/>
                </a:cubicBezTo>
                <a:cubicBezTo>
                  <a:pt x="16883" y="16962"/>
                  <a:pt x="16917" y="16974"/>
                  <a:pt x="16952" y="16974"/>
                </a:cubicBezTo>
                <a:cubicBezTo>
                  <a:pt x="17013" y="16974"/>
                  <a:pt x="17074" y="16937"/>
                  <a:pt x="17130" y="16900"/>
                </a:cubicBezTo>
                <a:cubicBezTo>
                  <a:pt x="17160" y="16885"/>
                  <a:pt x="17174" y="16870"/>
                  <a:pt x="17204" y="16841"/>
                </a:cubicBezTo>
                <a:cubicBezTo>
                  <a:pt x="19338" y="15104"/>
                  <a:pt x="21486" y="13383"/>
                  <a:pt x="23546" y="11543"/>
                </a:cubicBezTo>
                <a:cubicBezTo>
                  <a:pt x="24076" y="11072"/>
                  <a:pt x="24606" y="10601"/>
                  <a:pt x="25062" y="10042"/>
                </a:cubicBezTo>
                <a:cubicBezTo>
                  <a:pt x="25298" y="9733"/>
                  <a:pt x="25504" y="9380"/>
                  <a:pt x="25592" y="8997"/>
                </a:cubicBezTo>
                <a:cubicBezTo>
                  <a:pt x="25759" y="8286"/>
                  <a:pt x="25358" y="7786"/>
                  <a:pt x="24664" y="7786"/>
                </a:cubicBezTo>
                <a:cubicBezTo>
                  <a:pt x="24626" y="7786"/>
                  <a:pt x="24587" y="7787"/>
                  <a:pt x="24547" y="7790"/>
                </a:cubicBezTo>
                <a:cubicBezTo>
                  <a:pt x="24253" y="7805"/>
                  <a:pt x="23988" y="7908"/>
                  <a:pt x="23738" y="8040"/>
                </a:cubicBezTo>
                <a:cubicBezTo>
                  <a:pt x="22987" y="8438"/>
                  <a:pt x="22310" y="8938"/>
                  <a:pt x="21633" y="9453"/>
                </a:cubicBezTo>
                <a:cubicBezTo>
                  <a:pt x="21236" y="9762"/>
                  <a:pt x="20839" y="10086"/>
                  <a:pt x="20441" y="10410"/>
                </a:cubicBezTo>
                <a:cubicBezTo>
                  <a:pt x="20824" y="9718"/>
                  <a:pt x="21251" y="9041"/>
                  <a:pt x="21663" y="8379"/>
                </a:cubicBezTo>
                <a:cubicBezTo>
                  <a:pt x="22148" y="7614"/>
                  <a:pt x="22619" y="6863"/>
                  <a:pt x="22884" y="5995"/>
                </a:cubicBezTo>
                <a:cubicBezTo>
                  <a:pt x="23061" y="5436"/>
                  <a:pt x="23134" y="4862"/>
                  <a:pt x="22840" y="4302"/>
                </a:cubicBezTo>
                <a:lnTo>
                  <a:pt x="22531" y="4052"/>
                </a:lnTo>
                <a:cubicBezTo>
                  <a:pt x="22404" y="4001"/>
                  <a:pt x="22278" y="3979"/>
                  <a:pt x="22155" y="3979"/>
                </a:cubicBezTo>
                <a:cubicBezTo>
                  <a:pt x="21922" y="3979"/>
                  <a:pt x="21698" y="4060"/>
                  <a:pt x="21486" y="4185"/>
                </a:cubicBezTo>
                <a:cubicBezTo>
                  <a:pt x="21354" y="4258"/>
                  <a:pt x="21236" y="4347"/>
                  <a:pt x="21118" y="4435"/>
                </a:cubicBezTo>
                <a:cubicBezTo>
                  <a:pt x="20221" y="5082"/>
                  <a:pt x="19602" y="5965"/>
                  <a:pt x="18999" y="6878"/>
                </a:cubicBezTo>
                <a:cubicBezTo>
                  <a:pt x="18734" y="7275"/>
                  <a:pt x="18484" y="7673"/>
                  <a:pt x="18219" y="8085"/>
                </a:cubicBezTo>
                <a:cubicBezTo>
                  <a:pt x="18190" y="7996"/>
                  <a:pt x="18219" y="7937"/>
                  <a:pt x="18234" y="7879"/>
                </a:cubicBezTo>
                <a:cubicBezTo>
                  <a:pt x="18440" y="6878"/>
                  <a:pt x="18675" y="5892"/>
                  <a:pt x="18690" y="4862"/>
                </a:cubicBezTo>
                <a:cubicBezTo>
                  <a:pt x="18705" y="4332"/>
                  <a:pt x="18705" y="3817"/>
                  <a:pt x="18528" y="3316"/>
                </a:cubicBezTo>
                <a:cubicBezTo>
                  <a:pt x="18340" y="2813"/>
                  <a:pt x="17861" y="2493"/>
                  <a:pt x="17340" y="2493"/>
                </a:cubicBezTo>
                <a:cubicBezTo>
                  <a:pt x="17251" y="2493"/>
                  <a:pt x="17161" y="2502"/>
                  <a:pt x="17071" y="2522"/>
                </a:cubicBezTo>
                <a:cubicBezTo>
                  <a:pt x="16453" y="2654"/>
                  <a:pt x="16071" y="3066"/>
                  <a:pt x="15791" y="3596"/>
                </a:cubicBezTo>
                <a:cubicBezTo>
                  <a:pt x="15452" y="4288"/>
                  <a:pt x="15320" y="5053"/>
                  <a:pt x="15114" y="5789"/>
                </a:cubicBezTo>
                <a:cubicBezTo>
                  <a:pt x="15055" y="6010"/>
                  <a:pt x="14996" y="6245"/>
                  <a:pt x="14937" y="6466"/>
                </a:cubicBezTo>
                <a:cubicBezTo>
                  <a:pt x="14937" y="5936"/>
                  <a:pt x="14981" y="5391"/>
                  <a:pt x="15011" y="4862"/>
                </a:cubicBezTo>
                <a:cubicBezTo>
                  <a:pt x="15099" y="3729"/>
                  <a:pt x="15202" y="2595"/>
                  <a:pt x="15099" y="1462"/>
                </a:cubicBezTo>
                <a:cubicBezTo>
                  <a:pt x="15070" y="1153"/>
                  <a:pt x="15011" y="859"/>
                  <a:pt x="14864" y="594"/>
                </a:cubicBezTo>
                <a:cubicBezTo>
                  <a:pt x="14662" y="209"/>
                  <a:pt x="14322" y="1"/>
                  <a:pt x="13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8"/>
          <p:cNvSpPr/>
          <p:nvPr/>
        </p:nvSpPr>
        <p:spPr>
          <a:xfrm rot="-8100000" flipH="1">
            <a:off x="-1024076" y="-231990"/>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 name="Google Shape;956;p8"/>
          <p:cNvGrpSpPr/>
          <p:nvPr/>
        </p:nvGrpSpPr>
        <p:grpSpPr>
          <a:xfrm rot="10800000" flipH="1">
            <a:off x="289162" y="2317379"/>
            <a:ext cx="424054" cy="474297"/>
            <a:chOff x="6809075" y="3709775"/>
            <a:chExt cx="385925" cy="431650"/>
          </a:xfrm>
        </p:grpSpPr>
        <p:sp>
          <p:nvSpPr>
            <p:cNvPr id="957" name="Google Shape;957;p8"/>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8"/>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8"/>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8"/>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8"/>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8"/>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8"/>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8"/>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8"/>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8"/>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8"/>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8"/>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8"/>
          <p:cNvGrpSpPr/>
          <p:nvPr/>
        </p:nvGrpSpPr>
        <p:grpSpPr>
          <a:xfrm>
            <a:off x="8513178" y="1456218"/>
            <a:ext cx="828074" cy="992713"/>
            <a:chOff x="5937150" y="5007400"/>
            <a:chExt cx="373225" cy="447450"/>
          </a:xfrm>
        </p:grpSpPr>
        <p:sp>
          <p:nvSpPr>
            <p:cNvPr id="972" name="Google Shape;972;p8"/>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8"/>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8"/>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 name="Google Shape;975;p8"/>
          <p:cNvSpPr/>
          <p:nvPr/>
        </p:nvSpPr>
        <p:spPr>
          <a:xfrm rot="3035537" flipH="1">
            <a:off x="2432869" y="-169844"/>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 name="Google Shape;976;p8"/>
          <p:cNvGrpSpPr/>
          <p:nvPr/>
        </p:nvGrpSpPr>
        <p:grpSpPr>
          <a:xfrm rot="10800000" flipH="1">
            <a:off x="7624081" y="1263721"/>
            <a:ext cx="526072" cy="474306"/>
            <a:chOff x="593975" y="1926100"/>
            <a:chExt cx="917300" cy="826750"/>
          </a:xfrm>
        </p:grpSpPr>
        <p:sp>
          <p:nvSpPr>
            <p:cNvPr id="977" name="Google Shape;977;p8"/>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8"/>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8"/>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8"/>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8"/>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8"/>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8"/>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8"/>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8"/>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8"/>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8"/>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8"/>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8"/>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8"/>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8"/>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8"/>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8"/>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8"/>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8"/>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8"/>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8"/>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8"/>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8"/>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8"/>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8"/>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8"/>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8"/>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8"/>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8"/>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8"/>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8"/>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8"/>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8"/>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8"/>
          <p:cNvGrpSpPr/>
          <p:nvPr/>
        </p:nvGrpSpPr>
        <p:grpSpPr>
          <a:xfrm rot="10800000">
            <a:off x="2389285" y="1309690"/>
            <a:ext cx="242605" cy="382380"/>
            <a:chOff x="4749525" y="2413575"/>
            <a:chExt cx="311271" cy="490672"/>
          </a:xfrm>
        </p:grpSpPr>
        <p:sp>
          <p:nvSpPr>
            <p:cNvPr id="1014" name="Google Shape;1014;p8"/>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8"/>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8"/>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8"/>
          <p:cNvGrpSpPr/>
          <p:nvPr/>
        </p:nvGrpSpPr>
        <p:grpSpPr>
          <a:xfrm rot="10800000" flipH="1">
            <a:off x="4002036" y="4903529"/>
            <a:ext cx="733505" cy="482151"/>
            <a:chOff x="6739600" y="291450"/>
            <a:chExt cx="504925" cy="331900"/>
          </a:xfrm>
        </p:grpSpPr>
        <p:sp>
          <p:nvSpPr>
            <p:cNvPr id="1018" name="Google Shape;1018;p8"/>
            <p:cNvSpPr/>
            <p:nvPr/>
          </p:nvSpPr>
          <p:spPr>
            <a:xfrm>
              <a:off x="6739600" y="557500"/>
              <a:ext cx="186075" cy="25625"/>
            </a:xfrm>
            <a:custGeom>
              <a:avLst/>
              <a:gdLst/>
              <a:ahLst/>
              <a:cxnLst/>
              <a:rect l="l" t="t" r="r" b="b"/>
              <a:pathLst>
                <a:path w="7443" h="1025" extrusionOk="0">
                  <a:moveTo>
                    <a:pt x="3609" y="0"/>
                  </a:moveTo>
                  <a:cubicBezTo>
                    <a:pt x="3565" y="0"/>
                    <a:pt x="3522" y="2"/>
                    <a:pt x="3480" y="7"/>
                  </a:cubicBezTo>
                  <a:cubicBezTo>
                    <a:pt x="2504" y="20"/>
                    <a:pt x="1541" y="34"/>
                    <a:pt x="564" y="62"/>
                  </a:cubicBezTo>
                  <a:cubicBezTo>
                    <a:pt x="275" y="62"/>
                    <a:pt x="0" y="254"/>
                    <a:pt x="13" y="667"/>
                  </a:cubicBezTo>
                  <a:cubicBezTo>
                    <a:pt x="13" y="1025"/>
                    <a:pt x="330" y="997"/>
                    <a:pt x="551" y="1010"/>
                  </a:cubicBezTo>
                  <a:cubicBezTo>
                    <a:pt x="646" y="1010"/>
                    <a:pt x="756" y="1010"/>
                    <a:pt x="853" y="983"/>
                  </a:cubicBezTo>
                  <a:cubicBezTo>
                    <a:pt x="1353" y="837"/>
                    <a:pt x="1853" y="788"/>
                    <a:pt x="2362" y="788"/>
                  </a:cubicBezTo>
                  <a:cubicBezTo>
                    <a:pt x="2428" y="788"/>
                    <a:pt x="2493" y="789"/>
                    <a:pt x="2559" y="790"/>
                  </a:cubicBezTo>
                  <a:cubicBezTo>
                    <a:pt x="2764" y="796"/>
                    <a:pt x="2969" y="799"/>
                    <a:pt x="3174" y="799"/>
                  </a:cubicBezTo>
                  <a:cubicBezTo>
                    <a:pt x="4469" y="799"/>
                    <a:pt x="5764" y="695"/>
                    <a:pt x="7057" y="612"/>
                  </a:cubicBezTo>
                  <a:cubicBezTo>
                    <a:pt x="7223" y="598"/>
                    <a:pt x="7443" y="653"/>
                    <a:pt x="7430" y="267"/>
                  </a:cubicBezTo>
                  <a:cubicBezTo>
                    <a:pt x="7420" y="47"/>
                    <a:pt x="7319" y="11"/>
                    <a:pt x="7208" y="11"/>
                  </a:cubicBezTo>
                  <a:cubicBezTo>
                    <a:pt x="7153" y="11"/>
                    <a:pt x="7095" y="20"/>
                    <a:pt x="7044" y="20"/>
                  </a:cubicBezTo>
                  <a:cubicBezTo>
                    <a:pt x="5984" y="20"/>
                    <a:pt x="4926" y="20"/>
                    <a:pt x="3880" y="34"/>
                  </a:cubicBezTo>
                  <a:lnTo>
                    <a:pt x="3880" y="7"/>
                  </a:lnTo>
                  <a:cubicBezTo>
                    <a:pt x="3788" y="7"/>
                    <a:pt x="3697" y="0"/>
                    <a:pt x="36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8"/>
            <p:cNvSpPr/>
            <p:nvPr/>
          </p:nvSpPr>
          <p:spPr>
            <a:xfrm>
              <a:off x="6833825" y="502250"/>
              <a:ext cx="158575" cy="27575"/>
            </a:xfrm>
            <a:custGeom>
              <a:avLst/>
              <a:gdLst/>
              <a:ahLst/>
              <a:cxnLst/>
              <a:rect l="l" t="t" r="r" b="b"/>
              <a:pathLst>
                <a:path w="6343" h="1103" extrusionOk="0">
                  <a:moveTo>
                    <a:pt x="912" y="1"/>
                  </a:moveTo>
                  <a:cubicBezTo>
                    <a:pt x="684" y="1"/>
                    <a:pt x="462" y="68"/>
                    <a:pt x="262" y="208"/>
                  </a:cubicBezTo>
                  <a:cubicBezTo>
                    <a:pt x="166" y="276"/>
                    <a:pt x="1" y="291"/>
                    <a:pt x="1" y="496"/>
                  </a:cubicBezTo>
                  <a:cubicBezTo>
                    <a:pt x="1" y="758"/>
                    <a:pt x="179" y="716"/>
                    <a:pt x="304" y="771"/>
                  </a:cubicBezTo>
                  <a:cubicBezTo>
                    <a:pt x="1031" y="1078"/>
                    <a:pt x="1766" y="1101"/>
                    <a:pt x="2510" y="1101"/>
                  </a:cubicBezTo>
                  <a:cubicBezTo>
                    <a:pt x="2642" y="1101"/>
                    <a:pt x="2774" y="1100"/>
                    <a:pt x="2906" y="1100"/>
                  </a:cubicBezTo>
                  <a:cubicBezTo>
                    <a:pt x="3002" y="1100"/>
                    <a:pt x="3097" y="1100"/>
                    <a:pt x="3193" y="1102"/>
                  </a:cubicBezTo>
                  <a:lnTo>
                    <a:pt x="3454" y="1102"/>
                  </a:lnTo>
                  <a:cubicBezTo>
                    <a:pt x="3604" y="1102"/>
                    <a:pt x="3755" y="1103"/>
                    <a:pt x="3906" y="1103"/>
                  </a:cubicBezTo>
                  <a:cubicBezTo>
                    <a:pt x="4649" y="1103"/>
                    <a:pt x="5388" y="1074"/>
                    <a:pt x="6109" y="731"/>
                  </a:cubicBezTo>
                  <a:cubicBezTo>
                    <a:pt x="6233" y="676"/>
                    <a:pt x="6343" y="621"/>
                    <a:pt x="6343" y="428"/>
                  </a:cubicBezTo>
                  <a:cubicBezTo>
                    <a:pt x="6343" y="208"/>
                    <a:pt x="6192" y="166"/>
                    <a:pt x="6082" y="166"/>
                  </a:cubicBezTo>
                  <a:cubicBezTo>
                    <a:pt x="5900" y="149"/>
                    <a:pt x="5712" y="131"/>
                    <a:pt x="5526" y="131"/>
                  </a:cubicBezTo>
                  <a:cubicBezTo>
                    <a:pt x="5417" y="131"/>
                    <a:pt x="5308" y="137"/>
                    <a:pt x="5201" y="153"/>
                  </a:cubicBezTo>
                  <a:cubicBezTo>
                    <a:pt x="4623" y="247"/>
                    <a:pt x="4045" y="296"/>
                    <a:pt x="3468" y="296"/>
                  </a:cubicBezTo>
                  <a:cubicBezTo>
                    <a:pt x="2699" y="296"/>
                    <a:pt x="1932" y="210"/>
                    <a:pt x="1170" y="29"/>
                  </a:cubicBezTo>
                  <a:cubicBezTo>
                    <a:pt x="1084" y="10"/>
                    <a:pt x="998" y="1"/>
                    <a:pt x="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8"/>
            <p:cNvSpPr/>
            <p:nvPr/>
          </p:nvSpPr>
          <p:spPr>
            <a:xfrm>
              <a:off x="6950100" y="293500"/>
              <a:ext cx="151675" cy="21725"/>
            </a:xfrm>
            <a:custGeom>
              <a:avLst/>
              <a:gdLst/>
              <a:ahLst/>
              <a:cxnLst/>
              <a:rect l="l" t="t" r="r" b="b"/>
              <a:pathLst>
                <a:path w="6067" h="869" extrusionOk="0">
                  <a:moveTo>
                    <a:pt x="2902" y="1"/>
                  </a:moveTo>
                  <a:cubicBezTo>
                    <a:pt x="2091" y="1"/>
                    <a:pt x="1266" y="1"/>
                    <a:pt x="440" y="14"/>
                  </a:cubicBezTo>
                  <a:cubicBezTo>
                    <a:pt x="390" y="14"/>
                    <a:pt x="337" y="8"/>
                    <a:pt x="286" y="8"/>
                  </a:cubicBezTo>
                  <a:cubicBezTo>
                    <a:pt x="141" y="8"/>
                    <a:pt x="13" y="53"/>
                    <a:pt x="13" y="399"/>
                  </a:cubicBezTo>
                  <a:cubicBezTo>
                    <a:pt x="0" y="812"/>
                    <a:pt x="206" y="867"/>
                    <a:pt x="413" y="867"/>
                  </a:cubicBezTo>
                  <a:cubicBezTo>
                    <a:pt x="698" y="860"/>
                    <a:pt x="982" y="858"/>
                    <a:pt x="1267" y="858"/>
                  </a:cubicBezTo>
                  <a:cubicBezTo>
                    <a:pt x="1892" y="858"/>
                    <a:pt x="2516" y="869"/>
                    <a:pt x="3140" y="869"/>
                  </a:cubicBezTo>
                  <a:cubicBezTo>
                    <a:pt x="3978" y="869"/>
                    <a:pt x="4816" y="849"/>
                    <a:pt x="5654" y="757"/>
                  </a:cubicBezTo>
                  <a:cubicBezTo>
                    <a:pt x="5833" y="743"/>
                    <a:pt x="6067" y="674"/>
                    <a:pt x="6067" y="427"/>
                  </a:cubicBezTo>
                  <a:cubicBezTo>
                    <a:pt x="6067" y="151"/>
                    <a:pt x="5833" y="28"/>
                    <a:pt x="5641" y="14"/>
                  </a:cubicBezTo>
                  <a:cubicBezTo>
                    <a:pt x="5516" y="1"/>
                    <a:pt x="5406" y="1"/>
                    <a:pt x="52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8"/>
            <p:cNvSpPr/>
            <p:nvPr/>
          </p:nvSpPr>
          <p:spPr>
            <a:xfrm>
              <a:off x="6785675" y="346875"/>
              <a:ext cx="132450" cy="30275"/>
            </a:xfrm>
            <a:custGeom>
              <a:avLst/>
              <a:gdLst/>
              <a:ahLst/>
              <a:cxnLst/>
              <a:rect l="l" t="t" r="r" b="b"/>
              <a:pathLst>
                <a:path w="5298" h="1211" extrusionOk="0">
                  <a:moveTo>
                    <a:pt x="4305" y="1"/>
                  </a:moveTo>
                  <a:cubicBezTo>
                    <a:pt x="4116" y="1"/>
                    <a:pt x="3928" y="21"/>
                    <a:pt x="3743" y="53"/>
                  </a:cubicBezTo>
                  <a:cubicBezTo>
                    <a:pt x="2876" y="190"/>
                    <a:pt x="2009" y="190"/>
                    <a:pt x="1142" y="204"/>
                  </a:cubicBezTo>
                  <a:cubicBezTo>
                    <a:pt x="909" y="204"/>
                    <a:pt x="674" y="190"/>
                    <a:pt x="441" y="177"/>
                  </a:cubicBezTo>
                  <a:cubicBezTo>
                    <a:pt x="431" y="176"/>
                    <a:pt x="421" y="176"/>
                    <a:pt x="411" y="176"/>
                  </a:cubicBezTo>
                  <a:cubicBezTo>
                    <a:pt x="234" y="176"/>
                    <a:pt x="108" y="298"/>
                    <a:pt x="56" y="507"/>
                  </a:cubicBezTo>
                  <a:cubicBezTo>
                    <a:pt x="1" y="755"/>
                    <a:pt x="179" y="850"/>
                    <a:pt x="303" y="947"/>
                  </a:cubicBezTo>
                  <a:cubicBezTo>
                    <a:pt x="572" y="1154"/>
                    <a:pt x="873" y="1211"/>
                    <a:pt x="1130" y="1211"/>
                  </a:cubicBezTo>
                  <a:cubicBezTo>
                    <a:pt x="1162" y="1211"/>
                    <a:pt x="1194" y="1210"/>
                    <a:pt x="1225" y="1208"/>
                  </a:cubicBezTo>
                  <a:cubicBezTo>
                    <a:pt x="2175" y="1085"/>
                    <a:pt x="3068" y="988"/>
                    <a:pt x="3963" y="850"/>
                  </a:cubicBezTo>
                  <a:cubicBezTo>
                    <a:pt x="4306" y="810"/>
                    <a:pt x="4651" y="713"/>
                    <a:pt x="4994" y="603"/>
                  </a:cubicBezTo>
                  <a:cubicBezTo>
                    <a:pt x="5104" y="562"/>
                    <a:pt x="5297" y="645"/>
                    <a:pt x="5297" y="355"/>
                  </a:cubicBezTo>
                  <a:cubicBezTo>
                    <a:pt x="5297" y="25"/>
                    <a:pt x="5077" y="135"/>
                    <a:pt x="4967" y="94"/>
                  </a:cubicBezTo>
                  <a:cubicBezTo>
                    <a:pt x="4746" y="28"/>
                    <a:pt x="4524" y="1"/>
                    <a:pt x="43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8"/>
            <p:cNvSpPr/>
            <p:nvPr/>
          </p:nvSpPr>
          <p:spPr>
            <a:xfrm>
              <a:off x="7044650" y="349975"/>
              <a:ext cx="138650" cy="22500"/>
            </a:xfrm>
            <a:custGeom>
              <a:avLst/>
              <a:gdLst/>
              <a:ahLst/>
              <a:cxnLst/>
              <a:rect l="l" t="t" r="r" b="b"/>
              <a:pathLst>
                <a:path w="5546" h="900" extrusionOk="0">
                  <a:moveTo>
                    <a:pt x="2288" y="1"/>
                  </a:moveTo>
                  <a:cubicBezTo>
                    <a:pt x="1776" y="1"/>
                    <a:pt x="1263" y="14"/>
                    <a:pt x="751" y="14"/>
                  </a:cubicBezTo>
                  <a:cubicBezTo>
                    <a:pt x="620" y="14"/>
                    <a:pt x="489" y="13"/>
                    <a:pt x="359" y="11"/>
                  </a:cubicBezTo>
                  <a:cubicBezTo>
                    <a:pt x="166" y="11"/>
                    <a:pt x="15" y="108"/>
                    <a:pt x="15" y="383"/>
                  </a:cubicBezTo>
                  <a:cubicBezTo>
                    <a:pt x="1" y="658"/>
                    <a:pt x="166" y="741"/>
                    <a:pt x="345" y="782"/>
                  </a:cubicBezTo>
                  <a:cubicBezTo>
                    <a:pt x="728" y="874"/>
                    <a:pt x="1114" y="894"/>
                    <a:pt x="1501" y="894"/>
                  </a:cubicBezTo>
                  <a:cubicBezTo>
                    <a:pt x="1790" y="894"/>
                    <a:pt x="2080" y="883"/>
                    <a:pt x="2370" y="883"/>
                  </a:cubicBezTo>
                  <a:cubicBezTo>
                    <a:pt x="2502" y="883"/>
                    <a:pt x="2634" y="885"/>
                    <a:pt x="2767" y="892"/>
                  </a:cubicBezTo>
                  <a:cubicBezTo>
                    <a:pt x="2887" y="886"/>
                    <a:pt x="3006" y="884"/>
                    <a:pt x="3126" y="884"/>
                  </a:cubicBezTo>
                  <a:cubicBezTo>
                    <a:pt x="3449" y="884"/>
                    <a:pt x="3773" y="899"/>
                    <a:pt x="4095" y="899"/>
                  </a:cubicBezTo>
                  <a:cubicBezTo>
                    <a:pt x="4475" y="899"/>
                    <a:pt x="4853" y="877"/>
                    <a:pt x="5229" y="782"/>
                  </a:cubicBezTo>
                  <a:cubicBezTo>
                    <a:pt x="5339" y="754"/>
                    <a:pt x="5491" y="823"/>
                    <a:pt x="5518" y="603"/>
                  </a:cubicBezTo>
                  <a:cubicBezTo>
                    <a:pt x="5546" y="286"/>
                    <a:pt x="5339" y="369"/>
                    <a:pt x="5229" y="341"/>
                  </a:cubicBezTo>
                  <a:cubicBezTo>
                    <a:pt x="4256" y="50"/>
                    <a:pt x="3273" y="1"/>
                    <a:pt x="2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8"/>
            <p:cNvSpPr/>
            <p:nvPr/>
          </p:nvSpPr>
          <p:spPr>
            <a:xfrm>
              <a:off x="7001675" y="600000"/>
              <a:ext cx="141725" cy="23350"/>
            </a:xfrm>
            <a:custGeom>
              <a:avLst/>
              <a:gdLst/>
              <a:ahLst/>
              <a:cxnLst/>
              <a:rect l="l" t="t" r="r" b="b"/>
              <a:pathLst>
                <a:path w="5669" h="934" extrusionOk="0">
                  <a:moveTo>
                    <a:pt x="1418" y="0"/>
                  </a:moveTo>
                  <a:cubicBezTo>
                    <a:pt x="1033" y="0"/>
                    <a:pt x="651" y="29"/>
                    <a:pt x="276" y="163"/>
                  </a:cubicBezTo>
                  <a:cubicBezTo>
                    <a:pt x="152" y="205"/>
                    <a:pt x="41" y="218"/>
                    <a:pt x="14" y="425"/>
                  </a:cubicBezTo>
                  <a:cubicBezTo>
                    <a:pt x="1" y="631"/>
                    <a:pt x="96" y="741"/>
                    <a:pt x="207" y="811"/>
                  </a:cubicBezTo>
                  <a:cubicBezTo>
                    <a:pt x="331" y="879"/>
                    <a:pt x="469" y="934"/>
                    <a:pt x="592" y="934"/>
                  </a:cubicBezTo>
                  <a:cubicBezTo>
                    <a:pt x="2119" y="879"/>
                    <a:pt x="3660" y="811"/>
                    <a:pt x="5201" y="741"/>
                  </a:cubicBezTo>
                  <a:cubicBezTo>
                    <a:pt x="5256" y="741"/>
                    <a:pt x="5324" y="741"/>
                    <a:pt x="5380" y="714"/>
                  </a:cubicBezTo>
                  <a:cubicBezTo>
                    <a:pt x="5476" y="645"/>
                    <a:pt x="5669" y="645"/>
                    <a:pt x="5627" y="398"/>
                  </a:cubicBezTo>
                  <a:cubicBezTo>
                    <a:pt x="5614" y="178"/>
                    <a:pt x="5462" y="163"/>
                    <a:pt x="5311" y="163"/>
                  </a:cubicBezTo>
                  <a:cubicBezTo>
                    <a:pt x="5282" y="164"/>
                    <a:pt x="5252" y="164"/>
                    <a:pt x="5223" y="164"/>
                  </a:cubicBezTo>
                  <a:cubicBezTo>
                    <a:pt x="4421" y="164"/>
                    <a:pt x="3619" y="4"/>
                    <a:pt x="2818" y="4"/>
                  </a:cubicBezTo>
                  <a:cubicBezTo>
                    <a:pt x="2713" y="4"/>
                    <a:pt x="2609" y="6"/>
                    <a:pt x="2505" y="13"/>
                  </a:cubicBezTo>
                  <a:cubicBezTo>
                    <a:pt x="2430" y="15"/>
                    <a:pt x="2355" y="16"/>
                    <a:pt x="2280" y="16"/>
                  </a:cubicBezTo>
                  <a:cubicBezTo>
                    <a:pt x="1993" y="16"/>
                    <a:pt x="1705"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8"/>
            <p:cNvSpPr/>
            <p:nvPr/>
          </p:nvSpPr>
          <p:spPr>
            <a:xfrm>
              <a:off x="6858600" y="397650"/>
              <a:ext cx="115600" cy="24925"/>
            </a:xfrm>
            <a:custGeom>
              <a:avLst/>
              <a:gdLst/>
              <a:ahLst/>
              <a:cxnLst/>
              <a:rect l="l" t="t" r="r" b="b"/>
              <a:pathLst>
                <a:path w="4624" h="997" extrusionOk="0">
                  <a:moveTo>
                    <a:pt x="4178" y="1"/>
                  </a:moveTo>
                  <a:cubicBezTo>
                    <a:pt x="4078" y="1"/>
                    <a:pt x="3978" y="13"/>
                    <a:pt x="3893" y="17"/>
                  </a:cubicBezTo>
                  <a:cubicBezTo>
                    <a:pt x="3183" y="44"/>
                    <a:pt x="2474" y="101"/>
                    <a:pt x="1764" y="101"/>
                  </a:cubicBezTo>
                  <a:cubicBezTo>
                    <a:pt x="1400" y="101"/>
                    <a:pt x="1037" y="86"/>
                    <a:pt x="674" y="44"/>
                  </a:cubicBezTo>
                  <a:cubicBezTo>
                    <a:pt x="637" y="40"/>
                    <a:pt x="598" y="36"/>
                    <a:pt x="559" y="36"/>
                  </a:cubicBezTo>
                  <a:cubicBezTo>
                    <a:pt x="482" y="36"/>
                    <a:pt x="404" y="49"/>
                    <a:pt x="331" y="85"/>
                  </a:cubicBezTo>
                  <a:cubicBezTo>
                    <a:pt x="193" y="155"/>
                    <a:pt x="0" y="168"/>
                    <a:pt x="0" y="485"/>
                  </a:cubicBezTo>
                  <a:cubicBezTo>
                    <a:pt x="0" y="773"/>
                    <a:pt x="166" y="787"/>
                    <a:pt x="303" y="856"/>
                  </a:cubicBezTo>
                  <a:cubicBezTo>
                    <a:pt x="548" y="971"/>
                    <a:pt x="797" y="996"/>
                    <a:pt x="1048" y="996"/>
                  </a:cubicBezTo>
                  <a:cubicBezTo>
                    <a:pt x="1248" y="996"/>
                    <a:pt x="1450" y="980"/>
                    <a:pt x="1651" y="980"/>
                  </a:cubicBezTo>
                  <a:cubicBezTo>
                    <a:pt x="1742" y="990"/>
                    <a:pt x="1833" y="994"/>
                    <a:pt x="1923" y="994"/>
                  </a:cubicBezTo>
                  <a:cubicBezTo>
                    <a:pt x="2583" y="994"/>
                    <a:pt x="3228" y="760"/>
                    <a:pt x="3893" y="760"/>
                  </a:cubicBezTo>
                  <a:cubicBezTo>
                    <a:pt x="4003" y="760"/>
                    <a:pt x="4148" y="793"/>
                    <a:pt x="4280" y="793"/>
                  </a:cubicBezTo>
                  <a:cubicBezTo>
                    <a:pt x="4464" y="793"/>
                    <a:pt x="4623" y="728"/>
                    <a:pt x="4623" y="415"/>
                  </a:cubicBezTo>
                  <a:cubicBezTo>
                    <a:pt x="4623" y="62"/>
                    <a:pt x="4404" y="1"/>
                    <a:pt x="41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8"/>
            <p:cNvSpPr/>
            <p:nvPr/>
          </p:nvSpPr>
          <p:spPr>
            <a:xfrm>
              <a:off x="7128575" y="293500"/>
              <a:ext cx="115950" cy="23750"/>
            </a:xfrm>
            <a:custGeom>
              <a:avLst/>
              <a:gdLst/>
              <a:ahLst/>
              <a:cxnLst/>
              <a:rect l="l" t="t" r="r" b="b"/>
              <a:pathLst>
                <a:path w="4638" h="950" extrusionOk="0">
                  <a:moveTo>
                    <a:pt x="441" y="1"/>
                  </a:moveTo>
                  <a:cubicBezTo>
                    <a:pt x="263" y="1"/>
                    <a:pt x="70" y="41"/>
                    <a:pt x="43" y="344"/>
                  </a:cubicBezTo>
                  <a:cubicBezTo>
                    <a:pt x="1" y="674"/>
                    <a:pt x="221" y="716"/>
                    <a:pt x="386" y="799"/>
                  </a:cubicBezTo>
                  <a:cubicBezTo>
                    <a:pt x="662" y="918"/>
                    <a:pt x="942" y="945"/>
                    <a:pt x="1216" y="945"/>
                  </a:cubicBezTo>
                  <a:cubicBezTo>
                    <a:pt x="1452" y="945"/>
                    <a:pt x="1685" y="925"/>
                    <a:pt x="1908" y="925"/>
                  </a:cubicBezTo>
                  <a:cubicBezTo>
                    <a:pt x="1994" y="925"/>
                    <a:pt x="2078" y="928"/>
                    <a:pt x="2161" y="936"/>
                  </a:cubicBezTo>
                  <a:cubicBezTo>
                    <a:pt x="2945" y="922"/>
                    <a:pt x="3660" y="949"/>
                    <a:pt x="4363" y="743"/>
                  </a:cubicBezTo>
                  <a:cubicBezTo>
                    <a:pt x="4513" y="702"/>
                    <a:pt x="4638" y="578"/>
                    <a:pt x="4638" y="399"/>
                  </a:cubicBezTo>
                  <a:cubicBezTo>
                    <a:pt x="4638" y="216"/>
                    <a:pt x="4525" y="95"/>
                    <a:pt x="4385" y="95"/>
                  </a:cubicBezTo>
                  <a:cubicBezTo>
                    <a:pt x="4377" y="95"/>
                    <a:pt x="4370" y="96"/>
                    <a:pt x="4363" y="96"/>
                  </a:cubicBezTo>
                  <a:cubicBezTo>
                    <a:pt x="4117" y="112"/>
                    <a:pt x="3871" y="118"/>
                    <a:pt x="3625" y="118"/>
                  </a:cubicBezTo>
                  <a:cubicBezTo>
                    <a:pt x="2564" y="118"/>
                    <a:pt x="1503" y="1"/>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8"/>
            <p:cNvSpPr/>
            <p:nvPr/>
          </p:nvSpPr>
          <p:spPr>
            <a:xfrm>
              <a:off x="7116900" y="547375"/>
              <a:ext cx="121775" cy="22975"/>
            </a:xfrm>
            <a:custGeom>
              <a:avLst/>
              <a:gdLst/>
              <a:ahLst/>
              <a:cxnLst/>
              <a:rect l="l" t="t" r="r" b="b"/>
              <a:pathLst>
                <a:path w="4871" h="919" extrusionOk="0">
                  <a:moveTo>
                    <a:pt x="2293" y="1"/>
                  </a:moveTo>
                  <a:cubicBezTo>
                    <a:pt x="1775" y="1"/>
                    <a:pt x="1258" y="23"/>
                    <a:pt x="743" y="40"/>
                  </a:cubicBezTo>
                  <a:cubicBezTo>
                    <a:pt x="565" y="40"/>
                    <a:pt x="400" y="136"/>
                    <a:pt x="234" y="219"/>
                  </a:cubicBezTo>
                  <a:cubicBezTo>
                    <a:pt x="110" y="287"/>
                    <a:pt x="0" y="412"/>
                    <a:pt x="42" y="645"/>
                  </a:cubicBezTo>
                  <a:cubicBezTo>
                    <a:pt x="69" y="852"/>
                    <a:pt x="207" y="865"/>
                    <a:pt x="303" y="893"/>
                  </a:cubicBezTo>
                  <a:cubicBezTo>
                    <a:pt x="401" y="908"/>
                    <a:pt x="500" y="919"/>
                    <a:pt x="598" y="919"/>
                  </a:cubicBezTo>
                  <a:cubicBezTo>
                    <a:pt x="679" y="919"/>
                    <a:pt x="759" y="911"/>
                    <a:pt x="840" y="893"/>
                  </a:cubicBezTo>
                  <a:cubicBezTo>
                    <a:pt x="1270" y="783"/>
                    <a:pt x="1700" y="754"/>
                    <a:pt x="2132" y="754"/>
                  </a:cubicBezTo>
                  <a:cubicBezTo>
                    <a:pt x="2461" y="754"/>
                    <a:pt x="2791" y="771"/>
                    <a:pt x="3124" y="783"/>
                  </a:cubicBezTo>
                  <a:cubicBezTo>
                    <a:pt x="3687" y="783"/>
                    <a:pt x="4252" y="783"/>
                    <a:pt x="4815" y="769"/>
                  </a:cubicBezTo>
                  <a:cubicBezTo>
                    <a:pt x="4830" y="632"/>
                    <a:pt x="4843" y="480"/>
                    <a:pt x="4870" y="342"/>
                  </a:cubicBezTo>
                  <a:cubicBezTo>
                    <a:pt x="4733" y="302"/>
                    <a:pt x="4609" y="247"/>
                    <a:pt x="4472" y="205"/>
                  </a:cubicBezTo>
                  <a:cubicBezTo>
                    <a:pt x="3749" y="44"/>
                    <a:pt x="3020" y="1"/>
                    <a:pt x="22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8"/>
            <p:cNvSpPr/>
            <p:nvPr/>
          </p:nvSpPr>
          <p:spPr>
            <a:xfrm>
              <a:off x="7012000" y="449500"/>
              <a:ext cx="113850" cy="23200"/>
            </a:xfrm>
            <a:custGeom>
              <a:avLst/>
              <a:gdLst/>
              <a:ahLst/>
              <a:cxnLst/>
              <a:rect l="l" t="t" r="r" b="b"/>
              <a:pathLst>
                <a:path w="4554" h="928" extrusionOk="0">
                  <a:moveTo>
                    <a:pt x="3959" y="0"/>
                  </a:moveTo>
                  <a:cubicBezTo>
                    <a:pt x="3881" y="0"/>
                    <a:pt x="3802" y="7"/>
                    <a:pt x="3728" y="7"/>
                  </a:cubicBezTo>
                  <a:lnTo>
                    <a:pt x="468" y="130"/>
                  </a:lnTo>
                  <a:cubicBezTo>
                    <a:pt x="459" y="131"/>
                    <a:pt x="450" y="131"/>
                    <a:pt x="441" y="131"/>
                  </a:cubicBezTo>
                  <a:cubicBezTo>
                    <a:pt x="377" y="131"/>
                    <a:pt x="302" y="114"/>
                    <a:pt x="235" y="114"/>
                  </a:cubicBezTo>
                  <a:cubicBezTo>
                    <a:pt x="143" y="114"/>
                    <a:pt x="64" y="146"/>
                    <a:pt x="41" y="295"/>
                  </a:cubicBezTo>
                  <a:cubicBezTo>
                    <a:pt x="0" y="557"/>
                    <a:pt x="234" y="667"/>
                    <a:pt x="371" y="818"/>
                  </a:cubicBezTo>
                  <a:cubicBezTo>
                    <a:pt x="481" y="928"/>
                    <a:pt x="619" y="928"/>
                    <a:pt x="757" y="928"/>
                  </a:cubicBezTo>
                  <a:cubicBezTo>
                    <a:pt x="1129" y="928"/>
                    <a:pt x="1514" y="928"/>
                    <a:pt x="1899" y="915"/>
                  </a:cubicBezTo>
                  <a:cubicBezTo>
                    <a:pt x="2017" y="919"/>
                    <a:pt x="2135" y="921"/>
                    <a:pt x="2253" y="921"/>
                  </a:cubicBezTo>
                  <a:cubicBezTo>
                    <a:pt x="2881" y="921"/>
                    <a:pt x="3514" y="857"/>
                    <a:pt x="4128" y="695"/>
                  </a:cubicBezTo>
                  <a:cubicBezTo>
                    <a:pt x="4279" y="653"/>
                    <a:pt x="4554" y="667"/>
                    <a:pt x="4526" y="350"/>
                  </a:cubicBezTo>
                  <a:cubicBezTo>
                    <a:pt x="4513" y="20"/>
                    <a:pt x="4265" y="34"/>
                    <a:pt x="4073" y="7"/>
                  </a:cubicBezTo>
                  <a:cubicBezTo>
                    <a:pt x="4036" y="2"/>
                    <a:pt x="3998" y="0"/>
                    <a:pt x="3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8"/>
            <p:cNvSpPr/>
            <p:nvPr/>
          </p:nvSpPr>
          <p:spPr>
            <a:xfrm>
              <a:off x="7089050" y="501375"/>
              <a:ext cx="98025" cy="21650"/>
            </a:xfrm>
            <a:custGeom>
              <a:avLst/>
              <a:gdLst/>
              <a:ahLst/>
              <a:cxnLst/>
              <a:rect l="l" t="t" r="r" b="b"/>
              <a:pathLst>
                <a:path w="3921" h="866" extrusionOk="0">
                  <a:moveTo>
                    <a:pt x="1468" y="0"/>
                  </a:moveTo>
                  <a:cubicBezTo>
                    <a:pt x="1135" y="0"/>
                    <a:pt x="802" y="9"/>
                    <a:pt x="468" y="9"/>
                  </a:cubicBezTo>
                  <a:cubicBezTo>
                    <a:pt x="248" y="23"/>
                    <a:pt x="0" y="78"/>
                    <a:pt x="0" y="436"/>
                  </a:cubicBezTo>
                  <a:cubicBezTo>
                    <a:pt x="0" y="793"/>
                    <a:pt x="275" y="848"/>
                    <a:pt x="468" y="848"/>
                  </a:cubicBezTo>
                  <a:cubicBezTo>
                    <a:pt x="704" y="862"/>
                    <a:pt x="940" y="865"/>
                    <a:pt x="1195" y="865"/>
                  </a:cubicBezTo>
                  <a:cubicBezTo>
                    <a:pt x="1461" y="865"/>
                    <a:pt x="1748" y="862"/>
                    <a:pt x="2077" y="862"/>
                  </a:cubicBezTo>
                  <a:cubicBezTo>
                    <a:pt x="2149" y="854"/>
                    <a:pt x="2225" y="852"/>
                    <a:pt x="2306" y="852"/>
                  </a:cubicBezTo>
                  <a:cubicBezTo>
                    <a:pt x="2475" y="852"/>
                    <a:pt x="2662" y="862"/>
                    <a:pt x="2859" y="862"/>
                  </a:cubicBezTo>
                  <a:cubicBezTo>
                    <a:pt x="3095" y="862"/>
                    <a:pt x="3344" y="847"/>
                    <a:pt x="3590" y="779"/>
                  </a:cubicBezTo>
                  <a:cubicBezTo>
                    <a:pt x="3701" y="751"/>
                    <a:pt x="3893" y="793"/>
                    <a:pt x="3907" y="546"/>
                  </a:cubicBezTo>
                  <a:cubicBezTo>
                    <a:pt x="3921" y="270"/>
                    <a:pt x="3728" y="311"/>
                    <a:pt x="3618" y="284"/>
                  </a:cubicBezTo>
                  <a:cubicBezTo>
                    <a:pt x="2903" y="39"/>
                    <a:pt x="2187" y="0"/>
                    <a:pt x="1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8"/>
            <p:cNvSpPr/>
            <p:nvPr/>
          </p:nvSpPr>
          <p:spPr>
            <a:xfrm>
              <a:off x="6991375" y="398325"/>
              <a:ext cx="92525" cy="25900"/>
            </a:xfrm>
            <a:custGeom>
              <a:avLst/>
              <a:gdLst/>
              <a:ahLst/>
              <a:cxnLst/>
              <a:rect l="l" t="t" r="r" b="b"/>
              <a:pathLst>
                <a:path w="3701" h="1036" extrusionOk="0">
                  <a:moveTo>
                    <a:pt x="382" y="1"/>
                  </a:moveTo>
                  <a:cubicBezTo>
                    <a:pt x="213" y="1"/>
                    <a:pt x="91" y="55"/>
                    <a:pt x="55" y="333"/>
                  </a:cubicBezTo>
                  <a:cubicBezTo>
                    <a:pt x="0" y="678"/>
                    <a:pt x="206" y="760"/>
                    <a:pt x="358" y="829"/>
                  </a:cubicBezTo>
                  <a:cubicBezTo>
                    <a:pt x="839" y="1021"/>
                    <a:pt x="1348" y="1021"/>
                    <a:pt x="1939" y="1036"/>
                  </a:cubicBezTo>
                  <a:cubicBezTo>
                    <a:pt x="2352" y="966"/>
                    <a:pt x="2862" y="911"/>
                    <a:pt x="3370" y="801"/>
                  </a:cubicBezTo>
                  <a:cubicBezTo>
                    <a:pt x="3480" y="774"/>
                    <a:pt x="3700" y="843"/>
                    <a:pt x="3700" y="526"/>
                  </a:cubicBezTo>
                  <a:cubicBezTo>
                    <a:pt x="3700" y="275"/>
                    <a:pt x="3583" y="252"/>
                    <a:pt x="3465" y="252"/>
                  </a:cubicBezTo>
                  <a:cubicBezTo>
                    <a:pt x="3439" y="252"/>
                    <a:pt x="3412" y="253"/>
                    <a:pt x="3387" y="253"/>
                  </a:cubicBezTo>
                  <a:cubicBezTo>
                    <a:pt x="3371" y="253"/>
                    <a:pt x="3357" y="252"/>
                    <a:pt x="3343" y="251"/>
                  </a:cubicBezTo>
                  <a:cubicBezTo>
                    <a:pt x="2380" y="155"/>
                    <a:pt x="1417" y="86"/>
                    <a:pt x="453" y="3"/>
                  </a:cubicBezTo>
                  <a:cubicBezTo>
                    <a:pt x="429" y="2"/>
                    <a:pt x="405" y="1"/>
                    <a:pt x="3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8"/>
            <p:cNvSpPr/>
            <p:nvPr/>
          </p:nvSpPr>
          <p:spPr>
            <a:xfrm>
              <a:off x="7101425" y="403900"/>
              <a:ext cx="82225" cy="21350"/>
            </a:xfrm>
            <a:custGeom>
              <a:avLst/>
              <a:gdLst/>
              <a:ahLst/>
              <a:cxnLst/>
              <a:rect l="l" t="t" r="r" b="b"/>
              <a:pathLst>
                <a:path w="3289" h="854" extrusionOk="0">
                  <a:moveTo>
                    <a:pt x="354" y="0"/>
                  </a:moveTo>
                  <a:cubicBezTo>
                    <a:pt x="225" y="0"/>
                    <a:pt x="27" y="11"/>
                    <a:pt x="14" y="290"/>
                  </a:cubicBezTo>
                  <a:cubicBezTo>
                    <a:pt x="1" y="551"/>
                    <a:pt x="179" y="647"/>
                    <a:pt x="316" y="758"/>
                  </a:cubicBezTo>
                  <a:cubicBezTo>
                    <a:pt x="441" y="853"/>
                    <a:pt x="578" y="853"/>
                    <a:pt x="702" y="853"/>
                  </a:cubicBezTo>
                  <a:lnTo>
                    <a:pt x="1706" y="853"/>
                  </a:lnTo>
                  <a:cubicBezTo>
                    <a:pt x="1781" y="841"/>
                    <a:pt x="1859" y="836"/>
                    <a:pt x="1939" y="836"/>
                  </a:cubicBezTo>
                  <a:cubicBezTo>
                    <a:pt x="2088" y="836"/>
                    <a:pt x="2244" y="850"/>
                    <a:pt x="2404" y="850"/>
                  </a:cubicBezTo>
                  <a:cubicBezTo>
                    <a:pt x="2620" y="850"/>
                    <a:pt x="2842" y="825"/>
                    <a:pt x="3055" y="702"/>
                  </a:cubicBezTo>
                  <a:cubicBezTo>
                    <a:pt x="3178" y="633"/>
                    <a:pt x="3288" y="565"/>
                    <a:pt x="3275" y="358"/>
                  </a:cubicBezTo>
                  <a:cubicBezTo>
                    <a:pt x="3261" y="138"/>
                    <a:pt x="3137" y="97"/>
                    <a:pt x="3027" y="83"/>
                  </a:cubicBezTo>
                  <a:cubicBezTo>
                    <a:pt x="2147" y="55"/>
                    <a:pt x="1266" y="15"/>
                    <a:pt x="386" y="0"/>
                  </a:cubicBezTo>
                  <a:cubicBezTo>
                    <a:pt x="376" y="0"/>
                    <a:pt x="365" y="0"/>
                    <a:pt x="3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8"/>
            <p:cNvSpPr/>
            <p:nvPr/>
          </p:nvSpPr>
          <p:spPr>
            <a:xfrm>
              <a:off x="6953875" y="553850"/>
              <a:ext cx="87050" cy="19250"/>
            </a:xfrm>
            <a:custGeom>
              <a:avLst/>
              <a:gdLst/>
              <a:ahLst/>
              <a:cxnLst/>
              <a:rect l="l" t="t" r="r" b="b"/>
              <a:pathLst>
                <a:path w="3482" h="770" extrusionOk="0">
                  <a:moveTo>
                    <a:pt x="1748" y="1"/>
                  </a:moveTo>
                  <a:cubicBezTo>
                    <a:pt x="1307" y="15"/>
                    <a:pt x="867" y="15"/>
                    <a:pt x="427" y="15"/>
                  </a:cubicBezTo>
                  <a:cubicBezTo>
                    <a:pt x="413" y="15"/>
                    <a:pt x="399" y="15"/>
                    <a:pt x="385" y="15"/>
                  </a:cubicBezTo>
                  <a:cubicBezTo>
                    <a:pt x="202" y="15"/>
                    <a:pt x="1" y="27"/>
                    <a:pt x="14" y="373"/>
                  </a:cubicBezTo>
                  <a:cubicBezTo>
                    <a:pt x="14" y="730"/>
                    <a:pt x="234" y="744"/>
                    <a:pt x="440" y="758"/>
                  </a:cubicBezTo>
                  <a:cubicBezTo>
                    <a:pt x="573" y="766"/>
                    <a:pt x="706" y="770"/>
                    <a:pt x="839" y="770"/>
                  </a:cubicBezTo>
                  <a:cubicBezTo>
                    <a:pt x="1611" y="770"/>
                    <a:pt x="2376" y="647"/>
                    <a:pt x="3151" y="565"/>
                  </a:cubicBezTo>
                  <a:cubicBezTo>
                    <a:pt x="3302" y="538"/>
                    <a:pt x="3481" y="551"/>
                    <a:pt x="3454" y="263"/>
                  </a:cubicBezTo>
                  <a:cubicBezTo>
                    <a:pt x="3426" y="1"/>
                    <a:pt x="3261" y="1"/>
                    <a:pt x="31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8"/>
            <p:cNvSpPr/>
            <p:nvPr/>
          </p:nvSpPr>
          <p:spPr>
            <a:xfrm>
              <a:off x="6858925" y="291450"/>
              <a:ext cx="65725" cy="23700"/>
            </a:xfrm>
            <a:custGeom>
              <a:avLst/>
              <a:gdLst/>
              <a:ahLst/>
              <a:cxnLst/>
              <a:rect l="l" t="t" r="r" b="b"/>
              <a:pathLst>
                <a:path w="2629" h="948" extrusionOk="0">
                  <a:moveTo>
                    <a:pt x="1211" y="0"/>
                  </a:moveTo>
                  <a:lnTo>
                    <a:pt x="1211" y="96"/>
                  </a:lnTo>
                  <a:lnTo>
                    <a:pt x="373" y="96"/>
                  </a:lnTo>
                  <a:cubicBezTo>
                    <a:pt x="356" y="94"/>
                    <a:pt x="338" y="94"/>
                    <a:pt x="321" y="94"/>
                  </a:cubicBezTo>
                  <a:cubicBezTo>
                    <a:pt x="172" y="94"/>
                    <a:pt x="27" y="153"/>
                    <a:pt x="15" y="413"/>
                  </a:cubicBezTo>
                  <a:cubicBezTo>
                    <a:pt x="1" y="660"/>
                    <a:pt x="138" y="853"/>
                    <a:pt x="303" y="881"/>
                  </a:cubicBezTo>
                  <a:cubicBezTo>
                    <a:pt x="547" y="924"/>
                    <a:pt x="790" y="947"/>
                    <a:pt x="1033" y="947"/>
                  </a:cubicBezTo>
                  <a:cubicBezTo>
                    <a:pt x="1477" y="947"/>
                    <a:pt x="1918" y="870"/>
                    <a:pt x="2354" y="701"/>
                  </a:cubicBezTo>
                  <a:cubicBezTo>
                    <a:pt x="2464" y="660"/>
                    <a:pt x="2629" y="591"/>
                    <a:pt x="2587" y="343"/>
                  </a:cubicBezTo>
                  <a:cubicBezTo>
                    <a:pt x="2560" y="138"/>
                    <a:pt x="2409" y="110"/>
                    <a:pt x="2271" y="96"/>
                  </a:cubicBezTo>
                  <a:cubicBezTo>
                    <a:pt x="1914" y="68"/>
                    <a:pt x="1569" y="41"/>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8"/>
            <p:cNvSpPr/>
            <p:nvPr/>
          </p:nvSpPr>
          <p:spPr>
            <a:xfrm>
              <a:off x="6944575" y="350675"/>
              <a:ext cx="68475" cy="19350"/>
            </a:xfrm>
            <a:custGeom>
              <a:avLst/>
              <a:gdLst/>
              <a:ahLst/>
              <a:cxnLst/>
              <a:rect l="l" t="t" r="r" b="b"/>
              <a:pathLst>
                <a:path w="2739" h="774" extrusionOk="0">
                  <a:moveTo>
                    <a:pt x="1361" y="1"/>
                  </a:moveTo>
                  <a:cubicBezTo>
                    <a:pt x="988" y="1"/>
                    <a:pt x="613" y="4"/>
                    <a:pt x="234" y="11"/>
                  </a:cubicBezTo>
                  <a:cubicBezTo>
                    <a:pt x="56" y="11"/>
                    <a:pt x="1" y="218"/>
                    <a:pt x="14" y="451"/>
                  </a:cubicBezTo>
                  <a:cubicBezTo>
                    <a:pt x="14" y="713"/>
                    <a:pt x="139" y="768"/>
                    <a:pt x="276" y="768"/>
                  </a:cubicBezTo>
                  <a:cubicBezTo>
                    <a:pt x="368" y="772"/>
                    <a:pt x="458" y="774"/>
                    <a:pt x="547" y="774"/>
                  </a:cubicBezTo>
                  <a:cubicBezTo>
                    <a:pt x="725" y="774"/>
                    <a:pt x="899" y="768"/>
                    <a:pt x="1074" y="768"/>
                  </a:cubicBezTo>
                  <a:cubicBezTo>
                    <a:pt x="1542" y="768"/>
                    <a:pt x="2010" y="698"/>
                    <a:pt x="2463" y="588"/>
                  </a:cubicBezTo>
                  <a:cubicBezTo>
                    <a:pt x="2573" y="561"/>
                    <a:pt x="2738" y="588"/>
                    <a:pt x="2725" y="368"/>
                  </a:cubicBezTo>
                  <a:cubicBezTo>
                    <a:pt x="2725" y="176"/>
                    <a:pt x="2642" y="11"/>
                    <a:pt x="2477" y="11"/>
                  </a:cubicBezTo>
                  <a:cubicBezTo>
                    <a:pt x="2106" y="4"/>
                    <a:pt x="1734" y="1"/>
                    <a:pt x="1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8"/>
            <p:cNvSpPr/>
            <p:nvPr/>
          </p:nvSpPr>
          <p:spPr>
            <a:xfrm>
              <a:off x="6752300" y="511200"/>
              <a:ext cx="70200" cy="20075"/>
            </a:xfrm>
            <a:custGeom>
              <a:avLst/>
              <a:gdLst/>
              <a:ahLst/>
              <a:cxnLst/>
              <a:rect l="l" t="t" r="r" b="b"/>
              <a:pathLst>
                <a:path w="2808" h="803" extrusionOk="0">
                  <a:moveTo>
                    <a:pt x="2505" y="1"/>
                  </a:moveTo>
                  <a:cubicBezTo>
                    <a:pt x="1817" y="1"/>
                    <a:pt x="1129" y="1"/>
                    <a:pt x="441" y="15"/>
                  </a:cubicBezTo>
                  <a:cubicBezTo>
                    <a:pt x="358" y="15"/>
                    <a:pt x="276" y="83"/>
                    <a:pt x="193" y="138"/>
                  </a:cubicBezTo>
                  <a:cubicBezTo>
                    <a:pt x="70" y="235"/>
                    <a:pt x="1" y="373"/>
                    <a:pt x="43" y="593"/>
                  </a:cubicBezTo>
                  <a:cubicBezTo>
                    <a:pt x="76" y="764"/>
                    <a:pt x="168" y="803"/>
                    <a:pt x="269" y="803"/>
                  </a:cubicBezTo>
                  <a:cubicBezTo>
                    <a:pt x="289" y="803"/>
                    <a:pt x="310" y="801"/>
                    <a:pt x="331" y="799"/>
                  </a:cubicBezTo>
                  <a:cubicBezTo>
                    <a:pt x="496" y="799"/>
                    <a:pt x="675" y="786"/>
                    <a:pt x="854" y="758"/>
                  </a:cubicBezTo>
                  <a:lnTo>
                    <a:pt x="854" y="799"/>
                  </a:lnTo>
                  <a:cubicBezTo>
                    <a:pt x="1404" y="716"/>
                    <a:pt x="1954" y="620"/>
                    <a:pt x="2505" y="551"/>
                  </a:cubicBezTo>
                  <a:cubicBezTo>
                    <a:pt x="2642" y="524"/>
                    <a:pt x="2807" y="496"/>
                    <a:pt x="2794" y="276"/>
                  </a:cubicBezTo>
                  <a:cubicBezTo>
                    <a:pt x="2794" y="83"/>
                    <a:pt x="2642" y="1"/>
                    <a:pt x="25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8"/>
            <p:cNvSpPr/>
            <p:nvPr/>
          </p:nvSpPr>
          <p:spPr>
            <a:xfrm>
              <a:off x="7013700" y="501400"/>
              <a:ext cx="64700" cy="19450"/>
            </a:xfrm>
            <a:custGeom>
              <a:avLst/>
              <a:gdLst/>
              <a:ahLst/>
              <a:cxnLst/>
              <a:rect l="l" t="t" r="r" b="b"/>
              <a:pathLst>
                <a:path w="2588" h="778" extrusionOk="0">
                  <a:moveTo>
                    <a:pt x="1034" y="0"/>
                  </a:moveTo>
                  <a:cubicBezTo>
                    <a:pt x="817" y="0"/>
                    <a:pt x="599" y="12"/>
                    <a:pt x="386" y="49"/>
                  </a:cubicBezTo>
                  <a:cubicBezTo>
                    <a:pt x="221" y="63"/>
                    <a:pt x="1" y="159"/>
                    <a:pt x="28" y="475"/>
                  </a:cubicBezTo>
                  <a:cubicBezTo>
                    <a:pt x="43" y="778"/>
                    <a:pt x="248" y="750"/>
                    <a:pt x="413" y="765"/>
                  </a:cubicBezTo>
                  <a:cubicBezTo>
                    <a:pt x="514" y="769"/>
                    <a:pt x="615" y="771"/>
                    <a:pt x="716" y="771"/>
                  </a:cubicBezTo>
                  <a:cubicBezTo>
                    <a:pt x="918" y="771"/>
                    <a:pt x="1120" y="765"/>
                    <a:pt x="1321" y="765"/>
                  </a:cubicBezTo>
                  <a:lnTo>
                    <a:pt x="1321" y="737"/>
                  </a:lnTo>
                  <a:lnTo>
                    <a:pt x="2285" y="737"/>
                  </a:lnTo>
                  <a:cubicBezTo>
                    <a:pt x="2450" y="737"/>
                    <a:pt x="2587" y="682"/>
                    <a:pt x="2587" y="407"/>
                  </a:cubicBezTo>
                  <a:cubicBezTo>
                    <a:pt x="2574" y="145"/>
                    <a:pt x="2450" y="118"/>
                    <a:pt x="2312" y="104"/>
                  </a:cubicBezTo>
                  <a:cubicBezTo>
                    <a:pt x="1982" y="77"/>
                    <a:pt x="1666" y="22"/>
                    <a:pt x="1349" y="8"/>
                  </a:cubicBezTo>
                  <a:cubicBezTo>
                    <a:pt x="1245" y="3"/>
                    <a:pt x="1140" y="0"/>
                    <a:pt x="10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8"/>
            <p:cNvSpPr/>
            <p:nvPr/>
          </p:nvSpPr>
          <p:spPr>
            <a:xfrm>
              <a:off x="6871300" y="454100"/>
              <a:ext cx="48200" cy="19400"/>
            </a:xfrm>
            <a:custGeom>
              <a:avLst/>
              <a:gdLst/>
              <a:ahLst/>
              <a:cxnLst/>
              <a:rect l="l" t="t" r="r" b="b"/>
              <a:pathLst>
                <a:path w="1928" h="776" extrusionOk="0">
                  <a:moveTo>
                    <a:pt x="1006" y="1"/>
                  </a:moveTo>
                  <a:lnTo>
                    <a:pt x="1006" y="15"/>
                  </a:lnTo>
                  <a:lnTo>
                    <a:pt x="221" y="15"/>
                  </a:lnTo>
                  <a:cubicBezTo>
                    <a:pt x="214" y="15"/>
                    <a:pt x="207" y="14"/>
                    <a:pt x="200" y="14"/>
                  </a:cubicBezTo>
                  <a:cubicBezTo>
                    <a:pt x="51" y="14"/>
                    <a:pt x="1" y="160"/>
                    <a:pt x="1" y="318"/>
                  </a:cubicBezTo>
                  <a:cubicBezTo>
                    <a:pt x="1" y="496"/>
                    <a:pt x="1" y="744"/>
                    <a:pt x="180" y="744"/>
                  </a:cubicBezTo>
                  <a:cubicBezTo>
                    <a:pt x="427" y="751"/>
                    <a:pt x="676" y="775"/>
                    <a:pt x="923" y="775"/>
                  </a:cubicBezTo>
                  <a:cubicBezTo>
                    <a:pt x="1202" y="775"/>
                    <a:pt x="1479" y="744"/>
                    <a:pt x="1749" y="621"/>
                  </a:cubicBezTo>
                  <a:cubicBezTo>
                    <a:pt x="1859" y="566"/>
                    <a:pt x="1927" y="483"/>
                    <a:pt x="1914" y="304"/>
                  </a:cubicBezTo>
                  <a:cubicBezTo>
                    <a:pt x="1900" y="139"/>
                    <a:pt x="1831" y="43"/>
                    <a:pt x="1707" y="43"/>
                  </a:cubicBezTo>
                  <a:lnTo>
                    <a:pt x="1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8"/>
            <p:cNvSpPr/>
            <p:nvPr/>
          </p:nvSpPr>
          <p:spPr>
            <a:xfrm>
              <a:off x="6802200" y="451475"/>
              <a:ext cx="45050" cy="22050"/>
            </a:xfrm>
            <a:custGeom>
              <a:avLst/>
              <a:gdLst/>
              <a:ahLst/>
              <a:cxnLst/>
              <a:rect l="l" t="t" r="r" b="b"/>
              <a:pathLst>
                <a:path w="1802" h="882" extrusionOk="0">
                  <a:moveTo>
                    <a:pt x="1006" y="0"/>
                  </a:moveTo>
                  <a:cubicBezTo>
                    <a:pt x="968" y="0"/>
                    <a:pt x="930" y="3"/>
                    <a:pt x="894" y="10"/>
                  </a:cubicBezTo>
                  <a:cubicBezTo>
                    <a:pt x="716" y="23"/>
                    <a:pt x="578" y="23"/>
                    <a:pt x="454" y="38"/>
                  </a:cubicBezTo>
                  <a:cubicBezTo>
                    <a:pt x="248" y="65"/>
                    <a:pt x="0" y="133"/>
                    <a:pt x="13" y="478"/>
                  </a:cubicBezTo>
                  <a:cubicBezTo>
                    <a:pt x="28" y="766"/>
                    <a:pt x="248" y="849"/>
                    <a:pt x="454" y="876"/>
                  </a:cubicBezTo>
                  <a:cubicBezTo>
                    <a:pt x="490" y="880"/>
                    <a:pt x="527" y="882"/>
                    <a:pt x="563" y="882"/>
                  </a:cubicBezTo>
                  <a:cubicBezTo>
                    <a:pt x="924" y="882"/>
                    <a:pt x="1274" y="710"/>
                    <a:pt x="1624" y="698"/>
                  </a:cubicBezTo>
                  <a:cubicBezTo>
                    <a:pt x="1734" y="698"/>
                    <a:pt x="1789" y="574"/>
                    <a:pt x="1802" y="464"/>
                  </a:cubicBezTo>
                  <a:cubicBezTo>
                    <a:pt x="1802" y="313"/>
                    <a:pt x="1734" y="188"/>
                    <a:pt x="1624" y="148"/>
                  </a:cubicBezTo>
                  <a:cubicBezTo>
                    <a:pt x="1405" y="79"/>
                    <a:pt x="1197" y="0"/>
                    <a:pt x="10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8"/>
            <p:cNvSpPr/>
            <p:nvPr/>
          </p:nvSpPr>
          <p:spPr>
            <a:xfrm>
              <a:off x="6936325" y="600675"/>
              <a:ext cx="48525" cy="19500"/>
            </a:xfrm>
            <a:custGeom>
              <a:avLst/>
              <a:gdLst/>
              <a:ahLst/>
              <a:cxnLst/>
              <a:rect l="l" t="t" r="r" b="b"/>
              <a:pathLst>
                <a:path w="1941" h="780" extrusionOk="0">
                  <a:moveTo>
                    <a:pt x="885" y="0"/>
                  </a:moveTo>
                  <a:cubicBezTo>
                    <a:pt x="703" y="0"/>
                    <a:pt x="519" y="36"/>
                    <a:pt x="331" y="109"/>
                  </a:cubicBezTo>
                  <a:cubicBezTo>
                    <a:pt x="179" y="164"/>
                    <a:pt x="1" y="246"/>
                    <a:pt x="41" y="481"/>
                  </a:cubicBezTo>
                  <a:cubicBezTo>
                    <a:pt x="56" y="701"/>
                    <a:pt x="248" y="742"/>
                    <a:pt x="399" y="756"/>
                  </a:cubicBezTo>
                  <a:cubicBezTo>
                    <a:pt x="531" y="770"/>
                    <a:pt x="663" y="779"/>
                    <a:pt x="794" y="779"/>
                  </a:cubicBezTo>
                  <a:cubicBezTo>
                    <a:pt x="1184" y="779"/>
                    <a:pt x="1570" y="696"/>
                    <a:pt x="1940" y="398"/>
                  </a:cubicBezTo>
                  <a:cubicBezTo>
                    <a:pt x="1601" y="141"/>
                    <a:pt x="1249" y="0"/>
                    <a:pt x="8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8"/>
            <p:cNvSpPr/>
            <p:nvPr/>
          </p:nvSpPr>
          <p:spPr>
            <a:xfrm>
              <a:off x="6942525" y="449800"/>
              <a:ext cx="45075" cy="18475"/>
            </a:xfrm>
            <a:custGeom>
              <a:avLst/>
              <a:gdLst/>
              <a:ahLst/>
              <a:cxnLst/>
              <a:rect l="l" t="t" r="r" b="b"/>
              <a:pathLst>
                <a:path w="1803" h="739" extrusionOk="0">
                  <a:moveTo>
                    <a:pt x="809" y="1"/>
                  </a:moveTo>
                  <a:cubicBezTo>
                    <a:pt x="627" y="1"/>
                    <a:pt x="444" y="16"/>
                    <a:pt x="261" y="22"/>
                  </a:cubicBezTo>
                  <a:cubicBezTo>
                    <a:pt x="124" y="22"/>
                    <a:pt x="0" y="145"/>
                    <a:pt x="0" y="352"/>
                  </a:cubicBezTo>
                  <a:cubicBezTo>
                    <a:pt x="0" y="600"/>
                    <a:pt x="110" y="738"/>
                    <a:pt x="289" y="738"/>
                  </a:cubicBezTo>
                  <a:lnTo>
                    <a:pt x="1514" y="738"/>
                  </a:lnTo>
                  <a:cubicBezTo>
                    <a:pt x="1521" y="738"/>
                    <a:pt x="1529" y="739"/>
                    <a:pt x="1536" y="739"/>
                  </a:cubicBezTo>
                  <a:cubicBezTo>
                    <a:pt x="1664" y="739"/>
                    <a:pt x="1775" y="632"/>
                    <a:pt x="1789" y="490"/>
                  </a:cubicBezTo>
                  <a:cubicBezTo>
                    <a:pt x="1802" y="338"/>
                    <a:pt x="1692" y="228"/>
                    <a:pt x="1569" y="160"/>
                  </a:cubicBezTo>
                  <a:cubicBezTo>
                    <a:pt x="1319" y="31"/>
                    <a:pt x="1065" y="1"/>
                    <a:pt x="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8"/>
            <p:cNvSpPr/>
            <p:nvPr/>
          </p:nvSpPr>
          <p:spPr>
            <a:xfrm>
              <a:off x="7056025" y="547675"/>
              <a:ext cx="34750" cy="19025"/>
            </a:xfrm>
            <a:custGeom>
              <a:avLst/>
              <a:gdLst/>
              <a:ahLst/>
              <a:cxnLst/>
              <a:rect l="l" t="t" r="r" b="b"/>
              <a:pathLst>
                <a:path w="1390" h="761" extrusionOk="0">
                  <a:moveTo>
                    <a:pt x="1004" y="0"/>
                  </a:moveTo>
                  <a:cubicBezTo>
                    <a:pt x="798" y="14"/>
                    <a:pt x="592" y="14"/>
                    <a:pt x="386" y="14"/>
                  </a:cubicBezTo>
                  <a:cubicBezTo>
                    <a:pt x="372" y="13"/>
                    <a:pt x="358" y="13"/>
                    <a:pt x="345" y="13"/>
                  </a:cubicBezTo>
                  <a:cubicBezTo>
                    <a:pt x="168" y="13"/>
                    <a:pt x="13" y="103"/>
                    <a:pt x="0" y="372"/>
                  </a:cubicBezTo>
                  <a:cubicBezTo>
                    <a:pt x="0" y="694"/>
                    <a:pt x="168" y="759"/>
                    <a:pt x="352" y="759"/>
                  </a:cubicBezTo>
                  <a:cubicBezTo>
                    <a:pt x="372" y="759"/>
                    <a:pt x="393" y="759"/>
                    <a:pt x="413" y="757"/>
                  </a:cubicBezTo>
                  <a:lnTo>
                    <a:pt x="619" y="757"/>
                  </a:lnTo>
                  <a:cubicBezTo>
                    <a:pt x="639" y="753"/>
                    <a:pt x="660" y="752"/>
                    <a:pt x="682" y="752"/>
                  </a:cubicBezTo>
                  <a:cubicBezTo>
                    <a:pt x="735" y="752"/>
                    <a:pt x="794" y="760"/>
                    <a:pt x="854" y="760"/>
                  </a:cubicBezTo>
                  <a:cubicBezTo>
                    <a:pt x="938" y="760"/>
                    <a:pt x="1025" y="743"/>
                    <a:pt x="1101" y="660"/>
                  </a:cubicBezTo>
                  <a:cubicBezTo>
                    <a:pt x="1197" y="550"/>
                    <a:pt x="1389" y="482"/>
                    <a:pt x="1334" y="220"/>
                  </a:cubicBezTo>
                  <a:cubicBezTo>
                    <a:pt x="1279" y="14"/>
                    <a:pt x="1129" y="0"/>
                    <a:pt x="1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8"/>
            <p:cNvSpPr/>
            <p:nvPr/>
          </p:nvSpPr>
          <p:spPr>
            <a:xfrm>
              <a:off x="6884750" y="603750"/>
              <a:ext cx="38875" cy="16325"/>
            </a:xfrm>
            <a:custGeom>
              <a:avLst/>
              <a:gdLst/>
              <a:ahLst/>
              <a:cxnLst/>
              <a:rect l="l" t="t" r="r" b="b"/>
              <a:pathLst>
                <a:path w="1555" h="653" extrusionOk="0">
                  <a:moveTo>
                    <a:pt x="811" y="0"/>
                  </a:moveTo>
                  <a:cubicBezTo>
                    <a:pt x="619" y="13"/>
                    <a:pt x="413" y="41"/>
                    <a:pt x="206" y="55"/>
                  </a:cubicBezTo>
                  <a:cubicBezTo>
                    <a:pt x="83" y="68"/>
                    <a:pt x="13" y="193"/>
                    <a:pt x="13" y="330"/>
                  </a:cubicBezTo>
                  <a:cubicBezTo>
                    <a:pt x="0" y="481"/>
                    <a:pt x="83" y="606"/>
                    <a:pt x="193" y="619"/>
                  </a:cubicBezTo>
                  <a:cubicBezTo>
                    <a:pt x="325" y="642"/>
                    <a:pt x="457" y="653"/>
                    <a:pt x="587" y="653"/>
                  </a:cubicBezTo>
                  <a:cubicBezTo>
                    <a:pt x="848" y="653"/>
                    <a:pt x="1105" y="610"/>
                    <a:pt x="1362" y="536"/>
                  </a:cubicBezTo>
                  <a:cubicBezTo>
                    <a:pt x="1458" y="509"/>
                    <a:pt x="1554" y="413"/>
                    <a:pt x="1541" y="220"/>
                  </a:cubicBezTo>
                  <a:cubicBezTo>
                    <a:pt x="1513" y="28"/>
                    <a:pt x="1403" y="28"/>
                    <a:pt x="1293" y="13"/>
                  </a:cubicBezTo>
                  <a:cubicBezTo>
                    <a:pt x="1243" y="9"/>
                    <a:pt x="1191" y="8"/>
                    <a:pt x="1138" y="8"/>
                  </a:cubicBezTo>
                  <a:cubicBezTo>
                    <a:pt x="1031" y="8"/>
                    <a:pt x="921" y="13"/>
                    <a:pt x="811" y="13"/>
                  </a:cubicBezTo>
                  <a:lnTo>
                    <a:pt x="8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8"/>
          <p:cNvGrpSpPr/>
          <p:nvPr/>
        </p:nvGrpSpPr>
        <p:grpSpPr>
          <a:xfrm rot="10800000" flipH="1">
            <a:off x="4365717" y="-292711"/>
            <a:ext cx="959756" cy="597643"/>
            <a:chOff x="4819000" y="1410925"/>
            <a:chExt cx="327450" cy="203925"/>
          </a:xfrm>
        </p:grpSpPr>
        <p:sp>
          <p:nvSpPr>
            <p:cNvPr id="1043" name="Google Shape;1043;p8"/>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8"/>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8"/>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8"/>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8"/>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8"/>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8"/>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8"/>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 name="Google Shape;1051;p8"/>
          <p:cNvGrpSpPr/>
          <p:nvPr/>
        </p:nvGrpSpPr>
        <p:grpSpPr>
          <a:xfrm rot="10800000" flipH="1">
            <a:off x="8218734" y="4086964"/>
            <a:ext cx="424068" cy="382372"/>
            <a:chOff x="593975" y="1926100"/>
            <a:chExt cx="917300" cy="826750"/>
          </a:xfrm>
        </p:grpSpPr>
        <p:sp>
          <p:nvSpPr>
            <p:cNvPr id="1052" name="Google Shape;1052;p8"/>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8"/>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8"/>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8"/>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8"/>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8"/>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8"/>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8"/>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8"/>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8"/>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8"/>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8"/>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8"/>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8"/>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8"/>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8"/>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8"/>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8"/>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8"/>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8"/>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8"/>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8"/>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8"/>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8"/>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8"/>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8"/>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8"/>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8"/>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8"/>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8"/>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8"/>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8"/>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8"/>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8"/>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8"/>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8"/>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8"/>
          <p:cNvGrpSpPr/>
          <p:nvPr/>
        </p:nvGrpSpPr>
        <p:grpSpPr>
          <a:xfrm rot="6216072" flipH="1">
            <a:off x="8218491" y="2570535"/>
            <a:ext cx="424060" cy="474304"/>
            <a:chOff x="6809075" y="3709775"/>
            <a:chExt cx="385925" cy="431650"/>
          </a:xfrm>
        </p:grpSpPr>
        <p:sp>
          <p:nvSpPr>
            <p:cNvPr id="1089" name="Google Shape;1089;p8"/>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8"/>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8"/>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8"/>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8"/>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8"/>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8"/>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8"/>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8"/>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8"/>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8"/>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8"/>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8"/>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8"/>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3"/>
        <p:cNvGrpSpPr/>
        <p:nvPr/>
      </p:nvGrpSpPr>
      <p:grpSpPr>
        <a:xfrm>
          <a:off x="0" y="0"/>
          <a:ext cx="0" cy="0"/>
          <a:chOff x="0" y="0"/>
          <a:chExt cx="0" cy="0"/>
        </a:xfrm>
      </p:grpSpPr>
      <p:sp>
        <p:nvSpPr>
          <p:cNvPr id="1104" name="Google Shape;1104;p9"/>
          <p:cNvSpPr txBox="1">
            <a:spLocks noGrp="1"/>
          </p:cNvSpPr>
          <p:nvPr>
            <p:ph type="subTitle" idx="1"/>
          </p:nvPr>
        </p:nvSpPr>
        <p:spPr>
          <a:xfrm>
            <a:off x="769963" y="1395750"/>
            <a:ext cx="3562500" cy="29409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a:latin typeface="Lexend Light"/>
                <a:ea typeface="Lexend Light"/>
                <a:cs typeface="Lexend Light"/>
                <a:sym typeface="Lexend Light"/>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05" name="Google Shape;1105;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06" name="Google Shape;1106;p9"/>
          <p:cNvSpPr txBox="1">
            <a:spLocks noGrp="1"/>
          </p:cNvSpPr>
          <p:nvPr>
            <p:ph type="subTitle" idx="2"/>
          </p:nvPr>
        </p:nvSpPr>
        <p:spPr>
          <a:xfrm>
            <a:off x="4811538" y="1395750"/>
            <a:ext cx="3562500" cy="29409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1107" name="Google Shape;1107;p9"/>
          <p:cNvGrpSpPr/>
          <p:nvPr/>
        </p:nvGrpSpPr>
        <p:grpSpPr>
          <a:xfrm rot="7941567" flipH="1">
            <a:off x="-2023416" y="-2073971"/>
            <a:ext cx="5125935" cy="2891909"/>
            <a:chOff x="4092125" y="1569400"/>
            <a:chExt cx="941025" cy="530900"/>
          </a:xfrm>
        </p:grpSpPr>
        <p:sp>
          <p:nvSpPr>
            <p:cNvPr id="1108" name="Google Shape;1108;p9"/>
            <p:cNvSpPr/>
            <p:nvPr/>
          </p:nvSpPr>
          <p:spPr>
            <a:xfrm>
              <a:off x="4092125" y="1569400"/>
              <a:ext cx="941025" cy="530900"/>
            </a:xfrm>
            <a:custGeom>
              <a:avLst/>
              <a:gdLst/>
              <a:ahLst/>
              <a:cxnLst/>
              <a:rect l="l" t="t" r="r" b="b"/>
              <a:pathLst>
                <a:path w="37641" h="21236" extrusionOk="0">
                  <a:moveTo>
                    <a:pt x="23164" y="1"/>
                  </a:moveTo>
                  <a:cubicBezTo>
                    <a:pt x="20756" y="1"/>
                    <a:pt x="18712" y="1275"/>
                    <a:pt x="17287" y="3072"/>
                  </a:cubicBezTo>
                  <a:cubicBezTo>
                    <a:pt x="16178" y="4436"/>
                    <a:pt x="14980" y="4668"/>
                    <a:pt x="13495" y="4668"/>
                  </a:cubicBezTo>
                  <a:cubicBezTo>
                    <a:pt x="12731" y="4668"/>
                    <a:pt x="11890" y="4606"/>
                    <a:pt x="10945" y="4606"/>
                  </a:cubicBezTo>
                  <a:cubicBezTo>
                    <a:pt x="10534" y="4606"/>
                    <a:pt x="10103" y="4618"/>
                    <a:pt x="9651" y="4651"/>
                  </a:cubicBezTo>
                  <a:cubicBezTo>
                    <a:pt x="6142" y="4918"/>
                    <a:pt x="4387" y="7550"/>
                    <a:pt x="4212" y="10792"/>
                  </a:cubicBezTo>
                  <a:cubicBezTo>
                    <a:pt x="3952" y="14126"/>
                    <a:pt x="1" y="12814"/>
                    <a:pt x="267" y="17284"/>
                  </a:cubicBezTo>
                  <a:cubicBezTo>
                    <a:pt x="604" y="20983"/>
                    <a:pt x="5934" y="21061"/>
                    <a:pt x="6379" y="21061"/>
                  </a:cubicBezTo>
                  <a:cubicBezTo>
                    <a:pt x="6398" y="21061"/>
                    <a:pt x="6408" y="21060"/>
                    <a:pt x="6408" y="21060"/>
                  </a:cubicBezTo>
                  <a:cubicBezTo>
                    <a:pt x="6408" y="21060"/>
                    <a:pt x="11757" y="21236"/>
                    <a:pt x="17463" y="21236"/>
                  </a:cubicBezTo>
                  <a:lnTo>
                    <a:pt x="30355" y="21236"/>
                  </a:lnTo>
                  <a:cubicBezTo>
                    <a:pt x="33605" y="21236"/>
                    <a:pt x="36763" y="19832"/>
                    <a:pt x="37114" y="16056"/>
                  </a:cubicBezTo>
                  <a:cubicBezTo>
                    <a:pt x="37641" y="12112"/>
                    <a:pt x="35184" y="9655"/>
                    <a:pt x="32636" y="8511"/>
                  </a:cubicBezTo>
                  <a:cubicBezTo>
                    <a:pt x="30004" y="7459"/>
                    <a:pt x="30096" y="2286"/>
                    <a:pt x="26320" y="707"/>
                  </a:cubicBezTo>
                  <a:cubicBezTo>
                    <a:pt x="25217" y="218"/>
                    <a:pt x="24159" y="1"/>
                    <a:pt x="231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9"/>
            <p:cNvSpPr/>
            <p:nvPr/>
          </p:nvSpPr>
          <p:spPr>
            <a:xfrm>
              <a:off x="4836539" y="1629449"/>
              <a:ext cx="122850" cy="98175"/>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 name="Google Shape;1110;p9"/>
          <p:cNvSpPr/>
          <p:nvPr/>
        </p:nvSpPr>
        <p:spPr>
          <a:xfrm rot="-3805574" flipH="1">
            <a:off x="-259655" y="4007803"/>
            <a:ext cx="897889" cy="1192392"/>
          </a:xfrm>
          <a:custGeom>
            <a:avLst/>
            <a:gdLst/>
            <a:ahLst/>
            <a:cxnLst/>
            <a:rect l="l" t="t" r="r" b="b"/>
            <a:pathLst>
              <a:path w="15277" h="20287" extrusionOk="0">
                <a:moveTo>
                  <a:pt x="10374" y="0"/>
                </a:moveTo>
                <a:cubicBezTo>
                  <a:pt x="9929" y="0"/>
                  <a:pt x="9487" y="42"/>
                  <a:pt x="9051" y="110"/>
                </a:cubicBezTo>
                <a:cubicBezTo>
                  <a:pt x="6181" y="493"/>
                  <a:pt x="3753" y="1714"/>
                  <a:pt x="1781" y="3848"/>
                </a:cubicBezTo>
                <a:cubicBezTo>
                  <a:pt x="1207" y="4466"/>
                  <a:pt x="648" y="5143"/>
                  <a:pt x="309" y="5938"/>
                </a:cubicBezTo>
                <a:cubicBezTo>
                  <a:pt x="118" y="6394"/>
                  <a:pt x="0" y="6880"/>
                  <a:pt x="103" y="7380"/>
                </a:cubicBezTo>
                <a:cubicBezTo>
                  <a:pt x="265" y="8204"/>
                  <a:pt x="810" y="8690"/>
                  <a:pt x="1546" y="8999"/>
                </a:cubicBezTo>
                <a:cubicBezTo>
                  <a:pt x="2015" y="9200"/>
                  <a:pt x="2502" y="9264"/>
                  <a:pt x="2996" y="9264"/>
                </a:cubicBezTo>
                <a:cubicBezTo>
                  <a:pt x="3262" y="9264"/>
                  <a:pt x="3530" y="9245"/>
                  <a:pt x="3797" y="9220"/>
                </a:cubicBezTo>
                <a:cubicBezTo>
                  <a:pt x="5784" y="9014"/>
                  <a:pt x="7682" y="8484"/>
                  <a:pt x="9493" y="7645"/>
                </a:cubicBezTo>
                <a:cubicBezTo>
                  <a:pt x="9684" y="7557"/>
                  <a:pt x="9875" y="7483"/>
                  <a:pt x="10052" y="7395"/>
                </a:cubicBezTo>
                <a:lnTo>
                  <a:pt x="10081" y="7439"/>
                </a:lnTo>
                <a:cubicBezTo>
                  <a:pt x="10022" y="7498"/>
                  <a:pt x="9949" y="7557"/>
                  <a:pt x="9890" y="7616"/>
                </a:cubicBezTo>
                <a:cubicBezTo>
                  <a:pt x="8507" y="8970"/>
                  <a:pt x="7565" y="10544"/>
                  <a:pt x="7403" y="12516"/>
                </a:cubicBezTo>
                <a:cubicBezTo>
                  <a:pt x="7359" y="13164"/>
                  <a:pt x="7388" y="13826"/>
                  <a:pt x="7697" y="14415"/>
                </a:cubicBezTo>
                <a:cubicBezTo>
                  <a:pt x="7986" y="14942"/>
                  <a:pt x="8469" y="15314"/>
                  <a:pt x="9033" y="15314"/>
                </a:cubicBezTo>
                <a:cubicBezTo>
                  <a:pt x="9304" y="15314"/>
                  <a:pt x="9594" y="15228"/>
                  <a:pt x="9890" y="15033"/>
                </a:cubicBezTo>
                <a:cubicBezTo>
                  <a:pt x="10287" y="14753"/>
                  <a:pt x="10640" y="14415"/>
                  <a:pt x="10979" y="14076"/>
                </a:cubicBezTo>
                <a:cubicBezTo>
                  <a:pt x="11200" y="13870"/>
                  <a:pt x="11435" y="13664"/>
                  <a:pt x="11626" y="13487"/>
                </a:cubicBezTo>
                <a:lnTo>
                  <a:pt x="11626" y="13487"/>
                </a:lnTo>
                <a:cubicBezTo>
                  <a:pt x="11376" y="14179"/>
                  <a:pt x="11229" y="14944"/>
                  <a:pt x="11303" y="15739"/>
                </a:cubicBezTo>
                <a:cubicBezTo>
                  <a:pt x="11362" y="16298"/>
                  <a:pt x="11494" y="16813"/>
                  <a:pt x="11921" y="17211"/>
                </a:cubicBezTo>
                <a:cubicBezTo>
                  <a:pt x="12107" y="17389"/>
                  <a:pt x="12324" y="17478"/>
                  <a:pt x="12546" y="17478"/>
                </a:cubicBezTo>
                <a:cubicBezTo>
                  <a:pt x="12727" y="17478"/>
                  <a:pt x="12911" y="17418"/>
                  <a:pt x="13083" y="17299"/>
                </a:cubicBezTo>
                <a:cubicBezTo>
                  <a:pt x="13304" y="17167"/>
                  <a:pt x="13466" y="16975"/>
                  <a:pt x="13613" y="16784"/>
                </a:cubicBezTo>
                <a:cubicBezTo>
                  <a:pt x="13819" y="16519"/>
                  <a:pt x="14011" y="16254"/>
                  <a:pt x="14246" y="15945"/>
                </a:cubicBezTo>
                <a:lnTo>
                  <a:pt x="14246" y="15945"/>
                </a:lnTo>
                <a:cubicBezTo>
                  <a:pt x="13966" y="17490"/>
                  <a:pt x="14128" y="18933"/>
                  <a:pt x="14879" y="20272"/>
                </a:cubicBezTo>
                <a:lnTo>
                  <a:pt x="14879" y="20286"/>
                </a:lnTo>
                <a:lnTo>
                  <a:pt x="15011" y="20286"/>
                </a:lnTo>
                <a:cubicBezTo>
                  <a:pt x="15100" y="20183"/>
                  <a:pt x="15070" y="20095"/>
                  <a:pt x="15011" y="19992"/>
                </a:cubicBezTo>
                <a:cubicBezTo>
                  <a:pt x="14599" y="19197"/>
                  <a:pt x="14393" y="18329"/>
                  <a:pt x="14378" y="17431"/>
                </a:cubicBezTo>
                <a:cubicBezTo>
                  <a:pt x="14364" y="16475"/>
                  <a:pt x="14496" y="15548"/>
                  <a:pt x="14982" y="14694"/>
                </a:cubicBezTo>
                <a:cubicBezTo>
                  <a:pt x="15085" y="14518"/>
                  <a:pt x="15188" y="14341"/>
                  <a:pt x="15276" y="14164"/>
                </a:cubicBezTo>
                <a:lnTo>
                  <a:pt x="15276" y="13944"/>
                </a:lnTo>
                <a:cubicBezTo>
                  <a:pt x="15244" y="13928"/>
                  <a:pt x="15214" y="13920"/>
                  <a:pt x="15186" y="13920"/>
                </a:cubicBezTo>
                <a:cubicBezTo>
                  <a:pt x="15112" y="13920"/>
                  <a:pt x="15054" y="13972"/>
                  <a:pt x="15011" y="14047"/>
                </a:cubicBezTo>
                <a:cubicBezTo>
                  <a:pt x="14879" y="14297"/>
                  <a:pt x="14761" y="14532"/>
                  <a:pt x="14629" y="14783"/>
                </a:cubicBezTo>
                <a:cubicBezTo>
                  <a:pt x="14231" y="15548"/>
                  <a:pt x="13760" y="16269"/>
                  <a:pt x="13172" y="16902"/>
                </a:cubicBezTo>
                <a:cubicBezTo>
                  <a:pt x="12970" y="17123"/>
                  <a:pt x="12760" y="17229"/>
                  <a:pt x="12557" y="17229"/>
                </a:cubicBezTo>
                <a:cubicBezTo>
                  <a:pt x="12302" y="17229"/>
                  <a:pt x="12059" y="17060"/>
                  <a:pt x="11862" y="16740"/>
                </a:cubicBezTo>
                <a:cubicBezTo>
                  <a:pt x="11641" y="16372"/>
                  <a:pt x="11568" y="15945"/>
                  <a:pt x="11553" y="15518"/>
                </a:cubicBezTo>
                <a:cubicBezTo>
                  <a:pt x="11523" y="14312"/>
                  <a:pt x="11921" y="13223"/>
                  <a:pt x="12583" y="12207"/>
                </a:cubicBezTo>
                <a:cubicBezTo>
                  <a:pt x="12804" y="11869"/>
                  <a:pt x="13039" y="11530"/>
                  <a:pt x="13231" y="11177"/>
                </a:cubicBezTo>
                <a:cubicBezTo>
                  <a:pt x="13275" y="11089"/>
                  <a:pt x="13334" y="11000"/>
                  <a:pt x="13231" y="10942"/>
                </a:cubicBezTo>
                <a:cubicBezTo>
                  <a:pt x="13204" y="10927"/>
                  <a:pt x="13181" y="10920"/>
                  <a:pt x="13160" y="10920"/>
                </a:cubicBezTo>
                <a:cubicBezTo>
                  <a:pt x="13098" y="10920"/>
                  <a:pt x="13054" y="10975"/>
                  <a:pt x="13010" y="11030"/>
                </a:cubicBezTo>
                <a:cubicBezTo>
                  <a:pt x="12863" y="11265"/>
                  <a:pt x="12701" y="11471"/>
                  <a:pt x="12568" y="11707"/>
                </a:cubicBezTo>
                <a:cubicBezTo>
                  <a:pt x="11980" y="12708"/>
                  <a:pt x="11214" y="13532"/>
                  <a:pt x="10376" y="14312"/>
                </a:cubicBezTo>
                <a:cubicBezTo>
                  <a:pt x="10125" y="14547"/>
                  <a:pt x="9860" y="14783"/>
                  <a:pt x="9551" y="14930"/>
                </a:cubicBezTo>
                <a:cubicBezTo>
                  <a:pt x="9371" y="15014"/>
                  <a:pt x="9196" y="15055"/>
                  <a:pt x="9027" y="15055"/>
                </a:cubicBezTo>
                <a:cubicBezTo>
                  <a:pt x="8754" y="15055"/>
                  <a:pt x="8498" y="14947"/>
                  <a:pt x="8271" y="14738"/>
                </a:cubicBezTo>
                <a:cubicBezTo>
                  <a:pt x="7830" y="14341"/>
                  <a:pt x="7712" y="13811"/>
                  <a:pt x="7682" y="13267"/>
                </a:cubicBezTo>
                <a:cubicBezTo>
                  <a:pt x="7594" y="11854"/>
                  <a:pt x="8006" y="10588"/>
                  <a:pt x="8757" y="9411"/>
                </a:cubicBezTo>
                <a:cubicBezTo>
                  <a:pt x="9463" y="8293"/>
                  <a:pt x="10405" y="7410"/>
                  <a:pt x="11465" y="6630"/>
                </a:cubicBezTo>
                <a:cubicBezTo>
                  <a:pt x="11538" y="6585"/>
                  <a:pt x="11656" y="6512"/>
                  <a:pt x="11582" y="6394"/>
                </a:cubicBezTo>
                <a:cubicBezTo>
                  <a:pt x="11555" y="6351"/>
                  <a:pt x="11524" y="6335"/>
                  <a:pt x="11491" y="6335"/>
                </a:cubicBezTo>
                <a:cubicBezTo>
                  <a:pt x="11435" y="6335"/>
                  <a:pt x="11373" y="6381"/>
                  <a:pt x="11317" y="6409"/>
                </a:cubicBezTo>
                <a:cubicBezTo>
                  <a:pt x="11288" y="6409"/>
                  <a:pt x="11273" y="6424"/>
                  <a:pt x="11259" y="6438"/>
                </a:cubicBezTo>
                <a:cubicBezTo>
                  <a:pt x="10008" y="7189"/>
                  <a:pt x="8698" y="7792"/>
                  <a:pt x="7315" y="8219"/>
                </a:cubicBezTo>
                <a:cubicBezTo>
                  <a:pt x="5877" y="8679"/>
                  <a:pt x="4424" y="8985"/>
                  <a:pt x="2917" y="8985"/>
                </a:cubicBezTo>
                <a:cubicBezTo>
                  <a:pt x="2882" y="8985"/>
                  <a:pt x="2847" y="8985"/>
                  <a:pt x="2811" y="8984"/>
                </a:cubicBezTo>
                <a:cubicBezTo>
                  <a:pt x="2223" y="8984"/>
                  <a:pt x="1649" y="8852"/>
                  <a:pt x="1163" y="8499"/>
                </a:cubicBezTo>
                <a:cubicBezTo>
                  <a:pt x="530" y="8057"/>
                  <a:pt x="221" y="7468"/>
                  <a:pt x="368" y="6688"/>
                </a:cubicBezTo>
                <a:cubicBezTo>
                  <a:pt x="427" y="6276"/>
                  <a:pt x="589" y="5908"/>
                  <a:pt x="795" y="5555"/>
                </a:cubicBezTo>
                <a:cubicBezTo>
                  <a:pt x="1443" y="4496"/>
                  <a:pt x="2252" y="3598"/>
                  <a:pt x="3238" y="2833"/>
                </a:cubicBezTo>
                <a:cubicBezTo>
                  <a:pt x="5360" y="1163"/>
                  <a:pt x="7769" y="283"/>
                  <a:pt x="10462" y="283"/>
                </a:cubicBezTo>
                <a:cubicBezTo>
                  <a:pt x="10570" y="283"/>
                  <a:pt x="10679" y="284"/>
                  <a:pt x="10788" y="287"/>
                </a:cubicBezTo>
                <a:lnTo>
                  <a:pt x="11156" y="287"/>
                </a:lnTo>
                <a:cubicBezTo>
                  <a:pt x="11229" y="287"/>
                  <a:pt x="11273" y="257"/>
                  <a:pt x="11288" y="199"/>
                </a:cubicBezTo>
                <a:cubicBezTo>
                  <a:pt x="11303" y="110"/>
                  <a:pt x="11244" y="81"/>
                  <a:pt x="11170" y="51"/>
                </a:cubicBezTo>
                <a:cubicBezTo>
                  <a:pt x="11141" y="51"/>
                  <a:pt x="11097" y="51"/>
                  <a:pt x="11067" y="37"/>
                </a:cubicBezTo>
                <a:cubicBezTo>
                  <a:pt x="10836" y="11"/>
                  <a:pt x="10605" y="0"/>
                  <a:pt x="10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 name="Google Shape;1111;p9"/>
          <p:cNvGrpSpPr/>
          <p:nvPr/>
        </p:nvGrpSpPr>
        <p:grpSpPr>
          <a:xfrm>
            <a:off x="6694912" y="-248231"/>
            <a:ext cx="424054" cy="474297"/>
            <a:chOff x="6809075" y="3709775"/>
            <a:chExt cx="385925" cy="431650"/>
          </a:xfrm>
        </p:grpSpPr>
        <p:sp>
          <p:nvSpPr>
            <p:cNvPr id="1112" name="Google Shape;1112;p9"/>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9"/>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9"/>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9"/>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9"/>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9"/>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9"/>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9"/>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9"/>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9"/>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9"/>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9"/>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9"/>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9"/>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 name="Google Shape;1126;p9"/>
          <p:cNvSpPr/>
          <p:nvPr/>
        </p:nvSpPr>
        <p:spPr>
          <a:xfrm rot="9837978">
            <a:off x="6987841" y="4622449"/>
            <a:ext cx="3254610" cy="722421"/>
          </a:xfrm>
          <a:custGeom>
            <a:avLst/>
            <a:gdLst/>
            <a:ahLst/>
            <a:cxnLst/>
            <a:rect l="l" t="t" r="r" b="b"/>
            <a:pathLst>
              <a:path w="44673" h="9916" extrusionOk="0">
                <a:moveTo>
                  <a:pt x="0" y="0"/>
                </a:moveTo>
                <a:cubicBezTo>
                  <a:pt x="165" y="2793"/>
                  <a:pt x="1596" y="5531"/>
                  <a:pt x="3784" y="7320"/>
                </a:cubicBezTo>
                <a:cubicBezTo>
                  <a:pt x="5957" y="9070"/>
                  <a:pt x="8755" y="9916"/>
                  <a:pt x="11555" y="9916"/>
                </a:cubicBezTo>
                <a:cubicBezTo>
                  <a:pt x="12584" y="9916"/>
                  <a:pt x="13613" y="9801"/>
                  <a:pt x="14611" y="9576"/>
                </a:cubicBezTo>
                <a:cubicBezTo>
                  <a:pt x="17630" y="8885"/>
                  <a:pt x="20475" y="7263"/>
                  <a:pt x="23566" y="7263"/>
                </a:cubicBezTo>
                <a:cubicBezTo>
                  <a:pt x="23617" y="7263"/>
                  <a:pt x="23668" y="7264"/>
                  <a:pt x="23719" y="7265"/>
                </a:cubicBezTo>
                <a:cubicBezTo>
                  <a:pt x="26430" y="7320"/>
                  <a:pt x="28961" y="8668"/>
                  <a:pt x="31643" y="9081"/>
                </a:cubicBezTo>
                <a:cubicBezTo>
                  <a:pt x="32189" y="9163"/>
                  <a:pt x="32740" y="9203"/>
                  <a:pt x="33291" y="9203"/>
                </a:cubicBezTo>
                <a:cubicBezTo>
                  <a:pt x="36616" y="9203"/>
                  <a:pt x="39942" y="7740"/>
                  <a:pt x="42114" y="5214"/>
                </a:cubicBezTo>
                <a:cubicBezTo>
                  <a:pt x="43407" y="3743"/>
                  <a:pt x="44273" y="1912"/>
                  <a:pt x="446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9"/>
          <p:cNvSpPr/>
          <p:nvPr/>
        </p:nvSpPr>
        <p:spPr>
          <a:xfrm rot="7764463">
            <a:off x="3004369" y="4948445"/>
            <a:ext cx="911949" cy="492881"/>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9"/>
          <p:cNvSpPr/>
          <p:nvPr/>
        </p:nvSpPr>
        <p:spPr>
          <a:xfrm rot="-2700000">
            <a:off x="8515799" y="2442415"/>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 name="Google Shape;1129;p9"/>
          <p:cNvGrpSpPr/>
          <p:nvPr/>
        </p:nvGrpSpPr>
        <p:grpSpPr>
          <a:xfrm>
            <a:off x="8556939" y="4187030"/>
            <a:ext cx="236881" cy="264947"/>
            <a:chOff x="6809075" y="3709775"/>
            <a:chExt cx="385925" cy="431650"/>
          </a:xfrm>
        </p:grpSpPr>
        <p:sp>
          <p:nvSpPr>
            <p:cNvPr id="1130" name="Google Shape;1130;p9"/>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9"/>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9"/>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9"/>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9"/>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9"/>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9"/>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9"/>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9"/>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9"/>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9"/>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9"/>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9"/>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9"/>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9"/>
          <p:cNvGrpSpPr/>
          <p:nvPr/>
        </p:nvGrpSpPr>
        <p:grpSpPr>
          <a:xfrm>
            <a:off x="619206" y="763913"/>
            <a:ext cx="188039" cy="296415"/>
            <a:chOff x="4749525" y="2413575"/>
            <a:chExt cx="311271" cy="490672"/>
          </a:xfrm>
        </p:grpSpPr>
        <p:sp>
          <p:nvSpPr>
            <p:cNvPr id="1145" name="Google Shape;1145;p9"/>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9"/>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9"/>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9"/>
          <p:cNvGrpSpPr/>
          <p:nvPr/>
        </p:nvGrpSpPr>
        <p:grpSpPr>
          <a:xfrm flipH="1">
            <a:off x="8336756" y="763913"/>
            <a:ext cx="188039" cy="296415"/>
            <a:chOff x="4749525" y="2413575"/>
            <a:chExt cx="311271" cy="490672"/>
          </a:xfrm>
        </p:grpSpPr>
        <p:sp>
          <p:nvSpPr>
            <p:cNvPr id="1149" name="Google Shape;1149;p9"/>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9"/>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9"/>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 name="Google Shape;1152;p9"/>
          <p:cNvGrpSpPr/>
          <p:nvPr/>
        </p:nvGrpSpPr>
        <p:grpSpPr>
          <a:xfrm rot="-8779617">
            <a:off x="-360231" y="1828202"/>
            <a:ext cx="733503" cy="456756"/>
            <a:chOff x="4819000" y="1410925"/>
            <a:chExt cx="327450" cy="203925"/>
          </a:xfrm>
        </p:grpSpPr>
        <p:sp>
          <p:nvSpPr>
            <p:cNvPr id="1153" name="Google Shape;1153;p9"/>
            <p:cNvSpPr/>
            <p:nvPr/>
          </p:nvSpPr>
          <p:spPr>
            <a:xfrm>
              <a:off x="4849275" y="1436700"/>
              <a:ext cx="267250" cy="152275"/>
            </a:xfrm>
            <a:custGeom>
              <a:avLst/>
              <a:gdLst/>
              <a:ahLst/>
              <a:cxnLst/>
              <a:rect l="l" t="t" r="r" b="b"/>
              <a:pathLst>
                <a:path w="10690" h="6091" extrusionOk="0">
                  <a:moveTo>
                    <a:pt x="5458" y="1"/>
                  </a:moveTo>
                  <a:cubicBezTo>
                    <a:pt x="3675" y="1"/>
                    <a:pt x="1127" y="412"/>
                    <a:pt x="551" y="2191"/>
                  </a:cubicBezTo>
                  <a:cubicBezTo>
                    <a:pt x="0" y="3869"/>
                    <a:pt x="991" y="4942"/>
                    <a:pt x="2504" y="5520"/>
                  </a:cubicBezTo>
                  <a:cubicBezTo>
                    <a:pt x="3518" y="5914"/>
                    <a:pt x="4772" y="6090"/>
                    <a:pt x="5955" y="6090"/>
                  </a:cubicBezTo>
                  <a:cubicBezTo>
                    <a:pt x="7291" y="6090"/>
                    <a:pt x="8537" y="5866"/>
                    <a:pt x="9245" y="5479"/>
                  </a:cubicBezTo>
                  <a:cubicBezTo>
                    <a:pt x="10249" y="4929"/>
                    <a:pt x="10690" y="3966"/>
                    <a:pt x="10429" y="2838"/>
                  </a:cubicBezTo>
                  <a:cubicBezTo>
                    <a:pt x="9974" y="842"/>
                    <a:pt x="7897" y="114"/>
                    <a:pt x="6067" y="17"/>
                  </a:cubicBezTo>
                  <a:cubicBezTo>
                    <a:pt x="5878" y="7"/>
                    <a:pt x="5674" y="1"/>
                    <a:pt x="54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9"/>
            <p:cNvSpPr/>
            <p:nvPr/>
          </p:nvSpPr>
          <p:spPr>
            <a:xfrm>
              <a:off x="4872975" y="1495200"/>
              <a:ext cx="11050" cy="9700"/>
            </a:xfrm>
            <a:custGeom>
              <a:avLst/>
              <a:gdLst/>
              <a:ahLst/>
              <a:cxnLst/>
              <a:rect l="l" t="t" r="r" b="b"/>
              <a:pathLst>
                <a:path w="442" h="388" extrusionOk="0">
                  <a:moveTo>
                    <a:pt x="262" y="1"/>
                  </a:moveTo>
                  <a:cubicBezTo>
                    <a:pt x="257" y="1"/>
                    <a:pt x="253" y="1"/>
                    <a:pt x="249" y="3"/>
                  </a:cubicBezTo>
                  <a:cubicBezTo>
                    <a:pt x="166" y="16"/>
                    <a:pt x="111" y="113"/>
                    <a:pt x="1" y="208"/>
                  </a:cubicBezTo>
                  <a:cubicBezTo>
                    <a:pt x="111" y="278"/>
                    <a:pt x="180" y="333"/>
                    <a:pt x="235" y="388"/>
                  </a:cubicBezTo>
                  <a:cubicBezTo>
                    <a:pt x="304" y="291"/>
                    <a:pt x="373" y="208"/>
                    <a:pt x="441" y="126"/>
                  </a:cubicBezTo>
                  <a:cubicBezTo>
                    <a:pt x="378" y="75"/>
                    <a:pt x="314"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9"/>
            <p:cNvSpPr/>
            <p:nvPr/>
          </p:nvSpPr>
          <p:spPr>
            <a:xfrm>
              <a:off x="4921500" y="1456000"/>
              <a:ext cx="8975" cy="8650"/>
            </a:xfrm>
            <a:custGeom>
              <a:avLst/>
              <a:gdLst/>
              <a:ahLst/>
              <a:cxnLst/>
              <a:rect l="l" t="t" r="r" b="b"/>
              <a:pathLst>
                <a:path w="359" h="346" extrusionOk="0">
                  <a:moveTo>
                    <a:pt x="190" y="1"/>
                  </a:moveTo>
                  <a:cubicBezTo>
                    <a:pt x="123" y="1"/>
                    <a:pt x="39" y="75"/>
                    <a:pt x="14" y="125"/>
                  </a:cubicBezTo>
                  <a:cubicBezTo>
                    <a:pt x="0" y="167"/>
                    <a:pt x="83" y="250"/>
                    <a:pt x="138" y="346"/>
                  </a:cubicBezTo>
                  <a:cubicBezTo>
                    <a:pt x="234" y="263"/>
                    <a:pt x="289" y="222"/>
                    <a:pt x="358" y="167"/>
                  </a:cubicBezTo>
                  <a:cubicBezTo>
                    <a:pt x="303" y="112"/>
                    <a:pt x="261" y="2"/>
                    <a:pt x="206" y="2"/>
                  </a:cubicBezTo>
                  <a:cubicBezTo>
                    <a:pt x="201" y="1"/>
                    <a:pt x="19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9"/>
            <p:cNvSpPr/>
            <p:nvPr/>
          </p:nvSpPr>
          <p:spPr>
            <a:xfrm>
              <a:off x="5043950" y="1568850"/>
              <a:ext cx="8950" cy="7925"/>
            </a:xfrm>
            <a:custGeom>
              <a:avLst/>
              <a:gdLst/>
              <a:ahLst/>
              <a:cxnLst/>
              <a:rect l="l" t="t" r="r" b="b"/>
              <a:pathLst>
                <a:path w="358" h="317" extrusionOk="0">
                  <a:moveTo>
                    <a:pt x="220" y="1"/>
                  </a:moveTo>
                  <a:cubicBezTo>
                    <a:pt x="165" y="56"/>
                    <a:pt x="96" y="97"/>
                    <a:pt x="0" y="193"/>
                  </a:cubicBezTo>
                  <a:cubicBezTo>
                    <a:pt x="110" y="248"/>
                    <a:pt x="178" y="317"/>
                    <a:pt x="248" y="317"/>
                  </a:cubicBezTo>
                  <a:cubicBezTo>
                    <a:pt x="289" y="317"/>
                    <a:pt x="358" y="207"/>
                    <a:pt x="358" y="179"/>
                  </a:cubicBezTo>
                  <a:cubicBezTo>
                    <a:pt x="330" y="111"/>
                    <a:pt x="261" y="56"/>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9"/>
            <p:cNvSpPr/>
            <p:nvPr/>
          </p:nvSpPr>
          <p:spPr>
            <a:xfrm>
              <a:off x="5057000" y="1525150"/>
              <a:ext cx="6225" cy="7950"/>
            </a:xfrm>
            <a:custGeom>
              <a:avLst/>
              <a:gdLst/>
              <a:ahLst/>
              <a:cxnLst/>
              <a:rect l="l" t="t" r="r" b="b"/>
              <a:pathLst>
                <a:path w="249" h="318" extrusionOk="0">
                  <a:moveTo>
                    <a:pt x="139" y="1"/>
                  </a:moveTo>
                  <a:cubicBezTo>
                    <a:pt x="97" y="43"/>
                    <a:pt x="14" y="70"/>
                    <a:pt x="1" y="111"/>
                  </a:cubicBezTo>
                  <a:cubicBezTo>
                    <a:pt x="1" y="166"/>
                    <a:pt x="56" y="221"/>
                    <a:pt x="111" y="318"/>
                  </a:cubicBezTo>
                  <a:cubicBezTo>
                    <a:pt x="179" y="235"/>
                    <a:pt x="249" y="194"/>
                    <a:pt x="249" y="153"/>
                  </a:cubicBezTo>
                  <a:cubicBezTo>
                    <a:pt x="249" y="98"/>
                    <a:pt x="179" y="56"/>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9"/>
            <p:cNvSpPr/>
            <p:nvPr/>
          </p:nvSpPr>
          <p:spPr>
            <a:xfrm>
              <a:off x="5082100" y="1499375"/>
              <a:ext cx="4850" cy="5525"/>
            </a:xfrm>
            <a:custGeom>
              <a:avLst/>
              <a:gdLst/>
              <a:ahLst/>
              <a:cxnLst/>
              <a:rect l="l" t="t" r="r" b="b"/>
              <a:pathLst>
                <a:path w="194" h="221" extrusionOk="0">
                  <a:moveTo>
                    <a:pt x="111" y="1"/>
                  </a:moveTo>
                  <a:cubicBezTo>
                    <a:pt x="56" y="56"/>
                    <a:pt x="15" y="96"/>
                    <a:pt x="1" y="138"/>
                  </a:cubicBezTo>
                  <a:cubicBezTo>
                    <a:pt x="1" y="166"/>
                    <a:pt x="70" y="221"/>
                    <a:pt x="98" y="221"/>
                  </a:cubicBezTo>
                  <a:cubicBezTo>
                    <a:pt x="138" y="206"/>
                    <a:pt x="180" y="166"/>
                    <a:pt x="193" y="124"/>
                  </a:cubicBezTo>
                  <a:cubicBezTo>
                    <a:pt x="193" y="96"/>
                    <a:pt x="138" y="56"/>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9"/>
            <p:cNvSpPr/>
            <p:nvPr/>
          </p:nvSpPr>
          <p:spPr>
            <a:xfrm>
              <a:off x="4923550" y="1484750"/>
              <a:ext cx="99100" cy="56250"/>
            </a:xfrm>
            <a:custGeom>
              <a:avLst/>
              <a:gdLst/>
              <a:ahLst/>
              <a:cxnLst/>
              <a:rect l="l" t="t" r="r" b="b"/>
              <a:pathLst>
                <a:path w="3964" h="2250" extrusionOk="0">
                  <a:moveTo>
                    <a:pt x="2008" y="0"/>
                  </a:moveTo>
                  <a:cubicBezTo>
                    <a:pt x="1342" y="0"/>
                    <a:pt x="425" y="161"/>
                    <a:pt x="207" y="806"/>
                  </a:cubicBezTo>
                  <a:cubicBezTo>
                    <a:pt x="1" y="1424"/>
                    <a:pt x="372" y="1824"/>
                    <a:pt x="936" y="2044"/>
                  </a:cubicBezTo>
                  <a:cubicBezTo>
                    <a:pt x="1311" y="2186"/>
                    <a:pt x="1774" y="2249"/>
                    <a:pt x="2210" y="2249"/>
                  </a:cubicBezTo>
                  <a:cubicBezTo>
                    <a:pt x="2703" y="2249"/>
                    <a:pt x="3163" y="2169"/>
                    <a:pt x="3426" y="2030"/>
                  </a:cubicBezTo>
                  <a:cubicBezTo>
                    <a:pt x="3798" y="1824"/>
                    <a:pt x="3963" y="1466"/>
                    <a:pt x="3866" y="1053"/>
                  </a:cubicBezTo>
                  <a:cubicBezTo>
                    <a:pt x="3701" y="311"/>
                    <a:pt x="2931" y="35"/>
                    <a:pt x="2257" y="8"/>
                  </a:cubicBezTo>
                  <a:cubicBezTo>
                    <a:pt x="2180" y="3"/>
                    <a:pt x="2096" y="0"/>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9"/>
            <p:cNvSpPr/>
            <p:nvPr/>
          </p:nvSpPr>
          <p:spPr>
            <a:xfrm>
              <a:off x="4819000" y="1410925"/>
              <a:ext cx="327450" cy="203925"/>
            </a:xfrm>
            <a:custGeom>
              <a:avLst/>
              <a:gdLst/>
              <a:ahLst/>
              <a:cxnLst/>
              <a:rect l="l" t="t" r="r" b="b"/>
              <a:pathLst>
                <a:path w="13098" h="8157" extrusionOk="0">
                  <a:moveTo>
                    <a:pt x="6568" y="176"/>
                  </a:moveTo>
                  <a:cubicBezTo>
                    <a:pt x="8401" y="176"/>
                    <a:pt x="10386" y="546"/>
                    <a:pt x="11667" y="1943"/>
                  </a:cubicBezTo>
                  <a:cubicBezTo>
                    <a:pt x="12451" y="2796"/>
                    <a:pt x="12878" y="4061"/>
                    <a:pt x="12643" y="5217"/>
                  </a:cubicBezTo>
                  <a:cubicBezTo>
                    <a:pt x="12438" y="6331"/>
                    <a:pt x="11585" y="7116"/>
                    <a:pt x="10539" y="7487"/>
                  </a:cubicBezTo>
                  <a:cubicBezTo>
                    <a:pt x="9466" y="7874"/>
                    <a:pt x="8297" y="7983"/>
                    <a:pt x="7167" y="7983"/>
                  </a:cubicBezTo>
                  <a:cubicBezTo>
                    <a:pt x="7094" y="7983"/>
                    <a:pt x="7021" y="7983"/>
                    <a:pt x="6948" y="7982"/>
                  </a:cubicBezTo>
                  <a:cubicBezTo>
                    <a:pt x="5587" y="7954"/>
                    <a:pt x="4198" y="7749"/>
                    <a:pt x="2920" y="7240"/>
                  </a:cubicBezTo>
                  <a:lnTo>
                    <a:pt x="2920" y="7240"/>
                  </a:lnTo>
                  <a:cubicBezTo>
                    <a:pt x="2919" y="7240"/>
                    <a:pt x="2918" y="7239"/>
                    <a:pt x="2917" y="7239"/>
                  </a:cubicBezTo>
                  <a:lnTo>
                    <a:pt x="2917" y="7239"/>
                  </a:lnTo>
                  <a:cubicBezTo>
                    <a:pt x="2917" y="7239"/>
                    <a:pt x="2917" y="7239"/>
                    <a:pt x="2917" y="7239"/>
                  </a:cubicBezTo>
                  <a:cubicBezTo>
                    <a:pt x="1940" y="6826"/>
                    <a:pt x="964" y="6180"/>
                    <a:pt x="578" y="5148"/>
                  </a:cubicBezTo>
                  <a:cubicBezTo>
                    <a:pt x="206" y="4185"/>
                    <a:pt x="399" y="2974"/>
                    <a:pt x="991" y="2135"/>
                  </a:cubicBezTo>
                  <a:cubicBezTo>
                    <a:pt x="2092" y="567"/>
                    <a:pt x="4389" y="237"/>
                    <a:pt x="6164" y="182"/>
                  </a:cubicBezTo>
                  <a:cubicBezTo>
                    <a:pt x="6298" y="178"/>
                    <a:pt x="6433" y="176"/>
                    <a:pt x="6568" y="176"/>
                  </a:cubicBezTo>
                  <a:close/>
                  <a:moveTo>
                    <a:pt x="6443" y="1"/>
                  </a:moveTo>
                  <a:cubicBezTo>
                    <a:pt x="4600" y="1"/>
                    <a:pt x="2364" y="313"/>
                    <a:pt x="1074" y="1736"/>
                  </a:cubicBezTo>
                  <a:cubicBezTo>
                    <a:pt x="303" y="2603"/>
                    <a:pt x="1" y="3965"/>
                    <a:pt x="358" y="5065"/>
                  </a:cubicBezTo>
                  <a:cubicBezTo>
                    <a:pt x="743" y="6233"/>
                    <a:pt x="1785" y="6961"/>
                    <a:pt x="2869" y="7401"/>
                  </a:cubicBezTo>
                  <a:lnTo>
                    <a:pt x="2869" y="7401"/>
                  </a:lnTo>
                  <a:cubicBezTo>
                    <a:pt x="2871" y="7402"/>
                    <a:pt x="2873" y="7403"/>
                    <a:pt x="2875" y="7404"/>
                  </a:cubicBezTo>
                  <a:cubicBezTo>
                    <a:pt x="2875" y="7404"/>
                    <a:pt x="2875" y="7404"/>
                    <a:pt x="2875" y="7404"/>
                  </a:cubicBezTo>
                  <a:lnTo>
                    <a:pt x="2875" y="7404"/>
                  </a:lnTo>
                  <a:cubicBezTo>
                    <a:pt x="2883" y="7408"/>
                    <a:pt x="2890" y="7411"/>
                    <a:pt x="2897" y="7413"/>
                  </a:cubicBezTo>
                  <a:lnTo>
                    <a:pt x="2897" y="7413"/>
                  </a:lnTo>
                  <a:cubicBezTo>
                    <a:pt x="4101" y="7902"/>
                    <a:pt x="5401" y="8107"/>
                    <a:pt x="6687" y="8147"/>
                  </a:cubicBezTo>
                  <a:cubicBezTo>
                    <a:pt x="6872" y="8153"/>
                    <a:pt x="7058" y="8157"/>
                    <a:pt x="7245" y="8157"/>
                  </a:cubicBezTo>
                  <a:cubicBezTo>
                    <a:pt x="8265" y="8157"/>
                    <a:pt x="9300" y="8053"/>
                    <a:pt x="10277" y="7762"/>
                  </a:cubicBezTo>
                  <a:cubicBezTo>
                    <a:pt x="11295" y="7459"/>
                    <a:pt x="12231" y="6854"/>
                    <a:pt x="12643" y="5836"/>
                  </a:cubicBezTo>
                  <a:cubicBezTo>
                    <a:pt x="13098" y="4749"/>
                    <a:pt x="12864" y="3456"/>
                    <a:pt x="12273" y="2479"/>
                  </a:cubicBezTo>
                  <a:cubicBezTo>
                    <a:pt x="11130" y="580"/>
                    <a:pt x="8751" y="17"/>
                    <a:pt x="6687" y="2"/>
                  </a:cubicBezTo>
                  <a:cubicBezTo>
                    <a:pt x="6606" y="1"/>
                    <a:pt x="6525" y="1"/>
                    <a:pt x="6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9"/>
          <p:cNvGrpSpPr/>
          <p:nvPr/>
        </p:nvGrpSpPr>
        <p:grpSpPr>
          <a:xfrm>
            <a:off x="8684860" y="1266182"/>
            <a:ext cx="656316" cy="786796"/>
            <a:chOff x="5937150" y="5007400"/>
            <a:chExt cx="373225" cy="447450"/>
          </a:xfrm>
        </p:grpSpPr>
        <p:sp>
          <p:nvSpPr>
            <p:cNvPr id="1162" name="Google Shape;1162;p9"/>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9"/>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9"/>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65"/>
        <p:cNvGrpSpPr/>
        <p:nvPr/>
      </p:nvGrpSpPr>
      <p:grpSpPr>
        <a:xfrm>
          <a:off x="0" y="0"/>
          <a:ext cx="0" cy="0"/>
          <a:chOff x="0" y="0"/>
          <a:chExt cx="0" cy="0"/>
        </a:xfrm>
      </p:grpSpPr>
      <p:sp>
        <p:nvSpPr>
          <p:cNvPr id="1166" name="Google Shape;1166;p10"/>
          <p:cNvSpPr txBox="1">
            <a:spLocks noGrp="1"/>
          </p:cNvSpPr>
          <p:nvPr>
            <p:ph type="title"/>
          </p:nvPr>
        </p:nvSpPr>
        <p:spPr>
          <a:xfrm>
            <a:off x="740550" y="3910025"/>
            <a:ext cx="7662900" cy="693900"/>
          </a:xfrm>
          <a:prstGeom prst="rect">
            <a:avLst/>
          </a:prstGeom>
          <a:solidFill>
            <a:schemeClr val="accent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167" name="Google Shape;1167;p10"/>
          <p:cNvSpPr/>
          <p:nvPr/>
        </p:nvSpPr>
        <p:spPr>
          <a:xfrm rot="-2700000">
            <a:off x="-1007451" y="1827990"/>
            <a:ext cx="1729873" cy="1382420"/>
          </a:xfrm>
          <a:custGeom>
            <a:avLst/>
            <a:gdLst/>
            <a:ahLst/>
            <a:cxnLst/>
            <a:rect l="l" t="t" r="r" b="b"/>
            <a:pathLst>
              <a:path w="4914" h="3927" extrusionOk="0">
                <a:moveTo>
                  <a:pt x="2538" y="0"/>
                </a:moveTo>
                <a:cubicBezTo>
                  <a:pt x="2226" y="0"/>
                  <a:pt x="1901" y="97"/>
                  <a:pt x="1579" y="318"/>
                </a:cubicBezTo>
                <a:cubicBezTo>
                  <a:pt x="0" y="1455"/>
                  <a:pt x="1488" y="3125"/>
                  <a:pt x="1488" y="3125"/>
                </a:cubicBezTo>
                <a:cubicBezTo>
                  <a:pt x="1765" y="3587"/>
                  <a:pt x="2481" y="3927"/>
                  <a:pt x="3161" y="3927"/>
                </a:cubicBezTo>
                <a:cubicBezTo>
                  <a:pt x="3772" y="3927"/>
                  <a:pt x="4353" y="3653"/>
                  <a:pt x="4562" y="2950"/>
                </a:cubicBezTo>
                <a:cubicBezTo>
                  <a:pt x="4913" y="1676"/>
                  <a:pt x="3839" y="0"/>
                  <a:pt x="2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 name="Google Shape;1168;p10"/>
          <p:cNvGrpSpPr/>
          <p:nvPr/>
        </p:nvGrpSpPr>
        <p:grpSpPr>
          <a:xfrm flipH="1">
            <a:off x="-135667" y="728078"/>
            <a:ext cx="576222" cy="690773"/>
            <a:chOff x="5937150" y="5007400"/>
            <a:chExt cx="373225" cy="447450"/>
          </a:xfrm>
        </p:grpSpPr>
        <p:sp>
          <p:nvSpPr>
            <p:cNvPr id="1169" name="Google Shape;1169;p10"/>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0"/>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0"/>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 name="Google Shape;1172;p10"/>
          <p:cNvGrpSpPr/>
          <p:nvPr/>
        </p:nvGrpSpPr>
        <p:grpSpPr>
          <a:xfrm>
            <a:off x="145139" y="1833655"/>
            <a:ext cx="236881" cy="264947"/>
            <a:chOff x="6809075" y="3709775"/>
            <a:chExt cx="385925" cy="431650"/>
          </a:xfrm>
        </p:grpSpPr>
        <p:sp>
          <p:nvSpPr>
            <p:cNvPr id="1173" name="Google Shape;1173;p10"/>
            <p:cNvSpPr/>
            <p:nvPr/>
          </p:nvSpPr>
          <p:spPr>
            <a:xfrm>
              <a:off x="6904325" y="3983375"/>
              <a:ext cx="77750" cy="66400"/>
            </a:xfrm>
            <a:custGeom>
              <a:avLst/>
              <a:gdLst/>
              <a:ahLst/>
              <a:cxnLst/>
              <a:rect l="l" t="t" r="r" b="b"/>
              <a:pathLst>
                <a:path w="3110" h="2656" extrusionOk="0">
                  <a:moveTo>
                    <a:pt x="579" y="0"/>
                  </a:moveTo>
                  <a:cubicBezTo>
                    <a:pt x="331" y="110"/>
                    <a:pt x="153" y="248"/>
                    <a:pt x="83" y="495"/>
                  </a:cubicBezTo>
                  <a:cubicBezTo>
                    <a:pt x="1" y="756"/>
                    <a:pt x="83" y="976"/>
                    <a:pt x="303" y="1114"/>
                  </a:cubicBezTo>
                  <a:cubicBezTo>
                    <a:pt x="881" y="1513"/>
                    <a:pt x="1446" y="1939"/>
                    <a:pt x="2024" y="2311"/>
                  </a:cubicBezTo>
                  <a:cubicBezTo>
                    <a:pt x="2190" y="2425"/>
                    <a:pt x="2368" y="2656"/>
                    <a:pt x="2549" y="2656"/>
                  </a:cubicBezTo>
                  <a:cubicBezTo>
                    <a:pt x="2653" y="2656"/>
                    <a:pt x="2758" y="2581"/>
                    <a:pt x="2862" y="2366"/>
                  </a:cubicBezTo>
                  <a:cubicBezTo>
                    <a:pt x="3110" y="1844"/>
                    <a:pt x="2862" y="1568"/>
                    <a:pt x="2491" y="1334"/>
                  </a:cubicBezTo>
                  <a:cubicBezTo>
                    <a:pt x="1844" y="908"/>
                    <a:pt x="1211" y="44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0"/>
            <p:cNvSpPr/>
            <p:nvPr/>
          </p:nvSpPr>
          <p:spPr>
            <a:xfrm>
              <a:off x="6809075" y="4023275"/>
              <a:ext cx="78075" cy="61400"/>
            </a:xfrm>
            <a:custGeom>
              <a:avLst/>
              <a:gdLst/>
              <a:ahLst/>
              <a:cxnLst/>
              <a:rect l="l" t="t" r="r" b="b"/>
              <a:pathLst>
                <a:path w="3123" h="2456" extrusionOk="0">
                  <a:moveTo>
                    <a:pt x="450" y="0"/>
                  </a:moveTo>
                  <a:cubicBezTo>
                    <a:pt x="314" y="0"/>
                    <a:pt x="178" y="110"/>
                    <a:pt x="124" y="303"/>
                  </a:cubicBezTo>
                  <a:cubicBezTo>
                    <a:pt x="55" y="563"/>
                    <a:pt x="0" y="894"/>
                    <a:pt x="248" y="1059"/>
                  </a:cubicBezTo>
                  <a:cubicBezTo>
                    <a:pt x="963" y="1527"/>
                    <a:pt x="1706" y="1981"/>
                    <a:pt x="2449" y="2394"/>
                  </a:cubicBezTo>
                  <a:cubicBezTo>
                    <a:pt x="2533" y="2435"/>
                    <a:pt x="2609" y="2455"/>
                    <a:pt x="2679" y="2455"/>
                  </a:cubicBezTo>
                  <a:cubicBezTo>
                    <a:pt x="2908" y="2455"/>
                    <a:pt x="3060" y="2240"/>
                    <a:pt x="3123" y="1871"/>
                  </a:cubicBezTo>
                  <a:cubicBezTo>
                    <a:pt x="3068" y="1747"/>
                    <a:pt x="3013" y="1582"/>
                    <a:pt x="2917" y="1499"/>
                  </a:cubicBezTo>
                  <a:cubicBezTo>
                    <a:pt x="2187" y="894"/>
                    <a:pt x="1376" y="468"/>
                    <a:pt x="564" y="27"/>
                  </a:cubicBezTo>
                  <a:cubicBezTo>
                    <a:pt x="527" y="9"/>
                    <a:pt x="489"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0"/>
            <p:cNvSpPr/>
            <p:nvPr/>
          </p:nvSpPr>
          <p:spPr>
            <a:xfrm>
              <a:off x="6957975" y="3792750"/>
              <a:ext cx="78825" cy="60700"/>
            </a:xfrm>
            <a:custGeom>
              <a:avLst/>
              <a:gdLst/>
              <a:ahLst/>
              <a:cxnLst/>
              <a:rect l="l" t="t" r="r" b="b"/>
              <a:pathLst>
                <a:path w="3153" h="2428" extrusionOk="0">
                  <a:moveTo>
                    <a:pt x="584" y="0"/>
                  </a:moveTo>
                  <a:cubicBezTo>
                    <a:pt x="269" y="0"/>
                    <a:pt x="134" y="160"/>
                    <a:pt x="70" y="402"/>
                  </a:cubicBezTo>
                  <a:cubicBezTo>
                    <a:pt x="1" y="719"/>
                    <a:pt x="166" y="979"/>
                    <a:pt x="359" y="1104"/>
                  </a:cubicBezTo>
                  <a:cubicBezTo>
                    <a:pt x="1006" y="1530"/>
                    <a:pt x="1679" y="1915"/>
                    <a:pt x="2354" y="2314"/>
                  </a:cubicBezTo>
                  <a:cubicBezTo>
                    <a:pt x="2468" y="2383"/>
                    <a:pt x="2586" y="2427"/>
                    <a:pt x="2694" y="2427"/>
                  </a:cubicBezTo>
                  <a:cubicBezTo>
                    <a:pt x="2848" y="2427"/>
                    <a:pt x="2983" y="2337"/>
                    <a:pt x="3055" y="2094"/>
                  </a:cubicBezTo>
                  <a:cubicBezTo>
                    <a:pt x="3152" y="1764"/>
                    <a:pt x="3110" y="1420"/>
                    <a:pt x="2739" y="1269"/>
                  </a:cubicBezTo>
                  <a:cubicBezTo>
                    <a:pt x="2464" y="1145"/>
                    <a:pt x="2217" y="911"/>
                    <a:pt x="1941" y="746"/>
                  </a:cubicBezTo>
                  <a:cubicBezTo>
                    <a:pt x="1487" y="471"/>
                    <a:pt x="1019" y="209"/>
                    <a:pt x="661" y="3"/>
                  </a:cubicBezTo>
                  <a:cubicBezTo>
                    <a:pt x="634" y="1"/>
                    <a:pt x="60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0"/>
            <p:cNvSpPr/>
            <p:nvPr/>
          </p:nvSpPr>
          <p:spPr>
            <a:xfrm>
              <a:off x="6910200" y="3911625"/>
              <a:ext cx="78075" cy="59350"/>
            </a:xfrm>
            <a:custGeom>
              <a:avLst/>
              <a:gdLst/>
              <a:ahLst/>
              <a:cxnLst/>
              <a:rect l="l" t="t" r="r" b="b"/>
              <a:pathLst>
                <a:path w="3123" h="2374" extrusionOk="0">
                  <a:moveTo>
                    <a:pt x="533" y="0"/>
                  </a:moveTo>
                  <a:cubicBezTo>
                    <a:pt x="299" y="0"/>
                    <a:pt x="194" y="119"/>
                    <a:pt x="110" y="311"/>
                  </a:cubicBezTo>
                  <a:cubicBezTo>
                    <a:pt x="13" y="531"/>
                    <a:pt x="0" y="792"/>
                    <a:pt x="165" y="902"/>
                  </a:cubicBezTo>
                  <a:cubicBezTo>
                    <a:pt x="936" y="1467"/>
                    <a:pt x="1706" y="2072"/>
                    <a:pt x="2600" y="2360"/>
                  </a:cubicBezTo>
                  <a:cubicBezTo>
                    <a:pt x="2633" y="2369"/>
                    <a:pt x="2668" y="2373"/>
                    <a:pt x="2703" y="2373"/>
                  </a:cubicBezTo>
                  <a:cubicBezTo>
                    <a:pt x="2847" y="2373"/>
                    <a:pt x="2999" y="2301"/>
                    <a:pt x="3054" y="2113"/>
                  </a:cubicBezTo>
                  <a:cubicBezTo>
                    <a:pt x="3109" y="1948"/>
                    <a:pt x="3123" y="1645"/>
                    <a:pt x="3040" y="1577"/>
                  </a:cubicBezTo>
                  <a:cubicBezTo>
                    <a:pt x="2284" y="889"/>
                    <a:pt x="1389" y="476"/>
                    <a:pt x="646" y="8"/>
                  </a:cubicBezTo>
                  <a:cubicBezTo>
                    <a:pt x="605" y="3"/>
                    <a:pt x="568" y="0"/>
                    <a:pt x="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0"/>
            <p:cNvSpPr/>
            <p:nvPr/>
          </p:nvSpPr>
          <p:spPr>
            <a:xfrm>
              <a:off x="6986875" y="3896525"/>
              <a:ext cx="75000" cy="56900"/>
            </a:xfrm>
            <a:custGeom>
              <a:avLst/>
              <a:gdLst/>
              <a:ahLst/>
              <a:cxnLst/>
              <a:rect l="l" t="t" r="r" b="b"/>
              <a:pathLst>
                <a:path w="3000" h="2276" extrusionOk="0">
                  <a:moveTo>
                    <a:pt x="481" y="1"/>
                  </a:moveTo>
                  <a:cubicBezTo>
                    <a:pt x="314" y="1"/>
                    <a:pt x="167" y="170"/>
                    <a:pt x="97" y="378"/>
                  </a:cubicBezTo>
                  <a:cubicBezTo>
                    <a:pt x="15" y="626"/>
                    <a:pt x="1" y="888"/>
                    <a:pt x="248" y="1025"/>
                  </a:cubicBezTo>
                  <a:cubicBezTo>
                    <a:pt x="936" y="1424"/>
                    <a:pt x="1624" y="1823"/>
                    <a:pt x="2326" y="2208"/>
                  </a:cubicBezTo>
                  <a:cubicBezTo>
                    <a:pt x="2418" y="2254"/>
                    <a:pt x="2499" y="2276"/>
                    <a:pt x="2571" y="2276"/>
                  </a:cubicBezTo>
                  <a:cubicBezTo>
                    <a:pt x="2802" y="2276"/>
                    <a:pt x="2937" y="2052"/>
                    <a:pt x="3000" y="1686"/>
                  </a:cubicBezTo>
                  <a:cubicBezTo>
                    <a:pt x="2959" y="1575"/>
                    <a:pt x="2945" y="1369"/>
                    <a:pt x="2862" y="1313"/>
                  </a:cubicBezTo>
                  <a:cubicBezTo>
                    <a:pt x="2134" y="805"/>
                    <a:pt x="1376" y="337"/>
                    <a:pt x="578" y="20"/>
                  </a:cubicBezTo>
                  <a:cubicBezTo>
                    <a:pt x="545" y="7"/>
                    <a:pt x="513" y="1"/>
                    <a:pt x="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0"/>
            <p:cNvSpPr/>
            <p:nvPr/>
          </p:nvSpPr>
          <p:spPr>
            <a:xfrm>
              <a:off x="6857900" y="3818950"/>
              <a:ext cx="73650" cy="51025"/>
            </a:xfrm>
            <a:custGeom>
              <a:avLst/>
              <a:gdLst/>
              <a:ahLst/>
              <a:cxnLst/>
              <a:rect l="l" t="t" r="r" b="b"/>
              <a:pathLst>
                <a:path w="2946" h="2041" extrusionOk="0">
                  <a:moveTo>
                    <a:pt x="647" y="1"/>
                  </a:moveTo>
                  <a:cubicBezTo>
                    <a:pt x="399" y="28"/>
                    <a:pt x="139" y="14"/>
                    <a:pt x="56" y="358"/>
                  </a:cubicBezTo>
                  <a:cubicBezTo>
                    <a:pt x="1" y="647"/>
                    <a:pt x="124" y="839"/>
                    <a:pt x="331" y="964"/>
                  </a:cubicBezTo>
                  <a:cubicBezTo>
                    <a:pt x="977" y="1307"/>
                    <a:pt x="1624" y="1679"/>
                    <a:pt x="2270" y="2009"/>
                  </a:cubicBezTo>
                  <a:cubicBezTo>
                    <a:pt x="2316" y="2030"/>
                    <a:pt x="2362" y="2040"/>
                    <a:pt x="2407" y="2040"/>
                  </a:cubicBezTo>
                  <a:cubicBezTo>
                    <a:pt x="2569" y="2040"/>
                    <a:pt x="2722" y="1916"/>
                    <a:pt x="2808" y="1734"/>
                  </a:cubicBezTo>
                  <a:cubicBezTo>
                    <a:pt x="2945" y="1432"/>
                    <a:pt x="2808" y="1142"/>
                    <a:pt x="2601" y="1005"/>
                  </a:cubicBezTo>
                  <a:cubicBezTo>
                    <a:pt x="1982" y="579"/>
                    <a:pt x="1335" y="207"/>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0"/>
            <p:cNvSpPr/>
            <p:nvPr/>
          </p:nvSpPr>
          <p:spPr>
            <a:xfrm>
              <a:off x="6913950" y="3709775"/>
              <a:ext cx="69175" cy="54950"/>
            </a:xfrm>
            <a:custGeom>
              <a:avLst/>
              <a:gdLst/>
              <a:ahLst/>
              <a:cxnLst/>
              <a:rect l="l" t="t" r="r" b="b"/>
              <a:pathLst>
                <a:path w="2767" h="2198" extrusionOk="0">
                  <a:moveTo>
                    <a:pt x="428" y="1"/>
                  </a:moveTo>
                  <a:cubicBezTo>
                    <a:pt x="263" y="1"/>
                    <a:pt x="132" y="138"/>
                    <a:pt x="70" y="405"/>
                  </a:cubicBezTo>
                  <a:cubicBezTo>
                    <a:pt x="1" y="749"/>
                    <a:pt x="83" y="983"/>
                    <a:pt x="359" y="1162"/>
                  </a:cubicBezTo>
                  <a:cubicBezTo>
                    <a:pt x="909" y="1506"/>
                    <a:pt x="1501" y="1712"/>
                    <a:pt x="2037" y="2097"/>
                  </a:cubicBezTo>
                  <a:cubicBezTo>
                    <a:pt x="2136" y="2165"/>
                    <a:pt x="2230" y="2197"/>
                    <a:pt x="2316" y="2197"/>
                  </a:cubicBezTo>
                  <a:cubicBezTo>
                    <a:pt x="2543" y="2197"/>
                    <a:pt x="2713" y="1979"/>
                    <a:pt x="2753" y="1629"/>
                  </a:cubicBezTo>
                  <a:cubicBezTo>
                    <a:pt x="2767" y="1369"/>
                    <a:pt x="2684" y="1203"/>
                    <a:pt x="2532" y="1107"/>
                  </a:cubicBezTo>
                  <a:cubicBezTo>
                    <a:pt x="1900" y="749"/>
                    <a:pt x="1253" y="378"/>
                    <a:pt x="606" y="48"/>
                  </a:cubicBezTo>
                  <a:cubicBezTo>
                    <a:pt x="544" y="16"/>
                    <a:pt x="484" y="1"/>
                    <a:pt x="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0"/>
            <p:cNvSpPr/>
            <p:nvPr/>
          </p:nvSpPr>
          <p:spPr>
            <a:xfrm>
              <a:off x="7127575" y="3812775"/>
              <a:ext cx="67425" cy="51875"/>
            </a:xfrm>
            <a:custGeom>
              <a:avLst/>
              <a:gdLst/>
              <a:ahLst/>
              <a:cxnLst/>
              <a:rect l="l" t="t" r="r" b="b"/>
              <a:pathLst>
                <a:path w="2697" h="2075" extrusionOk="0">
                  <a:moveTo>
                    <a:pt x="495" y="0"/>
                  </a:moveTo>
                  <a:cubicBezTo>
                    <a:pt x="371" y="138"/>
                    <a:pt x="178" y="275"/>
                    <a:pt x="83" y="468"/>
                  </a:cubicBezTo>
                  <a:cubicBezTo>
                    <a:pt x="0" y="646"/>
                    <a:pt x="0" y="921"/>
                    <a:pt x="193" y="1046"/>
                  </a:cubicBezTo>
                  <a:cubicBezTo>
                    <a:pt x="811" y="1486"/>
                    <a:pt x="1458" y="1871"/>
                    <a:pt x="2160" y="2064"/>
                  </a:cubicBezTo>
                  <a:cubicBezTo>
                    <a:pt x="2190" y="2071"/>
                    <a:pt x="2219" y="2074"/>
                    <a:pt x="2246" y="2074"/>
                  </a:cubicBezTo>
                  <a:cubicBezTo>
                    <a:pt x="2432" y="2074"/>
                    <a:pt x="2555" y="1918"/>
                    <a:pt x="2627" y="1679"/>
                  </a:cubicBezTo>
                  <a:cubicBezTo>
                    <a:pt x="2697" y="1444"/>
                    <a:pt x="2682" y="1197"/>
                    <a:pt x="2504" y="1101"/>
                  </a:cubicBezTo>
                  <a:cubicBezTo>
                    <a:pt x="1871" y="716"/>
                    <a:pt x="1211" y="385"/>
                    <a:pt x="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0"/>
            <p:cNvSpPr/>
            <p:nvPr/>
          </p:nvSpPr>
          <p:spPr>
            <a:xfrm>
              <a:off x="6812850" y="3919400"/>
              <a:ext cx="69850" cy="45450"/>
            </a:xfrm>
            <a:custGeom>
              <a:avLst/>
              <a:gdLst/>
              <a:ahLst/>
              <a:cxnLst/>
              <a:rect l="l" t="t" r="r" b="b"/>
              <a:pathLst>
                <a:path w="2794" h="1818" extrusionOk="0">
                  <a:moveTo>
                    <a:pt x="592" y="0"/>
                  </a:moveTo>
                  <a:cubicBezTo>
                    <a:pt x="427" y="0"/>
                    <a:pt x="193" y="13"/>
                    <a:pt x="97" y="358"/>
                  </a:cubicBezTo>
                  <a:cubicBezTo>
                    <a:pt x="0" y="743"/>
                    <a:pt x="275" y="1031"/>
                    <a:pt x="468" y="1101"/>
                  </a:cubicBezTo>
                  <a:cubicBezTo>
                    <a:pt x="1005" y="1307"/>
                    <a:pt x="1541" y="1527"/>
                    <a:pt x="2064" y="1774"/>
                  </a:cubicBezTo>
                  <a:cubicBezTo>
                    <a:pt x="2128" y="1803"/>
                    <a:pt x="2189" y="1817"/>
                    <a:pt x="2247" y="1817"/>
                  </a:cubicBezTo>
                  <a:cubicBezTo>
                    <a:pt x="2437" y="1817"/>
                    <a:pt x="2591" y="1667"/>
                    <a:pt x="2697" y="1403"/>
                  </a:cubicBezTo>
                  <a:cubicBezTo>
                    <a:pt x="2794" y="1101"/>
                    <a:pt x="2669" y="881"/>
                    <a:pt x="2491" y="771"/>
                  </a:cubicBezTo>
                  <a:cubicBezTo>
                    <a:pt x="1913" y="440"/>
                    <a:pt x="1335" y="83"/>
                    <a:pt x="5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0"/>
            <p:cNvSpPr/>
            <p:nvPr/>
          </p:nvSpPr>
          <p:spPr>
            <a:xfrm>
              <a:off x="7120000" y="4082825"/>
              <a:ext cx="62625" cy="53175"/>
            </a:xfrm>
            <a:custGeom>
              <a:avLst/>
              <a:gdLst/>
              <a:ahLst/>
              <a:cxnLst/>
              <a:rect l="l" t="t" r="r" b="b"/>
              <a:pathLst>
                <a:path w="2505" h="2127" extrusionOk="0">
                  <a:moveTo>
                    <a:pt x="510" y="0"/>
                  </a:moveTo>
                  <a:cubicBezTo>
                    <a:pt x="352" y="0"/>
                    <a:pt x="224" y="158"/>
                    <a:pt x="138" y="342"/>
                  </a:cubicBezTo>
                  <a:cubicBezTo>
                    <a:pt x="0" y="645"/>
                    <a:pt x="69" y="892"/>
                    <a:pt x="303" y="1057"/>
                  </a:cubicBezTo>
                  <a:cubicBezTo>
                    <a:pt x="784" y="1401"/>
                    <a:pt x="1252" y="1773"/>
                    <a:pt x="1761" y="2048"/>
                  </a:cubicBezTo>
                  <a:cubicBezTo>
                    <a:pt x="1855" y="2101"/>
                    <a:pt x="1940" y="2126"/>
                    <a:pt x="2017" y="2126"/>
                  </a:cubicBezTo>
                  <a:cubicBezTo>
                    <a:pt x="2258" y="2126"/>
                    <a:pt x="2421" y="1880"/>
                    <a:pt x="2504" y="1483"/>
                  </a:cubicBezTo>
                  <a:cubicBezTo>
                    <a:pt x="2463" y="1401"/>
                    <a:pt x="2449" y="1236"/>
                    <a:pt x="2367" y="1195"/>
                  </a:cubicBezTo>
                  <a:cubicBezTo>
                    <a:pt x="1802" y="795"/>
                    <a:pt x="1224" y="397"/>
                    <a:pt x="647" y="39"/>
                  </a:cubicBezTo>
                  <a:cubicBezTo>
                    <a:pt x="599" y="12"/>
                    <a:pt x="553" y="0"/>
                    <a:pt x="5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0"/>
            <p:cNvSpPr/>
            <p:nvPr/>
          </p:nvSpPr>
          <p:spPr>
            <a:xfrm>
              <a:off x="7020575" y="4011000"/>
              <a:ext cx="55750" cy="48300"/>
            </a:xfrm>
            <a:custGeom>
              <a:avLst/>
              <a:gdLst/>
              <a:ahLst/>
              <a:cxnLst/>
              <a:rect l="l" t="t" r="r" b="b"/>
              <a:pathLst>
                <a:path w="2230" h="1932" extrusionOk="0">
                  <a:moveTo>
                    <a:pt x="440" y="1"/>
                  </a:moveTo>
                  <a:cubicBezTo>
                    <a:pt x="316" y="1"/>
                    <a:pt x="188" y="82"/>
                    <a:pt x="138" y="271"/>
                  </a:cubicBezTo>
                  <a:cubicBezTo>
                    <a:pt x="56" y="546"/>
                    <a:pt x="1" y="834"/>
                    <a:pt x="221" y="1041"/>
                  </a:cubicBezTo>
                  <a:cubicBezTo>
                    <a:pt x="634" y="1412"/>
                    <a:pt x="1088" y="1715"/>
                    <a:pt x="1584" y="1894"/>
                  </a:cubicBezTo>
                  <a:cubicBezTo>
                    <a:pt x="1646" y="1919"/>
                    <a:pt x="1704" y="1931"/>
                    <a:pt x="1756" y="1931"/>
                  </a:cubicBezTo>
                  <a:cubicBezTo>
                    <a:pt x="1991" y="1931"/>
                    <a:pt x="2129" y="1697"/>
                    <a:pt x="2230" y="1371"/>
                  </a:cubicBezTo>
                  <a:cubicBezTo>
                    <a:pt x="2189" y="1275"/>
                    <a:pt x="2175" y="1137"/>
                    <a:pt x="2106" y="1069"/>
                  </a:cubicBezTo>
                  <a:cubicBezTo>
                    <a:pt x="1666" y="587"/>
                    <a:pt x="1129" y="298"/>
                    <a:pt x="579" y="36"/>
                  </a:cubicBezTo>
                  <a:cubicBezTo>
                    <a:pt x="536" y="13"/>
                    <a:pt x="489"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0"/>
            <p:cNvSpPr/>
            <p:nvPr/>
          </p:nvSpPr>
          <p:spPr>
            <a:xfrm>
              <a:off x="6951800" y="4094175"/>
              <a:ext cx="55050" cy="47250"/>
            </a:xfrm>
            <a:custGeom>
              <a:avLst/>
              <a:gdLst/>
              <a:ahLst/>
              <a:cxnLst/>
              <a:rect l="l" t="t" r="r" b="b"/>
              <a:pathLst>
                <a:path w="2202" h="1890" extrusionOk="0">
                  <a:moveTo>
                    <a:pt x="417" y="0"/>
                  </a:moveTo>
                  <a:cubicBezTo>
                    <a:pt x="277" y="0"/>
                    <a:pt x="117" y="142"/>
                    <a:pt x="70" y="356"/>
                  </a:cubicBezTo>
                  <a:cubicBezTo>
                    <a:pt x="15" y="576"/>
                    <a:pt x="0" y="864"/>
                    <a:pt x="152" y="974"/>
                  </a:cubicBezTo>
                  <a:cubicBezTo>
                    <a:pt x="647" y="1291"/>
                    <a:pt x="1073" y="1787"/>
                    <a:pt x="1651" y="1882"/>
                  </a:cubicBezTo>
                  <a:cubicBezTo>
                    <a:pt x="1683" y="1887"/>
                    <a:pt x="1714" y="1889"/>
                    <a:pt x="1744" y="1889"/>
                  </a:cubicBezTo>
                  <a:cubicBezTo>
                    <a:pt x="1993" y="1889"/>
                    <a:pt x="2152" y="1730"/>
                    <a:pt x="2202" y="1374"/>
                  </a:cubicBezTo>
                  <a:cubicBezTo>
                    <a:pt x="2174" y="1291"/>
                    <a:pt x="2174" y="1181"/>
                    <a:pt x="2133" y="1126"/>
                  </a:cubicBezTo>
                  <a:cubicBezTo>
                    <a:pt x="1666" y="576"/>
                    <a:pt x="1088" y="246"/>
                    <a:pt x="482" y="11"/>
                  </a:cubicBezTo>
                  <a:cubicBezTo>
                    <a:pt x="461" y="4"/>
                    <a:pt x="439" y="0"/>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0"/>
            <p:cNvSpPr/>
            <p:nvPr/>
          </p:nvSpPr>
          <p:spPr>
            <a:xfrm>
              <a:off x="7103125" y="3878725"/>
              <a:ext cx="53675" cy="47725"/>
            </a:xfrm>
            <a:custGeom>
              <a:avLst/>
              <a:gdLst/>
              <a:ahLst/>
              <a:cxnLst/>
              <a:rect l="l" t="t" r="r" b="b"/>
              <a:pathLst>
                <a:path w="2147" h="1909" extrusionOk="0">
                  <a:moveTo>
                    <a:pt x="360" y="0"/>
                  </a:moveTo>
                  <a:cubicBezTo>
                    <a:pt x="221" y="0"/>
                    <a:pt x="89" y="142"/>
                    <a:pt x="43" y="361"/>
                  </a:cubicBezTo>
                  <a:cubicBezTo>
                    <a:pt x="1" y="622"/>
                    <a:pt x="1" y="952"/>
                    <a:pt x="166" y="1049"/>
                  </a:cubicBezTo>
                  <a:cubicBezTo>
                    <a:pt x="620" y="1338"/>
                    <a:pt x="1006" y="1765"/>
                    <a:pt x="1528" y="1888"/>
                  </a:cubicBezTo>
                  <a:cubicBezTo>
                    <a:pt x="1585" y="1901"/>
                    <a:pt x="1637" y="1908"/>
                    <a:pt x="1686" y="1908"/>
                  </a:cubicBezTo>
                  <a:cubicBezTo>
                    <a:pt x="1932" y="1908"/>
                    <a:pt x="2078" y="1731"/>
                    <a:pt x="2147" y="1352"/>
                  </a:cubicBezTo>
                  <a:cubicBezTo>
                    <a:pt x="2106" y="1269"/>
                    <a:pt x="2079" y="1145"/>
                    <a:pt x="1996" y="1062"/>
                  </a:cubicBezTo>
                  <a:cubicBezTo>
                    <a:pt x="1556" y="567"/>
                    <a:pt x="1019" y="237"/>
                    <a:pt x="441" y="17"/>
                  </a:cubicBezTo>
                  <a:cubicBezTo>
                    <a:pt x="414" y="6"/>
                    <a:pt x="387"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0"/>
            <p:cNvSpPr/>
            <p:nvPr/>
          </p:nvSpPr>
          <p:spPr>
            <a:xfrm>
              <a:off x="7034350" y="3738350"/>
              <a:ext cx="54350" cy="41300"/>
            </a:xfrm>
            <a:custGeom>
              <a:avLst/>
              <a:gdLst/>
              <a:ahLst/>
              <a:cxnLst/>
              <a:rect l="l" t="t" r="r" b="b"/>
              <a:pathLst>
                <a:path w="2174" h="1652" extrusionOk="0">
                  <a:moveTo>
                    <a:pt x="475" y="0"/>
                  </a:moveTo>
                  <a:cubicBezTo>
                    <a:pt x="282" y="0"/>
                    <a:pt x="114" y="190"/>
                    <a:pt x="55" y="459"/>
                  </a:cubicBezTo>
                  <a:cubicBezTo>
                    <a:pt x="0" y="679"/>
                    <a:pt x="42" y="899"/>
                    <a:pt x="235" y="1024"/>
                  </a:cubicBezTo>
                  <a:cubicBezTo>
                    <a:pt x="647" y="1257"/>
                    <a:pt x="1073" y="1477"/>
                    <a:pt x="1376" y="1642"/>
                  </a:cubicBezTo>
                  <a:cubicBezTo>
                    <a:pt x="1451" y="1648"/>
                    <a:pt x="1519" y="1651"/>
                    <a:pt x="1582" y="1651"/>
                  </a:cubicBezTo>
                  <a:cubicBezTo>
                    <a:pt x="1832" y="1651"/>
                    <a:pt x="1990" y="1590"/>
                    <a:pt x="2078" y="1326"/>
                  </a:cubicBezTo>
                  <a:cubicBezTo>
                    <a:pt x="2174" y="1037"/>
                    <a:pt x="2091" y="776"/>
                    <a:pt x="1913" y="666"/>
                  </a:cubicBezTo>
                  <a:cubicBezTo>
                    <a:pt x="1486" y="404"/>
                    <a:pt x="1033" y="171"/>
                    <a:pt x="578" y="19"/>
                  </a:cubicBezTo>
                  <a:cubicBezTo>
                    <a:pt x="543" y="6"/>
                    <a:pt x="509" y="0"/>
                    <a:pt x="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10"/>
          <p:cNvGrpSpPr/>
          <p:nvPr/>
        </p:nvGrpSpPr>
        <p:grpSpPr>
          <a:xfrm rot="1668623" flipH="1">
            <a:off x="-244588" y="3193529"/>
            <a:ext cx="574070" cy="618300"/>
            <a:chOff x="2145500" y="2775800"/>
            <a:chExt cx="378025" cy="407150"/>
          </a:xfrm>
        </p:grpSpPr>
        <p:sp>
          <p:nvSpPr>
            <p:cNvPr id="1188" name="Google Shape;1188;p10"/>
            <p:cNvSpPr/>
            <p:nvPr/>
          </p:nvSpPr>
          <p:spPr>
            <a:xfrm>
              <a:off x="2145500" y="2775800"/>
              <a:ext cx="378025" cy="40715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0"/>
            <p:cNvSpPr/>
            <p:nvPr/>
          </p:nvSpPr>
          <p:spPr>
            <a:xfrm>
              <a:off x="2294775" y="2799675"/>
              <a:ext cx="104575" cy="84500"/>
            </a:xfrm>
            <a:custGeom>
              <a:avLst/>
              <a:gdLst/>
              <a:ahLst/>
              <a:cxnLst/>
              <a:rect l="l" t="t" r="r" b="b"/>
              <a:pathLst>
                <a:path w="4183" h="3380" extrusionOk="0">
                  <a:moveTo>
                    <a:pt x="1188" y="1"/>
                  </a:moveTo>
                  <a:cubicBezTo>
                    <a:pt x="1019" y="1"/>
                    <a:pt x="895" y="222"/>
                    <a:pt x="1060" y="364"/>
                  </a:cubicBezTo>
                  <a:cubicBezTo>
                    <a:pt x="1170" y="474"/>
                    <a:pt x="1293" y="571"/>
                    <a:pt x="1418" y="681"/>
                  </a:cubicBezTo>
                  <a:cubicBezTo>
                    <a:pt x="1280" y="722"/>
                    <a:pt x="1156" y="791"/>
                    <a:pt x="1060" y="901"/>
                  </a:cubicBezTo>
                  <a:cubicBezTo>
                    <a:pt x="838" y="838"/>
                    <a:pt x="608" y="791"/>
                    <a:pt x="370" y="791"/>
                  </a:cubicBezTo>
                  <a:cubicBezTo>
                    <a:pt x="298" y="791"/>
                    <a:pt x="225" y="795"/>
                    <a:pt x="152" y="805"/>
                  </a:cubicBezTo>
                  <a:cubicBezTo>
                    <a:pt x="55" y="805"/>
                    <a:pt x="0" y="956"/>
                    <a:pt x="83" y="1012"/>
                  </a:cubicBezTo>
                  <a:cubicBezTo>
                    <a:pt x="345" y="1162"/>
                    <a:pt x="620" y="1259"/>
                    <a:pt x="895" y="1355"/>
                  </a:cubicBezTo>
                  <a:cubicBezTo>
                    <a:pt x="895" y="1575"/>
                    <a:pt x="1018" y="1782"/>
                    <a:pt x="1183" y="1933"/>
                  </a:cubicBezTo>
                  <a:cubicBezTo>
                    <a:pt x="1198" y="1933"/>
                    <a:pt x="1198" y="1933"/>
                    <a:pt x="1198" y="1947"/>
                  </a:cubicBezTo>
                  <a:cubicBezTo>
                    <a:pt x="1128" y="1988"/>
                    <a:pt x="1060" y="2043"/>
                    <a:pt x="991" y="2098"/>
                  </a:cubicBezTo>
                  <a:cubicBezTo>
                    <a:pt x="936" y="2140"/>
                    <a:pt x="868" y="2222"/>
                    <a:pt x="840" y="2277"/>
                  </a:cubicBezTo>
                  <a:cubicBezTo>
                    <a:pt x="826" y="2305"/>
                    <a:pt x="826" y="2332"/>
                    <a:pt x="826" y="2373"/>
                  </a:cubicBezTo>
                  <a:cubicBezTo>
                    <a:pt x="826" y="2353"/>
                    <a:pt x="826" y="2342"/>
                    <a:pt x="824" y="2342"/>
                  </a:cubicBezTo>
                  <a:cubicBezTo>
                    <a:pt x="822" y="2342"/>
                    <a:pt x="819" y="2353"/>
                    <a:pt x="813" y="2373"/>
                  </a:cubicBezTo>
                  <a:cubicBezTo>
                    <a:pt x="769" y="2470"/>
                    <a:pt x="845" y="2542"/>
                    <a:pt x="925" y="2542"/>
                  </a:cubicBezTo>
                  <a:cubicBezTo>
                    <a:pt x="945" y="2542"/>
                    <a:pt x="965" y="2538"/>
                    <a:pt x="984" y="2529"/>
                  </a:cubicBezTo>
                  <a:lnTo>
                    <a:pt x="984" y="2529"/>
                  </a:lnTo>
                  <a:cubicBezTo>
                    <a:pt x="974" y="2534"/>
                    <a:pt x="975" y="2537"/>
                    <a:pt x="982" y="2537"/>
                  </a:cubicBezTo>
                  <a:cubicBezTo>
                    <a:pt x="1001" y="2537"/>
                    <a:pt x="1060" y="2520"/>
                    <a:pt x="1060" y="2511"/>
                  </a:cubicBezTo>
                  <a:cubicBezTo>
                    <a:pt x="1088" y="2511"/>
                    <a:pt x="1115" y="2497"/>
                    <a:pt x="1143" y="2483"/>
                  </a:cubicBezTo>
                  <a:cubicBezTo>
                    <a:pt x="1225" y="2470"/>
                    <a:pt x="1308" y="2415"/>
                    <a:pt x="1376" y="2360"/>
                  </a:cubicBezTo>
                  <a:cubicBezTo>
                    <a:pt x="1445" y="2318"/>
                    <a:pt x="1500" y="2263"/>
                    <a:pt x="1569" y="2208"/>
                  </a:cubicBezTo>
                  <a:cubicBezTo>
                    <a:pt x="1638" y="2250"/>
                    <a:pt x="1706" y="2290"/>
                    <a:pt x="1776" y="2318"/>
                  </a:cubicBezTo>
                  <a:cubicBezTo>
                    <a:pt x="1761" y="2566"/>
                    <a:pt x="1803" y="2841"/>
                    <a:pt x="1679" y="3061"/>
                  </a:cubicBezTo>
                  <a:cubicBezTo>
                    <a:pt x="1600" y="3209"/>
                    <a:pt x="1754" y="3364"/>
                    <a:pt x="1899" y="3364"/>
                  </a:cubicBezTo>
                  <a:cubicBezTo>
                    <a:pt x="1956" y="3364"/>
                    <a:pt x="2012" y="3340"/>
                    <a:pt x="2051" y="3281"/>
                  </a:cubicBezTo>
                  <a:cubicBezTo>
                    <a:pt x="2216" y="3020"/>
                    <a:pt x="2174" y="2745"/>
                    <a:pt x="2174" y="2456"/>
                  </a:cubicBezTo>
                  <a:lnTo>
                    <a:pt x="2174" y="2456"/>
                  </a:lnTo>
                  <a:cubicBezTo>
                    <a:pt x="2202" y="2470"/>
                    <a:pt x="2229" y="2470"/>
                    <a:pt x="2257" y="2470"/>
                  </a:cubicBezTo>
                  <a:cubicBezTo>
                    <a:pt x="2284" y="2497"/>
                    <a:pt x="2312" y="2525"/>
                    <a:pt x="2339" y="2580"/>
                  </a:cubicBezTo>
                  <a:cubicBezTo>
                    <a:pt x="2381" y="2635"/>
                    <a:pt x="2436" y="2703"/>
                    <a:pt x="2463" y="2773"/>
                  </a:cubicBezTo>
                  <a:cubicBezTo>
                    <a:pt x="2504" y="2841"/>
                    <a:pt x="2546" y="2923"/>
                    <a:pt x="2546" y="3020"/>
                  </a:cubicBezTo>
                  <a:cubicBezTo>
                    <a:pt x="2546" y="3088"/>
                    <a:pt x="2532" y="3143"/>
                    <a:pt x="2532" y="3213"/>
                  </a:cubicBezTo>
                  <a:cubicBezTo>
                    <a:pt x="2542" y="3320"/>
                    <a:pt x="2636" y="3379"/>
                    <a:pt x="2729" y="3379"/>
                  </a:cubicBezTo>
                  <a:cubicBezTo>
                    <a:pt x="2766" y="3379"/>
                    <a:pt x="2803" y="3370"/>
                    <a:pt x="2834" y="3350"/>
                  </a:cubicBezTo>
                  <a:cubicBezTo>
                    <a:pt x="3069" y="3213"/>
                    <a:pt x="2986" y="2841"/>
                    <a:pt x="2889" y="2648"/>
                  </a:cubicBezTo>
                  <a:cubicBezTo>
                    <a:pt x="2849" y="2566"/>
                    <a:pt x="2807" y="2497"/>
                    <a:pt x="2766" y="2415"/>
                  </a:cubicBezTo>
                  <a:cubicBezTo>
                    <a:pt x="2779" y="2415"/>
                    <a:pt x="2779" y="2415"/>
                    <a:pt x="2794" y="2401"/>
                  </a:cubicBezTo>
                  <a:cubicBezTo>
                    <a:pt x="2821" y="2470"/>
                    <a:pt x="2862" y="2525"/>
                    <a:pt x="2959" y="2538"/>
                  </a:cubicBezTo>
                  <a:cubicBezTo>
                    <a:pt x="3124" y="2580"/>
                    <a:pt x="3289" y="2580"/>
                    <a:pt x="3454" y="2580"/>
                  </a:cubicBezTo>
                  <a:cubicBezTo>
                    <a:pt x="3605" y="2580"/>
                    <a:pt x="3715" y="2593"/>
                    <a:pt x="3852" y="2648"/>
                  </a:cubicBezTo>
                  <a:cubicBezTo>
                    <a:pt x="3884" y="2661"/>
                    <a:pt x="3918" y="2667"/>
                    <a:pt x="3951" y="2667"/>
                  </a:cubicBezTo>
                  <a:cubicBezTo>
                    <a:pt x="3991" y="2667"/>
                    <a:pt x="4029" y="2657"/>
                    <a:pt x="4059" y="2635"/>
                  </a:cubicBezTo>
                  <a:cubicBezTo>
                    <a:pt x="4100" y="2607"/>
                    <a:pt x="4114" y="2580"/>
                    <a:pt x="4142" y="2538"/>
                  </a:cubicBezTo>
                  <a:cubicBezTo>
                    <a:pt x="4183" y="2456"/>
                    <a:pt x="4142" y="2345"/>
                    <a:pt x="4073" y="2290"/>
                  </a:cubicBezTo>
                  <a:cubicBezTo>
                    <a:pt x="3939" y="2165"/>
                    <a:pt x="3765" y="2138"/>
                    <a:pt x="3584" y="2138"/>
                  </a:cubicBezTo>
                  <a:cubicBezTo>
                    <a:pt x="3448" y="2138"/>
                    <a:pt x="3309" y="2153"/>
                    <a:pt x="3179" y="2153"/>
                  </a:cubicBezTo>
                  <a:cubicBezTo>
                    <a:pt x="3261" y="2057"/>
                    <a:pt x="3302" y="1933"/>
                    <a:pt x="3316" y="1795"/>
                  </a:cubicBezTo>
                  <a:cubicBezTo>
                    <a:pt x="3316" y="1740"/>
                    <a:pt x="3316" y="1672"/>
                    <a:pt x="3302" y="1617"/>
                  </a:cubicBezTo>
                  <a:cubicBezTo>
                    <a:pt x="3385" y="1589"/>
                    <a:pt x="3454" y="1548"/>
                    <a:pt x="3522" y="1507"/>
                  </a:cubicBezTo>
                  <a:cubicBezTo>
                    <a:pt x="3552" y="1524"/>
                    <a:pt x="3582" y="1531"/>
                    <a:pt x="3612" y="1531"/>
                  </a:cubicBezTo>
                  <a:cubicBezTo>
                    <a:pt x="3774" y="1531"/>
                    <a:pt x="3914" y="1304"/>
                    <a:pt x="3797" y="1177"/>
                  </a:cubicBezTo>
                  <a:cubicBezTo>
                    <a:pt x="3757" y="1135"/>
                    <a:pt x="3715" y="1094"/>
                    <a:pt x="3687" y="1052"/>
                  </a:cubicBezTo>
                  <a:cubicBezTo>
                    <a:pt x="3624" y="989"/>
                    <a:pt x="3543" y="937"/>
                    <a:pt x="3459" y="937"/>
                  </a:cubicBezTo>
                  <a:cubicBezTo>
                    <a:pt x="3416" y="937"/>
                    <a:pt x="3372" y="951"/>
                    <a:pt x="3330" y="984"/>
                  </a:cubicBezTo>
                  <a:cubicBezTo>
                    <a:pt x="3247" y="1052"/>
                    <a:pt x="3179" y="1094"/>
                    <a:pt x="3096" y="1135"/>
                  </a:cubicBezTo>
                  <a:cubicBezTo>
                    <a:pt x="3027" y="1067"/>
                    <a:pt x="2959" y="1012"/>
                    <a:pt x="2876" y="956"/>
                  </a:cubicBezTo>
                  <a:cubicBezTo>
                    <a:pt x="2862" y="942"/>
                    <a:pt x="2834" y="929"/>
                    <a:pt x="2807" y="915"/>
                  </a:cubicBezTo>
                  <a:lnTo>
                    <a:pt x="2807" y="832"/>
                  </a:lnTo>
                  <a:cubicBezTo>
                    <a:pt x="2807" y="695"/>
                    <a:pt x="2807" y="544"/>
                    <a:pt x="2779" y="406"/>
                  </a:cubicBezTo>
                  <a:cubicBezTo>
                    <a:pt x="2761" y="268"/>
                    <a:pt x="2662" y="205"/>
                    <a:pt x="2560" y="205"/>
                  </a:cubicBezTo>
                  <a:cubicBezTo>
                    <a:pt x="2438" y="205"/>
                    <a:pt x="2312" y="296"/>
                    <a:pt x="2312" y="461"/>
                  </a:cubicBezTo>
                  <a:lnTo>
                    <a:pt x="2312" y="695"/>
                  </a:lnTo>
                  <a:cubicBezTo>
                    <a:pt x="2202" y="667"/>
                    <a:pt x="2091" y="639"/>
                    <a:pt x="1981" y="639"/>
                  </a:cubicBezTo>
                  <a:cubicBezTo>
                    <a:pt x="1776" y="406"/>
                    <a:pt x="1541" y="214"/>
                    <a:pt x="1321" y="48"/>
                  </a:cubicBezTo>
                  <a:cubicBezTo>
                    <a:pt x="1276" y="15"/>
                    <a:pt x="1231" y="1"/>
                    <a:pt x="11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10"/>
          <p:cNvGrpSpPr/>
          <p:nvPr/>
        </p:nvGrpSpPr>
        <p:grpSpPr>
          <a:xfrm>
            <a:off x="8643983" y="1368253"/>
            <a:ext cx="576222" cy="690773"/>
            <a:chOff x="5937150" y="5007400"/>
            <a:chExt cx="373225" cy="447450"/>
          </a:xfrm>
        </p:grpSpPr>
        <p:sp>
          <p:nvSpPr>
            <p:cNvPr id="1191" name="Google Shape;1191;p10"/>
            <p:cNvSpPr/>
            <p:nvPr/>
          </p:nvSpPr>
          <p:spPr>
            <a:xfrm>
              <a:off x="5937150" y="5007400"/>
              <a:ext cx="373225" cy="444825"/>
            </a:xfrm>
            <a:custGeom>
              <a:avLst/>
              <a:gdLst/>
              <a:ahLst/>
              <a:cxnLst/>
              <a:rect l="l" t="t" r="r" b="b"/>
              <a:pathLst>
                <a:path w="14929" h="17793" extrusionOk="0">
                  <a:moveTo>
                    <a:pt x="1044" y="0"/>
                  </a:moveTo>
                  <a:cubicBezTo>
                    <a:pt x="1011" y="0"/>
                    <a:pt x="984" y="4"/>
                    <a:pt x="978" y="10"/>
                  </a:cubicBezTo>
                  <a:cubicBezTo>
                    <a:pt x="951" y="93"/>
                    <a:pt x="936" y="188"/>
                    <a:pt x="964" y="243"/>
                  </a:cubicBezTo>
                  <a:cubicBezTo>
                    <a:pt x="1666" y="1854"/>
                    <a:pt x="2395" y="3449"/>
                    <a:pt x="3097" y="5045"/>
                  </a:cubicBezTo>
                  <a:cubicBezTo>
                    <a:pt x="4060" y="7205"/>
                    <a:pt x="5311" y="9173"/>
                    <a:pt x="6825" y="10989"/>
                  </a:cubicBezTo>
                  <a:cubicBezTo>
                    <a:pt x="7252" y="11497"/>
                    <a:pt x="7692" y="12007"/>
                    <a:pt x="8132" y="12530"/>
                  </a:cubicBezTo>
                  <a:lnTo>
                    <a:pt x="8090" y="12530"/>
                  </a:lnTo>
                  <a:cubicBezTo>
                    <a:pt x="8050" y="12502"/>
                    <a:pt x="7995" y="12460"/>
                    <a:pt x="7940" y="12433"/>
                  </a:cubicBezTo>
                  <a:cubicBezTo>
                    <a:pt x="6907" y="11772"/>
                    <a:pt x="5821" y="11209"/>
                    <a:pt x="4596" y="10947"/>
                  </a:cubicBezTo>
                  <a:cubicBezTo>
                    <a:pt x="3922" y="10809"/>
                    <a:pt x="3248" y="10686"/>
                    <a:pt x="2587" y="10534"/>
                  </a:cubicBezTo>
                  <a:cubicBezTo>
                    <a:pt x="1859" y="10383"/>
                    <a:pt x="1143" y="10204"/>
                    <a:pt x="413" y="10026"/>
                  </a:cubicBezTo>
                  <a:cubicBezTo>
                    <a:pt x="369" y="10016"/>
                    <a:pt x="323" y="10008"/>
                    <a:pt x="278" y="10008"/>
                  </a:cubicBezTo>
                  <a:cubicBezTo>
                    <a:pt x="200" y="10008"/>
                    <a:pt x="128" y="10033"/>
                    <a:pt x="83" y="10121"/>
                  </a:cubicBezTo>
                  <a:cubicBezTo>
                    <a:pt x="1" y="10259"/>
                    <a:pt x="98" y="10369"/>
                    <a:pt x="193" y="10452"/>
                  </a:cubicBezTo>
                  <a:cubicBezTo>
                    <a:pt x="331" y="10562"/>
                    <a:pt x="455" y="10672"/>
                    <a:pt x="593" y="10769"/>
                  </a:cubicBezTo>
                  <a:cubicBezTo>
                    <a:pt x="2079" y="11759"/>
                    <a:pt x="3495" y="12832"/>
                    <a:pt x="4871" y="13960"/>
                  </a:cubicBezTo>
                  <a:cubicBezTo>
                    <a:pt x="5463" y="14456"/>
                    <a:pt x="6096" y="14924"/>
                    <a:pt x="6756" y="15336"/>
                  </a:cubicBezTo>
                  <a:cubicBezTo>
                    <a:pt x="7953" y="16092"/>
                    <a:pt x="9273" y="16588"/>
                    <a:pt x="10609" y="17015"/>
                  </a:cubicBezTo>
                  <a:cubicBezTo>
                    <a:pt x="11667" y="17358"/>
                    <a:pt x="12727" y="17648"/>
                    <a:pt x="13841" y="17758"/>
                  </a:cubicBezTo>
                  <a:cubicBezTo>
                    <a:pt x="13874" y="17761"/>
                    <a:pt x="13907" y="17761"/>
                    <a:pt x="13940" y="17761"/>
                  </a:cubicBezTo>
                  <a:cubicBezTo>
                    <a:pt x="14003" y="17761"/>
                    <a:pt x="14066" y="17758"/>
                    <a:pt x="14129" y="17758"/>
                  </a:cubicBezTo>
                  <a:cubicBezTo>
                    <a:pt x="14184" y="17758"/>
                    <a:pt x="14240" y="17761"/>
                    <a:pt x="14296" y="17771"/>
                  </a:cubicBezTo>
                  <a:cubicBezTo>
                    <a:pt x="14355" y="17785"/>
                    <a:pt x="14405" y="17793"/>
                    <a:pt x="14447" y="17793"/>
                  </a:cubicBezTo>
                  <a:cubicBezTo>
                    <a:pt x="14570" y="17793"/>
                    <a:pt x="14629" y="17726"/>
                    <a:pt x="14681" y="17551"/>
                  </a:cubicBezTo>
                  <a:cubicBezTo>
                    <a:pt x="14694" y="17496"/>
                    <a:pt x="14708" y="17427"/>
                    <a:pt x="14722" y="17358"/>
                  </a:cubicBezTo>
                  <a:cubicBezTo>
                    <a:pt x="14928" y="16010"/>
                    <a:pt x="14832" y="14676"/>
                    <a:pt x="14584" y="13328"/>
                  </a:cubicBezTo>
                  <a:cubicBezTo>
                    <a:pt x="14351" y="12062"/>
                    <a:pt x="14034" y="10809"/>
                    <a:pt x="13608" y="9585"/>
                  </a:cubicBezTo>
                  <a:cubicBezTo>
                    <a:pt x="13195" y="8360"/>
                    <a:pt x="12645" y="7192"/>
                    <a:pt x="11915" y="6118"/>
                  </a:cubicBezTo>
                  <a:cubicBezTo>
                    <a:pt x="10994" y="4770"/>
                    <a:pt x="9948" y="3518"/>
                    <a:pt x="8958" y="2224"/>
                  </a:cubicBezTo>
                  <a:cubicBezTo>
                    <a:pt x="8943" y="2211"/>
                    <a:pt x="8930" y="2184"/>
                    <a:pt x="8916" y="2184"/>
                  </a:cubicBezTo>
                  <a:cubicBezTo>
                    <a:pt x="8871" y="2161"/>
                    <a:pt x="8816" y="2138"/>
                    <a:pt x="8775" y="2138"/>
                  </a:cubicBezTo>
                  <a:cubicBezTo>
                    <a:pt x="8766" y="2138"/>
                    <a:pt x="8758" y="2140"/>
                    <a:pt x="8751" y="2142"/>
                  </a:cubicBezTo>
                  <a:cubicBezTo>
                    <a:pt x="8710" y="2156"/>
                    <a:pt x="8668" y="2252"/>
                    <a:pt x="8682" y="2294"/>
                  </a:cubicBezTo>
                  <a:cubicBezTo>
                    <a:pt x="8682" y="2376"/>
                    <a:pt x="8723" y="2459"/>
                    <a:pt x="8751" y="2527"/>
                  </a:cubicBezTo>
                  <a:cubicBezTo>
                    <a:pt x="9040" y="3312"/>
                    <a:pt x="9356" y="4096"/>
                    <a:pt x="9604" y="4893"/>
                  </a:cubicBezTo>
                  <a:cubicBezTo>
                    <a:pt x="9906" y="5857"/>
                    <a:pt x="10141" y="6820"/>
                    <a:pt x="10402" y="7797"/>
                  </a:cubicBezTo>
                  <a:cubicBezTo>
                    <a:pt x="10732" y="9103"/>
                    <a:pt x="11200" y="10383"/>
                    <a:pt x="11709" y="11622"/>
                  </a:cubicBezTo>
                  <a:cubicBezTo>
                    <a:pt x="11832" y="11897"/>
                    <a:pt x="11942" y="12172"/>
                    <a:pt x="12053" y="12447"/>
                  </a:cubicBezTo>
                  <a:cubicBezTo>
                    <a:pt x="11832" y="12103"/>
                    <a:pt x="11640" y="11745"/>
                    <a:pt x="11434" y="11387"/>
                  </a:cubicBezTo>
                  <a:cubicBezTo>
                    <a:pt x="10609" y="9846"/>
                    <a:pt x="9686" y="8375"/>
                    <a:pt x="8586" y="7012"/>
                  </a:cubicBezTo>
                  <a:cubicBezTo>
                    <a:pt x="6949" y="5031"/>
                    <a:pt x="5133" y="3202"/>
                    <a:pt x="3137" y="1564"/>
                  </a:cubicBezTo>
                  <a:cubicBezTo>
                    <a:pt x="2505" y="1028"/>
                    <a:pt x="1831" y="533"/>
                    <a:pt x="1171" y="23"/>
                  </a:cubicBezTo>
                  <a:cubicBezTo>
                    <a:pt x="1146" y="7"/>
                    <a:pt x="1090" y="0"/>
                    <a:pt x="10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0"/>
            <p:cNvSpPr/>
            <p:nvPr/>
          </p:nvSpPr>
          <p:spPr>
            <a:xfrm>
              <a:off x="5993550" y="5046625"/>
              <a:ext cx="307525" cy="398825"/>
            </a:xfrm>
            <a:custGeom>
              <a:avLst/>
              <a:gdLst/>
              <a:ahLst/>
              <a:cxnLst/>
              <a:rect l="l" t="t" r="r" b="b"/>
              <a:pathLst>
                <a:path w="12301" h="15953" extrusionOk="0">
                  <a:moveTo>
                    <a:pt x="145" y="0"/>
                  </a:moveTo>
                  <a:cubicBezTo>
                    <a:pt x="103" y="0"/>
                    <a:pt x="55" y="9"/>
                    <a:pt x="15" y="9"/>
                  </a:cubicBezTo>
                  <a:cubicBezTo>
                    <a:pt x="15" y="78"/>
                    <a:pt x="1" y="160"/>
                    <a:pt x="28" y="215"/>
                  </a:cubicBezTo>
                  <a:cubicBezTo>
                    <a:pt x="469" y="903"/>
                    <a:pt x="937" y="1563"/>
                    <a:pt x="1336" y="2266"/>
                  </a:cubicBezTo>
                  <a:cubicBezTo>
                    <a:pt x="2285" y="3917"/>
                    <a:pt x="3193" y="5608"/>
                    <a:pt x="4128" y="7259"/>
                  </a:cubicBezTo>
                  <a:cubicBezTo>
                    <a:pt x="5532" y="9708"/>
                    <a:pt x="7183" y="11951"/>
                    <a:pt x="9411" y="13740"/>
                  </a:cubicBezTo>
                  <a:cubicBezTo>
                    <a:pt x="9494" y="13808"/>
                    <a:pt x="9576" y="13877"/>
                    <a:pt x="9659" y="13960"/>
                  </a:cubicBezTo>
                  <a:lnTo>
                    <a:pt x="9631" y="13987"/>
                  </a:lnTo>
                  <a:cubicBezTo>
                    <a:pt x="9563" y="13946"/>
                    <a:pt x="9494" y="13891"/>
                    <a:pt x="9426" y="13850"/>
                  </a:cubicBezTo>
                  <a:cubicBezTo>
                    <a:pt x="8160" y="13010"/>
                    <a:pt x="6867" y="12185"/>
                    <a:pt x="5477" y="11538"/>
                  </a:cubicBezTo>
                  <a:cubicBezTo>
                    <a:pt x="4348" y="11016"/>
                    <a:pt x="3180" y="10603"/>
                    <a:pt x="1996" y="10203"/>
                  </a:cubicBezTo>
                  <a:cubicBezTo>
                    <a:pt x="1584" y="10066"/>
                    <a:pt x="1184" y="9888"/>
                    <a:pt x="786" y="9736"/>
                  </a:cubicBezTo>
                  <a:cubicBezTo>
                    <a:pt x="769" y="9733"/>
                    <a:pt x="750" y="9731"/>
                    <a:pt x="730" y="9731"/>
                  </a:cubicBezTo>
                  <a:cubicBezTo>
                    <a:pt x="662" y="9731"/>
                    <a:pt x="580" y="9749"/>
                    <a:pt x="538" y="9791"/>
                  </a:cubicBezTo>
                  <a:cubicBezTo>
                    <a:pt x="511" y="9818"/>
                    <a:pt x="551" y="9943"/>
                    <a:pt x="579" y="10011"/>
                  </a:cubicBezTo>
                  <a:cubicBezTo>
                    <a:pt x="606" y="10066"/>
                    <a:pt x="676" y="10108"/>
                    <a:pt x="731" y="10148"/>
                  </a:cubicBezTo>
                  <a:cubicBezTo>
                    <a:pt x="909" y="10273"/>
                    <a:pt x="1088" y="10396"/>
                    <a:pt x="1267" y="10534"/>
                  </a:cubicBezTo>
                  <a:cubicBezTo>
                    <a:pt x="2877" y="11649"/>
                    <a:pt x="4514" y="12707"/>
                    <a:pt x="6220" y="13643"/>
                  </a:cubicBezTo>
                  <a:cubicBezTo>
                    <a:pt x="8036" y="14648"/>
                    <a:pt x="9948" y="15363"/>
                    <a:pt x="11915" y="15941"/>
                  </a:cubicBezTo>
                  <a:cubicBezTo>
                    <a:pt x="11948" y="15949"/>
                    <a:pt x="11976" y="15953"/>
                    <a:pt x="12002" y="15953"/>
                  </a:cubicBezTo>
                  <a:cubicBezTo>
                    <a:pt x="12105" y="15953"/>
                    <a:pt x="12152" y="15889"/>
                    <a:pt x="12163" y="15789"/>
                  </a:cubicBezTo>
                  <a:cubicBezTo>
                    <a:pt x="12218" y="15541"/>
                    <a:pt x="12260" y="15294"/>
                    <a:pt x="12260" y="15046"/>
                  </a:cubicBezTo>
                  <a:cubicBezTo>
                    <a:pt x="12300" y="13987"/>
                    <a:pt x="12095" y="12955"/>
                    <a:pt x="11902" y="11924"/>
                  </a:cubicBezTo>
                  <a:cubicBezTo>
                    <a:pt x="11682" y="10713"/>
                    <a:pt x="11297" y="9543"/>
                    <a:pt x="10856" y="8402"/>
                  </a:cubicBezTo>
                  <a:cubicBezTo>
                    <a:pt x="10141" y="6571"/>
                    <a:pt x="9274" y="4825"/>
                    <a:pt x="8201" y="3187"/>
                  </a:cubicBezTo>
                  <a:cubicBezTo>
                    <a:pt x="8036" y="2939"/>
                    <a:pt x="7885" y="2678"/>
                    <a:pt x="7720" y="2444"/>
                  </a:cubicBezTo>
                  <a:cubicBezTo>
                    <a:pt x="7692" y="2389"/>
                    <a:pt x="7595" y="2376"/>
                    <a:pt x="7527" y="2348"/>
                  </a:cubicBezTo>
                  <a:cubicBezTo>
                    <a:pt x="7500" y="2416"/>
                    <a:pt x="7458" y="2486"/>
                    <a:pt x="7458" y="2554"/>
                  </a:cubicBezTo>
                  <a:cubicBezTo>
                    <a:pt x="7458" y="2609"/>
                    <a:pt x="7485" y="2678"/>
                    <a:pt x="7513" y="2747"/>
                  </a:cubicBezTo>
                  <a:cubicBezTo>
                    <a:pt x="7665" y="3174"/>
                    <a:pt x="7830" y="3614"/>
                    <a:pt x="7981" y="4040"/>
                  </a:cubicBezTo>
                  <a:cubicBezTo>
                    <a:pt x="8545" y="5678"/>
                    <a:pt x="9109" y="7301"/>
                    <a:pt x="9659" y="8938"/>
                  </a:cubicBezTo>
                  <a:cubicBezTo>
                    <a:pt x="10003" y="9970"/>
                    <a:pt x="10347" y="11016"/>
                    <a:pt x="10677" y="12061"/>
                  </a:cubicBezTo>
                  <a:cubicBezTo>
                    <a:pt x="10980" y="12982"/>
                    <a:pt x="11255" y="13918"/>
                    <a:pt x="11530" y="14854"/>
                  </a:cubicBezTo>
                  <a:cubicBezTo>
                    <a:pt x="11544" y="14881"/>
                    <a:pt x="11544" y="14923"/>
                    <a:pt x="11544" y="14950"/>
                  </a:cubicBezTo>
                  <a:cubicBezTo>
                    <a:pt x="11255" y="14551"/>
                    <a:pt x="10994" y="14125"/>
                    <a:pt x="10746" y="13712"/>
                  </a:cubicBezTo>
                  <a:cubicBezTo>
                    <a:pt x="9728" y="12061"/>
                    <a:pt x="8738" y="10410"/>
                    <a:pt x="7705" y="8773"/>
                  </a:cubicBezTo>
                  <a:cubicBezTo>
                    <a:pt x="6770" y="7314"/>
                    <a:pt x="5766" y="5898"/>
                    <a:pt x="4638" y="4590"/>
                  </a:cubicBezTo>
                  <a:cubicBezTo>
                    <a:pt x="3400" y="3146"/>
                    <a:pt x="2051" y="1825"/>
                    <a:pt x="703" y="490"/>
                  </a:cubicBezTo>
                  <a:cubicBezTo>
                    <a:pt x="551" y="340"/>
                    <a:pt x="401" y="174"/>
                    <a:pt x="221" y="23"/>
                  </a:cubicBezTo>
                  <a:cubicBezTo>
                    <a:pt x="204" y="5"/>
                    <a:pt x="176" y="0"/>
                    <a:pt x="1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0"/>
            <p:cNvSpPr/>
            <p:nvPr/>
          </p:nvSpPr>
          <p:spPr>
            <a:xfrm>
              <a:off x="5937150" y="5008425"/>
              <a:ext cx="364200" cy="446425"/>
            </a:xfrm>
            <a:custGeom>
              <a:avLst/>
              <a:gdLst/>
              <a:ahLst/>
              <a:cxnLst/>
              <a:rect l="l" t="t" r="r" b="b"/>
              <a:pathLst>
                <a:path w="14568" h="17857" extrusionOk="0">
                  <a:moveTo>
                    <a:pt x="966" y="1"/>
                  </a:moveTo>
                  <a:cubicBezTo>
                    <a:pt x="932" y="1"/>
                    <a:pt x="896" y="16"/>
                    <a:pt x="854" y="52"/>
                  </a:cubicBezTo>
                  <a:cubicBezTo>
                    <a:pt x="1074" y="340"/>
                    <a:pt x="1266" y="629"/>
                    <a:pt x="1487" y="905"/>
                  </a:cubicBezTo>
                  <a:cubicBezTo>
                    <a:pt x="2657" y="2335"/>
                    <a:pt x="3743" y="3821"/>
                    <a:pt x="4816" y="5335"/>
                  </a:cubicBezTo>
                  <a:cubicBezTo>
                    <a:pt x="6509" y="7714"/>
                    <a:pt x="8228" y="10080"/>
                    <a:pt x="9976" y="12434"/>
                  </a:cubicBezTo>
                  <a:cubicBezTo>
                    <a:pt x="11062" y="13905"/>
                    <a:pt x="12190" y="15363"/>
                    <a:pt x="13305" y="16822"/>
                  </a:cubicBezTo>
                  <a:cubicBezTo>
                    <a:pt x="13346" y="16891"/>
                    <a:pt x="13388" y="16946"/>
                    <a:pt x="13443" y="17001"/>
                  </a:cubicBezTo>
                  <a:cubicBezTo>
                    <a:pt x="13291" y="16959"/>
                    <a:pt x="13181" y="16891"/>
                    <a:pt x="13057" y="16822"/>
                  </a:cubicBezTo>
                  <a:cubicBezTo>
                    <a:pt x="9218" y="14800"/>
                    <a:pt x="5381" y="12764"/>
                    <a:pt x="1556" y="10741"/>
                  </a:cubicBezTo>
                  <a:cubicBezTo>
                    <a:pt x="1156" y="10535"/>
                    <a:pt x="771" y="10315"/>
                    <a:pt x="373" y="10095"/>
                  </a:cubicBezTo>
                  <a:cubicBezTo>
                    <a:pt x="318" y="10067"/>
                    <a:pt x="263" y="10040"/>
                    <a:pt x="202" y="10040"/>
                  </a:cubicBezTo>
                  <a:cubicBezTo>
                    <a:pt x="142" y="10040"/>
                    <a:pt x="77" y="10067"/>
                    <a:pt x="1" y="10150"/>
                  </a:cubicBezTo>
                  <a:cubicBezTo>
                    <a:pt x="56" y="10163"/>
                    <a:pt x="125" y="10177"/>
                    <a:pt x="180" y="10218"/>
                  </a:cubicBezTo>
                  <a:cubicBezTo>
                    <a:pt x="1624" y="11030"/>
                    <a:pt x="3069" y="11856"/>
                    <a:pt x="4528" y="12667"/>
                  </a:cubicBezTo>
                  <a:cubicBezTo>
                    <a:pt x="7169" y="14125"/>
                    <a:pt x="9796" y="15625"/>
                    <a:pt x="12493" y="16974"/>
                  </a:cubicBezTo>
                  <a:cubicBezTo>
                    <a:pt x="13071" y="17262"/>
                    <a:pt x="13593" y="17675"/>
                    <a:pt x="14241" y="17840"/>
                  </a:cubicBezTo>
                  <a:cubicBezTo>
                    <a:pt x="14277" y="17851"/>
                    <a:pt x="14312" y="17857"/>
                    <a:pt x="14344" y="17857"/>
                  </a:cubicBezTo>
                  <a:cubicBezTo>
                    <a:pt x="14474" y="17857"/>
                    <a:pt x="14568" y="17771"/>
                    <a:pt x="14556" y="17607"/>
                  </a:cubicBezTo>
                  <a:cubicBezTo>
                    <a:pt x="14543" y="17414"/>
                    <a:pt x="14529" y="17221"/>
                    <a:pt x="14474" y="17029"/>
                  </a:cubicBezTo>
                  <a:cubicBezTo>
                    <a:pt x="14268" y="16148"/>
                    <a:pt x="14061" y="15268"/>
                    <a:pt x="13828" y="14387"/>
                  </a:cubicBezTo>
                  <a:cubicBezTo>
                    <a:pt x="13333" y="12516"/>
                    <a:pt x="12685" y="10686"/>
                    <a:pt x="11929" y="8897"/>
                  </a:cubicBezTo>
                  <a:cubicBezTo>
                    <a:pt x="11159" y="7123"/>
                    <a:pt x="10374" y="5348"/>
                    <a:pt x="9590" y="3574"/>
                  </a:cubicBezTo>
                  <a:cubicBezTo>
                    <a:pt x="9384" y="3119"/>
                    <a:pt x="9123" y="2693"/>
                    <a:pt x="8888" y="2253"/>
                  </a:cubicBezTo>
                  <a:cubicBezTo>
                    <a:pt x="8857" y="2189"/>
                    <a:pt x="8808" y="2125"/>
                    <a:pt x="8736" y="2125"/>
                  </a:cubicBezTo>
                  <a:cubicBezTo>
                    <a:pt x="8716" y="2125"/>
                    <a:pt x="8693" y="2130"/>
                    <a:pt x="8668" y="2143"/>
                  </a:cubicBezTo>
                  <a:cubicBezTo>
                    <a:pt x="8641" y="2156"/>
                    <a:pt x="8668" y="2280"/>
                    <a:pt x="8696" y="2349"/>
                  </a:cubicBezTo>
                  <a:cubicBezTo>
                    <a:pt x="9205" y="3477"/>
                    <a:pt x="9728" y="4605"/>
                    <a:pt x="10237" y="5747"/>
                  </a:cubicBezTo>
                  <a:cubicBezTo>
                    <a:pt x="11200" y="7921"/>
                    <a:pt x="12122" y="10122"/>
                    <a:pt x="12810" y="12419"/>
                  </a:cubicBezTo>
                  <a:cubicBezTo>
                    <a:pt x="13278" y="13988"/>
                    <a:pt x="13718" y="15584"/>
                    <a:pt x="14171" y="17166"/>
                  </a:cubicBezTo>
                  <a:cubicBezTo>
                    <a:pt x="14186" y="17207"/>
                    <a:pt x="14186" y="17262"/>
                    <a:pt x="14199" y="17345"/>
                  </a:cubicBezTo>
                  <a:cubicBezTo>
                    <a:pt x="14144" y="17290"/>
                    <a:pt x="14131" y="17262"/>
                    <a:pt x="14103" y="17235"/>
                  </a:cubicBezTo>
                  <a:cubicBezTo>
                    <a:pt x="13498" y="16396"/>
                    <a:pt x="12892" y="15556"/>
                    <a:pt x="12259" y="14717"/>
                  </a:cubicBezTo>
                  <a:cubicBezTo>
                    <a:pt x="11682" y="13960"/>
                    <a:pt x="11062" y="13217"/>
                    <a:pt x="10484" y="12447"/>
                  </a:cubicBezTo>
                  <a:cubicBezTo>
                    <a:pt x="8778" y="10135"/>
                    <a:pt x="7087" y="7824"/>
                    <a:pt x="5408" y="5513"/>
                  </a:cubicBezTo>
                  <a:cubicBezTo>
                    <a:pt x="4183" y="3834"/>
                    <a:pt x="2904" y="2198"/>
                    <a:pt x="1556" y="615"/>
                  </a:cubicBezTo>
                  <a:cubicBezTo>
                    <a:pt x="1404" y="422"/>
                    <a:pt x="1239" y="257"/>
                    <a:pt x="1088" y="65"/>
                  </a:cubicBezTo>
                  <a:cubicBezTo>
                    <a:pt x="1049" y="26"/>
                    <a:pt x="1010" y="1"/>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10"/>
          <p:cNvGrpSpPr/>
          <p:nvPr/>
        </p:nvGrpSpPr>
        <p:grpSpPr>
          <a:xfrm rot="-1668623">
            <a:off x="8806987" y="422229"/>
            <a:ext cx="574070" cy="618300"/>
            <a:chOff x="2145500" y="2775800"/>
            <a:chExt cx="378025" cy="407150"/>
          </a:xfrm>
        </p:grpSpPr>
        <p:sp>
          <p:nvSpPr>
            <p:cNvPr id="1195" name="Google Shape;1195;p10"/>
            <p:cNvSpPr/>
            <p:nvPr/>
          </p:nvSpPr>
          <p:spPr>
            <a:xfrm>
              <a:off x="2145500" y="2775800"/>
              <a:ext cx="378025" cy="40715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0"/>
            <p:cNvSpPr/>
            <p:nvPr/>
          </p:nvSpPr>
          <p:spPr>
            <a:xfrm>
              <a:off x="2294775" y="2799675"/>
              <a:ext cx="104575" cy="84500"/>
            </a:xfrm>
            <a:custGeom>
              <a:avLst/>
              <a:gdLst/>
              <a:ahLst/>
              <a:cxnLst/>
              <a:rect l="l" t="t" r="r" b="b"/>
              <a:pathLst>
                <a:path w="4183" h="3380" extrusionOk="0">
                  <a:moveTo>
                    <a:pt x="1188" y="1"/>
                  </a:moveTo>
                  <a:cubicBezTo>
                    <a:pt x="1019" y="1"/>
                    <a:pt x="895" y="222"/>
                    <a:pt x="1060" y="364"/>
                  </a:cubicBezTo>
                  <a:cubicBezTo>
                    <a:pt x="1170" y="474"/>
                    <a:pt x="1293" y="571"/>
                    <a:pt x="1418" y="681"/>
                  </a:cubicBezTo>
                  <a:cubicBezTo>
                    <a:pt x="1280" y="722"/>
                    <a:pt x="1156" y="791"/>
                    <a:pt x="1060" y="901"/>
                  </a:cubicBezTo>
                  <a:cubicBezTo>
                    <a:pt x="838" y="838"/>
                    <a:pt x="608" y="791"/>
                    <a:pt x="370" y="791"/>
                  </a:cubicBezTo>
                  <a:cubicBezTo>
                    <a:pt x="298" y="791"/>
                    <a:pt x="225" y="795"/>
                    <a:pt x="152" y="805"/>
                  </a:cubicBezTo>
                  <a:cubicBezTo>
                    <a:pt x="55" y="805"/>
                    <a:pt x="0" y="956"/>
                    <a:pt x="83" y="1012"/>
                  </a:cubicBezTo>
                  <a:cubicBezTo>
                    <a:pt x="345" y="1162"/>
                    <a:pt x="620" y="1259"/>
                    <a:pt x="895" y="1355"/>
                  </a:cubicBezTo>
                  <a:cubicBezTo>
                    <a:pt x="895" y="1575"/>
                    <a:pt x="1018" y="1782"/>
                    <a:pt x="1183" y="1933"/>
                  </a:cubicBezTo>
                  <a:cubicBezTo>
                    <a:pt x="1198" y="1933"/>
                    <a:pt x="1198" y="1933"/>
                    <a:pt x="1198" y="1947"/>
                  </a:cubicBezTo>
                  <a:cubicBezTo>
                    <a:pt x="1128" y="1988"/>
                    <a:pt x="1060" y="2043"/>
                    <a:pt x="991" y="2098"/>
                  </a:cubicBezTo>
                  <a:cubicBezTo>
                    <a:pt x="936" y="2140"/>
                    <a:pt x="868" y="2222"/>
                    <a:pt x="840" y="2277"/>
                  </a:cubicBezTo>
                  <a:cubicBezTo>
                    <a:pt x="826" y="2305"/>
                    <a:pt x="826" y="2332"/>
                    <a:pt x="826" y="2373"/>
                  </a:cubicBezTo>
                  <a:cubicBezTo>
                    <a:pt x="826" y="2353"/>
                    <a:pt x="826" y="2342"/>
                    <a:pt x="824" y="2342"/>
                  </a:cubicBezTo>
                  <a:cubicBezTo>
                    <a:pt x="822" y="2342"/>
                    <a:pt x="819" y="2353"/>
                    <a:pt x="813" y="2373"/>
                  </a:cubicBezTo>
                  <a:cubicBezTo>
                    <a:pt x="769" y="2470"/>
                    <a:pt x="845" y="2542"/>
                    <a:pt x="925" y="2542"/>
                  </a:cubicBezTo>
                  <a:cubicBezTo>
                    <a:pt x="945" y="2542"/>
                    <a:pt x="965" y="2538"/>
                    <a:pt x="984" y="2529"/>
                  </a:cubicBezTo>
                  <a:lnTo>
                    <a:pt x="984" y="2529"/>
                  </a:lnTo>
                  <a:cubicBezTo>
                    <a:pt x="974" y="2534"/>
                    <a:pt x="975" y="2537"/>
                    <a:pt x="982" y="2537"/>
                  </a:cubicBezTo>
                  <a:cubicBezTo>
                    <a:pt x="1001" y="2537"/>
                    <a:pt x="1060" y="2520"/>
                    <a:pt x="1060" y="2511"/>
                  </a:cubicBezTo>
                  <a:cubicBezTo>
                    <a:pt x="1088" y="2511"/>
                    <a:pt x="1115" y="2497"/>
                    <a:pt x="1143" y="2483"/>
                  </a:cubicBezTo>
                  <a:cubicBezTo>
                    <a:pt x="1225" y="2470"/>
                    <a:pt x="1308" y="2415"/>
                    <a:pt x="1376" y="2360"/>
                  </a:cubicBezTo>
                  <a:cubicBezTo>
                    <a:pt x="1445" y="2318"/>
                    <a:pt x="1500" y="2263"/>
                    <a:pt x="1569" y="2208"/>
                  </a:cubicBezTo>
                  <a:cubicBezTo>
                    <a:pt x="1638" y="2250"/>
                    <a:pt x="1706" y="2290"/>
                    <a:pt x="1776" y="2318"/>
                  </a:cubicBezTo>
                  <a:cubicBezTo>
                    <a:pt x="1761" y="2566"/>
                    <a:pt x="1803" y="2841"/>
                    <a:pt x="1679" y="3061"/>
                  </a:cubicBezTo>
                  <a:cubicBezTo>
                    <a:pt x="1600" y="3209"/>
                    <a:pt x="1754" y="3364"/>
                    <a:pt x="1899" y="3364"/>
                  </a:cubicBezTo>
                  <a:cubicBezTo>
                    <a:pt x="1956" y="3364"/>
                    <a:pt x="2012" y="3340"/>
                    <a:pt x="2051" y="3281"/>
                  </a:cubicBezTo>
                  <a:cubicBezTo>
                    <a:pt x="2216" y="3020"/>
                    <a:pt x="2174" y="2745"/>
                    <a:pt x="2174" y="2456"/>
                  </a:cubicBezTo>
                  <a:lnTo>
                    <a:pt x="2174" y="2456"/>
                  </a:lnTo>
                  <a:cubicBezTo>
                    <a:pt x="2202" y="2470"/>
                    <a:pt x="2229" y="2470"/>
                    <a:pt x="2257" y="2470"/>
                  </a:cubicBezTo>
                  <a:cubicBezTo>
                    <a:pt x="2284" y="2497"/>
                    <a:pt x="2312" y="2525"/>
                    <a:pt x="2339" y="2580"/>
                  </a:cubicBezTo>
                  <a:cubicBezTo>
                    <a:pt x="2381" y="2635"/>
                    <a:pt x="2436" y="2703"/>
                    <a:pt x="2463" y="2773"/>
                  </a:cubicBezTo>
                  <a:cubicBezTo>
                    <a:pt x="2504" y="2841"/>
                    <a:pt x="2546" y="2923"/>
                    <a:pt x="2546" y="3020"/>
                  </a:cubicBezTo>
                  <a:cubicBezTo>
                    <a:pt x="2546" y="3088"/>
                    <a:pt x="2532" y="3143"/>
                    <a:pt x="2532" y="3213"/>
                  </a:cubicBezTo>
                  <a:cubicBezTo>
                    <a:pt x="2542" y="3320"/>
                    <a:pt x="2636" y="3379"/>
                    <a:pt x="2729" y="3379"/>
                  </a:cubicBezTo>
                  <a:cubicBezTo>
                    <a:pt x="2766" y="3379"/>
                    <a:pt x="2803" y="3370"/>
                    <a:pt x="2834" y="3350"/>
                  </a:cubicBezTo>
                  <a:cubicBezTo>
                    <a:pt x="3069" y="3213"/>
                    <a:pt x="2986" y="2841"/>
                    <a:pt x="2889" y="2648"/>
                  </a:cubicBezTo>
                  <a:cubicBezTo>
                    <a:pt x="2849" y="2566"/>
                    <a:pt x="2807" y="2497"/>
                    <a:pt x="2766" y="2415"/>
                  </a:cubicBezTo>
                  <a:cubicBezTo>
                    <a:pt x="2779" y="2415"/>
                    <a:pt x="2779" y="2415"/>
                    <a:pt x="2794" y="2401"/>
                  </a:cubicBezTo>
                  <a:cubicBezTo>
                    <a:pt x="2821" y="2470"/>
                    <a:pt x="2862" y="2525"/>
                    <a:pt x="2959" y="2538"/>
                  </a:cubicBezTo>
                  <a:cubicBezTo>
                    <a:pt x="3124" y="2580"/>
                    <a:pt x="3289" y="2580"/>
                    <a:pt x="3454" y="2580"/>
                  </a:cubicBezTo>
                  <a:cubicBezTo>
                    <a:pt x="3605" y="2580"/>
                    <a:pt x="3715" y="2593"/>
                    <a:pt x="3852" y="2648"/>
                  </a:cubicBezTo>
                  <a:cubicBezTo>
                    <a:pt x="3884" y="2661"/>
                    <a:pt x="3918" y="2667"/>
                    <a:pt x="3951" y="2667"/>
                  </a:cubicBezTo>
                  <a:cubicBezTo>
                    <a:pt x="3991" y="2667"/>
                    <a:pt x="4029" y="2657"/>
                    <a:pt x="4059" y="2635"/>
                  </a:cubicBezTo>
                  <a:cubicBezTo>
                    <a:pt x="4100" y="2607"/>
                    <a:pt x="4114" y="2580"/>
                    <a:pt x="4142" y="2538"/>
                  </a:cubicBezTo>
                  <a:cubicBezTo>
                    <a:pt x="4183" y="2456"/>
                    <a:pt x="4142" y="2345"/>
                    <a:pt x="4073" y="2290"/>
                  </a:cubicBezTo>
                  <a:cubicBezTo>
                    <a:pt x="3939" y="2165"/>
                    <a:pt x="3765" y="2138"/>
                    <a:pt x="3584" y="2138"/>
                  </a:cubicBezTo>
                  <a:cubicBezTo>
                    <a:pt x="3448" y="2138"/>
                    <a:pt x="3309" y="2153"/>
                    <a:pt x="3179" y="2153"/>
                  </a:cubicBezTo>
                  <a:cubicBezTo>
                    <a:pt x="3261" y="2057"/>
                    <a:pt x="3302" y="1933"/>
                    <a:pt x="3316" y="1795"/>
                  </a:cubicBezTo>
                  <a:cubicBezTo>
                    <a:pt x="3316" y="1740"/>
                    <a:pt x="3316" y="1672"/>
                    <a:pt x="3302" y="1617"/>
                  </a:cubicBezTo>
                  <a:cubicBezTo>
                    <a:pt x="3385" y="1589"/>
                    <a:pt x="3454" y="1548"/>
                    <a:pt x="3522" y="1507"/>
                  </a:cubicBezTo>
                  <a:cubicBezTo>
                    <a:pt x="3552" y="1524"/>
                    <a:pt x="3582" y="1531"/>
                    <a:pt x="3612" y="1531"/>
                  </a:cubicBezTo>
                  <a:cubicBezTo>
                    <a:pt x="3774" y="1531"/>
                    <a:pt x="3914" y="1304"/>
                    <a:pt x="3797" y="1177"/>
                  </a:cubicBezTo>
                  <a:cubicBezTo>
                    <a:pt x="3757" y="1135"/>
                    <a:pt x="3715" y="1094"/>
                    <a:pt x="3687" y="1052"/>
                  </a:cubicBezTo>
                  <a:cubicBezTo>
                    <a:pt x="3624" y="989"/>
                    <a:pt x="3543" y="937"/>
                    <a:pt x="3459" y="937"/>
                  </a:cubicBezTo>
                  <a:cubicBezTo>
                    <a:pt x="3416" y="937"/>
                    <a:pt x="3372" y="951"/>
                    <a:pt x="3330" y="984"/>
                  </a:cubicBezTo>
                  <a:cubicBezTo>
                    <a:pt x="3247" y="1052"/>
                    <a:pt x="3179" y="1094"/>
                    <a:pt x="3096" y="1135"/>
                  </a:cubicBezTo>
                  <a:cubicBezTo>
                    <a:pt x="3027" y="1067"/>
                    <a:pt x="2959" y="1012"/>
                    <a:pt x="2876" y="956"/>
                  </a:cubicBezTo>
                  <a:cubicBezTo>
                    <a:pt x="2862" y="942"/>
                    <a:pt x="2834" y="929"/>
                    <a:pt x="2807" y="915"/>
                  </a:cubicBezTo>
                  <a:lnTo>
                    <a:pt x="2807" y="832"/>
                  </a:lnTo>
                  <a:cubicBezTo>
                    <a:pt x="2807" y="695"/>
                    <a:pt x="2807" y="544"/>
                    <a:pt x="2779" y="406"/>
                  </a:cubicBezTo>
                  <a:cubicBezTo>
                    <a:pt x="2761" y="268"/>
                    <a:pt x="2662" y="205"/>
                    <a:pt x="2560" y="205"/>
                  </a:cubicBezTo>
                  <a:cubicBezTo>
                    <a:pt x="2438" y="205"/>
                    <a:pt x="2312" y="296"/>
                    <a:pt x="2312" y="461"/>
                  </a:cubicBezTo>
                  <a:lnTo>
                    <a:pt x="2312" y="695"/>
                  </a:lnTo>
                  <a:cubicBezTo>
                    <a:pt x="2202" y="667"/>
                    <a:pt x="2091" y="639"/>
                    <a:pt x="1981" y="639"/>
                  </a:cubicBezTo>
                  <a:cubicBezTo>
                    <a:pt x="1776" y="406"/>
                    <a:pt x="1541" y="214"/>
                    <a:pt x="1321" y="48"/>
                  </a:cubicBezTo>
                  <a:cubicBezTo>
                    <a:pt x="1276" y="15"/>
                    <a:pt x="1231" y="1"/>
                    <a:pt x="1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2.xml"/><Relationship Id="rId1"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2pPr>
            <a:lvl3pPr lvl="2"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3pPr>
            <a:lvl4pPr lvl="3"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4pPr>
            <a:lvl5pPr lvl="4"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5pPr>
            <a:lvl6pPr lvl="5"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6pPr>
            <a:lvl7pPr lvl="6"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7pPr>
            <a:lvl8pPr lvl="7"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8pPr>
            <a:lvl9pPr lvl="8"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1pPr>
            <a:lvl2pPr marL="914400" lvl="1"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2pPr>
            <a:lvl3pPr marL="1371600" lvl="2"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3pPr>
            <a:lvl4pPr marL="1828800" lvl="3"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4pPr>
            <a:lvl5pPr marL="2286000" lvl="4"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5pPr>
            <a:lvl6pPr marL="2743200" lvl="5"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6pPr>
            <a:lvl7pPr marL="3200400" lvl="6"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7pPr>
            <a:lvl8pPr marL="3657600" lvl="7"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8pPr>
            <a:lvl9pPr marL="4114800" lvl="8"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615"/>
        <p:cNvGrpSpPr/>
        <p:nvPr/>
      </p:nvGrpSpPr>
      <p:grpSpPr>
        <a:xfrm>
          <a:off x="0" y="0"/>
          <a:ext cx="0" cy="0"/>
          <a:chOff x="0" y="0"/>
          <a:chExt cx="0" cy="0"/>
        </a:xfrm>
      </p:grpSpPr>
      <p:sp>
        <p:nvSpPr>
          <p:cNvPr id="3616" name="Google Shape;3616;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617" name="Google Shape;3617;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4.xml"/><Relationship Id="rId1" Type="http://schemas.openxmlformats.org/officeDocument/2006/relationships/slideLayout" Target="../slideLayouts/slideLayout22.xml"/><Relationship Id="rId5" Type="http://schemas.openxmlformats.org/officeDocument/2006/relationships/image" Target="../media/image1.png"/><Relationship Id="rId4" Type="http://schemas.openxmlformats.org/officeDocument/2006/relationships/hyperlink" Target="https://docs.google.com/spreadsheets/d/1WqgCcp5hT6_gZ25ipBgzgupfPrPpyLd9YlG-0_rW7yM/copy"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hyperlink" Target="https://www.freepik.com/free-vector/hand-drawn-abstract-organic-shapes-background_6722907.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13.xml"/><Relationship Id="rId4" Type="http://schemas.openxmlformats.org/officeDocument/2006/relationships/hyperlink" Target="https://www.freepik.com/free-vector/colorful-hand-drawn-abstract-organic-shapes-background_6722909.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www.flaticon.com/packs/back-to-school-166/?utm_source=slidesgo_template&amp;utm_medium=referral-link&amp;utm_campaign=sg_resources&amp;utm_content=flaticon"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hyperlink" Target="https://www.freepik.com/free-vector/colorful-hand-drawn-abstract-organic-shapes-background_6722909.htm/?utm_source=slidesgo_template&amp;utm_medium=referral-link&amp;utm_campaign=sg_resources&amp;utm_content=freepik" TargetMode="External"/><Relationship Id="rId4" Type="http://schemas.openxmlformats.org/officeDocument/2006/relationships/hyperlink" Target="https://www.freepik.com/free-vector/hand-drawn-abstract-organic-shapes-background_6722907.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Montserrat?query=mont" TargetMode="External"/><Relationship Id="rId2" Type="http://schemas.openxmlformats.org/officeDocument/2006/relationships/notesSlide" Target="../notesSlides/notesSlide29.xml"/><Relationship Id="rId1" Type="http://schemas.openxmlformats.org/officeDocument/2006/relationships/slideLayout" Target="../slideLayouts/slideLayout32.xml"/><Relationship Id="rId4" Type="http://schemas.openxmlformats.org/officeDocument/2006/relationships/hyperlink" Target="https://fonts.google.com/specimen/Lexend?query=lexend"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3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3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1.xml"/></Relationships>
</file>

<file path=ppt/slides/_rels/slide3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3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8" Type="http://schemas.openxmlformats.org/officeDocument/2006/relationships/slide" Target="slide31.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9.xml"/><Relationship Id="rId7" Type="http://schemas.openxmlformats.org/officeDocument/2006/relationships/slide" Target="slide37.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8.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23.xml"/><Relationship Id="rId11" Type="http://schemas.openxmlformats.org/officeDocument/2006/relationships/hyperlink" Target="http://bit.ly/30B07Gq" TargetMode="External"/><Relationship Id="rId5" Type="http://schemas.openxmlformats.org/officeDocument/2006/relationships/slide" Target="slide25.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6.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35"/>
          <p:cNvSpPr txBox="1">
            <a:spLocks noGrp="1"/>
          </p:cNvSpPr>
          <p:nvPr>
            <p:ph type="ctrTitle"/>
          </p:nvPr>
        </p:nvSpPr>
        <p:spPr>
          <a:xfrm>
            <a:off x="1677750" y="1238901"/>
            <a:ext cx="5788500" cy="218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Chapter 5:</a:t>
            </a:r>
            <a:br>
              <a:rPr lang="en" dirty="0"/>
            </a:br>
            <a:r>
              <a:rPr lang="en" dirty="0"/>
              <a:t>VIRTUE ETHICS</a:t>
            </a:r>
            <a:endParaRPr dirty="0"/>
          </a:p>
        </p:txBody>
      </p:sp>
      <p:sp>
        <p:nvSpPr>
          <p:cNvPr id="3" name="Subtitle 2">
            <a:extLst>
              <a:ext uri="{FF2B5EF4-FFF2-40B4-BE49-F238E27FC236}">
                <a16:creationId xmlns:a16="http://schemas.microsoft.com/office/drawing/2014/main" id="{DD431135-BA18-5D45-9BC4-CF367A35215D}"/>
              </a:ext>
            </a:extLst>
          </p:cNvPr>
          <p:cNvSpPr>
            <a:spLocks noGrp="1"/>
          </p:cNvSpPr>
          <p:nvPr>
            <p:ph type="subTitle" idx="1"/>
          </p:nvPr>
        </p:nvSpPr>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66"/>
        <p:cNvGrpSpPr/>
        <p:nvPr/>
      </p:nvGrpSpPr>
      <p:grpSpPr>
        <a:xfrm>
          <a:off x="0" y="0"/>
          <a:ext cx="0" cy="0"/>
          <a:chOff x="0" y="0"/>
          <a:chExt cx="0" cy="0"/>
        </a:xfrm>
      </p:grpSpPr>
      <p:sp>
        <p:nvSpPr>
          <p:cNvPr id="3767" name="Google Shape;3767;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objectives</a:t>
            </a:r>
            <a:endParaRPr/>
          </a:p>
        </p:txBody>
      </p:sp>
      <p:sp>
        <p:nvSpPr>
          <p:cNvPr id="3768" name="Google Shape;3768;p39"/>
          <p:cNvSpPr txBox="1">
            <a:spLocks noGrp="1"/>
          </p:cNvSpPr>
          <p:nvPr>
            <p:ph type="subTitle" idx="4"/>
          </p:nvPr>
        </p:nvSpPr>
        <p:spPr>
          <a:xfrm>
            <a:off x="1838325" y="3500154"/>
            <a:ext cx="25326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2</a:t>
            </a:r>
            <a:endParaRPr/>
          </a:p>
        </p:txBody>
      </p:sp>
      <p:sp>
        <p:nvSpPr>
          <p:cNvPr id="3769" name="Google Shape;3769;p39"/>
          <p:cNvSpPr txBox="1">
            <a:spLocks noGrp="1"/>
          </p:cNvSpPr>
          <p:nvPr>
            <p:ph type="subTitle" idx="1"/>
          </p:nvPr>
        </p:nvSpPr>
        <p:spPr>
          <a:xfrm>
            <a:off x="1838325" y="2040174"/>
            <a:ext cx="2532600" cy="61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smallest planet in the Solar System</a:t>
            </a:r>
            <a:endParaRPr/>
          </a:p>
        </p:txBody>
      </p:sp>
      <p:sp>
        <p:nvSpPr>
          <p:cNvPr id="3770" name="Google Shape;3770;p39"/>
          <p:cNvSpPr txBox="1">
            <a:spLocks noGrp="1"/>
          </p:cNvSpPr>
          <p:nvPr>
            <p:ph type="subTitle" idx="2"/>
          </p:nvPr>
        </p:nvSpPr>
        <p:spPr>
          <a:xfrm>
            <a:off x="1838325" y="1707025"/>
            <a:ext cx="25326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1</a:t>
            </a:r>
            <a:endParaRPr/>
          </a:p>
        </p:txBody>
      </p:sp>
      <p:sp>
        <p:nvSpPr>
          <p:cNvPr id="3771" name="Google Shape;3771;p39"/>
          <p:cNvSpPr txBox="1">
            <a:spLocks noGrp="1"/>
          </p:cNvSpPr>
          <p:nvPr>
            <p:ph type="subTitle" idx="3"/>
          </p:nvPr>
        </p:nvSpPr>
        <p:spPr>
          <a:xfrm>
            <a:off x="1838325" y="3833303"/>
            <a:ext cx="2532600" cy="61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of hydrogen and helium</a:t>
            </a:r>
            <a:endParaRPr/>
          </a:p>
        </p:txBody>
      </p:sp>
      <p:sp>
        <p:nvSpPr>
          <p:cNvPr id="3772" name="Google Shape;3772;p39"/>
          <p:cNvSpPr txBox="1">
            <a:spLocks noGrp="1"/>
          </p:cNvSpPr>
          <p:nvPr>
            <p:ph type="subTitle" idx="5"/>
          </p:nvPr>
        </p:nvSpPr>
        <p:spPr>
          <a:xfrm>
            <a:off x="5566775" y="2040174"/>
            <a:ext cx="2532600" cy="61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3773" name="Google Shape;3773;p39"/>
          <p:cNvSpPr txBox="1">
            <a:spLocks noGrp="1"/>
          </p:cNvSpPr>
          <p:nvPr>
            <p:ph type="subTitle" idx="6"/>
          </p:nvPr>
        </p:nvSpPr>
        <p:spPr>
          <a:xfrm>
            <a:off x="5566775" y="1707025"/>
            <a:ext cx="25326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3</a:t>
            </a:r>
            <a:endParaRPr/>
          </a:p>
        </p:txBody>
      </p:sp>
      <p:sp>
        <p:nvSpPr>
          <p:cNvPr id="3774" name="Google Shape;3774;p39"/>
          <p:cNvSpPr txBox="1">
            <a:spLocks noGrp="1"/>
          </p:cNvSpPr>
          <p:nvPr>
            <p:ph type="subTitle" idx="7"/>
          </p:nvPr>
        </p:nvSpPr>
        <p:spPr>
          <a:xfrm>
            <a:off x="5566775" y="3833303"/>
            <a:ext cx="2532600" cy="61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3775" name="Google Shape;3775;p39"/>
          <p:cNvSpPr txBox="1">
            <a:spLocks noGrp="1"/>
          </p:cNvSpPr>
          <p:nvPr>
            <p:ph type="subTitle" idx="8"/>
          </p:nvPr>
        </p:nvSpPr>
        <p:spPr>
          <a:xfrm>
            <a:off x="5566775" y="3500154"/>
            <a:ext cx="25326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4</a:t>
            </a:r>
            <a:endParaRPr/>
          </a:p>
        </p:txBody>
      </p:sp>
      <p:sp>
        <p:nvSpPr>
          <p:cNvPr id="3776" name="Google Shape;3776;p39"/>
          <p:cNvSpPr/>
          <p:nvPr/>
        </p:nvSpPr>
        <p:spPr>
          <a:xfrm>
            <a:off x="4773075" y="1707025"/>
            <a:ext cx="717491" cy="77273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39"/>
          <p:cNvSpPr/>
          <p:nvPr/>
        </p:nvSpPr>
        <p:spPr>
          <a:xfrm>
            <a:off x="1044625" y="1707025"/>
            <a:ext cx="717491" cy="77273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39"/>
          <p:cNvSpPr/>
          <p:nvPr/>
        </p:nvSpPr>
        <p:spPr>
          <a:xfrm>
            <a:off x="4773075" y="3500150"/>
            <a:ext cx="717491" cy="77273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39"/>
          <p:cNvSpPr/>
          <p:nvPr/>
        </p:nvSpPr>
        <p:spPr>
          <a:xfrm>
            <a:off x="1044625" y="3500150"/>
            <a:ext cx="717491" cy="77273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39"/>
          <p:cNvSpPr/>
          <p:nvPr/>
        </p:nvSpPr>
        <p:spPr>
          <a:xfrm>
            <a:off x="1241074" y="190698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81" name="Google Shape;3781;p39"/>
          <p:cNvGrpSpPr/>
          <p:nvPr/>
        </p:nvGrpSpPr>
        <p:grpSpPr>
          <a:xfrm>
            <a:off x="4936141" y="3698182"/>
            <a:ext cx="391368" cy="376650"/>
            <a:chOff x="-37534750" y="2668075"/>
            <a:chExt cx="332400" cy="319900"/>
          </a:xfrm>
        </p:grpSpPr>
        <p:sp>
          <p:nvSpPr>
            <p:cNvPr id="3782" name="Google Shape;3782;p3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3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39"/>
          <p:cNvGrpSpPr/>
          <p:nvPr/>
        </p:nvGrpSpPr>
        <p:grpSpPr>
          <a:xfrm>
            <a:off x="4995482" y="1906501"/>
            <a:ext cx="272686" cy="373766"/>
            <a:chOff x="-38275925" y="1946600"/>
            <a:chExt cx="231600" cy="317450"/>
          </a:xfrm>
        </p:grpSpPr>
        <p:sp>
          <p:nvSpPr>
            <p:cNvPr id="3785" name="Google Shape;3785;p3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3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39"/>
          <p:cNvGrpSpPr/>
          <p:nvPr/>
        </p:nvGrpSpPr>
        <p:grpSpPr>
          <a:xfrm>
            <a:off x="1241068" y="3699110"/>
            <a:ext cx="324609" cy="374825"/>
            <a:chOff x="-39783425" y="2337925"/>
            <a:chExt cx="275700" cy="318350"/>
          </a:xfrm>
        </p:grpSpPr>
        <p:sp>
          <p:nvSpPr>
            <p:cNvPr id="3788" name="Google Shape;3788;p3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3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27"/>
        <p:cNvGrpSpPr/>
        <p:nvPr/>
      </p:nvGrpSpPr>
      <p:grpSpPr>
        <a:xfrm>
          <a:off x="0" y="0"/>
          <a:ext cx="0" cy="0"/>
          <a:chOff x="0" y="0"/>
          <a:chExt cx="0" cy="0"/>
        </a:xfrm>
      </p:grpSpPr>
      <p:sp>
        <p:nvSpPr>
          <p:cNvPr id="3828" name="Google Shape;3828;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Rubric</a:t>
            </a:r>
            <a:endParaRPr/>
          </a:p>
        </p:txBody>
      </p:sp>
      <p:graphicFrame>
        <p:nvGraphicFramePr>
          <p:cNvPr id="3829" name="Google Shape;3829;p42"/>
          <p:cNvGraphicFramePr/>
          <p:nvPr/>
        </p:nvGraphicFramePr>
        <p:xfrm>
          <a:off x="720000" y="1331791"/>
          <a:ext cx="7703900" cy="2780038"/>
        </p:xfrm>
        <a:graphic>
          <a:graphicData uri="http://schemas.openxmlformats.org/drawingml/2006/table">
            <a:tbl>
              <a:tblPr>
                <a:noFill/>
                <a:tableStyleId>{9FAF8882-2DB4-44E3-A6FC-BEFD68844DC3}</a:tableStyleId>
              </a:tblPr>
              <a:tblGrid>
                <a:gridCol w="1058300">
                  <a:extLst>
                    <a:ext uri="{9D8B030D-6E8A-4147-A177-3AD203B41FA5}">
                      <a16:colId xmlns:a16="http://schemas.microsoft.com/office/drawing/2014/main" val="20000"/>
                    </a:ext>
                  </a:extLst>
                </a:gridCol>
                <a:gridCol w="1661400">
                  <a:extLst>
                    <a:ext uri="{9D8B030D-6E8A-4147-A177-3AD203B41FA5}">
                      <a16:colId xmlns:a16="http://schemas.microsoft.com/office/drawing/2014/main" val="20001"/>
                    </a:ext>
                  </a:extLst>
                </a:gridCol>
                <a:gridCol w="1661400">
                  <a:extLst>
                    <a:ext uri="{9D8B030D-6E8A-4147-A177-3AD203B41FA5}">
                      <a16:colId xmlns:a16="http://schemas.microsoft.com/office/drawing/2014/main" val="20002"/>
                    </a:ext>
                  </a:extLst>
                </a:gridCol>
                <a:gridCol w="1661400">
                  <a:extLst>
                    <a:ext uri="{9D8B030D-6E8A-4147-A177-3AD203B41FA5}">
                      <a16:colId xmlns:a16="http://schemas.microsoft.com/office/drawing/2014/main" val="20003"/>
                    </a:ext>
                  </a:extLst>
                </a:gridCol>
                <a:gridCol w="1661400">
                  <a:extLst>
                    <a:ext uri="{9D8B030D-6E8A-4147-A177-3AD203B41FA5}">
                      <a16:colId xmlns:a16="http://schemas.microsoft.com/office/drawing/2014/main" val="20004"/>
                    </a:ext>
                  </a:extLst>
                </a:gridCol>
              </a:tblGrid>
              <a:tr h="0">
                <a:tc rowSpan="2">
                  <a:txBody>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Aspects to evaluate</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5"/>
                    </a:solidFill>
                  </a:tcPr>
                </a:tc>
                <a:tc gridSpan="4">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Performance levels</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3"/>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0">
                <a:tc vMerge="1">
                  <a:txBody>
                    <a:bodyPr/>
                    <a:lstStyle/>
                    <a:p>
                      <a:endParaRPr lang="en-US"/>
                    </a:p>
                  </a:txBody>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Excellent</a:t>
                      </a:r>
                      <a:r>
                        <a:rPr lang="en" sz="1200">
                          <a:solidFill>
                            <a:schemeClr val="dk1"/>
                          </a:solidFill>
                          <a:latin typeface="Montserrat Light"/>
                          <a:ea typeface="Montserrat Light"/>
                          <a:cs typeface="Montserrat Light"/>
                          <a:sym typeface="Montserrat Light"/>
                        </a:rPr>
                        <a:t> ( 5 )</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Good </a:t>
                      </a:r>
                      <a:r>
                        <a:rPr lang="en" sz="1200">
                          <a:solidFill>
                            <a:schemeClr val="dk1"/>
                          </a:solidFill>
                          <a:latin typeface="Montserrat Light"/>
                          <a:ea typeface="Montserrat Light"/>
                          <a:cs typeface="Montserrat Light"/>
                          <a:sym typeface="Montserrat Light"/>
                        </a:rPr>
                        <a:t>( 3 )</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Enough </a:t>
                      </a:r>
                      <a:r>
                        <a:rPr lang="en" sz="1200">
                          <a:solidFill>
                            <a:schemeClr val="dk1"/>
                          </a:solidFill>
                          <a:latin typeface="Montserrat Light"/>
                          <a:ea typeface="Montserrat Light"/>
                          <a:cs typeface="Montserrat Light"/>
                          <a:sym typeface="Montserrat Light"/>
                        </a:rPr>
                        <a:t>( 2 )</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Insufficient </a:t>
                      </a:r>
                      <a:r>
                        <a:rPr lang="en" sz="1200">
                          <a:solidFill>
                            <a:schemeClr val="dk1"/>
                          </a:solidFill>
                          <a:latin typeface="Montserrat Light"/>
                          <a:ea typeface="Montserrat Light"/>
                          <a:cs typeface="Montserrat Light"/>
                          <a:sym typeface="Montserrat Light"/>
                        </a:rPr>
                        <a:t>( 0 )</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595675">
                <a:tc>
                  <a:txBody>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Aspect to evaluate 1</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5"/>
                    </a:solidFill>
                  </a:tcPr>
                </a:tc>
                <a:tc>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95675">
                <a:tc>
                  <a:txBody>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Aspect to evaluate 2</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5"/>
                    </a:solidFill>
                  </a:tcPr>
                </a:tc>
                <a:tc>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833"/>
        <p:cNvGrpSpPr/>
        <p:nvPr/>
      </p:nvGrpSpPr>
      <p:grpSpPr>
        <a:xfrm>
          <a:off x="0" y="0"/>
          <a:ext cx="0" cy="0"/>
          <a:chOff x="0" y="0"/>
          <a:chExt cx="0" cy="0"/>
        </a:xfrm>
      </p:grpSpPr>
      <p:sp>
        <p:nvSpPr>
          <p:cNvPr id="3834" name="Google Shape;3834;p43"/>
          <p:cNvSpPr txBox="1">
            <a:spLocks noGrp="1"/>
          </p:cNvSpPr>
          <p:nvPr>
            <p:ph type="title"/>
          </p:nvPr>
        </p:nvSpPr>
        <p:spPr>
          <a:xfrm>
            <a:off x="1031050" y="2042700"/>
            <a:ext cx="4839300" cy="1561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Second quarter portfolio</a:t>
            </a:r>
            <a:endParaRPr/>
          </a:p>
        </p:txBody>
      </p:sp>
      <p:sp>
        <p:nvSpPr>
          <p:cNvPr id="3835" name="Google Shape;3835;p43"/>
          <p:cNvSpPr txBox="1">
            <a:spLocks noGrp="1"/>
          </p:cNvSpPr>
          <p:nvPr>
            <p:ph type="title" idx="2"/>
          </p:nvPr>
        </p:nvSpPr>
        <p:spPr>
          <a:xfrm>
            <a:off x="1031050" y="1004525"/>
            <a:ext cx="1268400" cy="99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836" name="Google Shape;3836;p43"/>
          <p:cNvSpPr txBox="1">
            <a:spLocks noGrp="1"/>
          </p:cNvSpPr>
          <p:nvPr>
            <p:ph type="subTitle" idx="1"/>
          </p:nvPr>
        </p:nvSpPr>
        <p:spPr>
          <a:xfrm>
            <a:off x="1031050" y="3649675"/>
            <a:ext cx="4839300" cy="4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of hydrogen and helium</a:t>
            </a:r>
            <a:endParaRPr/>
          </a:p>
        </p:txBody>
      </p:sp>
      <p:grpSp>
        <p:nvGrpSpPr>
          <p:cNvPr id="3837" name="Google Shape;3837;p43"/>
          <p:cNvGrpSpPr/>
          <p:nvPr/>
        </p:nvGrpSpPr>
        <p:grpSpPr>
          <a:xfrm rot="10800000">
            <a:off x="2389285" y="1309690"/>
            <a:ext cx="242605" cy="382380"/>
            <a:chOff x="4749525" y="2413575"/>
            <a:chExt cx="311271" cy="490672"/>
          </a:xfrm>
        </p:grpSpPr>
        <p:sp>
          <p:nvSpPr>
            <p:cNvPr id="3838" name="Google Shape;3838;p43"/>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3"/>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3"/>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1" name="Google Shape;3841;p43"/>
          <p:cNvGrpSpPr/>
          <p:nvPr/>
        </p:nvGrpSpPr>
        <p:grpSpPr>
          <a:xfrm rot="10800000" flipH="1">
            <a:off x="7624081" y="1263721"/>
            <a:ext cx="526072" cy="474306"/>
            <a:chOff x="593975" y="1926100"/>
            <a:chExt cx="917300" cy="826750"/>
          </a:xfrm>
        </p:grpSpPr>
        <p:sp>
          <p:nvSpPr>
            <p:cNvPr id="3842" name="Google Shape;3842;p43"/>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3"/>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3"/>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3"/>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3"/>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3"/>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3"/>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3"/>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3"/>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3"/>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3"/>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3"/>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3"/>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3"/>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3"/>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3"/>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3"/>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3"/>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3"/>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3"/>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3"/>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3"/>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3"/>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3"/>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3"/>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3"/>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3"/>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3"/>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3"/>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3"/>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3"/>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3"/>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3"/>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3"/>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3"/>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3"/>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81"/>
        <p:cNvGrpSpPr/>
        <p:nvPr/>
      </p:nvGrpSpPr>
      <p:grpSpPr>
        <a:xfrm>
          <a:off x="0" y="0"/>
          <a:ext cx="0" cy="0"/>
          <a:chOff x="0" y="0"/>
          <a:chExt cx="0" cy="0"/>
        </a:xfrm>
      </p:grpSpPr>
      <p:sp>
        <p:nvSpPr>
          <p:cNvPr id="3882" name="Google Shape;3882;p44"/>
          <p:cNvSpPr txBox="1">
            <a:spLocks noGrp="1"/>
          </p:cNvSpPr>
          <p:nvPr>
            <p:ph type="subTitle" idx="3"/>
          </p:nvPr>
        </p:nvSpPr>
        <p:spPr>
          <a:xfrm>
            <a:off x="719975" y="3985703"/>
            <a:ext cx="2305500" cy="6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doesn’t have a solid surface</a:t>
            </a:r>
            <a:endParaRPr/>
          </a:p>
        </p:txBody>
      </p:sp>
      <p:sp>
        <p:nvSpPr>
          <p:cNvPr id="3883" name="Google Shape;3883;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objectives</a:t>
            </a:r>
            <a:endParaRPr/>
          </a:p>
        </p:txBody>
      </p:sp>
      <p:sp>
        <p:nvSpPr>
          <p:cNvPr id="3884" name="Google Shape;3884;p44"/>
          <p:cNvSpPr txBox="1">
            <a:spLocks noGrp="1"/>
          </p:cNvSpPr>
          <p:nvPr>
            <p:ph type="subTitle" idx="1"/>
          </p:nvPr>
        </p:nvSpPr>
        <p:spPr>
          <a:xfrm>
            <a:off x="719975" y="2192576"/>
            <a:ext cx="2305500" cy="6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3885" name="Google Shape;3885;p44"/>
          <p:cNvSpPr txBox="1">
            <a:spLocks noGrp="1"/>
          </p:cNvSpPr>
          <p:nvPr>
            <p:ph type="subTitle" idx="2"/>
          </p:nvPr>
        </p:nvSpPr>
        <p:spPr>
          <a:xfrm>
            <a:off x="3419246" y="2192576"/>
            <a:ext cx="2305500" cy="6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3886" name="Google Shape;3886;p44"/>
          <p:cNvSpPr txBox="1">
            <a:spLocks noGrp="1"/>
          </p:cNvSpPr>
          <p:nvPr>
            <p:ph type="subTitle" idx="4"/>
          </p:nvPr>
        </p:nvSpPr>
        <p:spPr>
          <a:xfrm>
            <a:off x="3419246" y="3985703"/>
            <a:ext cx="2305500" cy="6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3887" name="Google Shape;3887;p44"/>
          <p:cNvSpPr txBox="1">
            <a:spLocks noGrp="1"/>
          </p:cNvSpPr>
          <p:nvPr>
            <p:ph type="subTitle" idx="5"/>
          </p:nvPr>
        </p:nvSpPr>
        <p:spPr>
          <a:xfrm>
            <a:off x="6118524" y="2192576"/>
            <a:ext cx="2305500" cy="6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3888" name="Google Shape;3888;p44"/>
          <p:cNvSpPr txBox="1">
            <a:spLocks noGrp="1"/>
          </p:cNvSpPr>
          <p:nvPr>
            <p:ph type="subTitle" idx="6"/>
          </p:nvPr>
        </p:nvSpPr>
        <p:spPr>
          <a:xfrm>
            <a:off x="6118524" y="3985703"/>
            <a:ext cx="2305500" cy="6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3889" name="Google Shape;3889;p44"/>
          <p:cNvSpPr txBox="1">
            <a:spLocks noGrp="1"/>
          </p:cNvSpPr>
          <p:nvPr>
            <p:ph type="subTitle" idx="7"/>
          </p:nvPr>
        </p:nvSpPr>
        <p:spPr>
          <a:xfrm>
            <a:off x="719975" y="1859425"/>
            <a:ext cx="23055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 n° 1</a:t>
            </a:r>
            <a:endParaRPr/>
          </a:p>
        </p:txBody>
      </p:sp>
      <p:sp>
        <p:nvSpPr>
          <p:cNvPr id="3890" name="Google Shape;3890;p44"/>
          <p:cNvSpPr txBox="1">
            <a:spLocks noGrp="1"/>
          </p:cNvSpPr>
          <p:nvPr>
            <p:ph type="subTitle" idx="8"/>
          </p:nvPr>
        </p:nvSpPr>
        <p:spPr>
          <a:xfrm>
            <a:off x="3419246" y="1859425"/>
            <a:ext cx="23055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 n° 2</a:t>
            </a:r>
            <a:endParaRPr/>
          </a:p>
        </p:txBody>
      </p:sp>
      <p:sp>
        <p:nvSpPr>
          <p:cNvPr id="3891" name="Google Shape;3891;p44"/>
          <p:cNvSpPr txBox="1">
            <a:spLocks noGrp="1"/>
          </p:cNvSpPr>
          <p:nvPr>
            <p:ph type="subTitle" idx="9"/>
          </p:nvPr>
        </p:nvSpPr>
        <p:spPr>
          <a:xfrm>
            <a:off x="6118524" y="1859425"/>
            <a:ext cx="23055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 n° 3</a:t>
            </a:r>
            <a:endParaRPr/>
          </a:p>
        </p:txBody>
      </p:sp>
      <p:sp>
        <p:nvSpPr>
          <p:cNvPr id="3892" name="Google Shape;3892;p44"/>
          <p:cNvSpPr txBox="1">
            <a:spLocks noGrp="1"/>
          </p:cNvSpPr>
          <p:nvPr>
            <p:ph type="subTitle" idx="13"/>
          </p:nvPr>
        </p:nvSpPr>
        <p:spPr>
          <a:xfrm>
            <a:off x="719975" y="3652554"/>
            <a:ext cx="23055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 n° 4</a:t>
            </a:r>
            <a:endParaRPr/>
          </a:p>
        </p:txBody>
      </p:sp>
      <p:sp>
        <p:nvSpPr>
          <p:cNvPr id="3893" name="Google Shape;3893;p44"/>
          <p:cNvSpPr txBox="1">
            <a:spLocks noGrp="1"/>
          </p:cNvSpPr>
          <p:nvPr>
            <p:ph type="subTitle" idx="14"/>
          </p:nvPr>
        </p:nvSpPr>
        <p:spPr>
          <a:xfrm>
            <a:off x="3419250" y="3652554"/>
            <a:ext cx="23055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 n° 5</a:t>
            </a:r>
            <a:endParaRPr/>
          </a:p>
        </p:txBody>
      </p:sp>
      <p:sp>
        <p:nvSpPr>
          <p:cNvPr id="3894" name="Google Shape;3894;p44"/>
          <p:cNvSpPr txBox="1">
            <a:spLocks noGrp="1"/>
          </p:cNvSpPr>
          <p:nvPr>
            <p:ph type="subTitle" idx="15"/>
          </p:nvPr>
        </p:nvSpPr>
        <p:spPr>
          <a:xfrm>
            <a:off x="6118525" y="3652554"/>
            <a:ext cx="23055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 n° 6</a:t>
            </a:r>
            <a:endParaRPr/>
          </a:p>
        </p:txBody>
      </p:sp>
      <p:sp>
        <p:nvSpPr>
          <p:cNvPr id="3895" name="Google Shape;3895;p44"/>
          <p:cNvSpPr/>
          <p:nvPr/>
        </p:nvSpPr>
        <p:spPr>
          <a:xfrm>
            <a:off x="1585675" y="1164926"/>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4"/>
          <p:cNvSpPr/>
          <p:nvPr/>
        </p:nvSpPr>
        <p:spPr>
          <a:xfrm>
            <a:off x="4284950" y="1164926"/>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4"/>
          <p:cNvSpPr/>
          <p:nvPr/>
        </p:nvSpPr>
        <p:spPr>
          <a:xfrm>
            <a:off x="6984225" y="1164926"/>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4"/>
          <p:cNvSpPr/>
          <p:nvPr/>
        </p:nvSpPr>
        <p:spPr>
          <a:xfrm>
            <a:off x="1585675" y="2958051"/>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4"/>
          <p:cNvSpPr/>
          <p:nvPr/>
        </p:nvSpPr>
        <p:spPr>
          <a:xfrm>
            <a:off x="4284950" y="2958051"/>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4"/>
          <p:cNvSpPr/>
          <p:nvPr/>
        </p:nvSpPr>
        <p:spPr>
          <a:xfrm>
            <a:off x="6984225" y="2958051"/>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4"/>
          <p:cNvSpPr/>
          <p:nvPr/>
        </p:nvSpPr>
        <p:spPr>
          <a:xfrm>
            <a:off x="7096538" y="3067829"/>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4"/>
          <p:cNvSpPr/>
          <p:nvPr/>
        </p:nvSpPr>
        <p:spPr>
          <a:xfrm>
            <a:off x="4453115" y="1299354"/>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3" name="Google Shape;3903;p44"/>
          <p:cNvGrpSpPr/>
          <p:nvPr/>
        </p:nvGrpSpPr>
        <p:grpSpPr>
          <a:xfrm>
            <a:off x="1696608" y="1299800"/>
            <a:ext cx="352230" cy="348542"/>
            <a:chOff x="1049375" y="2318350"/>
            <a:chExt cx="298525" cy="295400"/>
          </a:xfrm>
        </p:grpSpPr>
        <p:sp>
          <p:nvSpPr>
            <p:cNvPr id="3904" name="Google Shape;3904;p44"/>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4"/>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4"/>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4"/>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44"/>
          <p:cNvGrpSpPr/>
          <p:nvPr/>
        </p:nvGrpSpPr>
        <p:grpSpPr>
          <a:xfrm>
            <a:off x="4396794" y="3134753"/>
            <a:ext cx="350401" cy="264888"/>
            <a:chOff x="3962775" y="1990700"/>
            <a:chExt cx="296975" cy="224500"/>
          </a:xfrm>
        </p:grpSpPr>
        <p:sp>
          <p:nvSpPr>
            <p:cNvPr id="3909" name="Google Shape;3909;p4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44"/>
          <p:cNvGrpSpPr/>
          <p:nvPr/>
        </p:nvGrpSpPr>
        <p:grpSpPr>
          <a:xfrm>
            <a:off x="7095141" y="1284422"/>
            <a:ext cx="349457" cy="349457"/>
            <a:chOff x="3963575" y="2317575"/>
            <a:chExt cx="296175" cy="296175"/>
          </a:xfrm>
        </p:grpSpPr>
        <p:sp>
          <p:nvSpPr>
            <p:cNvPr id="3914" name="Google Shape;3914;p44"/>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4"/>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4"/>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4"/>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4"/>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4"/>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4"/>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4"/>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4"/>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4"/>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4"/>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4"/>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4"/>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4"/>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4"/>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4"/>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44"/>
          <p:cNvGrpSpPr/>
          <p:nvPr/>
        </p:nvGrpSpPr>
        <p:grpSpPr>
          <a:xfrm>
            <a:off x="1703920" y="3097093"/>
            <a:ext cx="343530" cy="340221"/>
            <a:chOff x="3860250" y="1427025"/>
            <a:chExt cx="487900" cy="483200"/>
          </a:xfrm>
        </p:grpSpPr>
        <p:sp>
          <p:nvSpPr>
            <p:cNvPr id="3931" name="Google Shape;3931;p44"/>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2" name="Google Shape;3932;p44"/>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3" name="Google Shape;3933;p44"/>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37"/>
        <p:cNvGrpSpPr/>
        <p:nvPr/>
      </p:nvGrpSpPr>
      <p:grpSpPr>
        <a:xfrm>
          <a:off x="0" y="0"/>
          <a:ext cx="0" cy="0"/>
          <a:chOff x="0" y="0"/>
          <a:chExt cx="0" cy="0"/>
        </a:xfrm>
      </p:grpSpPr>
      <p:sp>
        <p:nvSpPr>
          <p:cNvPr id="3938" name="Google Shape;3938;p4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Project contents</a:t>
            </a:r>
            <a:endParaRPr/>
          </a:p>
        </p:txBody>
      </p:sp>
      <p:sp>
        <p:nvSpPr>
          <p:cNvPr id="3939" name="Google Shape;3939;p45"/>
          <p:cNvSpPr txBox="1">
            <a:spLocks noGrp="1"/>
          </p:cNvSpPr>
          <p:nvPr>
            <p:ph type="subTitle" idx="4294967295"/>
          </p:nvPr>
        </p:nvSpPr>
        <p:spPr>
          <a:xfrm>
            <a:off x="713225" y="4257454"/>
            <a:ext cx="3559200" cy="4113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a:latin typeface="Lexend Light"/>
                <a:ea typeface="Lexend Light"/>
                <a:cs typeface="Lexend Light"/>
                <a:sym typeface="Lexend Light"/>
              </a:rPr>
              <a:t>Follow the link in the graph to modify its data and then paste the new one here. </a:t>
            </a:r>
            <a:r>
              <a:rPr lang="en" sz="1000">
                <a:uFill>
                  <a:noFill/>
                </a:uFill>
                <a:latin typeface="Lexend Light"/>
                <a:ea typeface="Lexend Light"/>
                <a:cs typeface="Lexend Light"/>
                <a:sym typeface="Lexend Light"/>
                <a:hlinkClick r:id="rId3"/>
              </a:rPr>
              <a:t>For more info, </a:t>
            </a:r>
            <a:r>
              <a:rPr lang="en" sz="1000" b="1" u="sng">
                <a:hlinkClick r:id="rId3"/>
              </a:rPr>
              <a:t>click here</a:t>
            </a:r>
            <a:endParaRPr sz="1000" b="1" u="sng"/>
          </a:p>
        </p:txBody>
      </p:sp>
      <p:sp>
        <p:nvSpPr>
          <p:cNvPr id="3940" name="Google Shape;3940;p45"/>
          <p:cNvSpPr txBox="1"/>
          <p:nvPr/>
        </p:nvSpPr>
        <p:spPr>
          <a:xfrm>
            <a:off x="4375000" y="1708323"/>
            <a:ext cx="4049100" cy="6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Jupiter is a gas giant and the biggest planet in the Solar System</a:t>
            </a:r>
            <a:endParaRPr>
              <a:solidFill>
                <a:schemeClr val="dk1"/>
              </a:solidFill>
              <a:latin typeface="Lexend Light"/>
              <a:ea typeface="Lexend Light"/>
              <a:cs typeface="Lexend Light"/>
              <a:sym typeface="Lexend Light"/>
            </a:endParaRPr>
          </a:p>
        </p:txBody>
      </p:sp>
      <p:sp>
        <p:nvSpPr>
          <p:cNvPr id="3941" name="Google Shape;3941;p45"/>
          <p:cNvSpPr txBox="1"/>
          <p:nvPr/>
        </p:nvSpPr>
        <p:spPr>
          <a:xfrm>
            <a:off x="4375000" y="1375175"/>
            <a:ext cx="4049100" cy="447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Montserrat"/>
                <a:ea typeface="Montserrat"/>
                <a:cs typeface="Montserrat"/>
                <a:sym typeface="Montserrat"/>
              </a:rPr>
              <a:t>Investigation</a:t>
            </a:r>
            <a:endParaRPr sz="2000" b="1">
              <a:solidFill>
                <a:schemeClr val="dk1"/>
              </a:solidFill>
              <a:latin typeface="Montserrat"/>
              <a:ea typeface="Montserrat"/>
              <a:cs typeface="Montserrat"/>
              <a:sym typeface="Montserrat"/>
            </a:endParaRPr>
          </a:p>
        </p:txBody>
      </p:sp>
      <p:sp>
        <p:nvSpPr>
          <p:cNvPr id="3942" name="Google Shape;3942;p45"/>
          <p:cNvSpPr txBox="1"/>
          <p:nvPr/>
        </p:nvSpPr>
        <p:spPr>
          <a:xfrm>
            <a:off x="4375000" y="3833300"/>
            <a:ext cx="4049100" cy="6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Earth is the third planet from the Sun and the only one that harbors life in the Solar System</a:t>
            </a:r>
            <a:endParaRPr>
              <a:solidFill>
                <a:schemeClr val="dk1"/>
              </a:solidFill>
              <a:latin typeface="Lexend Light"/>
              <a:ea typeface="Lexend Light"/>
              <a:cs typeface="Lexend Light"/>
              <a:sym typeface="Lexend Light"/>
            </a:endParaRPr>
          </a:p>
        </p:txBody>
      </p:sp>
      <p:sp>
        <p:nvSpPr>
          <p:cNvPr id="3943" name="Google Shape;3943;p45"/>
          <p:cNvSpPr txBox="1"/>
          <p:nvPr/>
        </p:nvSpPr>
        <p:spPr>
          <a:xfrm>
            <a:off x="4375000" y="3500152"/>
            <a:ext cx="4049100" cy="447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Montserrat"/>
                <a:ea typeface="Montserrat"/>
                <a:cs typeface="Montserrat"/>
                <a:sym typeface="Montserrat"/>
              </a:rPr>
              <a:t>Execution</a:t>
            </a:r>
            <a:endParaRPr sz="2000" b="1">
              <a:solidFill>
                <a:schemeClr val="dk1"/>
              </a:solidFill>
              <a:latin typeface="Montserrat"/>
              <a:ea typeface="Montserrat"/>
              <a:cs typeface="Montserrat"/>
              <a:sym typeface="Montserrat"/>
            </a:endParaRPr>
          </a:p>
        </p:txBody>
      </p:sp>
      <p:sp>
        <p:nvSpPr>
          <p:cNvPr id="3944" name="Google Shape;3944;p45"/>
          <p:cNvSpPr txBox="1"/>
          <p:nvPr/>
        </p:nvSpPr>
        <p:spPr>
          <a:xfrm>
            <a:off x="4375000" y="2770809"/>
            <a:ext cx="4049100" cy="6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Saturn is the second-largest planet in the Solar System</a:t>
            </a:r>
            <a:endParaRPr>
              <a:solidFill>
                <a:schemeClr val="dk1"/>
              </a:solidFill>
              <a:latin typeface="Lexend Light"/>
              <a:ea typeface="Lexend Light"/>
              <a:cs typeface="Lexend Light"/>
              <a:sym typeface="Lexend Light"/>
            </a:endParaRPr>
          </a:p>
        </p:txBody>
      </p:sp>
      <p:sp>
        <p:nvSpPr>
          <p:cNvPr id="3945" name="Google Shape;3945;p45"/>
          <p:cNvSpPr txBox="1"/>
          <p:nvPr/>
        </p:nvSpPr>
        <p:spPr>
          <a:xfrm>
            <a:off x="4375000" y="2437661"/>
            <a:ext cx="4049100" cy="447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Montserrat"/>
                <a:ea typeface="Montserrat"/>
                <a:cs typeface="Montserrat"/>
                <a:sym typeface="Montserrat"/>
              </a:rPr>
              <a:t>Analysis</a:t>
            </a:r>
            <a:endParaRPr sz="2000" b="1">
              <a:solidFill>
                <a:schemeClr val="dk1"/>
              </a:solidFill>
              <a:latin typeface="Montserrat"/>
              <a:ea typeface="Montserrat"/>
              <a:cs typeface="Montserrat"/>
              <a:sym typeface="Montserrat"/>
            </a:endParaRPr>
          </a:p>
        </p:txBody>
      </p:sp>
      <p:sp>
        <p:nvSpPr>
          <p:cNvPr id="3946" name="Google Shape;3946;p45"/>
          <p:cNvSpPr txBox="1"/>
          <p:nvPr/>
        </p:nvSpPr>
        <p:spPr>
          <a:xfrm>
            <a:off x="3500050" y="1359746"/>
            <a:ext cx="874800" cy="447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lt2"/>
                </a:solidFill>
                <a:highlight>
                  <a:schemeClr val="dk1"/>
                </a:highlight>
                <a:latin typeface="Montserrat"/>
                <a:ea typeface="Montserrat"/>
                <a:cs typeface="Montserrat"/>
                <a:sym typeface="Montserrat"/>
              </a:rPr>
              <a:t>40%</a:t>
            </a:r>
            <a:endParaRPr sz="2000" b="1">
              <a:solidFill>
                <a:schemeClr val="lt2"/>
              </a:solidFill>
              <a:highlight>
                <a:schemeClr val="dk1"/>
              </a:highlight>
              <a:latin typeface="Montserrat"/>
              <a:ea typeface="Montserrat"/>
              <a:cs typeface="Montserrat"/>
              <a:sym typeface="Montserrat"/>
            </a:endParaRPr>
          </a:p>
        </p:txBody>
      </p:sp>
      <p:sp>
        <p:nvSpPr>
          <p:cNvPr id="3947" name="Google Shape;3947;p45"/>
          <p:cNvSpPr txBox="1"/>
          <p:nvPr/>
        </p:nvSpPr>
        <p:spPr>
          <a:xfrm>
            <a:off x="3500050" y="3484721"/>
            <a:ext cx="874800" cy="447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accent5"/>
                </a:solidFill>
                <a:highlight>
                  <a:schemeClr val="dk1"/>
                </a:highlight>
                <a:latin typeface="Montserrat"/>
                <a:ea typeface="Montserrat"/>
                <a:cs typeface="Montserrat"/>
                <a:sym typeface="Montserrat"/>
              </a:rPr>
              <a:t>20%</a:t>
            </a:r>
            <a:endParaRPr sz="2000" b="1">
              <a:solidFill>
                <a:schemeClr val="accent5"/>
              </a:solidFill>
              <a:highlight>
                <a:schemeClr val="dk1"/>
              </a:highlight>
              <a:latin typeface="Montserrat"/>
              <a:ea typeface="Montserrat"/>
              <a:cs typeface="Montserrat"/>
              <a:sym typeface="Montserrat"/>
            </a:endParaRPr>
          </a:p>
        </p:txBody>
      </p:sp>
      <p:sp>
        <p:nvSpPr>
          <p:cNvPr id="3948" name="Google Shape;3948;p45"/>
          <p:cNvSpPr txBox="1"/>
          <p:nvPr/>
        </p:nvSpPr>
        <p:spPr>
          <a:xfrm>
            <a:off x="3500050" y="2422232"/>
            <a:ext cx="874800" cy="447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2000" b="1">
                <a:solidFill>
                  <a:schemeClr val="accent2"/>
                </a:solidFill>
                <a:highlight>
                  <a:schemeClr val="dk1"/>
                </a:highlight>
                <a:latin typeface="Montserrat"/>
                <a:ea typeface="Montserrat"/>
                <a:cs typeface="Montserrat"/>
                <a:sym typeface="Montserrat"/>
              </a:rPr>
              <a:t>40%</a:t>
            </a:r>
            <a:endParaRPr sz="2000" b="1">
              <a:solidFill>
                <a:schemeClr val="accent2"/>
              </a:solidFill>
              <a:highlight>
                <a:schemeClr val="dk1"/>
              </a:highlight>
              <a:latin typeface="Montserrat"/>
              <a:ea typeface="Montserrat"/>
              <a:cs typeface="Montserrat"/>
              <a:sym typeface="Montserrat"/>
            </a:endParaRPr>
          </a:p>
        </p:txBody>
      </p:sp>
      <p:pic>
        <p:nvPicPr>
          <p:cNvPr id="3949" name="Google Shape;3949;p45" title="Gráfico">
            <a:hlinkClick r:id="rId4"/>
          </p:cNvPr>
          <p:cNvPicPr preferRelativeResize="0"/>
          <p:nvPr/>
        </p:nvPicPr>
        <p:blipFill>
          <a:blip r:embed="rId5">
            <a:alphaModFix/>
          </a:blip>
          <a:stretch>
            <a:fillRect/>
          </a:stretch>
        </p:blipFill>
        <p:spPr>
          <a:xfrm>
            <a:off x="569903" y="1375175"/>
            <a:ext cx="2878725" cy="294417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53"/>
        <p:cNvGrpSpPr/>
        <p:nvPr/>
      </p:nvGrpSpPr>
      <p:grpSpPr>
        <a:xfrm>
          <a:off x="0" y="0"/>
          <a:ext cx="0" cy="0"/>
          <a:chOff x="0" y="0"/>
          <a:chExt cx="0" cy="0"/>
        </a:xfrm>
      </p:grpSpPr>
      <p:sp>
        <p:nvSpPr>
          <p:cNvPr id="3954" name="Google Shape;3954;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conclusion</a:t>
            </a:r>
            <a:endParaRPr/>
          </a:p>
        </p:txBody>
      </p:sp>
      <p:sp>
        <p:nvSpPr>
          <p:cNvPr id="3955" name="Google Shape;3955;p46"/>
          <p:cNvSpPr txBox="1"/>
          <p:nvPr/>
        </p:nvSpPr>
        <p:spPr>
          <a:xfrm>
            <a:off x="713225" y="1099150"/>
            <a:ext cx="1216800" cy="447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Time frame:</a:t>
            </a:r>
            <a:endParaRPr sz="1200" b="1">
              <a:solidFill>
                <a:schemeClr val="dk1"/>
              </a:solidFill>
              <a:latin typeface="Montserrat"/>
              <a:ea typeface="Montserrat"/>
              <a:cs typeface="Montserrat"/>
              <a:sym typeface="Montserrat"/>
            </a:endParaRPr>
          </a:p>
        </p:txBody>
      </p:sp>
      <p:sp>
        <p:nvSpPr>
          <p:cNvPr id="3956" name="Google Shape;3956;p46"/>
          <p:cNvSpPr txBox="1"/>
          <p:nvPr/>
        </p:nvSpPr>
        <p:spPr>
          <a:xfrm>
            <a:off x="1930025" y="1099150"/>
            <a:ext cx="2063700" cy="447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XX/XX/XX to XX/XX/XX </a:t>
            </a:r>
            <a:endParaRPr sz="1200">
              <a:solidFill>
                <a:schemeClr val="dk1"/>
              </a:solidFill>
              <a:latin typeface="Lexend Light"/>
              <a:ea typeface="Lexend Light"/>
              <a:cs typeface="Lexend Light"/>
              <a:sym typeface="Lexend Light"/>
            </a:endParaRPr>
          </a:p>
        </p:txBody>
      </p:sp>
      <p:sp>
        <p:nvSpPr>
          <p:cNvPr id="3957" name="Google Shape;3957;p46"/>
          <p:cNvSpPr txBox="1"/>
          <p:nvPr/>
        </p:nvSpPr>
        <p:spPr>
          <a:xfrm>
            <a:off x="4886850" y="1099150"/>
            <a:ext cx="1473300" cy="447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Student name:</a:t>
            </a:r>
            <a:endParaRPr sz="1200" b="1">
              <a:solidFill>
                <a:schemeClr val="dk1"/>
              </a:solidFill>
              <a:latin typeface="Montserrat"/>
              <a:ea typeface="Montserrat"/>
              <a:cs typeface="Montserrat"/>
              <a:sym typeface="Montserrat"/>
            </a:endParaRPr>
          </a:p>
        </p:txBody>
      </p:sp>
      <p:sp>
        <p:nvSpPr>
          <p:cNvPr id="3958" name="Google Shape;3958;p46"/>
          <p:cNvSpPr txBox="1"/>
          <p:nvPr/>
        </p:nvSpPr>
        <p:spPr>
          <a:xfrm>
            <a:off x="6360300" y="1099150"/>
            <a:ext cx="2063700" cy="447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Susan Bones </a:t>
            </a:r>
            <a:endParaRPr sz="1200">
              <a:solidFill>
                <a:schemeClr val="dk1"/>
              </a:solidFill>
              <a:latin typeface="Lexend Light"/>
              <a:ea typeface="Lexend Light"/>
              <a:cs typeface="Lexend Light"/>
              <a:sym typeface="Lexend Light"/>
            </a:endParaRPr>
          </a:p>
        </p:txBody>
      </p:sp>
      <p:cxnSp>
        <p:nvCxnSpPr>
          <p:cNvPr id="3959" name="Google Shape;3959;p46"/>
          <p:cNvCxnSpPr>
            <a:endCxn id="3960" idx="0"/>
          </p:cNvCxnSpPr>
          <p:nvPr/>
        </p:nvCxnSpPr>
        <p:spPr>
          <a:xfrm>
            <a:off x="4572000" y="1021275"/>
            <a:ext cx="0" cy="500100"/>
          </a:xfrm>
          <a:prstGeom prst="straightConnector1">
            <a:avLst/>
          </a:prstGeom>
          <a:noFill/>
          <a:ln w="9525" cap="flat" cmpd="sng">
            <a:solidFill>
              <a:schemeClr val="dk1"/>
            </a:solidFill>
            <a:prstDash val="solid"/>
            <a:round/>
            <a:headEnd type="none" w="med" len="med"/>
            <a:tailEnd type="none" w="med" len="med"/>
          </a:ln>
        </p:spPr>
      </p:cxnSp>
      <p:sp>
        <p:nvSpPr>
          <p:cNvPr id="3961" name="Google Shape;3961;p46"/>
          <p:cNvSpPr txBox="1"/>
          <p:nvPr/>
        </p:nvSpPr>
        <p:spPr>
          <a:xfrm>
            <a:off x="713225" y="3741200"/>
            <a:ext cx="2881800" cy="86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Saturn is a gas giant and has several rings. It’s composed mostly of hydrogen and helium</a:t>
            </a:r>
            <a:endParaRPr>
              <a:solidFill>
                <a:schemeClr val="dk1"/>
              </a:solidFill>
              <a:latin typeface="Lexend Light"/>
              <a:ea typeface="Lexend Light"/>
              <a:cs typeface="Lexend Light"/>
              <a:sym typeface="Lexend Light"/>
            </a:endParaRPr>
          </a:p>
        </p:txBody>
      </p:sp>
      <p:sp>
        <p:nvSpPr>
          <p:cNvPr id="3962" name="Google Shape;3962;p46"/>
          <p:cNvSpPr txBox="1"/>
          <p:nvPr/>
        </p:nvSpPr>
        <p:spPr>
          <a:xfrm>
            <a:off x="713225" y="3377250"/>
            <a:ext cx="2881800" cy="447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1600" b="1">
                <a:solidFill>
                  <a:schemeClr val="dk1"/>
                </a:solidFill>
                <a:latin typeface="Montserrat"/>
                <a:ea typeface="Montserrat"/>
                <a:cs typeface="Montserrat"/>
                <a:sym typeface="Montserrat"/>
              </a:rPr>
              <a:t>Main point</a:t>
            </a:r>
            <a:endParaRPr sz="1600" b="1">
              <a:solidFill>
                <a:schemeClr val="dk1"/>
              </a:solidFill>
              <a:latin typeface="Montserrat"/>
              <a:ea typeface="Montserrat"/>
              <a:cs typeface="Montserrat"/>
              <a:sym typeface="Montserrat"/>
            </a:endParaRPr>
          </a:p>
        </p:txBody>
      </p:sp>
      <p:sp>
        <p:nvSpPr>
          <p:cNvPr id="3963" name="Google Shape;3963;p46"/>
          <p:cNvSpPr txBox="1"/>
          <p:nvPr/>
        </p:nvSpPr>
        <p:spPr>
          <a:xfrm>
            <a:off x="3131100" y="1968975"/>
            <a:ext cx="2881800" cy="926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Mercury is the closest planet to the Sun and the smallest of them all</a:t>
            </a:r>
            <a:endParaRPr>
              <a:solidFill>
                <a:schemeClr val="dk1"/>
              </a:solidFill>
              <a:latin typeface="Lexend Light"/>
              <a:ea typeface="Lexend Light"/>
              <a:cs typeface="Lexend Light"/>
              <a:sym typeface="Lexend Light"/>
            </a:endParaRPr>
          </a:p>
        </p:txBody>
      </p:sp>
      <p:sp>
        <p:nvSpPr>
          <p:cNvPr id="3960" name="Google Shape;3960;p46"/>
          <p:cNvSpPr txBox="1"/>
          <p:nvPr/>
        </p:nvSpPr>
        <p:spPr>
          <a:xfrm>
            <a:off x="3131100" y="1521375"/>
            <a:ext cx="2881800" cy="4476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600" b="1">
                <a:solidFill>
                  <a:schemeClr val="dk1"/>
                </a:solidFill>
                <a:latin typeface="Montserrat"/>
                <a:ea typeface="Montserrat"/>
                <a:cs typeface="Montserrat"/>
                <a:sym typeface="Montserrat"/>
              </a:rPr>
              <a:t>Main arguments</a:t>
            </a:r>
            <a:endParaRPr sz="1600" b="1">
              <a:solidFill>
                <a:schemeClr val="dk1"/>
              </a:solidFill>
              <a:latin typeface="Montserrat"/>
              <a:ea typeface="Montserrat"/>
              <a:cs typeface="Montserrat"/>
              <a:sym typeface="Montserrat"/>
            </a:endParaRPr>
          </a:p>
        </p:txBody>
      </p:sp>
      <p:sp>
        <p:nvSpPr>
          <p:cNvPr id="3964" name="Google Shape;3964;p46"/>
          <p:cNvSpPr txBox="1"/>
          <p:nvPr/>
        </p:nvSpPr>
        <p:spPr>
          <a:xfrm>
            <a:off x="5542200" y="3741200"/>
            <a:ext cx="2881800" cy="86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Venus has a beautiful name and is the second planet from the Sun. It’s terribly hot</a:t>
            </a:r>
            <a:endParaRPr>
              <a:solidFill>
                <a:schemeClr val="dk1"/>
              </a:solidFill>
              <a:latin typeface="Lexend Light"/>
              <a:ea typeface="Lexend Light"/>
              <a:cs typeface="Lexend Light"/>
              <a:sym typeface="Lexend Light"/>
            </a:endParaRPr>
          </a:p>
        </p:txBody>
      </p:sp>
      <p:sp>
        <p:nvSpPr>
          <p:cNvPr id="3965" name="Google Shape;3965;p46"/>
          <p:cNvSpPr txBox="1"/>
          <p:nvPr/>
        </p:nvSpPr>
        <p:spPr>
          <a:xfrm>
            <a:off x="5542200" y="3377250"/>
            <a:ext cx="2881800" cy="4476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1600" b="1">
                <a:solidFill>
                  <a:schemeClr val="dk1"/>
                </a:solidFill>
                <a:latin typeface="Montserrat"/>
                <a:ea typeface="Montserrat"/>
                <a:cs typeface="Montserrat"/>
                <a:sym typeface="Montserrat"/>
              </a:rPr>
              <a:t>Call to action</a:t>
            </a:r>
            <a:endParaRPr sz="1600" b="1">
              <a:solidFill>
                <a:schemeClr val="dk1"/>
              </a:solidFill>
              <a:latin typeface="Montserrat"/>
              <a:ea typeface="Montserrat"/>
              <a:cs typeface="Montserrat"/>
              <a:sym typeface="Montserrat"/>
            </a:endParaRPr>
          </a:p>
        </p:txBody>
      </p:sp>
      <p:cxnSp>
        <p:nvCxnSpPr>
          <p:cNvPr id="3966" name="Google Shape;3966;p46"/>
          <p:cNvCxnSpPr/>
          <p:nvPr/>
        </p:nvCxnSpPr>
        <p:spPr>
          <a:xfrm>
            <a:off x="713225" y="3136288"/>
            <a:ext cx="7710900" cy="0"/>
          </a:xfrm>
          <a:prstGeom prst="straightConnector1">
            <a:avLst/>
          </a:prstGeom>
          <a:noFill/>
          <a:ln w="9525" cap="flat" cmpd="sng">
            <a:solidFill>
              <a:schemeClr val="dk1"/>
            </a:solidFill>
            <a:prstDash val="solid"/>
            <a:round/>
            <a:headEnd type="none" w="med" len="med"/>
            <a:tailEnd type="none" w="med" len="med"/>
          </a:ln>
        </p:spPr>
      </p:cxnSp>
      <p:sp>
        <p:nvSpPr>
          <p:cNvPr id="3967" name="Google Shape;3967;p46"/>
          <p:cNvSpPr/>
          <p:nvPr/>
        </p:nvSpPr>
        <p:spPr>
          <a:xfrm>
            <a:off x="4477950" y="3042238"/>
            <a:ext cx="188100" cy="18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6"/>
          <p:cNvSpPr/>
          <p:nvPr/>
        </p:nvSpPr>
        <p:spPr>
          <a:xfrm>
            <a:off x="6889050" y="3042238"/>
            <a:ext cx="188100" cy="18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6"/>
          <p:cNvSpPr/>
          <p:nvPr/>
        </p:nvSpPr>
        <p:spPr>
          <a:xfrm>
            <a:off x="2060075" y="3042238"/>
            <a:ext cx="188100" cy="18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70" name="Google Shape;3970;p46"/>
          <p:cNvCxnSpPr>
            <a:stCxn id="3969" idx="4"/>
            <a:endCxn id="3962" idx="0"/>
          </p:cNvCxnSpPr>
          <p:nvPr/>
        </p:nvCxnSpPr>
        <p:spPr>
          <a:xfrm>
            <a:off x="2154125" y="3230338"/>
            <a:ext cx="0" cy="147000"/>
          </a:xfrm>
          <a:prstGeom prst="straightConnector1">
            <a:avLst/>
          </a:prstGeom>
          <a:noFill/>
          <a:ln w="9525" cap="flat" cmpd="sng">
            <a:solidFill>
              <a:schemeClr val="dk1"/>
            </a:solidFill>
            <a:prstDash val="solid"/>
            <a:round/>
            <a:headEnd type="none" w="med" len="med"/>
            <a:tailEnd type="none" w="med" len="med"/>
          </a:ln>
        </p:spPr>
      </p:cxnSp>
      <p:cxnSp>
        <p:nvCxnSpPr>
          <p:cNvPr id="3971" name="Google Shape;3971;p46"/>
          <p:cNvCxnSpPr>
            <a:stCxn id="3963" idx="2"/>
            <a:endCxn id="3967" idx="0"/>
          </p:cNvCxnSpPr>
          <p:nvPr/>
        </p:nvCxnSpPr>
        <p:spPr>
          <a:xfrm>
            <a:off x="4572000" y="2895375"/>
            <a:ext cx="0" cy="147000"/>
          </a:xfrm>
          <a:prstGeom prst="straightConnector1">
            <a:avLst/>
          </a:prstGeom>
          <a:noFill/>
          <a:ln w="9525" cap="flat" cmpd="sng">
            <a:solidFill>
              <a:schemeClr val="dk1"/>
            </a:solidFill>
            <a:prstDash val="solid"/>
            <a:round/>
            <a:headEnd type="none" w="med" len="med"/>
            <a:tailEnd type="none" w="med" len="med"/>
          </a:ln>
        </p:spPr>
      </p:cxnSp>
      <p:cxnSp>
        <p:nvCxnSpPr>
          <p:cNvPr id="3972" name="Google Shape;3972;p46"/>
          <p:cNvCxnSpPr>
            <a:stCxn id="3968" idx="4"/>
            <a:endCxn id="3965" idx="0"/>
          </p:cNvCxnSpPr>
          <p:nvPr/>
        </p:nvCxnSpPr>
        <p:spPr>
          <a:xfrm>
            <a:off x="6983100" y="3230338"/>
            <a:ext cx="0" cy="147000"/>
          </a:xfrm>
          <a:prstGeom prst="straightConnector1">
            <a:avLst/>
          </a:prstGeom>
          <a:noFill/>
          <a:ln w="9525" cap="flat" cmpd="sng">
            <a:solidFill>
              <a:schemeClr val="dk1"/>
            </a:solidFill>
            <a:prstDash val="solid"/>
            <a:round/>
            <a:headEnd type="none" w="med" len="med"/>
            <a:tailEnd type="none" w="med" len="med"/>
          </a:ln>
        </p:spPr>
      </p:cxnSp>
      <p:sp>
        <p:nvSpPr>
          <p:cNvPr id="3973" name="Google Shape;3973;p46"/>
          <p:cNvSpPr/>
          <p:nvPr/>
        </p:nvSpPr>
        <p:spPr>
          <a:xfrm>
            <a:off x="1867075" y="2277051"/>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6"/>
          <p:cNvSpPr/>
          <p:nvPr/>
        </p:nvSpPr>
        <p:spPr>
          <a:xfrm>
            <a:off x="4281625" y="3377276"/>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6"/>
          <p:cNvSpPr/>
          <p:nvPr/>
        </p:nvSpPr>
        <p:spPr>
          <a:xfrm>
            <a:off x="6696050" y="2277051"/>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6"/>
          <p:cNvSpPr/>
          <p:nvPr/>
        </p:nvSpPr>
        <p:spPr>
          <a:xfrm>
            <a:off x="2005316" y="2416107"/>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3977" name="Google Shape;3977;p46"/>
          <p:cNvGrpSpPr/>
          <p:nvPr/>
        </p:nvGrpSpPr>
        <p:grpSpPr>
          <a:xfrm>
            <a:off x="4398311" y="3516341"/>
            <a:ext cx="340608" cy="340168"/>
            <a:chOff x="5053900" y="2021500"/>
            <a:chExt cx="483750" cy="483125"/>
          </a:xfrm>
        </p:grpSpPr>
        <p:sp>
          <p:nvSpPr>
            <p:cNvPr id="3978" name="Google Shape;3978;p4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79" name="Google Shape;3979;p4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0" name="Google Shape;3980;p4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1" name="Google Shape;3981;p4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2" name="Google Shape;3982;p4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3" name="Google Shape;3983;p4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4" name="Google Shape;3984;p4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5" name="Google Shape;3985;p4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86" name="Google Shape;3986;p46"/>
          <p:cNvGrpSpPr/>
          <p:nvPr/>
        </p:nvGrpSpPr>
        <p:grpSpPr>
          <a:xfrm>
            <a:off x="6818104" y="2416107"/>
            <a:ext cx="342615" cy="340186"/>
            <a:chOff x="890400" y="4399350"/>
            <a:chExt cx="486600" cy="483150"/>
          </a:xfrm>
        </p:grpSpPr>
        <p:sp>
          <p:nvSpPr>
            <p:cNvPr id="3987" name="Google Shape;3987;p4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8" name="Google Shape;3988;p4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9" name="Google Shape;3989;p4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93"/>
        <p:cNvGrpSpPr/>
        <p:nvPr/>
      </p:nvGrpSpPr>
      <p:grpSpPr>
        <a:xfrm>
          <a:off x="0" y="0"/>
          <a:ext cx="0" cy="0"/>
          <a:chOff x="0" y="0"/>
          <a:chExt cx="0" cy="0"/>
        </a:xfrm>
      </p:grpSpPr>
      <p:sp>
        <p:nvSpPr>
          <p:cNvPr id="3994" name="Google Shape;3994;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Rubric</a:t>
            </a:r>
            <a:endParaRPr/>
          </a:p>
        </p:txBody>
      </p:sp>
      <p:graphicFrame>
        <p:nvGraphicFramePr>
          <p:cNvPr id="3995" name="Google Shape;3995;p47"/>
          <p:cNvGraphicFramePr/>
          <p:nvPr/>
        </p:nvGraphicFramePr>
        <p:xfrm>
          <a:off x="720000" y="1407991"/>
          <a:ext cx="7703850" cy="3014896"/>
        </p:xfrm>
        <a:graphic>
          <a:graphicData uri="http://schemas.openxmlformats.org/drawingml/2006/table">
            <a:tbl>
              <a:tblPr>
                <a:noFill/>
                <a:tableStyleId>{9FAF8882-2DB4-44E3-A6FC-BEFD68844DC3}</a:tableStyleId>
              </a:tblPr>
              <a:tblGrid>
                <a:gridCol w="1370300">
                  <a:extLst>
                    <a:ext uri="{9D8B030D-6E8A-4147-A177-3AD203B41FA5}">
                      <a16:colId xmlns:a16="http://schemas.microsoft.com/office/drawing/2014/main" val="20000"/>
                    </a:ext>
                  </a:extLst>
                </a:gridCol>
                <a:gridCol w="2417650">
                  <a:extLst>
                    <a:ext uri="{9D8B030D-6E8A-4147-A177-3AD203B41FA5}">
                      <a16:colId xmlns:a16="http://schemas.microsoft.com/office/drawing/2014/main" val="20001"/>
                    </a:ext>
                  </a:extLst>
                </a:gridCol>
                <a:gridCol w="929125">
                  <a:extLst>
                    <a:ext uri="{9D8B030D-6E8A-4147-A177-3AD203B41FA5}">
                      <a16:colId xmlns:a16="http://schemas.microsoft.com/office/drawing/2014/main" val="20002"/>
                    </a:ext>
                  </a:extLst>
                </a:gridCol>
                <a:gridCol w="929125">
                  <a:extLst>
                    <a:ext uri="{9D8B030D-6E8A-4147-A177-3AD203B41FA5}">
                      <a16:colId xmlns:a16="http://schemas.microsoft.com/office/drawing/2014/main" val="20003"/>
                    </a:ext>
                  </a:extLst>
                </a:gridCol>
                <a:gridCol w="929125">
                  <a:extLst>
                    <a:ext uri="{9D8B030D-6E8A-4147-A177-3AD203B41FA5}">
                      <a16:colId xmlns:a16="http://schemas.microsoft.com/office/drawing/2014/main" val="20004"/>
                    </a:ext>
                  </a:extLst>
                </a:gridCol>
                <a:gridCol w="1128525">
                  <a:extLst>
                    <a:ext uri="{9D8B030D-6E8A-4147-A177-3AD203B41FA5}">
                      <a16:colId xmlns:a16="http://schemas.microsoft.com/office/drawing/2014/main" val="20005"/>
                    </a:ext>
                  </a:extLst>
                </a:gridCol>
              </a:tblGrid>
              <a:tr h="238100">
                <a:tc>
                  <a:txBody>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Goal:</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Evaluation</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gridSpan="3">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Rating</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Score</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96850">
                <a:tc>
                  <a:txBody>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Objective 1</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Jupiter doesn’t have a solid surface</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A</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10</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B</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08</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C</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04</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XX p.</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77425">
                <a:tc>
                  <a:txBody>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Objective 2</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Neptune is the farthest planet from the Sun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A</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10</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B</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08</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C</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04</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XX p.</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77425">
                <a:tc>
                  <a:txBody>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Objective 3</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Mercury is the closest planet to the Sun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A</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10</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B</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08</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C</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04</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XX p.</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77425">
                <a:tc>
                  <a:txBody>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Objective 4</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Venus is the second planet from the Sun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A</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10</a:t>
                      </a:r>
                      <a:endParaRPr b="1">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B</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08</a:t>
                      </a:r>
                      <a:endParaRPr b="1">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C</a:t>
                      </a:r>
                      <a:endParaRPr b="1">
                        <a:solidFill>
                          <a:schemeClr val="dk1"/>
                        </a:solidFill>
                        <a:latin typeface="Lexend"/>
                        <a:ea typeface="Lexend"/>
                        <a:cs typeface="Lexend"/>
                        <a:sym typeface="Lexend"/>
                      </a:endParaRPr>
                    </a:p>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04</a:t>
                      </a:r>
                      <a:endParaRPr b="1">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XX p.</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99"/>
        <p:cNvGrpSpPr/>
        <p:nvPr/>
      </p:nvGrpSpPr>
      <p:grpSpPr>
        <a:xfrm>
          <a:off x="0" y="0"/>
          <a:ext cx="0" cy="0"/>
          <a:chOff x="0" y="0"/>
          <a:chExt cx="0" cy="0"/>
        </a:xfrm>
      </p:grpSpPr>
      <p:sp>
        <p:nvSpPr>
          <p:cNvPr id="4000" name="Google Shape;4000;p48"/>
          <p:cNvSpPr txBox="1">
            <a:spLocks noGrp="1"/>
          </p:cNvSpPr>
          <p:nvPr>
            <p:ph type="title"/>
          </p:nvPr>
        </p:nvSpPr>
        <p:spPr>
          <a:xfrm>
            <a:off x="3295350" y="2042700"/>
            <a:ext cx="4839300" cy="156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Third quarter portfolio</a:t>
            </a:r>
            <a:endParaRPr/>
          </a:p>
        </p:txBody>
      </p:sp>
      <p:sp>
        <p:nvSpPr>
          <p:cNvPr id="4001" name="Google Shape;4001;p48"/>
          <p:cNvSpPr txBox="1">
            <a:spLocks noGrp="1"/>
          </p:cNvSpPr>
          <p:nvPr>
            <p:ph type="title" idx="2"/>
          </p:nvPr>
        </p:nvSpPr>
        <p:spPr>
          <a:xfrm>
            <a:off x="6866250" y="1004525"/>
            <a:ext cx="1268400" cy="99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4002" name="Google Shape;4002;p48"/>
          <p:cNvSpPr txBox="1">
            <a:spLocks noGrp="1"/>
          </p:cNvSpPr>
          <p:nvPr>
            <p:ph type="subTitle" idx="1"/>
          </p:nvPr>
        </p:nvSpPr>
        <p:spPr>
          <a:xfrm>
            <a:off x="3295350" y="3649675"/>
            <a:ext cx="4839300" cy="47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composed of hydrogen and helium</a:t>
            </a:r>
            <a:endParaRPr/>
          </a:p>
        </p:txBody>
      </p:sp>
      <p:grpSp>
        <p:nvGrpSpPr>
          <p:cNvPr id="4003" name="Google Shape;4003;p48"/>
          <p:cNvGrpSpPr/>
          <p:nvPr/>
        </p:nvGrpSpPr>
        <p:grpSpPr>
          <a:xfrm>
            <a:off x="6505260" y="1309712"/>
            <a:ext cx="242605" cy="382380"/>
            <a:chOff x="4749525" y="2413575"/>
            <a:chExt cx="311271" cy="490672"/>
          </a:xfrm>
        </p:grpSpPr>
        <p:sp>
          <p:nvSpPr>
            <p:cNvPr id="4004" name="Google Shape;4004;p48"/>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8"/>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8"/>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10"/>
        <p:cNvGrpSpPr/>
        <p:nvPr/>
      </p:nvGrpSpPr>
      <p:grpSpPr>
        <a:xfrm>
          <a:off x="0" y="0"/>
          <a:ext cx="0" cy="0"/>
          <a:chOff x="0" y="0"/>
          <a:chExt cx="0" cy="0"/>
        </a:xfrm>
      </p:grpSpPr>
      <p:sp>
        <p:nvSpPr>
          <p:cNvPr id="4011" name="Google Shape;4011;p49"/>
          <p:cNvSpPr txBox="1">
            <a:spLocks noGrp="1"/>
          </p:cNvSpPr>
          <p:nvPr>
            <p:ph type="subTitle" idx="1"/>
          </p:nvPr>
        </p:nvSpPr>
        <p:spPr>
          <a:xfrm>
            <a:off x="1457400" y="1573332"/>
            <a:ext cx="28431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an ice giant</a:t>
            </a:r>
            <a:endParaRPr/>
          </a:p>
        </p:txBody>
      </p:sp>
      <p:sp>
        <p:nvSpPr>
          <p:cNvPr id="4012" name="Google Shape;4012;p49"/>
          <p:cNvSpPr txBox="1">
            <a:spLocks noGrp="1"/>
          </p:cNvSpPr>
          <p:nvPr>
            <p:ph type="subTitle" idx="2"/>
          </p:nvPr>
        </p:nvSpPr>
        <p:spPr>
          <a:xfrm>
            <a:off x="5580899" y="1573332"/>
            <a:ext cx="28431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toxic atmosphere</a:t>
            </a:r>
            <a:endParaRPr/>
          </a:p>
        </p:txBody>
      </p:sp>
      <p:sp>
        <p:nvSpPr>
          <p:cNvPr id="4013" name="Google Shape;4013;p49"/>
          <p:cNvSpPr txBox="1">
            <a:spLocks noGrp="1"/>
          </p:cNvSpPr>
          <p:nvPr>
            <p:ph type="subTitle" idx="3"/>
          </p:nvPr>
        </p:nvSpPr>
        <p:spPr>
          <a:xfrm>
            <a:off x="1457400" y="4150317"/>
            <a:ext cx="2843100" cy="4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huge gas giant</a:t>
            </a:r>
            <a:endParaRPr/>
          </a:p>
        </p:txBody>
      </p:sp>
      <p:sp>
        <p:nvSpPr>
          <p:cNvPr id="4014" name="Google Shape;4014;p49"/>
          <p:cNvSpPr txBox="1">
            <a:spLocks noGrp="1"/>
          </p:cNvSpPr>
          <p:nvPr>
            <p:ph type="subTitle" idx="4"/>
          </p:nvPr>
        </p:nvSpPr>
        <p:spPr>
          <a:xfrm>
            <a:off x="5580899" y="4155795"/>
            <a:ext cx="2843100" cy="4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planet with life</a:t>
            </a:r>
            <a:endParaRPr/>
          </a:p>
        </p:txBody>
      </p:sp>
      <p:sp>
        <p:nvSpPr>
          <p:cNvPr id="4015" name="Google Shape;4015;p49"/>
          <p:cNvSpPr txBox="1">
            <a:spLocks noGrp="1"/>
          </p:cNvSpPr>
          <p:nvPr>
            <p:ph type="subTitle" idx="5"/>
          </p:nvPr>
        </p:nvSpPr>
        <p:spPr>
          <a:xfrm>
            <a:off x="5580899" y="2432943"/>
            <a:ext cx="28431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a small planet</a:t>
            </a:r>
            <a:endParaRPr/>
          </a:p>
        </p:txBody>
      </p:sp>
      <p:sp>
        <p:nvSpPr>
          <p:cNvPr id="4016" name="Google Shape;4016;p49"/>
          <p:cNvSpPr txBox="1">
            <a:spLocks noGrp="1"/>
          </p:cNvSpPr>
          <p:nvPr>
            <p:ph type="subTitle" idx="6"/>
          </p:nvPr>
        </p:nvSpPr>
        <p:spPr>
          <a:xfrm>
            <a:off x="1457400" y="2432643"/>
            <a:ext cx="2843100" cy="4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big planet</a:t>
            </a:r>
            <a:endParaRPr/>
          </a:p>
        </p:txBody>
      </p:sp>
      <p:sp>
        <p:nvSpPr>
          <p:cNvPr id="4017" name="Google Shape;4017;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objectives</a:t>
            </a:r>
            <a:endParaRPr/>
          </a:p>
        </p:txBody>
      </p:sp>
      <p:sp>
        <p:nvSpPr>
          <p:cNvPr id="4018" name="Google Shape;4018;p49"/>
          <p:cNvSpPr txBox="1">
            <a:spLocks noGrp="1"/>
          </p:cNvSpPr>
          <p:nvPr>
            <p:ph type="subTitle" idx="7"/>
          </p:nvPr>
        </p:nvSpPr>
        <p:spPr>
          <a:xfrm>
            <a:off x="1457400" y="1264825"/>
            <a:ext cx="2843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1</a:t>
            </a:r>
            <a:endParaRPr/>
          </a:p>
        </p:txBody>
      </p:sp>
      <p:sp>
        <p:nvSpPr>
          <p:cNvPr id="4019" name="Google Shape;4019;p49"/>
          <p:cNvSpPr txBox="1">
            <a:spLocks noGrp="1"/>
          </p:cNvSpPr>
          <p:nvPr>
            <p:ph type="subTitle" idx="8"/>
          </p:nvPr>
        </p:nvSpPr>
        <p:spPr>
          <a:xfrm>
            <a:off x="5580899" y="1264825"/>
            <a:ext cx="2843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5</a:t>
            </a:r>
            <a:endParaRPr/>
          </a:p>
        </p:txBody>
      </p:sp>
      <p:sp>
        <p:nvSpPr>
          <p:cNvPr id="4020" name="Google Shape;4020;p49"/>
          <p:cNvSpPr txBox="1">
            <a:spLocks noGrp="1"/>
          </p:cNvSpPr>
          <p:nvPr>
            <p:ph type="subTitle" idx="9"/>
          </p:nvPr>
        </p:nvSpPr>
        <p:spPr>
          <a:xfrm>
            <a:off x="5580899" y="2121084"/>
            <a:ext cx="2843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6</a:t>
            </a:r>
            <a:endParaRPr/>
          </a:p>
        </p:txBody>
      </p:sp>
      <p:sp>
        <p:nvSpPr>
          <p:cNvPr id="4021" name="Google Shape;4021;p49"/>
          <p:cNvSpPr txBox="1">
            <a:spLocks noGrp="1"/>
          </p:cNvSpPr>
          <p:nvPr>
            <p:ph type="subTitle" idx="13"/>
          </p:nvPr>
        </p:nvSpPr>
        <p:spPr>
          <a:xfrm>
            <a:off x="1457400" y="3839080"/>
            <a:ext cx="2843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4</a:t>
            </a:r>
            <a:endParaRPr/>
          </a:p>
        </p:txBody>
      </p:sp>
      <p:sp>
        <p:nvSpPr>
          <p:cNvPr id="4022" name="Google Shape;4022;p49"/>
          <p:cNvSpPr txBox="1">
            <a:spLocks noGrp="1"/>
          </p:cNvSpPr>
          <p:nvPr>
            <p:ph type="subTitle" idx="14"/>
          </p:nvPr>
        </p:nvSpPr>
        <p:spPr>
          <a:xfrm>
            <a:off x="5580899" y="3844557"/>
            <a:ext cx="2843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8</a:t>
            </a:r>
            <a:endParaRPr/>
          </a:p>
        </p:txBody>
      </p:sp>
      <p:sp>
        <p:nvSpPr>
          <p:cNvPr id="4023" name="Google Shape;4023;p49"/>
          <p:cNvSpPr txBox="1">
            <a:spLocks noGrp="1"/>
          </p:cNvSpPr>
          <p:nvPr>
            <p:ph type="subTitle" idx="15"/>
          </p:nvPr>
        </p:nvSpPr>
        <p:spPr>
          <a:xfrm>
            <a:off x="1457400" y="2121084"/>
            <a:ext cx="2843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2</a:t>
            </a:r>
            <a:endParaRPr/>
          </a:p>
        </p:txBody>
      </p:sp>
      <p:sp>
        <p:nvSpPr>
          <p:cNvPr id="4024" name="Google Shape;4024;p49"/>
          <p:cNvSpPr txBox="1">
            <a:spLocks noGrp="1"/>
          </p:cNvSpPr>
          <p:nvPr>
            <p:ph type="subTitle" idx="16"/>
          </p:nvPr>
        </p:nvSpPr>
        <p:spPr>
          <a:xfrm>
            <a:off x="1457400" y="3292571"/>
            <a:ext cx="2843100" cy="4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has beautiful rings</a:t>
            </a:r>
            <a:endParaRPr/>
          </a:p>
        </p:txBody>
      </p:sp>
      <p:sp>
        <p:nvSpPr>
          <p:cNvPr id="4025" name="Google Shape;4025;p49"/>
          <p:cNvSpPr txBox="1">
            <a:spLocks noGrp="1"/>
          </p:cNvSpPr>
          <p:nvPr>
            <p:ph type="subTitle" idx="17"/>
          </p:nvPr>
        </p:nvSpPr>
        <p:spPr>
          <a:xfrm>
            <a:off x="5580899" y="3298049"/>
            <a:ext cx="2843100" cy="44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full of iron oxide dust</a:t>
            </a:r>
            <a:endParaRPr/>
          </a:p>
        </p:txBody>
      </p:sp>
      <p:sp>
        <p:nvSpPr>
          <p:cNvPr id="4026" name="Google Shape;4026;p49"/>
          <p:cNvSpPr txBox="1">
            <a:spLocks noGrp="1"/>
          </p:cNvSpPr>
          <p:nvPr>
            <p:ph type="subTitle" idx="18"/>
          </p:nvPr>
        </p:nvSpPr>
        <p:spPr>
          <a:xfrm>
            <a:off x="1457400" y="2977343"/>
            <a:ext cx="2843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3</a:t>
            </a:r>
            <a:endParaRPr/>
          </a:p>
        </p:txBody>
      </p:sp>
      <p:sp>
        <p:nvSpPr>
          <p:cNvPr id="4027" name="Google Shape;4027;p49"/>
          <p:cNvSpPr txBox="1">
            <a:spLocks noGrp="1"/>
          </p:cNvSpPr>
          <p:nvPr>
            <p:ph type="subTitle" idx="19"/>
          </p:nvPr>
        </p:nvSpPr>
        <p:spPr>
          <a:xfrm>
            <a:off x="5580899" y="2982821"/>
            <a:ext cx="2843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Objective n° 7</a:t>
            </a:r>
            <a:endParaRPr/>
          </a:p>
        </p:txBody>
      </p:sp>
      <p:sp>
        <p:nvSpPr>
          <p:cNvPr id="4028" name="Google Shape;4028;p49"/>
          <p:cNvSpPr/>
          <p:nvPr/>
        </p:nvSpPr>
        <p:spPr>
          <a:xfrm>
            <a:off x="730900" y="1264826"/>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9"/>
          <p:cNvSpPr/>
          <p:nvPr/>
        </p:nvSpPr>
        <p:spPr>
          <a:xfrm>
            <a:off x="730900" y="2121084"/>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9"/>
          <p:cNvSpPr/>
          <p:nvPr/>
        </p:nvSpPr>
        <p:spPr>
          <a:xfrm>
            <a:off x="730900" y="2977343"/>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9"/>
          <p:cNvSpPr/>
          <p:nvPr/>
        </p:nvSpPr>
        <p:spPr>
          <a:xfrm>
            <a:off x="730900" y="3839079"/>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9"/>
          <p:cNvSpPr/>
          <p:nvPr/>
        </p:nvSpPr>
        <p:spPr>
          <a:xfrm>
            <a:off x="4854400" y="1264826"/>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9"/>
          <p:cNvSpPr/>
          <p:nvPr/>
        </p:nvSpPr>
        <p:spPr>
          <a:xfrm>
            <a:off x="4854400" y="2121084"/>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9"/>
          <p:cNvSpPr/>
          <p:nvPr/>
        </p:nvSpPr>
        <p:spPr>
          <a:xfrm>
            <a:off x="4854400" y="2982820"/>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9"/>
          <p:cNvSpPr/>
          <p:nvPr/>
        </p:nvSpPr>
        <p:spPr>
          <a:xfrm>
            <a:off x="4854400" y="3844556"/>
            <a:ext cx="574107" cy="61829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9"/>
          <p:cNvSpPr/>
          <p:nvPr/>
        </p:nvSpPr>
        <p:spPr>
          <a:xfrm>
            <a:off x="4953656" y="2243729"/>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9"/>
          <p:cNvSpPr/>
          <p:nvPr/>
        </p:nvSpPr>
        <p:spPr>
          <a:xfrm>
            <a:off x="4951323" y="141492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9"/>
          <p:cNvSpPr/>
          <p:nvPr/>
        </p:nvSpPr>
        <p:spPr>
          <a:xfrm>
            <a:off x="5041290" y="310429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9" name="Google Shape;4039;p49"/>
          <p:cNvGrpSpPr/>
          <p:nvPr/>
        </p:nvGrpSpPr>
        <p:grpSpPr>
          <a:xfrm>
            <a:off x="4945766" y="3967200"/>
            <a:ext cx="391368" cy="376650"/>
            <a:chOff x="-37534750" y="2668075"/>
            <a:chExt cx="332400" cy="319900"/>
          </a:xfrm>
        </p:grpSpPr>
        <p:sp>
          <p:nvSpPr>
            <p:cNvPr id="4040" name="Google Shape;4040;p4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2" name="Google Shape;4042;p49"/>
          <p:cNvSpPr/>
          <p:nvPr/>
        </p:nvSpPr>
        <p:spPr>
          <a:xfrm>
            <a:off x="850952" y="1385089"/>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3" name="Google Shape;4043;p49"/>
          <p:cNvGrpSpPr/>
          <p:nvPr/>
        </p:nvGrpSpPr>
        <p:grpSpPr>
          <a:xfrm>
            <a:off x="830159" y="3100083"/>
            <a:ext cx="375591" cy="372824"/>
            <a:chOff x="-40171725" y="2705875"/>
            <a:chExt cx="319000" cy="316650"/>
          </a:xfrm>
        </p:grpSpPr>
        <p:sp>
          <p:nvSpPr>
            <p:cNvPr id="4044" name="Google Shape;4044;p4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49"/>
          <p:cNvGrpSpPr/>
          <p:nvPr/>
        </p:nvGrpSpPr>
        <p:grpSpPr>
          <a:xfrm>
            <a:off x="849103" y="2244280"/>
            <a:ext cx="382096" cy="371911"/>
            <a:chOff x="-37190575" y="1951325"/>
            <a:chExt cx="324525" cy="315875"/>
          </a:xfrm>
        </p:grpSpPr>
        <p:sp>
          <p:nvSpPr>
            <p:cNvPr id="4047" name="Google Shape;4047;p4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2" name="Google Shape;4052;p49"/>
          <p:cNvSpPr/>
          <p:nvPr/>
        </p:nvSpPr>
        <p:spPr>
          <a:xfrm>
            <a:off x="847250" y="3968233"/>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56"/>
        <p:cNvGrpSpPr/>
        <p:nvPr/>
      </p:nvGrpSpPr>
      <p:grpSpPr>
        <a:xfrm>
          <a:off x="0" y="0"/>
          <a:ext cx="0" cy="0"/>
          <a:chOff x="0" y="0"/>
          <a:chExt cx="0" cy="0"/>
        </a:xfrm>
      </p:grpSpPr>
      <p:sp>
        <p:nvSpPr>
          <p:cNvPr id="4057" name="Google Shape;4057;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contents</a:t>
            </a:r>
            <a:endParaRPr/>
          </a:p>
        </p:txBody>
      </p:sp>
      <p:graphicFrame>
        <p:nvGraphicFramePr>
          <p:cNvPr id="4058" name="Google Shape;4058;p50"/>
          <p:cNvGraphicFramePr/>
          <p:nvPr/>
        </p:nvGraphicFramePr>
        <p:xfrm>
          <a:off x="952500" y="1276350"/>
          <a:ext cx="7239000" cy="3464668"/>
        </p:xfrm>
        <a:graphic>
          <a:graphicData uri="http://schemas.openxmlformats.org/drawingml/2006/table">
            <a:tbl>
              <a:tblPr>
                <a:noFill/>
                <a:tableStyleId>{9FAF8882-2DB4-44E3-A6FC-BEFD68844DC3}</a:tableStyleId>
              </a:tblPr>
              <a:tblGrid>
                <a:gridCol w="575300">
                  <a:extLst>
                    <a:ext uri="{9D8B030D-6E8A-4147-A177-3AD203B41FA5}">
                      <a16:colId xmlns:a16="http://schemas.microsoft.com/office/drawing/2014/main" val="20000"/>
                    </a:ext>
                  </a:extLst>
                </a:gridCol>
                <a:gridCol w="1643025">
                  <a:extLst>
                    <a:ext uri="{9D8B030D-6E8A-4147-A177-3AD203B41FA5}">
                      <a16:colId xmlns:a16="http://schemas.microsoft.com/office/drawing/2014/main" val="20001"/>
                    </a:ext>
                  </a:extLst>
                </a:gridCol>
                <a:gridCol w="5020675">
                  <a:extLst>
                    <a:ext uri="{9D8B030D-6E8A-4147-A177-3AD203B41FA5}">
                      <a16:colId xmlns:a16="http://schemas.microsoft.com/office/drawing/2014/main" val="20002"/>
                    </a:ext>
                  </a:extLst>
                </a:gridCol>
              </a:tblGrid>
              <a:tr h="381000">
                <a:tc>
                  <a:txBody>
                    <a:bodyPr/>
                    <a:lstStyle/>
                    <a:p>
                      <a:pPr marL="0" lvl="0" indent="0" algn="ctr" rtl="0">
                        <a:lnSpc>
                          <a:spcPct val="115000"/>
                        </a:lnSpc>
                        <a:spcBef>
                          <a:spcPts val="0"/>
                        </a:spcBef>
                        <a:spcAft>
                          <a:spcPts val="0"/>
                        </a:spcAft>
                        <a:buNone/>
                      </a:pP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b="1">
                          <a:solidFill>
                            <a:schemeClr val="dk1"/>
                          </a:solidFill>
                          <a:latin typeface="Montserrat"/>
                          <a:ea typeface="Montserrat"/>
                          <a:cs typeface="Montserrat"/>
                          <a:sym typeface="Montserrat"/>
                        </a:rPr>
                        <a:t>Contents</a:t>
                      </a:r>
                      <a:endParaRPr b="1">
                        <a:solidFill>
                          <a:schemeClr val="dk1"/>
                        </a:solidFill>
                        <a:latin typeface="Montserrat"/>
                        <a:ea typeface="Montserrat"/>
                        <a:cs typeface="Montserrat"/>
                        <a:sym typeface="Montserra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l" rtl="0">
                        <a:lnSpc>
                          <a:spcPct val="115000"/>
                        </a:lnSpc>
                        <a:spcBef>
                          <a:spcPts val="0"/>
                        </a:spcBef>
                        <a:spcAft>
                          <a:spcPts val="0"/>
                        </a:spcAft>
                        <a:buNone/>
                      </a:pPr>
                      <a:r>
                        <a:rPr lang="en" b="1">
                          <a:solidFill>
                            <a:schemeClr val="dk1"/>
                          </a:solidFill>
                          <a:latin typeface="Montserrat"/>
                          <a:ea typeface="Montserrat"/>
                          <a:cs typeface="Montserrat"/>
                          <a:sym typeface="Montserrat"/>
                        </a:rPr>
                        <a:t>Bibliography</a:t>
                      </a:r>
                      <a:endParaRPr b="1">
                        <a:solidFill>
                          <a:schemeClr val="dk1"/>
                        </a:solidFill>
                        <a:latin typeface="Montserrat"/>
                        <a:ea typeface="Montserrat"/>
                        <a:cs typeface="Montserrat"/>
                        <a:sym typeface="Montserra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81000">
                <a:tc>
                  <a:txBody>
                    <a:bodyPr/>
                    <a:lstStyle/>
                    <a:p>
                      <a:pPr marL="0" lvl="0" indent="0" algn="ctr" rtl="0">
                        <a:lnSpc>
                          <a:spcPct val="115000"/>
                        </a:lnSpc>
                        <a:spcBef>
                          <a:spcPts val="0"/>
                        </a:spcBef>
                        <a:spcAft>
                          <a:spcPts val="0"/>
                        </a:spcAft>
                        <a:buNone/>
                      </a:pPr>
                      <a:r>
                        <a:rPr lang="en" sz="2000" b="1">
                          <a:solidFill>
                            <a:schemeClr val="dk1"/>
                          </a:solidFill>
                          <a:latin typeface="Montserrat"/>
                          <a:ea typeface="Montserrat"/>
                          <a:cs typeface="Montserrat"/>
                          <a:sym typeface="Montserrat"/>
                        </a:rPr>
                        <a:t>1</a:t>
                      </a:r>
                      <a:endParaRPr sz="20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Introduction</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000"/>
                        </a:spcAft>
                        <a:buNone/>
                      </a:pPr>
                      <a:r>
                        <a:rPr lang="en">
                          <a:solidFill>
                            <a:schemeClr val="dk1"/>
                          </a:solidFill>
                          <a:latin typeface="Lexend Light"/>
                          <a:ea typeface="Lexend Light"/>
                          <a:cs typeface="Lexend Light"/>
                          <a:sym typeface="Lexend Light"/>
                        </a:rPr>
                        <a:t>Book title. </a:t>
                      </a:r>
                      <a:r>
                        <a:rPr lang="en" b="1">
                          <a:solidFill>
                            <a:schemeClr val="dk1"/>
                          </a:solidFill>
                          <a:latin typeface="Lexend"/>
                          <a:ea typeface="Lexend"/>
                          <a:cs typeface="Lexend"/>
                          <a:sym typeface="Lexend"/>
                        </a:rPr>
                        <a:t>Author</a:t>
                      </a:r>
                      <a:r>
                        <a:rPr lang="en">
                          <a:solidFill>
                            <a:schemeClr val="dk1"/>
                          </a:solidFill>
                          <a:latin typeface="Lexend Light"/>
                          <a:ea typeface="Lexend Light"/>
                          <a:cs typeface="Lexend Light"/>
                          <a:sym typeface="Lexend Light"/>
                        </a:rPr>
                        <a:t> (Year). </a:t>
                      </a:r>
                      <a:r>
                        <a:rPr lang="en" i="1">
                          <a:solidFill>
                            <a:schemeClr val="dk1"/>
                          </a:solidFill>
                          <a:latin typeface="Lexend Light"/>
                          <a:ea typeface="Lexend Light"/>
                          <a:cs typeface="Lexend Light"/>
                          <a:sym typeface="Lexend Light"/>
                        </a:rPr>
                        <a:t>Title of publication</a:t>
                      </a:r>
                      <a:r>
                        <a:rPr lang="en">
                          <a:solidFill>
                            <a:schemeClr val="dk1"/>
                          </a:solidFill>
                          <a:latin typeface="Lexend Light"/>
                          <a:ea typeface="Lexend Light"/>
                          <a:cs typeface="Lexend Light"/>
                          <a:sym typeface="Lexend Light"/>
                        </a:rPr>
                        <a:t>. Publisher</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lnSpc>
                          <a:spcPct val="115000"/>
                        </a:lnSpc>
                        <a:spcBef>
                          <a:spcPts val="0"/>
                        </a:spcBef>
                        <a:spcAft>
                          <a:spcPts val="0"/>
                        </a:spcAft>
                        <a:buNone/>
                      </a:pPr>
                      <a:r>
                        <a:rPr lang="en" sz="2000" b="1">
                          <a:solidFill>
                            <a:schemeClr val="dk1"/>
                          </a:solidFill>
                          <a:latin typeface="Montserrat"/>
                          <a:ea typeface="Montserrat"/>
                          <a:cs typeface="Montserrat"/>
                          <a:sym typeface="Montserrat"/>
                        </a:rPr>
                        <a:t>2</a:t>
                      </a:r>
                      <a:endParaRPr sz="20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Objectives</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000"/>
                        </a:spcAft>
                        <a:buNone/>
                      </a:pPr>
                      <a:r>
                        <a:rPr lang="en">
                          <a:solidFill>
                            <a:schemeClr val="dk1"/>
                          </a:solidFill>
                          <a:latin typeface="Lexend Light"/>
                          <a:ea typeface="Lexend Light"/>
                          <a:cs typeface="Lexend Light"/>
                          <a:sym typeface="Lexend Light"/>
                        </a:rPr>
                        <a:t>Book title. </a:t>
                      </a:r>
                      <a:r>
                        <a:rPr lang="en" b="1">
                          <a:solidFill>
                            <a:schemeClr val="dk1"/>
                          </a:solidFill>
                          <a:latin typeface="Lexend"/>
                          <a:ea typeface="Lexend"/>
                          <a:cs typeface="Lexend"/>
                          <a:sym typeface="Lexend"/>
                        </a:rPr>
                        <a:t>Author</a:t>
                      </a:r>
                      <a:r>
                        <a:rPr lang="en">
                          <a:solidFill>
                            <a:schemeClr val="dk1"/>
                          </a:solidFill>
                          <a:latin typeface="Lexend Light"/>
                          <a:ea typeface="Lexend Light"/>
                          <a:cs typeface="Lexend Light"/>
                          <a:sym typeface="Lexend Light"/>
                        </a:rPr>
                        <a:t> (Year). </a:t>
                      </a:r>
                      <a:r>
                        <a:rPr lang="en" i="1">
                          <a:solidFill>
                            <a:schemeClr val="dk1"/>
                          </a:solidFill>
                          <a:latin typeface="Lexend Light"/>
                          <a:ea typeface="Lexend Light"/>
                          <a:cs typeface="Lexend Light"/>
                          <a:sym typeface="Lexend Light"/>
                        </a:rPr>
                        <a:t>Title of publication</a:t>
                      </a:r>
                      <a:r>
                        <a:rPr lang="en">
                          <a:solidFill>
                            <a:schemeClr val="dk1"/>
                          </a:solidFill>
                          <a:latin typeface="Lexend Light"/>
                          <a:ea typeface="Lexend Light"/>
                          <a:cs typeface="Lexend Light"/>
                          <a:sym typeface="Lexend Light"/>
                        </a:rPr>
                        <a:t>. Publisher</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lnSpc>
                          <a:spcPct val="115000"/>
                        </a:lnSpc>
                        <a:spcBef>
                          <a:spcPts val="0"/>
                        </a:spcBef>
                        <a:spcAft>
                          <a:spcPts val="0"/>
                        </a:spcAft>
                        <a:buNone/>
                      </a:pPr>
                      <a:r>
                        <a:rPr lang="en" sz="2000" b="1">
                          <a:solidFill>
                            <a:schemeClr val="dk1"/>
                          </a:solidFill>
                          <a:latin typeface="Montserrat"/>
                          <a:ea typeface="Montserrat"/>
                          <a:cs typeface="Montserrat"/>
                          <a:sym typeface="Montserrat"/>
                        </a:rPr>
                        <a:t>3</a:t>
                      </a:r>
                      <a:endParaRPr sz="20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Theory</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000"/>
                        </a:spcAft>
                        <a:buNone/>
                      </a:pPr>
                      <a:r>
                        <a:rPr lang="en">
                          <a:solidFill>
                            <a:schemeClr val="dk1"/>
                          </a:solidFill>
                          <a:latin typeface="Lexend Light"/>
                          <a:ea typeface="Lexend Light"/>
                          <a:cs typeface="Lexend Light"/>
                          <a:sym typeface="Lexend Light"/>
                        </a:rPr>
                        <a:t>Book title. </a:t>
                      </a:r>
                      <a:r>
                        <a:rPr lang="en" b="1">
                          <a:solidFill>
                            <a:schemeClr val="dk1"/>
                          </a:solidFill>
                          <a:latin typeface="Lexend"/>
                          <a:ea typeface="Lexend"/>
                          <a:cs typeface="Lexend"/>
                          <a:sym typeface="Lexend"/>
                        </a:rPr>
                        <a:t>Author</a:t>
                      </a:r>
                      <a:r>
                        <a:rPr lang="en">
                          <a:solidFill>
                            <a:schemeClr val="dk1"/>
                          </a:solidFill>
                          <a:latin typeface="Lexend Light"/>
                          <a:ea typeface="Lexend Light"/>
                          <a:cs typeface="Lexend Light"/>
                          <a:sym typeface="Lexend Light"/>
                        </a:rPr>
                        <a:t> (Year). </a:t>
                      </a:r>
                      <a:r>
                        <a:rPr lang="en" i="1">
                          <a:solidFill>
                            <a:schemeClr val="dk1"/>
                          </a:solidFill>
                          <a:latin typeface="Lexend Light"/>
                          <a:ea typeface="Lexend Light"/>
                          <a:cs typeface="Lexend Light"/>
                          <a:sym typeface="Lexend Light"/>
                        </a:rPr>
                        <a:t>Title of publication</a:t>
                      </a:r>
                      <a:r>
                        <a:rPr lang="en">
                          <a:solidFill>
                            <a:schemeClr val="dk1"/>
                          </a:solidFill>
                          <a:latin typeface="Lexend Light"/>
                          <a:ea typeface="Lexend Light"/>
                          <a:cs typeface="Lexend Light"/>
                          <a:sym typeface="Lexend Light"/>
                        </a:rPr>
                        <a:t>. Publisher</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lnSpc>
                          <a:spcPct val="115000"/>
                        </a:lnSpc>
                        <a:spcBef>
                          <a:spcPts val="0"/>
                        </a:spcBef>
                        <a:spcAft>
                          <a:spcPts val="0"/>
                        </a:spcAft>
                        <a:buNone/>
                      </a:pPr>
                      <a:r>
                        <a:rPr lang="en" sz="2000" b="1">
                          <a:solidFill>
                            <a:schemeClr val="dk1"/>
                          </a:solidFill>
                          <a:latin typeface="Montserrat"/>
                          <a:ea typeface="Montserrat"/>
                          <a:cs typeface="Montserrat"/>
                          <a:sym typeface="Montserrat"/>
                        </a:rPr>
                        <a:t>4</a:t>
                      </a:r>
                      <a:endParaRPr sz="20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Research</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000"/>
                        </a:spcAft>
                        <a:buNone/>
                      </a:pPr>
                      <a:r>
                        <a:rPr lang="en">
                          <a:solidFill>
                            <a:schemeClr val="dk1"/>
                          </a:solidFill>
                          <a:latin typeface="Lexend Light"/>
                          <a:ea typeface="Lexend Light"/>
                          <a:cs typeface="Lexend Light"/>
                          <a:sym typeface="Lexend Light"/>
                        </a:rPr>
                        <a:t>Book title. </a:t>
                      </a:r>
                      <a:r>
                        <a:rPr lang="en" b="1">
                          <a:solidFill>
                            <a:schemeClr val="dk1"/>
                          </a:solidFill>
                          <a:latin typeface="Lexend"/>
                          <a:ea typeface="Lexend"/>
                          <a:cs typeface="Lexend"/>
                          <a:sym typeface="Lexend"/>
                        </a:rPr>
                        <a:t>Author</a:t>
                      </a:r>
                      <a:r>
                        <a:rPr lang="en">
                          <a:solidFill>
                            <a:schemeClr val="dk1"/>
                          </a:solidFill>
                          <a:latin typeface="Lexend Light"/>
                          <a:ea typeface="Lexend Light"/>
                          <a:cs typeface="Lexend Light"/>
                          <a:sym typeface="Lexend Light"/>
                        </a:rPr>
                        <a:t> (Year). </a:t>
                      </a:r>
                      <a:r>
                        <a:rPr lang="en" i="1">
                          <a:solidFill>
                            <a:schemeClr val="dk1"/>
                          </a:solidFill>
                          <a:latin typeface="Lexend Light"/>
                          <a:ea typeface="Lexend Light"/>
                          <a:cs typeface="Lexend Light"/>
                          <a:sym typeface="Lexend Light"/>
                        </a:rPr>
                        <a:t>Title of publication</a:t>
                      </a:r>
                      <a:r>
                        <a:rPr lang="en">
                          <a:solidFill>
                            <a:schemeClr val="dk1"/>
                          </a:solidFill>
                          <a:latin typeface="Lexend Light"/>
                          <a:ea typeface="Lexend Light"/>
                          <a:cs typeface="Lexend Light"/>
                          <a:sym typeface="Lexend Light"/>
                        </a:rPr>
                        <a:t>. Publisher</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ctr" rtl="0">
                        <a:lnSpc>
                          <a:spcPct val="115000"/>
                        </a:lnSpc>
                        <a:spcBef>
                          <a:spcPts val="0"/>
                        </a:spcBef>
                        <a:spcAft>
                          <a:spcPts val="0"/>
                        </a:spcAft>
                        <a:buNone/>
                      </a:pPr>
                      <a:r>
                        <a:rPr lang="en" sz="2000" b="1">
                          <a:solidFill>
                            <a:schemeClr val="dk1"/>
                          </a:solidFill>
                          <a:latin typeface="Montserrat"/>
                          <a:ea typeface="Montserrat"/>
                          <a:cs typeface="Montserrat"/>
                          <a:sym typeface="Montserrat"/>
                        </a:rPr>
                        <a:t>5</a:t>
                      </a:r>
                      <a:endParaRPr sz="20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Analysis</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1000"/>
                        </a:spcAft>
                        <a:buNone/>
                      </a:pPr>
                      <a:r>
                        <a:rPr lang="en">
                          <a:solidFill>
                            <a:schemeClr val="dk1"/>
                          </a:solidFill>
                          <a:latin typeface="Lexend Light"/>
                          <a:ea typeface="Lexend Light"/>
                          <a:cs typeface="Lexend Light"/>
                          <a:sym typeface="Lexend Light"/>
                        </a:rPr>
                        <a:t>Book title. </a:t>
                      </a:r>
                      <a:r>
                        <a:rPr lang="en" b="1">
                          <a:solidFill>
                            <a:schemeClr val="dk1"/>
                          </a:solidFill>
                          <a:latin typeface="Lexend"/>
                          <a:ea typeface="Lexend"/>
                          <a:cs typeface="Lexend"/>
                          <a:sym typeface="Lexend"/>
                        </a:rPr>
                        <a:t>Author</a:t>
                      </a:r>
                      <a:r>
                        <a:rPr lang="en">
                          <a:solidFill>
                            <a:schemeClr val="dk1"/>
                          </a:solidFill>
                          <a:latin typeface="Lexend Light"/>
                          <a:ea typeface="Lexend Light"/>
                          <a:cs typeface="Lexend Light"/>
                          <a:sym typeface="Lexend Light"/>
                        </a:rPr>
                        <a:t> (Year). </a:t>
                      </a:r>
                      <a:r>
                        <a:rPr lang="en" i="1">
                          <a:solidFill>
                            <a:schemeClr val="dk1"/>
                          </a:solidFill>
                          <a:latin typeface="Lexend Light"/>
                          <a:ea typeface="Lexend Light"/>
                          <a:cs typeface="Lexend Light"/>
                          <a:sym typeface="Lexend Light"/>
                        </a:rPr>
                        <a:t>Title of publication</a:t>
                      </a:r>
                      <a:r>
                        <a:rPr lang="en">
                          <a:solidFill>
                            <a:schemeClr val="dk1"/>
                          </a:solidFill>
                          <a:latin typeface="Lexend Light"/>
                          <a:ea typeface="Lexend Light"/>
                          <a:cs typeface="Lexend Light"/>
                          <a:sym typeface="Lexend Light"/>
                        </a:rPr>
                        <a:t>. Publisher</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81000">
                <a:tc>
                  <a:txBody>
                    <a:bodyPr/>
                    <a:lstStyle/>
                    <a:p>
                      <a:pPr marL="0" lvl="0" indent="0" algn="ctr" rtl="0">
                        <a:lnSpc>
                          <a:spcPct val="115000"/>
                        </a:lnSpc>
                        <a:spcBef>
                          <a:spcPts val="0"/>
                        </a:spcBef>
                        <a:spcAft>
                          <a:spcPts val="0"/>
                        </a:spcAft>
                        <a:buNone/>
                      </a:pPr>
                      <a:r>
                        <a:rPr lang="en" sz="2000" b="1">
                          <a:solidFill>
                            <a:schemeClr val="dk1"/>
                          </a:solidFill>
                          <a:latin typeface="Montserrat"/>
                          <a:ea typeface="Montserrat"/>
                          <a:cs typeface="Montserrat"/>
                          <a:sym typeface="Montserrat"/>
                        </a:rPr>
                        <a:t>6</a:t>
                      </a:r>
                      <a:endParaRPr sz="20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Conclusion</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15000"/>
                        </a:lnSpc>
                        <a:spcBef>
                          <a:spcPts val="0"/>
                        </a:spcBef>
                        <a:spcAft>
                          <a:spcPts val="1000"/>
                        </a:spcAft>
                        <a:buNone/>
                      </a:pPr>
                      <a:r>
                        <a:rPr lang="en">
                          <a:solidFill>
                            <a:schemeClr val="dk1"/>
                          </a:solidFill>
                          <a:latin typeface="Lexend Light"/>
                          <a:ea typeface="Lexend Light"/>
                          <a:cs typeface="Lexend Light"/>
                          <a:sym typeface="Lexend Light"/>
                        </a:rPr>
                        <a:t>Book title. </a:t>
                      </a:r>
                      <a:r>
                        <a:rPr lang="en" b="1">
                          <a:solidFill>
                            <a:schemeClr val="dk1"/>
                          </a:solidFill>
                          <a:latin typeface="Lexend"/>
                          <a:ea typeface="Lexend"/>
                          <a:cs typeface="Lexend"/>
                          <a:sym typeface="Lexend"/>
                        </a:rPr>
                        <a:t>Author</a:t>
                      </a:r>
                      <a:r>
                        <a:rPr lang="en">
                          <a:solidFill>
                            <a:schemeClr val="dk1"/>
                          </a:solidFill>
                          <a:latin typeface="Lexend Light"/>
                          <a:ea typeface="Lexend Light"/>
                          <a:cs typeface="Lexend Light"/>
                          <a:sym typeface="Lexend Light"/>
                        </a:rPr>
                        <a:t> (Year). </a:t>
                      </a:r>
                      <a:r>
                        <a:rPr lang="en" i="1">
                          <a:solidFill>
                            <a:schemeClr val="dk1"/>
                          </a:solidFill>
                          <a:latin typeface="Lexend Light"/>
                          <a:ea typeface="Lexend Light"/>
                          <a:cs typeface="Lexend Light"/>
                          <a:sym typeface="Lexend Light"/>
                        </a:rPr>
                        <a:t>Title of publication</a:t>
                      </a:r>
                      <a:r>
                        <a:rPr lang="en">
                          <a:solidFill>
                            <a:schemeClr val="dk1"/>
                          </a:solidFill>
                          <a:latin typeface="Lexend Light"/>
                          <a:ea typeface="Lexend Light"/>
                          <a:cs typeface="Lexend Light"/>
                          <a:sym typeface="Lexend Light"/>
                        </a:rPr>
                        <a:t>. Publisher</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93"/>
        <p:cNvGrpSpPr/>
        <p:nvPr/>
      </p:nvGrpSpPr>
      <p:grpSpPr>
        <a:xfrm>
          <a:off x="0" y="0"/>
          <a:ext cx="0" cy="0"/>
          <a:chOff x="0" y="0"/>
          <a:chExt cx="0" cy="0"/>
        </a:xfrm>
      </p:grpSpPr>
      <p:sp>
        <p:nvSpPr>
          <p:cNvPr id="3794" name="Google Shape;3794;p40"/>
          <p:cNvSpPr txBox="1">
            <a:spLocks noGrp="1"/>
          </p:cNvSpPr>
          <p:nvPr>
            <p:ph type="subTitle" idx="1"/>
          </p:nvPr>
        </p:nvSpPr>
        <p:spPr>
          <a:xfrm>
            <a:off x="769962" y="1395750"/>
            <a:ext cx="7654037" cy="2940900"/>
          </a:xfrm>
          <a:prstGeom prst="rect">
            <a:avLst/>
          </a:prstGeom>
        </p:spPr>
        <p:txBody>
          <a:bodyPr spcFirstLastPara="1" wrap="square" lIns="91425" tIns="91425" rIns="91425" bIns="91425" anchor="ctr" anchorCtr="0">
            <a:noAutofit/>
          </a:bodyPr>
          <a:lstStyle/>
          <a:p>
            <a:pPr marL="0" marR="0">
              <a:lnSpc>
                <a:spcPct val="107000"/>
              </a:lnSpc>
              <a:spcBef>
                <a:spcPts val="0"/>
              </a:spcBef>
              <a:spcAft>
                <a:spcPts val="800"/>
              </a:spcAf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One theory that can possibly provide a comprehensive understanding of how an individual can develop moral character is </a:t>
            </a: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virtue ethics</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a:t>
            </a:r>
          </a:p>
          <a:p>
            <a:pPr marL="0" marR="0">
              <a:lnSpc>
                <a:spcPct val="107000"/>
              </a:lnSpc>
              <a:spcBef>
                <a:spcPts val="0"/>
              </a:spcBef>
              <a:spcAft>
                <a:spcPts val="800"/>
              </a:spcAf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Virtue ethics </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is the ethical framework that is concerned with understanding the good as a matter of developing the virtuous character of a person</a:t>
            </a:r>
          </a:p>
          <a:p>
            <a:pPr marL="0" marR="0">
              <a:lnSpc>
                <a:spcPct val="107000"/>
              </a:lnSpc>
              <a:spcBef>
                <a:spcPts val="0"/>
              </a:spcBef>
              <a:spcAft>
                <a:spcPts val="800"/>
              </a:spcAf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Virtue ethics </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focuses on the formation of one's character brought about by determining and doing virtuous acts.</a:t>
            </a:r>
          </a:p>
        </p:txBody>
      </p:sp>
      <p:sp>
        <p:nvSpPr>
          <p:cNvPr id="3795" name="Google Shape;379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Virtue Ethics</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62"/>
        <p:cNvGrpSpPr/>
        <p:nvPr/>
      </p:nvGrpSpPr>
      <p:grpSpPr>
        <a:xfrm>
          <a:off x="0" y="0"/>
          <a:ext cx="0" cy="0"/>
          <a:chOff x="0" y="0"/>
          <a:chExt cx="0" cy="0"/>
        </a:xfrm>
      </p:grpSpPr>
      <p:sp>
        <p:nvSpPr>
          <p:cNvPr id="4063" name="Google Shape;4063;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conclusion</a:t>
            </a:r>
            <a:endParaRPr/>
          </a:p>
        </p:txBody>
      </p:sp>
      <p:sp>
        <p:nvSpPr>
          <p:cNvPr id="4064" name="Google Shape;4064;p51"/>
          <p:cNvSpPr txBox="1"/>
          <p:nvPr/>
        </p:nvSpPr>
        <p:spPr>
          <a:xfrm>
            <a:off x="719975" y="1105088"/>
            <a:ext cx="2568000" cy="447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Montserrat"/>
                <a:ea typeface="Montserrat"/>
                <a:cs typeface="Montserrat"/>
                <a:sym typeface="Montserrat"/>
              </a:rPr>
              <a:t>Project Name</a:t>
            </a:r>
            <a:endParaRPr sz="2000" b="1">
              <a:solidFill>
                <a:schemeClr val="dk1"/>
              </a:solidFill>
              <a:latin typeface="Montserrat"/>
              <a:ea typeface="Montserrat"/>
              <a:cs typeface="Montserrat"/>
              <a:sym typeface="Montserrat"/>
            </a:endParaRPr>
          </a:p>
        </p:txBody>
      </p:sp>
      <p:graphicFrame>
        <p:nvGraphicFramePr>
          <p:cNvPr id="4065" name="Google Shape;4065;p51"/>
          <p:cNvGraphicFramePr/>
          <p:nvPr/>
        </p:nvGraphicFramePr>
        <p:xfrm>
          <a:off x="720000" y="2803700"/>
          <a:ext cx="7704000" cy="1784377"/>
        </p:xfrm>
        <a:graphic>
          <a:graphicData uri="http://schemas.openxmlformats.org/drawingml/2006/table">
            <a:tbl>
              <a:tblPr>
                <a:noFill/>
                <a:tableStyleId>{9FAF8882-2DB4-44E3-A6FC-BEFD68844DC3}</a:tableStyleId>
              </a:tblPr>
              <a:tblGrid>
                <a:gridCol w="2568000">
                  <a:extLst>
                    <a:ext uri="{9D8B030D-6E8A-4147-A177-3AD203B41FA5}">
                      <a16:colId xmlns:a16="http://schemas.microsoft.com/office/drawing/2014/main" val="20000"/>
                    </a:ext>
                  </a:extLst>
                </a:gridCol>
                <a:gridCol w="2568000">
                  <a:extLst>
                    <a:ext uri="{9D8B030D-6E8A-4147-A177-3AD203B41FA5}">
                      <a16:colId xmlns:a16="http://schemas.microsoft.com/office/drawing/2014/main" val="20001"/>
                    </a:ext>
                  </a:extLst>
                </a:gridCol>
                <a:gridCol w="2568000">
                  <a:extLst>
                    <a:ext uri="{9D8B030D-6E8A-4147-A177-3AD203B41FA5}">
                      <a16:colId xmlns:a16="http://schemas.microsoft.com/office/drawing/2014/main" val="20002"/>
                    </a:ext>
                  </a:extLst>
                </a:gridCol>
              </a:tblGrid>
              <a:tr h="383050">
                <a:tc>
                  <a:txBody>
                    <a:bodyPr/>
                    <a:lstStyle/>
                    <a:p>
                      <a:pPr marL="0" lvl="0" indent="0" algn="ctr" rtl="0">
                        <a:lnSpc>
                          <a:spcPct val="115000"/>
                        </a:lnSpc>
                        <a:spcBef>
                          <a:spcPts val="0"/>
                        </a:spcBef>
                        <a:spcAft>
                          <a:spcPts val="0"/>
                        </a:spcAft>
                        <a:buNone/>
                      </a:pPr>
                      <a:r>
                        <a:rPr lang="en" sz="1600" b="1">
                          <a:solidFill>
                            <a:schemeClr val="dk1"/>
                          </a:solidFill>
                          <a:latin typeface="Montserrat"/>
                          <a:ea typeface="Montserrat"/>
                          <a:cs typeface="Montserrat"/>
                          <a:sym typeface="Montserrat"/>
                        </a:rPr>
                        <a:t>Project Objective</a:t>
                      </a:r>
                      <a:endParaRPr sz="16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600" b="1">
                          <a:solidFill>
                            <a:schemeClr val="dk1"/>
                          </a:solidFill>
                          <a:latin typeface="Montserrat"/>
                          <a:ea typeface="Montserrat"/>
                          <a:cs typeface="Montserrat"/>
                          <a:sym typeface="Montserrat"/>
                        </a:rPr>
                        <a:t>Duration</a:t>
                      </a:r>
                      <a:endParaRPr sz="16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600" b="1">
                          <a:solidFill>
                            <a:schemeClr val="dk1"/>
                          </a:solidFill>
                          <a:latin typeface="Montserrat"/>
                          <a:ea typeface="Montserrat"/>
                          <a:cs typeface="Montserrat"/>
                          <a:sym typeface="Montserrat"/>
                        </a:rPr>
                        <a:t>Conclusion</a:t>
                      </a:r>
                      <a:endParaRPr sz="16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70525">
                <a:tc>
                  <a:txBody>
                    <a:bodyPr/>
                    <a:lstStyle/>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Despite being red, Mars is actually a cold place</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3 weeks</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Project was successfully executed</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70525">
                <a:tc>
                  <a:txBody>
                    <a:bodyPr/>
                    <a:lstStyle/>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Saturn is composed of hydrogen and helium</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2 weeks</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Lexend Light"/>
                          <a:ea typeface="Lexend Light"/>
                          <a:cs typeface="Lexend Light"/>
                          <a:sym typeface="Lexend Light"/>
                        </a:rPr>
                        <a:t>Project was successfully executed</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4066" name="Google Shape;4066;p51"/>
          <p:cNvGraphicFramePr/>
          <p:nvPr/>
        </p:nvGraphicFramePr>
        <p:xfrm>
          <a:off x="720000" y="1651663"/>
          <a:ext cx="7704000" cy="853400"/>
        </p:xfrm>
        <a:graphic>
          <a:graphicData uri="http://schemas.openxmlformats.org/drawingml/2006/table">
            <a:tbl>
              <a:tblPr>
                <a:noFill/>
                <a:tableStyleId>{9FAF8882-2DB4-44E3-A6FC-BEFD68844DC3}</a:tableStyleId>
              </a:tblPr>
              <a:tblGrid>
                <a:gridCol w="1284000">
                  <a:extLst>
                    <a:ext uri="{9D8B030D-6E8A-4147-A177-3AD203B41FA5}">
                      <a16:colId xmlns:a16="http://schemas.microsoft.com/office/drawing/2014/main" val="20000"/>
                    </a:ext>
                  </a:extLst>
                </a:gridCol>
                <a:gridCol w="1284000">
                  <a:extLst>
                    <a:ext uri="{9D8B030D-6E8A-4147-A177-3AD203B41FA5}">
                      <a16:colId xmlns:a16="http://schemas.microsoft.com/office/drawing/2014/main" val="20001"/>
                    </a:ext>
                  </a:extLst>
                </a:gridCol>
                <a:gridCol w="1284000">
                  <a:extLst>
                    <a:ext uri="{9D8B030D-6E8A-4147-A177-3AD203B41FA5}">
                      <a16:colId xmlns:a16="http://schemas.microsoft.com/office/drawing/2014/main" val="20002"/>
                    </a:ext>
                  </a:extLst>
                </a:gridCol>
                <a:gridCol w="1284000">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84000">
                  <a:extLst>
                    <a:ext uri="{9D8B030D-6E8A-4147-A177-3AD203B41FA5}">
                      <a16:colId xmlns:a16="http://schemas.microsoft.com/office/drawing/2014/main" val="20005"/>
                    </a:ext>
                  </a:extLst>
                </a:gridCol>
              </a:tblGrid>
              <a:tr h="426700">
                <a:tc>
                  <a:txBody>
                    <a:bodyPr/>
                    <a:lstStyle/>
                    <a:p>
                      <a:pPr marL="0" lvl="0" indent="0" algn="l" rtl="0">
                        <a:lnSpc>
                          <a:spcPct val="115000"/>
                        </a:lnSpc>
                        <a:spcBef>
                          <a:spcPts val="0"/>
                        </a:spcBef>
                        <a:spcAft>
                          <a:spcPts val="0"/>
                        </a:spcAft>
                        <a:buNone/>
                      </a:pPr>
                      <a:r>
                        <a:rPr lang="en" b="1">
                          <a:solidFill>
                            <a:schemeClr val="dk1"/>
                          </a:solidFill>
                          <a:latin typeface="Montserrat"/>
                          <a:ea typeface="Montserrat"/>
                          <a:cs typeface="Montserrat"/>
                          <a:sym typeface="Montserrat"/>
                        </a:rPr>
                        <a:t>Date</a:t>
                      </a:r>
                      <a:endParaRPr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XX-XX-XXXX</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b="1">
                          <a:solidFill>
                            <a:schemeClr val="dk1"/>
                          </a:solidFill>
                          <a:latin typeface="Montserrat"/>
                          <a:ea typeface="Montserrat"/>
                          <a:cs typeface="Montserrat"/>
                          <a:sym typeface="Montserrat"/>
                        </a:rPr>
                        <a:t>Start</a:t>
                      </a:r>
                      <a:endParaRPr b="1">
                        <a:solidFill>
                          <a:schemeClr val="dk1"/>
                        </a:solidFill>
                        <a:latin typeface="Montserrat"/>
                        <a:ea typeface="Montserrat"/>
                        <a:cs typeface="Montserrat"/>
                        <a:sym typeface="Montserra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XX-XX-XXXX</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b="1">
                          <a:solidFill>
                            <a:schemeClr val="dk1"/>
                          </a:solidFill>
                          <a:latin typeface="Montserrat"/>
                          <a:ea typeface="Montserrat"/>
                          <a:cs typeface="Montserrat"/>
                          <a:sym typeface="Montserrat"/>
                        </a:rPr>
                        <a:t>End</a:t>
                      </a:r>
                      <a:endParaRPr b="1">
                        <a:solidFill>
                          <a:schemeClr val="dk1"/>
                        </a:solidFill>
                        <a:latin typeface="Montserrat"/>
                        <a:ea typeface="Montserrat"/>
                        <a:cs typeface="Montserrat"/>
                        <a:sym typeface="Montserra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XX-XX-XXXX</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26700">
                <a:tc>
                  <a:txBody>
                    <a:bodyPr/>
                    <a:lstStyle/>
                    <a:p>
                      <a:pPr marL="0" lvl="0" indent="0" algn="l" rtl="0">
                        <a:lnSpc>
                          <a:spcPct val="115000"/>
                        </a:lnSpc>
                        <a:spcBef>
                          <a:spcPts val="0"/>
                        </a:spcBef>
                        <a:spcAft>
                          <a:spcPts val="0"/>
                        </a:spcAft>
                        <a:buNone/>
                      </a:pPr>
                      <a:r>
                        <a:rPr lang="en" b="1">
                          <a:solidFill>
                            <a:schemeClr val="dk1"/>
                          </a:solidFill>
                          <a:latin typeface="Montserrat"/>
                          <a:ea typeface="Montserrat"/>
                          <a:cs typeface="Montserrat"/>
                          <a:sym typeface="Montserrat"/>
                        </a:rPr>
                        <a:t>Author</a:t>
                      </a:r>
                      <a:endParaRPr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James</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b="1">
                          <a:solidFill>
                            <a:schemeClr val="dk1"/>
                          </a:solidFill>
                          <a:latin typeface="Montserrat"/>
                          <a:ea typeface="Montserrat"/>
                          <a:cs typeface="Montserrat"/>
                          <a:sym typeface="Montserrat"/>
                        </a:rPr>
                        <a:t>Member</a:t>
                      </a:r>
                      <a:endParaRPr b="1">
                        <a:solidFill>
                          <a:schemeClr val="dk1"/>
                        </a:solidFill>
                        <a:latin typeface="Montserrat"/>
                        <a:ea typeface="Montserrat"/>
                        <a:cs typeface="Montserrat"/>
                        <a:sym typeface="Montserra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Timmy</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b="1">
                          <a:solidFill>
                            <a:schemeClr val="dk1"/>
                          </a:solidFill>
                          <a:latin typeface="Montserrat"/>
                          <a:ea typeface="Montserrat"/>
                          <a:cs typeface="Montserrat"/>
                          <a:sym typeface="Montserrat"/>
                        </a:rPr>
                        <a:t>Manager</a:t>
                      </a:r>
                      <a:endParaRPr b="1">
                        <a:solidFill>
                          <a:schemeClr val="dk1"/>
                        </a:solidFill>
                        <a:latin typeface="Montserrat"/>
                        <a:ea typeface="Montserrat"/>
                        <a:cs typeface="Montserrat"/>
                        <a:sym typeface="Montserra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Susan</a:t>
                      </a:r>
                      <a:endParaRPr>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70"/>
        <p:cNvGrpSpPr/>
        <p:nvPr/>
      </p:nvGrpSpPr>
      <p:grpSpPr>
        <a:xfrm>
          <a:off x="0" y="0"/>
          <a:ext cx="0" cy="0"/>
          <a:chOff x="0" y="0"/>
          <a:chExt cx="0" cy="0"/>
        </a:xfrm>
      </p:grpSpPr>
      <p:sp>
        <p:nvSpPr>
          <p:cNvPr id="4071" name="Google Shape;4071;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Rubric</a:t>
            </a:r>
            <a:endParaRPr/>
          </a:p>
        </p:txBody>
      </p:sp>
      <p:graphicFrame>
        <p:nvGraphicFramePr>
          <p:cNvPr id="4072" name="Google Shape;4072;p52"/>
          <p:cNvGraphicFramePr/>
          <p:nvPr/>
        </p:nvGraphicFramePr>
        <p:xfrm>
          <a:off x="720000" y="1331791"/>
          <a:ext cx="7703900" cy="3139180"/>
        </p:xfrm>
        <a:graphic>
          <a:graphicData uri="http://schemas.openxmlformats.org/drawingml/2006/table">
            <a:tbl>
              <a:tblPr>
                <a:noFill/>
                <a:tableStyleId>{9FAF8882-2DB4-44E3-A6FC-BEFD68844DC3}</a:tableStyleId>
              </a:tblPr>
              <a:tblGrid>
                <a:gridCol w="1058300">
                  <a:extLst>
                    <a:ext uri="{9D8B030D-6E8A-4147-A177-3AD203B41FA5}">
                      <a16:colId xmlns:a16="http://schemas.microsoft.com/office/drawing/2014/main" val="20000"/>
                    </a:ext>
                  </a:extLst>
                </a:gridCol>
                <a:gridCol w="1661400">
                  <a:extLst>
                    <a:ext uri="{9D8B030D-6E8A-4147-A177-3AD203B41FA5}">
                      <a16:colId xmlns:a16="http://schemas.microsoft.com/office/drawing/2014/main" val="20001"/>
                    </a:ext>
                  </a:extLst>
                </a:gridCol>
                <a:gridCol w="1661400">
                  <a:extLst>
                    <a:ext uri="{9D8B030D-6E8A-4147-A177-3AD203B41FA5}">
                      <a16:colId xmlns:a16="http://schemas.microsoft.com/office/drawing/2014/main" val="20002"/>
                    </a:ext>
                  </a:extLst>
                </a:gridCol>
                <a:gridCol w="1661400">
                  <a:extLst>
                    <a:ext uri="{9D8B030D-6E8A-4147-A177-3AD203B41FA5}">
                      <a16:colId xmlns:a16="http://schemas.microsoft.com/office/drawing/2014/main" val="20003"/>
                    </a:ext>
                  </a:extLst>
                </a:gridCol>
                <a:gridCol w="1661400">
                  <a:extLst>
                    <a:ext uri="{9D8B030D-6E8A-4147-A177-3AD203B41FA5}">
                      <a16:colId xmlns:a16="http://schemas.microsoft.com/office/drawing/2014/main" val="20004"/>
                    </a:ext>
                  </a:extLst>
                </a:gridCol>
              </a:tblGrid>
              <a:tr h="0">
                <a:tc rowSpan="2">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Criteria</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Excellent</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Proficient</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Satisfactory</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Unsatisfactory</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0">
                <a:tc vMerge="1">
                  <a:txBody>
                    <a:bodyPr/>
                    <a:lstStyle/>
                    <a:p>
                      <a:endParaRPr lang="en-US"/>
                    </a:p>
                  </a:txBody>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100%</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75%</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50%</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25%</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595675">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Aspect to evaluate 1</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rowSpan="2">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2">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2">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rowSpan="2">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95675">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25%</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3"/>
                  </a:ext>
                </a:extLst>
              </a:tr>
              <a:tr h="595675">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Aspect to evaluate 2</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rowSpan="2">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rowSpan="2">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rowSpan="2">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rowSpan="2">
                  <a:txBody>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Detailed description of the level of achievement for each evaluation criterion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595675">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75%</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76"/>
        <p:cNvGrpSpPr/>
        <p:nvPr/>
      </p:nvGrpSpPr>
      <p:grpSpPr>
        <a:xfrm>
          <a:off x="0" y="0"/>
          <a:ext cx="0" cy="0"/>
          <a:chOff x="0" y="0"/>
          <a:chExt cx="0" cy="0"/>
        </a:xfrm>
      </p:grpSpPr>
      <p:sp>
        <p:nvSpPr>
          <p:cNvPr id="4077" name="Google Shape;4077;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My experience</a:t>
            </a:r>
            <a:endParaRPr/>
          </a:p>
        </p:txBody>
      </p:sp>
      <p:sp>
        <p:nvSpPr>
          <p:cNvPr id="4078" name="Google Shape;4078;p53"/>
          <p:cNvSpPr txBox="1"/>
          <p:nvPr/>
        </p:nvSpPr>
        <p:spPr>
          <a:xfrm>
            <a:off x="1308188" y="1708323"/>
            <a:ext cx="2544600" cy="6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Despite being red, Mars is actually a cold place</a:t>
            </a:r>
            <a:endParaRPr>
              <a:solidFill>
                <a:schemeClr val="dk1"/>
              </a:solidFill>
              <a:latin typeface="Lexend Light"/>
              <a:ea typeface="Lexend Light"/>
              <a:cs typeface="Lexend Light"/>
              <a:sym typeface="Lexend Light"/>
            </a:endParaRPr>
          </a:p>
        </p:txBody>
      </p:sp>
      <p:sp>
        <p:nvSpPr>
          <p:cNvPr id="4079" name="Google Shape;4079;p53"/>
          <p:cNvSpPr txBox="1"/>
          <p:nvPr/>
        </p:nvSpPr>
        <p:spPr>
          <a:xfrm>
            <a:off x="1308188" y="1375175"/>
            <a:ext cx="2544600" cy="447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Montserrat"/>
                <a:ea typeface="Montserrat"/>
                <a:cs typeface="Montserrat"/>
                <a:sym typeface="Montserrat"/>
              </a:rPr>
              <a:t>First quarter</a:t>
            </a:r>
            <a:endParaRPr sz="2000" b="1">
              <a:solidFill>
                <a:schemeClr val="dk1"/>
              </a:solidFill>
              <a:latin typeface="Montserrat"/>
              <a:ea typeface="Montserrat"/>
              <a:cs typeface="Montserrat"/>
              <a:sym typeface="Montserrat"/>
            </a:endParaRPr>
          </a:p>
        </p:txBody>
      </p:sp>
      <p:sp>
        <p:nvSpPr>
          <p:cNvPr id="4080" name="Google Shape;4080;p53"/>
          <p:cNvSpPr txBox="1"/>
          <p:nvPr/>
        </p:nvSpPr>
        <p:spPr>
          <a:xfrm>
            <a:off x="1308188" y="3985700"/>
            <a:ext cx="2544600" cy="6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Neptune is the farthest planet from the Sun</a:t>
            </a:r>
            <a:endParaRPr>
              <a:solidFill>
                <a:schemeClr val="dk1"/>
              </a:solidFill>
              <a:latin typeface="Lexend Light"/>
              <a:ea typeface="Lexend Light"/>
              <a:cs typeface="Lexend Light"/>
              <a:sym typeface="Lexend Light"/>
            </a:endParaRPr>
          </a:p>
        </p:txBody>
      </p:sp>
      <p:sp>
        <p:nvSpPr>
          <p:cNvPr id="4081" name="Google Shape;4081;p53"/>
          <p:cNvSpPr txBox="1"/>
          <p:nvPr/>
        </p:nvSpPr>
        <p:spPr>
          <a:xfrm>
            <a:off x="1308188" y="3652552"/>
            <a:ext cx="2544600" cy="447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Montserrat"/>
                <a:ea typeface="Montserrat"/>
                <a:cs typeface="Montserrat"/>
                <a:sym typeface="Montserrat"/>
              </a:rPr>
              <a:t>Third quarter</a:t>
            </a:r>
            <a:endParaRPr sz="2000" b="1">
              <a:solidFill>
                <a:schemeClr val="dk1"/>
              </a:solidFill>
              <a:latin typeface="Montserrat"/>
              <a:ea typeface="Montserrat"/>
              <a:cs typeface="Montserrat"/>
              <a:sym typeface="Montserrat"/>
            </a:endParaRPr>
          </a:p>
        </p:txBody>
      </p:sp>
      <p:sp>
        <p:nvSpPr>
          <p:cNvPr id="4082" name="Google Shape;4082;p53"/>
          <p:cNvSpPr txBox="1"/>
          <p:nvPr/>
        </p:nvSpPr>
        <p:spPr>
          <a:xfrm>
            <a:off x="1308188" y="2847012"/>
            <a:ext cx="2544600" cy="6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Saturn is the second-largest planet in the Solar System</a:t>
            </a:r>
            <a:endParaRPr>
              <a:solidFill>
                <a:schemeClr val="dk1"/>
              </a:solidFill>
              <a:latin typeface="Lexend Light"/>
              <a:ea typeface="Lexend Light"/>
              <a:cs typeface="Lexend Light"/>
              <a:sym typeface="Lexend Light"/>
            </a:endParaRPr>
          </a:p>
        </p:txBody>
      </p:sp>
      <p:sp>
        <p:nvSpPr>
          <p:cNvPr id="4083" name="Google Shape;4083;p53"/>
          <p:cNvSpPr txBox="1"/>
          <p:nvPr/>
        </p:nvSpPr>
        <p:spPr>
          <a:xfrm>
            <a:off x="1308188" y="2513863"/>
            <a:ext cx="2544600" cy="447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Montserrat"/>
                <a:ea typeface="Montserrat"/>
                <a:cs typeface="Montserrat"/>
                <a:sym typeface="Montserrat"/>
              </a:rPr>
              <a:t>Second quarter</a:t>
            </a:r>
            <a:endParaRPr sz="2000" b="1">
              <a:solidFill>
                <a:schemeClr val="dk1"/>
              </a:solidFill>
              <a:latin typeface="Montserrat"/>
              <a:ea typeface="Montserrat"/>
              <a:cs typeface="Montserrat"/>
              <a:sym typeface="Montserrat"/>
            </a:endParaRPr>
          </a:p>
        </p:txBody>
      </p:sp>
      <p:cxnSp>
        <p:nvCxnSpPr>
          <p:cNvPr id="4084" name="Google Shape;4084;p53"/>
          <p:cNvCxnSpPr>
            <a:endCxn id="4085" idx="4"/>
          </p:cNvCxnSpPr>
          <p:nvPr/>
        </p:nvCxnSpPr>
        <p:spPr>
          <a:xfrm rot="10800000">
            <a:off x="928363" y="2831713"/>
            <a:ext cx="0" cy="1044600"/>
          </a:xfrm>
          <a:prstGeom prst="straightConnector1">
            <a:avLst/>
          </a:prstGeom>
          <a:noFill/>
          <a:ln w="9525" cap="flat" cmpd="sng">
            <a:solidFill>
              <a:schemeClr val="dk1"/>
            </a:solidFill>
            <a:prstDash val="solid"/>
            <a:round/>
            <a:headEnd type="none" w="med" len="med"/>
            <a:tailEnd type="none" w="med" len="med"/>
          </a:ln>
        </p:spPr>
      </p:cxnSp>
      <p:sp>
        <p:nvSpPr>
          <p:cNvPr id="4086" name="Google Shape;4086;p53"/>
          <p:cNvSpPr/>
          <p:nvPr/>
        </p:nvSpPr>
        <p:spPr>
          <a:xfrm>
            <a:off x="834313" y="1504913"/>
            <a:ext cx="188100" cy="188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834313" y="2643613"/>
            <a:ext cx="188100" cy="188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834313" y="3782313"/>
            <a:ext cx="188100" cy="18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88" name="Google Shape;4088;p53"/>
          <p:cNvCxnSpPr>
            <a:stCxn id="4079" idx="1"/>
            <a:endCxn id="4086" idx="6"/>
          </p:cNvCxnSpPr>
          <p:nvPr/>
        </p:nvCxnSpPr>
        <p:spPr>
          <a:xfrm rot="10800000">
            <a:off x="1022288" y="1598975"/>
            <a:ext cx="285900" cy="0"/>
          </a:xfrm>
          <a:prstGeom prst="straightConnector1">
            <a:avLst/>
          </a:prstGeom>
          <a:noFill/>
          <a:ln w="9525" cap="flat" cmpd="sng">
            <a:solidFill>
              <a:schemeClr val="dk1"/>
            </a:solidFill>
            <a:prstDash val="solid"/>
            <a:round/>
            <a:headEnd type="none" w="med" len="med"/>
            <a:tailEnd type="none" w="med" len="med"/>
          </a:ln>
        </p:spPr>
      </p:cxnSp>
      <p:cxnSp>
        <p:nvCxnSpPr>
          <p:cNvPr id="4089" name="Google Shape;4089;p53"/>
          <p:cNvCxnSpPr>
            <a:stCxn id="4083" idx="1"/>
            <a:endCxn id="4085" idx="6"/>
          </p:cNvCxnSpPr>
          <p:nvPr/>
        </p:nvCxnSpPr>
        <p:spPr>
          <a:xfrm rot="10800000">
            <a:off x="1022288" y="2737663"/>
            <a:ext cx="285900" cy="0"/>
          </a:xfrm>
          <a:prstGeom prst="straightConnector1">
            <a:avLst/>
          </a:prstGeom>
          <a:noFill/>
          <a:ln w="9525" cap="flat" cmpd="sng">
            <a:solidFill>
              <a:schemeClr val="dk1"/>
            </a:solidFill>
            <a:prstDash val="solid"/>
            <a:round/>
            <a:headEnd type="none" w="med" len="med"/>
            <a:tailEnd type="none" w="med" len="med"/>
          </a:ln>
        </p:spPr>
      </p:cxnSp>
      <p:cxnSp>
        <p:nvCxnSpPr>
          <p:cNvPr id="4090" name="Google Shape;4090;p53"/>
          <p:cNvCxnSpPr>
            <a:stCxn id="4081" idx="1"/>
            <a:endCxn id="4087" idx="6"/>
          </p:cNvCxnSpPr>
          <p:nvPr/>
        </p:nvCxnSpPr>
        <p:spPr>
          <a:xfrm rot="10800000">
            <a:off x="1022288" y="3876352"/>
            <a:ext cx="285900" cy="0"/>
          </a:xfrm>
          <a:prstGeom prst="straightConnector1">
            <a:avLst/>
          </a:prstGeom>
          <a:noFill/>
          <a:ln w="9525" cap="flat" cmpd="sng">
            <a:solidFill>
              <a:schemeClr val="dk1"/>
            </a:solidFill>
            <a:prstDash val="solid"/>
            <a:round/>
            <a:headEnd type="none" w="med" len="med"/>
            <a:tailEnd type="none" w="med" len="med"/>
          </a:ln>
        </p:spPr>
      </p:cxnSp>
      <p:graphicFrame>
        <p:nvGraphicFramePr>
          <p:cNvPr id="4091" name="Google Shape;4091;p53"/>
          <p:cNvGraphicFramePr/>
          <p:nvPr/>
        </p:nvGraphicFramePr>
        <p:xfrm>
          <a:off x="4351388" y="1432679"/>
          <a:ext cx="3958225" cy="2355732"/>
        </p:xfrm>
        <a:graphic>
          <a:graphicData uri="http://schemas.openxmlformats.org/drawingml/2006/table">
            <a:tbl>
              <a:tblPr>
                <a:noFill/>
                <a:tableStyleId>{9FAF8882-2DB4-44E3-A6FC-BEFD68844DC3}</a:tableStyleId>
              </a:tblPr>
              <a:tblGrid>
                <a:gridCol w="877500">
                  <a:extLst>
                    <a:ext uri="{9D8B030D-6E8A-4147-A177-3AD203B41FA5}">
                      <a16:colId xmlns:a16="http://schemas.microsoft.com/office/drawing/2014/main" val="20000"/>
                    </a:ext>
                  </a:extLst>
                </a:gridCol>
                <a:gridCol w="2315000">
                  <a:extLst>
                    <a:ext uri="{9D8B030D-6E8A-4147-A177-3AD203B41FA5}">
                      <a16:colId xmlns:a16="http://schemas.microsoft.com/office/drawing/2014/main" val="20001"/>
                    </a:ext>
                  </a:extLst>
                </a:gridCol>
                <a:gridCol w="765725">
                  <a:extLst>
                    <a:ext uri="{9D8B030D-6E8A-4147-A177-3AD203B41FA5}">
                      <a16:colId xmlns:a16="http://schemas.microsoft.com/office/drawing/2014/main" val="20002"/>
                    </a:ext>
                  </a:extLst>
                </a:gridCol>
              </a:tblGrid>
              <a:tr h="238100">
                <a:tc>
                  <a:txBody>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Quarter</a:t>
                      </a:r>
                      <a:endParaRPr sz="12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Conclusion</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lnSpc>
                          <a:spcPct val="115000"/>
                        </a:lnSpc>
                        <a:spcBef>
                          <a:spcPts val="0"/>
                        </a:spcBef>
                        <a:spcAft>
                          <a:spcPts val="0"/>
                        </a:spcAft>
                        <a:buNone/>
                      </a:pPr>
                      <a:r>
                        <a:rPr lang="en" sz="1200" b="1">
                          <a:solidFill>
                            <a:schemeClr val="dk1"/>
                          </a:solidFill>
                          <a:latin typeface="Montserrat"/>
                          <a:ea typeface="Montserrat"/>
                          <a:cs typeface="Montserrat"/>
                          <a:sym typeface="Montserrat"/>
                        </a:rPr>
                        <a:t>Score</a:t>
                      </a:r>
                      <a:endParaRPr sz="1200">
                        <a:solidFill>
                          <a:schemeClr val="dk1"/>
                        </a:solidFill>
                        <a:latin typeface="Montserrat Light"/>
                        <a:ea typeface="Montserrat Light"/>
                        <a:cs typeface="Montserrat Light"/>
                        <a:sym typeface="Montserrat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396850">
                <a:tc>
                  <a:txBody>
                    <a:bodyPr/>
                    <a:lstStyle/>
                    <a:p>
                      <a:pPr marL="0" lvl="0" indent="0" algn="ctr" rtl="0">
                        <a:lnSpc>
                          <a:spcPct val="115000"/>
                        </a:lnSpc>
                        <a:spcBef>
                          <a:spcPts val="0"/>
                        </a:spcBef>
                        <a:spcAft>
                          <a:spcPts val="0"/>
                        </a:spcAft>
                        <a:buNone/>
                      </a:pPr>
                      <a:r>
                        <a:rPr lang="en" sz="2000" b="1">
                          <a:solidFill>
                            <a:schemeClr val="dk1"/>
                          </a:solidFill>
                          <a:latin typeface="Montserrat"/>
                          <a:ea typeface="Montserrat"/>
                          <a:cs typeface="Montserrat"/>
                          <a:sym typeface="Montserrat"/>
                        </a:rPr>
                        <a:t>1°</a:t>
                      </a:r>
                      <a:endParaRPr sz="20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5"/>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Jupiter doesn’t have a solid surface</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XX p.</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77425">
                <a:tc>
                  <a:txBody>
                    <a:bodyPr/>
                    <a:lstStyle/>
                    <a:p>
                      <a:pPr marL="0" lvl="0" indent="0" algn="ctr" rtl="0">
                        <a:lnSpc>
                          <a:spcPct val="115000"/>
                        </a:lnSpc>
                        <a:spcBef>
                          <a:spcPts val="0"/>
                        </a:spcBef>
                        <a:spcAft>
                          <a:spcPts val="0"/>
                        </a:spcAft>
                        <a:buNone/>
                      </a:pPr>
                      <a:r>
                        <a:rPr lang="en" sz="2000" b="1">
                          <a:solidFill>
                            <a:schemeClr val="dk1"/>
                          </a:solidFill>
                          <a:latin typeface="Montserrat"/>
                          <a:ea typeface="Montserrat"/>
                          <a:cs typeface="Montserrat"/>
                          <a:sym typeface="Montserrat"/>
                        </a:rPr>
                        <a:t>2°</a:t>
                      </a:r>
                      <a:endParaRPr sz="20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Neptune is the farthest planet from the Sun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XX p.</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77425">
                <a:tc>
                  <a:txBody>
                    <a:bodyPr/>
                    <a:lstStyle/>
                    <a:p>
                      <a:pPr marL="0" lvl="0" indent="0" algn="ctr" rtl="0">
                        <a:lnSpc>
                          <a:spcPct val="115000"/>
                        </a:lnSpc>
                        <a:spcBef>
                          <a:spcPts val="0"/>
                        </a:spcBef>
                        <a:spcAft>
                          <a:spcPts val="0"/>
                        </a:spcAft>
                        <a:buNone/>
                      </a:pPr>
                      <a:r>
                        <a:rPr lang="en" sz="2000" b="1">
                          <a:solidFill>
                            <a:schemeClr val="dk1"/>
                          </a:solidFill>
                          <a:latin typeface="Montserrat"/>
                          <a:ea typeface="Montserrat"/>
                          <a:cs typeface="Montserrat"/>
                          <a:sym typeface="Montserrat"/>
                        </a:rPr>
                        <a:t>3°</a:t>
                      </a:r>
                      <a:endParaRPr sz="2000" b="1">
                        <a:solidFill>
                          <a:schemeClr val="dk1"/>
                        </a:solidFill>
                        <a:latin typeface="Montserrat"/>
                        <a:ea typeface="Montserrat"/>
                        <a:cs typeface="Montserrat"/>
                        <a:sym typeface="Montserra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Mercury is the closest planet to the Sun</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XX p.</a:t>
                      </a:r>
                      <a:endParaRPr sz="1200">
                        <a:solidFill>
                          <a:schemeClr val="dk1"/>
                        </a:solidFill>
                        <a:latin typeface="Lexend Light"/>
                        <a:ea typeface="Lexend Light"/>
                        <a:cs typeface="Lexend Light"/>
                        <a:sym typeface="Lexend Ligh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4092" name="Google Shape;4092;p53"/>
          <p:cNvSpPr txBox="1"/>
          <p:nvPr/>
        </p:nvSpPr>
        <p:spPr>
          <a:xfrm>
            <a:off x="4351488" y="3985675"/>
            <a:ext cx="3958200" cy="6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Lexend"/>
                <a:ea typeface="Lexend"/>
                <a:cs typeface="Lexend"/>
                <a:sym typeface="Lexend"/>
              </a:rPr>
              <a:t>“Saturn is the second-largest planet in the Solar System”</a:t>
            </a:r>
            <a:endParaRPr b="1">
              <a:solidFill>
                <a:srgbClr val="39393B"/>
              </a:solidFill>
              <a:latin typeface="Lexend"/>
              <a:ea typeface="Lexend"/>
              <a:cs typeface="Lexend"/>
              <a:sym typeface="Lexend"/>
            </a:endParaRPr>
          </a:p>
        </p:txBody>
      </p:sp>
      <p:cxnSp>
        <p:nvCxnSpPr>
          <p:cNvPr id="4093" name="Google Shape;4093;p53"/>
          <p:cNvCxnSpPr>
            <a:stCxn id="4085" idx="0"/>
            <a:endCxn id="4086" idx="4"/>
          </p:cNvCxnSpPr>
          <p:nvPr/>
        </p:nvCxnSpPr>
        <p:spPr>
          <a:xfrm rot="10800000">
            <a:off x="928363" y="1692913"/>
            <a:ext cx="0" cy="9507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97"/>
        <p:cNvGrpSpPr/>
        <p:nvPr/>
      </p:nvGrpSpPr>
      <p:grpSpPr>
        <a:xfrm>
          <a:off x="0" y="0"/>
          <a:ext cx="0" cy="0"/>
          <a:chOff x="0" y="0"/>
          <a:chExt cx="0" cy="0"/>
        </a:xfrm>
      </p:grpSpPr>
      <p:sp>
        <p:nvSpPr>
          <p:cNvPr id="4098" name="Google Shape;4098;p54"/>
          <p:cNvSpPr txBox="1">
            <a:spLocks noGrp="1"/>
          </p:cNvSpPr>
          <p:nvPr>
            <p:ph type="title"/>
          </p:nvPr>
        </p:nvSpPr>
        <p:spPr>
          <a:xfrm>
            <a:off x="2151026" y="540000"/>
            <a:ext cx="48420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4099" name="Google Shape;4099;p54"/>
          <p:cNvSpPr txBox="1">
            <a:spLocks noGrp="1"/>
          </p:cNvSpPr>
          <p:nvPr>
            <p:ph type="subTitle" idx="1"/>
          </p:nvPr>
        </p:nvSpPr>
        <p:spPr>
          <a:xfrm>
            <a:off x="2150975" y="1759025"/>
            <a:ext cx="4842000" cy="108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a:latin typeface="Montserrat"/>
                <a:ea typeface="Montserrat"/>
                <a:cs typeface="Montserrat"/>
                <a:sym typeface="Montserrat"/>
              </a:rPr>
              <a:t>Do you have any questions?</a:t>
            </a:r>
            <a:endParaRPr sz="2000" b="1">
              <a:latin typeface="Montserrat"/>
              <a:ea typeface="Montserrat"/>
              <a:cs typeface="Montserrat"/>
              <a:sym typeface="Montserrat"/>
            </a:endParaRPr>
          </a:p>
          <a:p>
            <a:pPr marL="0" lvl="0" indent="0" algn="ctr" rtl="0">
              <a:spcBef>
                <a:spcPts val="1000"/>
              </a:spcBef>
              <a:spcAft>
                <a:spcPts val="0"/>
              </a:spcAft>
              <a:buNone/>
            </a:pPr>
            <a:r>
              <a:rPr lang="en">
                <a:latin typeface="Lexend Light"/>
                <a:ea typeface="Lexend Light"/>
                <a:cs typeface="Lexend Light"/>
                <a:sym typeface="Lexend Light"/>
              </a:rPr>
              <a:t>youremail@freepik.com | +34 654 321 432 yourwebsite.com</a:t>
            </a:r>
            <a:endParaRPr>
              <a:latin typeface="Lexend Light"/>
              <a:ea typeface="Lexend Light"/>
              <a:cs typeface="Lexend Light"/>
              <a:sym typeface="Lexend Light"/>
            </a:endParaRPr>
          </a:p>
        </p:txBody>
      </p:sp>
      <p:sp>
        <p:nvSpPr>
          <p:cNvPr id="4100" name="Google Shape;4100;p54"/>
          <p:cNvSpPr txBox="1"/>
          <p:nvPr/>
        </p:nvSpPr>
        <p:spPr>
          <a:xfrm>
            <a:off x="2496150" y="434360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Lexend Light"/>
                <a:ea typeface="Lexend Light"/>
                <a:cs typeface="Lexend Light"/>
                <a:sym typeface="Lexend Light"/>
              </a:rPr>
              <a:t>Please keep this slide for attribution</a:t>
            </a:r>
            <a:endParaRPr sz="1000">
              <a:solidFill>
                <a:schemeClr val="dk1"/>
              </a:solidFill>
              <a:latin typeface="Lexend Light"/>
              <a:ea typeface="Lexend Light"/>
              <a:cs typeface="Lexend Light"/>
              <a:sym typeface="Lexend Light"/>
            </a:endParaRPr>
          </a:p>
        </p:txBody>
      </p:sp>
      <p:sp>
        <p:nvSpPr>
          <p:cNvPr id="4101" name="Google Shape;4101;p54"/>
          <p:cNvSpPr/>
          <p:nvPr/>
        </p:nvSpPr>
        <p:spPr>
          <a:xfrm>
            <a:off x="4999621" y="3026623"/>
            <a:ext cx="558759" cy="60176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4292621" y="3026623"/>
            <a:ext cx="558759" cy="60176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3585621" y="3026623"/>
            <a:ext cx="558759" cy="601768"/>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4" name="Google Shape;4104;p54"/>
          <p:cNvGrpSpPr/>
          <p:nvPr/>
        </p:nvGrpSpPr>
        <p:grpSpPr>
          <a:xfrm rot="10800000" flipH="1">
            <a:off x="2472856" y="945503"/>
            <a:ext cx="188039" cy="296415"/>
            <a:chOff x="4749525" y="2413575"/>
            <a:chExt cx="311271" cy="490672"/>
          </a:xfrm>
        </p:grpSpPr>
        <p:sp>
          <p:nvSpPr>
            <p:cNvPr id="4105" name="Google Shape;4105;p54"/>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4"/>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54"/>
          <p:cNvGrpSpPr/>
          <p:nvPr/>
        </p:nvGrpSpPr>
        <p:grpSpPr>
          <a:xfrm flipH="1">
            <a:off x="6483106" y="945503"/>
            <a:ext cx="188039" cy="296415"/>
            <a:chOff x="4749525" y="2413575"/>
            <a:chExt cx="311271" cy="490672"/>
          </a:xfrm>
        </p:grpSpPr>
        <p:sp>
          <p:nvSpPr>
            <p:cNvPr id="4109" name="Google Shape;4109;p54"/>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2" name="Google Shape;4112;p54"/>
          <p:cNvSpPr/>
          <p:nvPr/>
        </p:nvSpPr>
        <p:spPr>
          <a:xfrm>
            <a:off x="3684764" y="3147270"/>
            <a:ext cx="360475" cy="36047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3" name="Google Shape;4113;p54"/>
          <p:cNvGrpSpPr/>
          <p:nvPr/>
        </p:nvGrpSpPr>
        <p:grpSpPr>
          <a:xfrm>
            <a:off x="4391731" y="3147255"/>
            <a:ext cx="360554" cy="360476"/>
            <a:chOff x="812101" y="2571761"/>
            <a:chExt cx="417066" cy="417024"/>
          </a:xfrm>
        </p:grpSpPr>
        <p:sp>
          <p:nvSpPr>
            <p:cNvPr id="4114" name="Google Shape;4114;p5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8" name="Google Shape;4118;p54"/>
          <p:cNvGrpSpPr/>
          <p:nvPr/>
        </p:nvGrpSpPr>
        <p:grpSpPr>
          <a:xfrm>
            <a:off x="5098751" y="3147243"/>
            <a:ext cx="360518" cy="360476"/>
            <a:chOff x="1323129" y="2571761"/>
            <a:chExt cx="417024" cy="417024"/>
          </a:xfrm>
        </p:grpSpPr>
        <p:sp>
          <p:nvSpPr>
            <p:cNvPr id="4119" name="Google Shape;4119;p5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3" name="Google Shape;4123;p54"/>
          <p:cNvSpPr/>
          <p:nvPr/>
        </p:nvSpPr>
        <p:spPr>
          <a:xfrm rot="10800000" flipH="1">
            <a:off x="7765463" y="1689045"/>
            <a:ext cx="808528" cy="436985"/>
          </a:xfrm>
          <a:custGeom>
            <a:avLst/>
            <a:gdLst/>
            <a:ahLst/>
            <a:cxnLst/>
            <a:rect l="l" t="t" r="r" b="b"/>
            <a:pathLst>
              <a:path w="16123" h="8714" extrusionOk="0">
                <a:moveTo>
                  <a:pt x="1258" y="1"/>
                </a:moveTo>
                <a:cubicBezTo>
                  <a:pt x="644" y="1"/>
                  <a:pt x="0" y="692"/>
                  <a:pt x="89" y="1490"/>
                </a:cubicBezTo>
                <a:cubicBezTo>
                  <a:pt x="144" y="2013"/>
                  <a:pt x="460" y="2550"/>
                  <a:pt x="900" y="2798"/>
                </a:cubicBezTo>
                <a:cubicBezTo>
                  <a:pt x="1094" y="2906"/>
                  <a:pt x="1331" y="2925"/>
                  <a:pt x="1571" y="2925"/>
                </a:cubicBezTo>
                <a:cubicBezTo>
                  <a:pt x="1704" y="2925"/>
                  <a:pt x="1838" y="2919"/>
                  <a:pt x="1965" y="2919"/>
                </a:cubicBezTo>
                <a:cubicBezTo>
                  <a:pt x="2193" y="2919"/>
                  <a:pt x="2398" y="2938"/>
                  <a:pt x="2538" y="3046"/>
                </a:cubicBezTo>
                <a:cubicBezTo>
                  <a:pt x="3019" y="3431"/>
                  <a:pt x="2028" y="4737"/>
                  <a:pt x="3101" y="5357"/>
                </a:cubicBezTo>
                <a:cubicBezTo>
                  <a:pt x="3254" y="5440"/>
                  <a:pt x="3396" y="5470"/>
                  <a:pt x="3532" y="5470"/>
                </a:cubicBezTo>
                <a:cubicBezTo>
                  <a:pt x="3872" y="5470"/>
                  <a:pt x="4168" y="5282"/>
                  <a:pt x="4476" y="5282"/>
                </a:cubicBezTo>
                <a:cubicBezTo>
                  <a:pt x="4531" y="5282"/>
                  <a:pt x="4586" y="5288"/>
                  <a:pt x="4642" y="5302"/>
                </a:cubicBezTo>
                <a:cubicBezTo>
                  <a:pt x="5730" y="5563"/>
                  <a:pt x="5055" y="6210"/>
                  <a:pt x="5317" y="6966"/>
                </a:cubicBezTo>
                <a:cubicBezTo>
                  <a:pt x="5536" y="7564"/>
                  <a:pt x="6009" y="7836"/>
                  <a:pt x="6530" y="7836"/>
                </a:cubicBezTo>
                <a:cubicBezTo>
                  <a:pt x="6824" y="7836"/>
                  <a:pt x="7133" y="7749"/>
                  <a:pt x="7421" y="7586"/>
                </a:cubicBezTo>
                <a:cubicBezTo>
                  <a:pt x="7989" y="7245"/>
                  <a:pt x="8313" y="6743"/>
                  <a:pt x="8646" y="6743"/>
                </a:cubicBezTo>
                <a:cubicBezTo>
                  <a:pt x="8838" y="6743"/>
                  <a:pt x="9033" y="6909"/>
                  <a:pt x="9279" y="7366"/>
                </a:cubicBezTo>
                <a:cubicBezTo>
                  <a:pt x="9527" y="7833"/>
                  <a:pt x="9760" y="8356"/>
                  <a:pt x="10380" y="8604"/>
                </a:cubicBezTo>
                <a:cubicBezTo>
                  <a:pt x="10553" y="8676"/>
                  <a:pt x="10737" y="8714"/>
                  <a:pt x="10920" y="8714"/>
                </a:cubicBezTo>
                <a:cubicBezTo>
                  <a:pt x="11087" y="8714"/>
                  <a:pt x="11254" y="8683"/>
                  <a:pt x="11411" y="8617"/>
                </a:cubicBezTo>
                <a:cubicBezTo>
                  <a:pt x="12031" y="8384"/>
                  <a:pt x="12003" y="7654"/>
                  <a:pt x="12443" y="7393"/>
                </a:cubicBezTo>
                <a:cubicBezTo>
                  <a:pt x="12564" y="7322"/>
                  <a:pt x="12682" y="7292"/>
                  <a:pt x="12800" y="7292"/>
                </a:cubicBezTo>
                <a:cubicBezTo>
                  <a:pt x="13420" y="7292"/>
                  <a:pt x="14032" y="8110"/>
                  <a:pt x="14844" y="8110"/>
                </a:cubicBezTo>
                <a:cubicBezTo>
                  <a:pt x="15048" y="8110"/>
                  <a:pt x="15265" y="8059"/>
                  <a:pt x="15498" y="7929"/>
                </a:cubicBezTo>
                <a:cubicBezTo>
                  <a:pt x="16123" y="7574"/>
                  <a:pt x="15917" y="6836"/>
                  <a:pt x="15183" y="6836"/>
                </a:cubicBezTo>
                <a:cubicBezTo>
                  <a:pt x="15094" y="6836"/>
                  <a:pt x="14997" y="6846"/>
                  <a:pt x="14892" y="6870"/>
                </a:cubicBezTo>
                <a:cubicBezTo>
                  <a:pt x="14860" y="6877"/>
                  <a:pt x="14828" y="6880"/>
                  <a:pt x="14795" y="6880"/>
                </a:cubicBezTo>
                <a:cubicBezTo>
                  <a:pt x="14134" y="6880"/>
                  <a:pt x="13376" y="5553"/>
                  <a:pt x="12647" y="5553"/>
                </a:cubicBezTo>
                <a:cubicBezTo>
                  <a:pt x="12611" y="5553"/>
                  <a:pt x="12575" y="5556"/>
                  <a:pt x="12539" y="5563"/>
                </a:cubicBezTo>
                <a:cubicBezTo>
                  <a:pt x="11700" y="5728"/>
                  <a:pt x="11783" y="6733"/>
                  <a:pt x="11260" y="6953"/>
                </a:cubicBezTo>
                <a:cubicBezTo>
                  <a:pt x="11182" y="6987"/>
                  <a:pt x="11107" y="7002"/>
                  <a:pt x="11033" y="7002"/>
                </a:cubicBezTo>
                <a:cubicBezTo>
                  <a:pt x="10266" y="7002"/>
                  <a:pt x="9729" y="5320"/>
                  <a:pt x="8824" y="5219"/>
                </a:cubicBezTo>
                <a:cubicBezTo>
                  <a:pt x="8799" y="5216"/>
                  <a:pt x="8772" y="5215"/>
                  <a:pt x="8745" y="5215"/>
                </a:cubicBezTo>
                <a:cubicBezTo>
                  <a:pt x="8093" y="5215"/>
                  <a:pt x="7096" y="6114"/>
                  <a:pt x="6819" y="6114"/>
                </a:cubicBezTo>
                <a:cubicBezTo>
                  <a:pt x="6813" y="6114"/>
                  <a:pt x="6808" y="6114"/>
                  <a:pt x="6803" y="6113"/>
                </a:cubicBezTo>
                <a:cubicBezTo>
                  <a:pt x="6280" y="6017"/>
                  <a:pt x="6913" y="4642"/>
                  <a:pt x="6210" y="4064"/>
                </a:cubicBezTo>
                <a:cubicBezTo>
                  <a:pt x="5998" y="3892"/>
                  <a:pt x="5751" y="3841"/>
                  <a:pt x="5500" y="3841"/>
                </a:cubicBezTo>
                <a:cubicBezTo>
                  <a:pt x="5129" y="3841"/>
                  <a:pt x="4749" y="3953"/>
                  <a:pt x="4461" y="3953"/>
                </a:cubicBezTo>
                <a:cubicBezTo>
                  <a:pt x="4227" y="3953"/>
                  <a:pt x="4054" y="3879"/>
                  <a:pt x="3996" y="3609"/>
                </a:cubicBezTo>
                <a:cubicBezTo>
                  <a:pt x="3858" y="2991"/>
                  <a:pt x="4656" y="2371"/>
                  <a:pt x="4024" y="1711"/>
                </a:cubicBezTo>
                <a:cubicBezTo>
                  <a:pt x="3885" y="1555"/>
                  <a:pt x="3508" y="1349"/>
                  <a:pt x="3071" y="1349"/>
                </a:cubicBezTo>
                <a:cubicBezTo>
                  <a:pt x="2855" y="1349"/>
                  <a:pt x="2624" y="1400"/>
                  <a:pt x="2400" y="1532"/>
                </a:cubicBezTo>
                <a:cubicBezTo>
                  <a:pt x="2239" y="1611"/>
                  <a:pt x="2113" y="1645"/>
                  <a:pt x="2015" y="1645"/>
                </a:cubicBezTo>
                <a:cubicBezTo>
                  <a:pt x="1394" y="1645"/>
                  <a:pt x="1899" y="272"/>
                  <a:pt x="1685" y="129"/>
                </a:cubicBezTo>
                <a:cubicBezTo>
                  <a:pt x="1551" y="41"/>
                  <a:pt x="1405" y="1"/>
                  <a:pt x="1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4" name="Google Shape;4124;p54"/>
          <p:cNvGrpSpPr/>
          <p:nvPr/>
        </p:nvGrpSpPr>
        <p:grpSpPr>
          <a:xfrm rot="10800000" flipH="1">
            <a:off x="7765471" y="937469"/>
            <a:ext cx="506717" cy="456779"/>
            <a:chOff x="593975" y="1926100"/>
            <a:chExt cx="917300" cy="826750"/>
          </a:xfrm>
        </p:grpSpPr>
        <p:sp>
          <p:nvSpPr>
            <p:cNvPr id="4125" name="Google Shape;4125;p54"/>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4"/>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4"/>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4"/>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4"/>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4"/>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4"/>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4"/>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4"/>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4"/>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4"/>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4"/>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4"/>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4"/>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4"/>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4"/>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4"/>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4"/>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4"/>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4"/>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4"/>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4"/>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4"/>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4"/>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4"/>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4"/>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4"/>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4"/>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4"/>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4"/>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4"/>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4"/>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4"/>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4"/>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4"/>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4"/>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64"/>
        <p:cNvGrpSpPr/>
        <p:nvPr/>
      </p:nvGrpSpPr>
      <p:grpSpPr>
        <a:xfrm>
          <a:off x="0" y="0"/>
          <a:ext cx="0" cy="0"/>
          <a:chOff x="0" y="0"/>
          <a:chExt cx="0" cy="0"/>
        </a:xfrm>
      </p:grpSpPr>
      <p:sp>
        <p:nvSpPr>
          <p:cNvPr id="4165" name="Google Shape;4165;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4166" name="Google Shape;4166;p55"/>
          <p:cNvGrpSpPr/>
          <p:nvPr/>
        </p:nvGrpSpPr>
        <p:grpSpPr>
          <a:xfrm>
            <a:off x="1058225" y="1578775"/>
            <a:ext cx="265950" cy="346800"/>
            <a:chOff x="1058225" y="1578775"/>
            <a:chExt cx="265950" cy="346800"/>
          </a:xfrm>
        </p:grpSpPr>
        <p:sp>
          <p:nvSpPr>
            <p:cNvPr id="4167" name="Google Shape;4167;p55"/>
            <p:cNvSpPr/>
            <p:nvPr/>
          </p:nvSpPr>
          <p:spPr>
            <a:xfrm>
              <a:off x="1123675" y="1634550"/>
              <a:ext cx="24275" cy="46100"/>
            </a:xfrm>
            <a:custGeom>
              <a:avLst/>
              <a:gdLst/>
              <a:ahLst/>
              <a:cxnLst/>
              <a:rect l="l" t="t" r="r" b="b"/>
              <a:pathLst>
                <a:path w="971" h="1844" extrusionOk="0">
                  <a:moveTo>
                    <a:pt x="672" y="0"/>
                  </a:moveTo>
                  <a:cubicBezTo>
                    <a:pt x="579" y="0"/>
                    <a:pt x="485" y="43"/>
                    <a:pt x="422" y="129"/>
                  </a:cubicBezTo>
                  <a:cubicBezTo>
                    <a:pt x="163" y="550"/>
                    <a:pt x="0" y="1034"/>
                    <a:pt x="0" y="1551"/>
                  </a:cubicBezTo>
                  <a:cubicBezTo>
                    <a:pt x="0" y="1714"/>
                    <a:pt x="130" y="1844"/>
                    <a:pt x="292" y="1844"/>
                  </a:cubicBezTo>
                  <a:cubicBezTo>
                    <a:pt x="422" y="1844"/>
                    <a:pt x="551" y="1714"/>
                    <a:pt x="551" y="1551"/>
                  </a:cubicBezTo>
                  <a:cubicBezTo>
                    <a:pt x="551" y="1163"/>
                    <a:pt x="647" y="744"/>
                    <a:pt x="875" y="421"/>
                  </a:cubicBezTo>
                  <a:cubicBezTo>
                    <a:pt x="970" y="292"/>
                    <a:pt x="939" y="129"/>
                    <a:pt x="810" y="33"/>
                  </a:cubicBezTo>
                  <a:cubicBezTo>
                    <a:pt x="766" y="11"/>
                    <a:pt x="719" y="0"/>
                    <a:pt x="67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1058225" y="1578775"/>
              <a:ext cx="265950" cy="346800"/>
            </a:xfrm>
            <a:custGeom>
              <a:avLst/>
              <a:gdLst/>
              <a:ahLst/>
              <a:cxnLst/>
              <a:rect l="l" t="t" r="r" b="b"/>
              <a:pathLst>
                <a:path w="10638" h="13872" extrusionOk="0">
                  <a:moveTo>
                    <a:pt x="2005" y="1941"/>
                  </a:moveTo>
                  <a:lnTo>
                    <a:pt x="2005" y="1941"/>
                  </a:lnTo>
                  <a:cubicBezTo>
                    <a:pt x="1713" y="2489"/>
                    <a:pt x="1552" y="3136"/>
                    <a:pt x="1552" y="3782"/>
                  </a:cubicBezTo>
                  <a:lnTo>
                    <a:pt x="1552" y="4623"/>
                  </a:lnTo>
                  <a:cubicBezTo>
                    <a:pt x="1358" y="4657"/>
                    <a:pt x="1195" y="4721"/>
                    <a:pt x="1035" y="4851"/>
                  </a:cubicBezTo>
                  <a:cubicBezTo>
                    <a:pt x="678" y="4106"/>
                    <a:pt x="613" y="3493"/>
                    <a:pt x="872" y="2942"/>
                  </a:cubicBezTo>
                  <a:cubicBezTo>
                    <a:pt x="1100" y="2489"/>
                    <a:pt x="1552" y="2135"/>
                    <a:pt x="2005" y="1941"/>
                  </a:cubicBezTo>
                  <a:close/>
                  <a:moveTo>
                    <a:pt x="8602" y="1941"/>
                  </a:moveTo>
                  <a:lnTo>
                    <a:pt x="8602" y="1941"/>
                  </a:lnTo>
                  <a:cubicBezTo>
                    <a:pt x="9086" y="2135"/>
                    <a:pt x="9538" y="2489"/>
                    <a:pt x="9766" y="2942"/>
                  </a:cubicBezTo>
                  <a:cubicBezTo>
                    <a:pt x="10025" y="3493"/>
                    <a:pt x="9960" y="4106"/>
                    <a:pt x="9572" y="4851"/>
                  </a:cubicBezTo>
                  <a:cubicBezTo>
                    <a:pt x="9443" y="4721"/>
                    <a:pt x="9280" y="4657"/>
                    <a:pt x="9086" y="4623"/>
                  </a:cubicBezTo>
                  <a:lnTo>
                    <a:pt x="9086" y="3782"/>
                  </a:lnTo>
                  <a:cubicBezTo>
                    <a:pt x="9086" y="3136"/>
                    <a:pt x="8925" y="2489"/>
                    <a:pt x="8602" y="1941"/>
                  </a:cubicBezTo>
                  <a:close/>
                  <a:moveTo>
                    <a:pt x="5303" y="549"/>
                  </a:moveTo>
                  <a:cubicBezTo>
                    <a:pt x="6274" y="549"/>
                    <a:pt x="7145" y="970"/>
                    <a:pt x="7761" y="1648"/>
                  </a:cubicBezTo>
                  <a:lnTo>
                    <a:pt x="7761" y="1682"/>
                  </a:lnTo>
                  <a:cubicBezTo>
                    <a:pt x="8245" y="2264"/>
                    <a:pt x="8568" y="2975"/>
                    <a:pt x="8568" y="3782"/>
                  </a:cubicBezTo>
                  <a:lnTo>
                    <a:pt x="8568" y="4882"/>
                  </a:lnTo>
                  <a:cubicBezTo>
                    <a:pt x="8568" y="5045"/>
                    <a:pt x="8666" y="5141"/>
                    <a:pt x="8827" y="5141"/>
                  </a:cubicBezTo>
                  <a:lnTo>
                    <a:pt x="8956" y="5141"/>
                  </a:lnTo>
                  <a:cubicBezTo>
                    <a:pt x="9184" y="5141"/>
                    <a:pt x="9378" y="5335"/>
                    <a:pt x="9378" y="5562"/>
                  </a:cubicBezTo>
                  <a:cubicBezTo>
                    <a:pt x="9378" y="5787"/>
                    <a:pt x="9184" y="5950"/>
                    <a:pt x="8956" y="5950"/>
                  </a:cubicBezTo>
                  <a:lnTo>
                    <a:pt x="8827" y="5950"/>
                  </a:lnTo>
                  <a:cubicBezTo>
                    <a:pt x="8697" y="5950"/>
                    <a:pt x="8568" y="6080"/>
                    <a:pt x="8568" y="6209"/>
                  </a:cubicBezTo>
                  <a:cubicBezTo>
                    <a:pt x="8439" y="7826"/>
                    <a:pt x="7114" y="9119"/>
                    <a:pt x="5497" y="9215"/>
                  </a:cubicBezTo>
                  <a:cubicBezTo>
                    <a:pt x="5456" y="9216"/>
                    <a:pt x="5416" y="9217"/>
                    <a:pt x="5375" y="9217"/>
                  </a:cubicBezTo>
                  <a:cubicBezTo>
                    <a:pt x="3681" y="9217"/>
                    <a:pt x="2226" y="7914"/>
                    <a:pt x="2070" y="6209"/>
                  </a:cubicBezTo>
                  <a:cubicBezTo>
                    <a:pt x="2070" y="6080"/>
                    <a:pt x="1940" y="5950"/>
                    <a:pt x="1811" y="5950"/>
                  </a:cubicBezTo>
                  <a:lnTo>
                    <a:pt x="1682" y="5950"/>
                  </a:lnTo>
                  <a:cubicBezTo>
                    <a:pt x="1454" y="5950"/>
                    <a:pt x="1260" y="5787"/>
                    <a:pt x="1260" y="5562"/>
                  </a:cubicBezTo>
                  <a:cubicBezTo>
                    <a:pt x="1260" y="5335"/>
                    <a:pt x="1454" y="5141"/>
                    <a:pt x="1682" y="5141"/>
                  </a:cubicBezTo>
                  <a:lnTo>
                    <a:pt x="1811" y="5141"/>
                  </a:lnTo>
                  <a:cubicBezTo>
                    <a:pt x="1971" y="5141"/>
                    <a:pt x="2070" y="5045"/>
                    <a:pt x="2070" y="4882"/>
                  </a:cubicBezTo>
                  <a:lnTo>
                    <a:pt x="2070" y="3782"/>
                  </a:lnTo>
                  <a:cubicBezTo>
                    <a:pt x="2070" y="2005"/>
                    <a:pt x="3524" y="549"/>
                    <a:pt x="5303" y="549"/>
                  </a:cubicBezTo>
                  <a:close/>
                  <a:moveTo>
                    <a:pt x="4300" y="9603"/>
                  </a:moveTo>
                  <a:cubicBezTo>
                    <a:pt x="4527" y="9668"/>
                    <a:pt x="4752" y="9732"/>
                    <a:pt x="4980" y="9732"/>
                  </a:cubicBezTo>
                  <a:lnTo>
                    <a:pt x="4429" y="10219"/>
                  </a:lnTo>
                  <a:lnTo>
                    <a:pt x="4106" y="9668"/>
                  </a:lnTo>
                  <a:cubicBezTo>
                    <a:pt x="4170" y="9637"/>
                    <a:pt x="4235" y="9637"/>
                    <a:pt x="4300" y="9603"/>
                  </a:cubicBezTo>
                  <a:close/>
                  <a:moveTo>
                    <a:pt x="6338" y="9603"/>
                  </a:moveTo>
                  <a:cubicBezTo>
                    <a:pt x="6403" y="9637"/>
                    <a:pt x="6468" y="9637"/>
                    <a:pt x="6532" y="9668"/>
                  </a:cubicBezTo>
                  <a:lnTo>
                    <a:pt x="6209" y="10219"/>
                  </a:lnTo>
                  <a:lnTo>
                    <a:pt x="5658" y="9732"/>
                  </a:lnTo>
                  <a:cubicBezTo>
                    <a:pt x="5885" y="9701"/>
                    <a:pt x="6111" y="9668"/>
                    <a:pt x="6338" y="9603"/>
                  </a:cubicBezTo>
                  <a:close/>
                  <a:moveTo>
                    <a:pt x="5303" y="10154"/>
                  </a:moveTo>
                  <a:lnTo>
                    <a:pt x="5691" y="10508"/>
                  </a:lnTo>
                  <a:lnTo>
                    <a:pt x="5497" y="10702"/>
                  </a:lnTo>
                  <a:cubicBezTo>
                    <a:pt x="5448" y="10752"/>
                    <a:pt x="5384" y="10776"/>
                    <a:pt x="5319" y="10776"/>
                  </a:cubicBezTo>
                  <a:cubicBezTo>
                    <a:pt x="5254" y="10776"/>
                    <a:pt x="5190" y="10752"/>
                    <a:pt x="5140" y="10702"/>
                  </a:cubicBezTo>
                  <a:lnTo>
                    <a:pt x="4946" y="10508"/>
                  </a:lnTo>
                  <a:lnTo>
                    <a:pt x="5303" y="10154"/>
                  </a:lnTo>
                  <a:close/>
                  <a:moveTo>
                    <a:pt x="3847" y="10314"/>
                  </a:moveTo>
                  <a:lnTo>
                    <a:pt x="4106" y="10767"/>
                  </a:lnTo>
                  <a:cubicBezTo>
                    <a:pt x="4139" y="10832"/>
                    <a:pt x="4204" y="10896"/>
                    <a:pt x="4300" y="10896"/>
                  </a:cubicBezTo>
                  <a:cubicBezTo>
                    <a:pt x="4319" y="10906"/>
                    <a:pt x="4341" y="10910"/>
                    <a:pt x="4364" y="10910"/>
                  </a:cubicBezTo>
                  <a:cubicBezTo>
                    <a:pt x="4419" y="10910"/>
                    <a:pt x="4482" y="10887"/>
                    <a:pt x="4527" y="10865"/>
                  </a:cubicBezTo>
                  <a:lnTo>
                    <a:pt x="4657" y="10995"/>
                  </a:lnTo>
                  <a:lnTo>
                    <a:pt x="4494" y="12288"/>
                  </a:lnTo>
                  <a:cubicBezTo>
                    <a:pt x="4364" y="12224"/>
                    <a:pt x="4235" y="12125"/>
                    <a:pt x="4139" y="11996"/>
                  </a:cubicBezTo>
                  <a:cubicBezTo>
                    <a:pt x="3847" y="11608"/>
                    <a:pt x="3751" y="11026"/>
                    <a:pt x="3847" y="10314"/>
                  </a:cubicBezTo>
                  <a:close/>
                  <a:moveTo>
                    <a:pt x="6791" y="10314"/>
                  </a:moveTo>
                  <a:cubicBezTo>
                    <a:pt x="6887" y="11026"/>
                    <a:pt x="6791" y="11608"/>
                    <a:pt x="6499" y="11996"/>
                  </a:cubicBezTo>
                  <a:cubicBezTo>
                    <a:pt x="6403" y="12125"/>
                    <a:pt x="6274" y="12224"/>
                    <a:pt x="6144" y="12288"/>
                  </a:cubicBezTo>
                  <a:lnTo>
                    <a:pt x="5981" y="10995"/>
                  </a:lnTo>
                  <a:lnTo>
                    <a:pt x="6111" y="10865"/>
                  </a:lnTo>
                  <a:cubicBezTo>
                    <a:pt x="6156" y="10887"/>
                    <a:pt x="6218" y="10910"/>
                    <a:pt x="6274" y="10910"/>
                  </a:cubicBezTo>
                  <a:cubicBezTo>
                    <a:pt x="6297" y="10910"/>
                    <a:pt x="6319" y="10906"/>
                    <a:pt x="6338" y="10896"/>
                  </a:cubicBezTo>
                  <a:cubicBezTo>
                    <a:pt x="6403" y="10896"/>
                    <a:pt x="6499" y="10832"/>
                    <a:pt x="6532" y="10767"/>
                  </a:cubicBezTo>
                  <a:lnTo>
                    <a:pt x="6791" y="10314"/>
                  </a:lnTo>
                  <a:close/>
                  <a:moveTo>
                    <a:pt x="5464" y="11285"/>
                  </a:moveTo>
                  <a:lnTo>
                    <a:pt x="5627" y="12482"/>
                  </a:lnTo>
                  <a:lnTo>
                    <a:pt x="5011" y="12482"/>
                  </a:lnTo>
                  <a:lnTo>
                    <a:pt x="5174" y="11285"/>
                  </a:lnTo>
                  <a:cubicBezTo>
                    <a:pt x="5205" y="11318"/>
                    <a:pt x="5270" y="11318"/>
                    <a:pt x="5303" y="11318"/>
                  </a:cubicBezTo>
                  <a:cubicBezTo>
                    <a:pt x="5368" y="11318"/>
                    <a:pt x="5433" y="11318"/>
                    <a:pt x="5464" y="11285"/>
                  </a:cubicBezTo>
                  <a:close/>
                  <a:moveTo>
                    <a:pt x="3330" y="9991"/>
                  </a:moveTo>
                  <a:lnTo>
                    <a:pt x="3330" y="9991"/>
                  </a:lnTo>
                  <a:cubicBezTo>
                    <a:pt x="3169" y="10961"/>
                    <a:pt x="3299" y="11802"/>
                    <a:pt x="3718" y="12319"/>
                  </a:cubicBezTo>
                  <a:cubicBezTo>
                    <a:pt x="4075" y="12806"/>
                    <a:pt x="4623" y="13031"/>
                    <a:pt x="5303" y="13031"/>
                  </a:cubicBezTo>
                  <a:cubicBezTo>
                    <a:pt x="6015" y="13031"/>
                    <a:pt x="6563" y="12806"/>
                    <a:pt x="6920" y="12319"/>
                  </a:cubicBezTo>
                  <a:cubicBezTo>
                    <a:pt x="7339" y="11802"/>
                    <a:pt x="7469" y="10961"/>
                    <a:pt x="7275" y="9991"/>
                  </a:cubicBezTo>
                  <a:lnTo>
                    <a:pt x="7275" y="9991"/>
                  </a:lnTo>
                  <a:cubicBezTo>
                    <a:pt x="8503" y="10671"/>
                    <a:pt x="9280" y="11900"/>
                    <a:pt x="9378" y="13323"/>
                  </a:cubicBezTo>
                  <a:lnTo>
                    <a:pt x="8278" y="13323"/>
                  </a:lnTo>
                  <a:lnTo>
                    <a:pt x="8278" y="12449"/>
                  </a:lnTo>
                  <a:cubicBezTo>
                    <a:pt x="8278" y="12288"/>
                    <a:pt x="8180" y="12159"/>
                    <a:pt x="8020" y="12159"/>
                  </a:cubicBezTo>
                  <a:cubicBezTo>
                    <a:pt x="7890" y="12159"/>
                    <a:pt x="7761" y="12288"/>
                    <a:pt x="7761" y="12449"/>
                  </a:cubicBezTo>
                  <a:lnTo>
                    <a:pt x="7761" y="13323"/>
                  </a:lnTo>
                  <a:lnTo>
                    <a:pt x="2877" y="13323"/>
                  </a:lnTo>
                  <a:lnTo>
                    <a:pt x="2877" y="12449"/>
                  </a:lnTo>
                  <a:cubicBezTo>
                    <a:pt x="2877" y="12288"/>
                    <a:pt x="2748" y="12159"/>
                    <a:pt x="2618" y="12159"/>
                  </a:cubicBezTo>
                  <a:cubicBezTo>
                    <a:pt x="2458" y="12159"/>
                    <a:pt x="2328" y="12288"/>
                    <a:pt x="2328" y="12449"/>
                  </a:cubicBezTo>
                  <a:lnTo>
                    <a:pt x="2328" y="13323"/>
                  </a:lnTo>
                  <a:lnTo>
                    <a:pt x="1260" y="13323"/>
                  </a:lnTo>
                  <a:cubicBezTo>
                    <a:pt x="1325" y="11900"/>
                    <a:pt x="2134" y="10671"/>
                    <a:pt x="3330" y="9991"/>
                  </a:cubicBezTo>
                  <a:close/>
                  <a:moveTo>
                    <a:pt x="5303" y="0"/>
                  </a:moveTo>
                  <a:cubicBezTo>
                    <a:pt x="4204" y="0"/>
                    <a:pt x="3234" y="484"/>
                    <a:pt x="2522" y="1260"/>
                  </a:cubicBezTo>
                  <a:cubicBezTo>
                    <a:pt x="1777" y="1358"/>
                    <a:pt x="807" y="1811"/>
                    <a:pt x="388" y="2717"/>
                  </a:cubicBezTo>
                  <a:cubicBezTo>
                    <a:pt x="130" y="3265"/>
                    <a:pt x="0" y="4139"/>
                    <a:pt x="743" y="5399"/>
                  </a:cubicBezTo>
                  <a:cubicBezTo>
                    <a:pt x="712" y="5433"/>
                    <a:pt x="712" y="5498"/>
                    <a:pt x="712" y="5562"/>
                  </a:cubicBezTo>
                  <a:cubicBezTo>
                    <a:pt x="712" y="6046"/>
                    <a:pt x="1100" y="6468"/>
                    <a:pt x="1583" y="6499"/>
                  </a:cubicBezTo>
                  <a:cubicBezTo>
                    <a:pt x="1682" y="7404"/>
                    <a:pt x="2134" y="8214"/>
                    <a:pt x="2812" y="8796"/>
                  </a:cubicBezTo>
                  <a:cubicBezTo>
                    <a:pt x="3040" y="8990"/>
                    <a:pt x="3299" y="9150"/>
                    <a:pt x="3524" y="9313"/>
                  </a:cubicBezTo>
                  <a:cubicBezTo>
                    <a:pt x="2846" y="9603"/>
                    <a:pt x="2199" y="10089"/>
                    <a:pt x="1713" y="10671"/>
                  </a:cubicBezTo>
                  <a:cubicBezTo>
                    <a:pt x="1066" y="11479"/>
                    <a:pt x="712" y="12513"/>
                    <a:pt x="712" y="13548"/>
                  </a:cubicBezTo>
                  <a:lnTo>
                    <a:pt x="712" y="13582"/>
                  </a:lnTo>
                  <a:cubicBezTo>
                    <a:pt x="712" y="13742"/>
                    <a:pt x="841" y="13871"/>
                    <a:pt x="1001" y="13871"/>
                  </a:cubicBezTo>
                  <a:lnTo>
                    <a:pt x="9637" y="13871"/>
                  </a:lnTo>
                  <a:cubicBezTo>
                    <a:pt x="9797" y="13871"/>
                    <a:pt x="9926" y="13742"/>
                    <a:pt x="9926" y="13582"/>
                  </a:cubicBezTo>
                  <a:lnTo>
                    <a:pt x="9926" y="13548"/>
                  </a:lnTo>
                  <a:cubicBezTo>
                    <a:pt x="9926" y="12513"/>
                    <a:pt x="9572" y="11479"/>
                    <a:pt x="8925" y="10671"/>
                  </a:cubicBezTo>
                  <a:cubicBezTo>
                    <a:pt x="8439" y="10089"/>
                    <a:pt x="7792" y="9603"/>
                    <a:pt x="7114" y="9313"/>
                  </a:cubicBezTo>
                  <a:cubicBezTo>
                    <a:pt x="8149" y="8731"/>
                    <a:pt x="8891" y="7727"/>
                    <a:pt x="9054" y="6499"/>
                  </a:cubicBezTo>
                  <a:cubicBezTo>
                    <a:pt x="9538" y="6468"/>
                    <a:pt x="9926" y="6046"/>
                    <a:pt x="9926" y="5562"/>
                  </a:cubicBezTo>
                  <a:cubicBezTo>
                    <a:pt x="9926" y="5498"/>
                    <a:pt x="9926" y="5433"/>
                    <a:pt x="9895" y="5399"/>
                  </a:cubicBezTo>
                  <a:cubicBezTo>
                    <a:pt x="10638" y="4139"/>
                    <a:pt x="10508" y="3265"/>
                    <a:pt x="10250" y="2717"/>
                  </a:cubicBezTo>
                  <a:cubicBezTo>
                    <a:pt x="9831" y="1811"/>
                    <a:pt x="8860" y="1358"/>
                    <a:pt x="8115" y="1260"/>
                  </a:cubicBezTo>
                  <a:cubicBezTo>
                    <a:pt x="7404" y="484"/>
                    <a:pt x="6434" y="0"/>
                    <a:pt x="530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5"/>
            <p:cNvSpPr/>
            <p:nvPr/>
          </p:nvSpPr>
          <p:spPr>
            <a:xfrm>
              <a:off x="1211825" y="1714575"/>
              <a:ext cx="12950" cy="12975"/>
            </a:xfrm>
            <a:custGeom>
              <a:avLst/>
              <a:gdLst/>
              <a:ahLst/>
              <a:cxnLst/>
              <a:rect l="l" t="t" r="r" b="b"/>
              <a:pathLst>
                <a:path w="518" h="519" extrusionOk="0">
                  <a:moveTo>
                    <a:pt x="259" y="1"/>
                  </a:moveTo>
                  <a:cubicBezTo>
                    <a:pt x="96" y="1"/>
                    <a:pt x="0" y="97"/>
                    <a:pt x="0" y="260"/>
                  </a:cubicBezTo>
                  <a:cubicBezTo>
                    <a:pt x="0" y="420"/>
                    <a:pt x="96" y="518"/>
                    <a:pt x="259" y="518"/>
                  </a:cubicBezTo>
                  <a:cubicBezTo>
                    <a:pt x="419" y="518"/>
                    <a:pt x="518" y="420"/>
                    <a:pt x="518" y="260"/>
                  </a:cubicBezTo>
                  <a:cubicBezTo>
                    <a:pt x="518" y="97"/>
                    <a:pt x="419"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5"/>
            <p:cNvSpPr/>
            <p:nvPr/>
          </p:nvSpPr>
          <p:spPr>
            <a:xfrm>
              <a:off x="1157625" y="1714575"/>
              <a:ext cx="12950" cy="12975"/>
            </a:xfrm>
            <a:custGeom>
              <a:avLst/>
              <a:gdLst/>
              <a:ahLst/>
              <a:cxnLst/>
              <a:rect l="l" t="t" r="r" b="b"/>
              <a:pathLst>
                <a:path w="518" h="519" extrusionOk="0">
                  <a:moveTo>
                    <a:pt x="259" y="1"/>
                  </a:moveTo>
                  <a:cubicBezTo>
                    <a:pt x="99" y="1"/>
                    <a:pt x="0" y="97"/>
                    <a:pt x="0" y="260"/>
                  </a:cubicBezTo>
                  <a:cubicBezTo>
                    <a:pt x="0" y="420"/>
                    <a:pt x="99" y="518"/>
                    <a:pt x="259" y="518"/>
                  </a:cubicBezTo>
                  <a:cubicBezTo>
                    <a:pt x="422" y="518"/>
                    <a:pt x="518" y="420"/>
                    <a:pt x="518" y="260"/>
                  </a:cubicBezTo>
                  <a:cubicBezTo>
                    <a:pt x="518" y="97"/>
                    <a:pt x="422"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1139825" y="1730250"/>
              <a:ext cx="102725" cy="51150"/>
            </a:xfrm>
            <a:custGeom>
              <a:avLst/>
              <a:gdLst/>
              <a:ahLst/>
              <a:cxnLst/>
              <a:rect l="l" t="t" r="r" b="b"/>
              <a:pathLst>
                <a:path w="4109" h="2046" extrusionOk="0">
                  <a:moveTo>
                    <a:pt x="2503" y="522"/>
                  </a:moveTo>
                  <a:cubicBezTo>
                    <a:pt x="2673" y="522"/>
                    <a:pt x="2774" y="658"/>
                    <a:pt x="2945" y="892"/>
                  </a:cubicBezTo>
                  <a:cubicBezTo>
                    <a:pt x="3041" y="1022"/>
                    <a:pt x="3170" y="1185"/>
                    <a:pt x="3333" y="1314"/>
                  </a:cubicBezTo>
                  <a:cubicBezTo>
                    <a:pt x="3111" y="1445"/>
                    <a:pt x="2931" y="1496"/>
                    <a:pt x="2778" y="1496"/>
                  </a:cubicBezTo>
                  <a:cubicBezTo>
                    <a:pt x="2553" y="1496"/>
                    <a:pt x="2388" y="1384"/>
                    <a:pt x="2233" y="1249"/>
                  </a:cubicBezTo>
                  <a:cubicBezTo>
                    <a:pt x="2200" y="1185"/>
                    <a:pt x="2135" y="1151"/>
                    <a:pt x="2039" y="1151"/>
                  </a:cubicBezTo>
                  <a:cubicBezTo>
                    <a:pt x="1975" y="1151"/>
                    <a:pt x="1910" y="1185"/>
                    <a:pt x="1876" y="1249"/>
                  </a:cubicBezTo>
                  <a:cubicBezTo>
                    <a:pt x="1722" y="1384"/>
                    <a:pt x="1557" y="1496"/>
                    <a:pt x="1331" y="1496"/>
                  </a:cubicBezTo>
                  <a:cubicBezTo>
                    <a:pt x="1179" y="1496"/>
                    <a:pt x="999" y="1445"/>
                    <a:pt x="777" y="1314"/>
                  </a:cubicBezTo>
                  <a:cubicBezTo>
                    <a:pt x="940" y="1185"/>
                    <a:pt x="1069" y="1022"/>
                    <a:pt x="1165" y="892"/>
                  </a:cubicBezTo>
                  <a:cubicBezTo>
                    <a:pt x="1336" y="658"/>
                    <a:pt x="1437" y="522"/>
                    <a:pt x="1607" y="522"/>
                  </a:cubicBezTo>
                  <a:cubicBezTo>
                    <a:pt x="1694" y="522"/>
                    <a:pt x="1799" y="558"/>
                    <a:pt x="1941" y="634"/>
                  </a:cubicBezTo>
                  <a:cubicBezTo>
                    <a:pt x="1973" y="666"/>
                    <a:pt x="2014" y="682"/>
                    <a:pt x="2055" y="682"/>
                  </a:cubicBezTo>
                  <a:cubicBezTo>
                    <a:pt x="2096" y="682"/>
                    <a:pt x="2136" y="666"/>
                    <a:pt x="2169" y="634"/>
                  </a:cubicBezTo>
                  <a:cubicBezTo>
                    <a:pt x="2311" y="558"/>
                    <a:pt x="2416" y="522"/>
                    <a:pt x="2503" y="522"/>
                  </a:cubicBezTo>
                  <a:close/>
                  <a:moveTo>
                    <a:pt x="1566" y="1"/>
                  </a:moveTo>
                  <a:cubicBezTo>
                    <a:pt x="1157" y="1"/>
                    <a:pt x="914" y="304"/>
                    <a:pt x="746" y="569"/>
                  </a:cubicBezTo>
                  <a:cubicBezTo>
                    <a:pt x="583" y="763"/>
                    <a:pt x="423" y="957"/>
                    <a:pt x="195" y="1022"/>
                  </a:cubicBezTo>
                  <a:cubicBezTo>
                    <a:pt x="99" y="1055"/>
                    <a:pt x="35" y="1151"/>
                    <a:pt x="35" y="1249"/>
                  </a:cubicBezTo>
                  <a:cubicBezTo>
                    <a:pt x="1" y="1345"/>
                    <a:pt x="35" y="1443"/>
                    <a:pt x="130" y="1474"/>
                  </a:cubicBezTo>
                  <a:cubicBezTo>
                    <a:pt x="487" y="1798"/>
                    <a:pt x="811" y="1961"/>
                    <a:pt x="1134" y="2025"/>
                  </a:cubicBezTo>
                  <a:cubicBezTo>
                    <a:pt x="1201" y="2039"/>
                    <a:pt x="1268" y="2045"/>
                    <a:pt x="1334" y="2045"/>
                  </a:cubicBezTo>
                  <a:cubicBezTo>
                    <a:pt x="1589" y="2045"/>
                    <a:pt x="1834" y="1952"/>
                    <a:pt x="2039" y="1798"/>
                  </a:cubicBezTo>
                  <a:cubicBezTo>
                    <a:pt x="2264" y="1961"/>
                    <a:pt x="2523" y="2025"/>
                    <a:pt x="2782" y="2025"/>
                  </a:cubicBezTo>
                  <a:lnTo>
                    <a:pt x="2976" y="2025"/>
                  </a:lnTo>
                  <a:cubicBezTo>
                    <a:pt x="3299" y="1961"/>
                    <a:pt x="3623" y="1798"/>
                    <a:pt x="3980" y="1474"/>
                  </a:cubicBezTo>
                  <a:cubicBezTo>
                    <a:pt x="4075" y="1443"/>
                    <a:pt x="4109" y="1345"/>
                    <a:pt x="4075" y="1249"/>
                  </a:cubicBezTo>
                  <a:cubicBezTo>
                    <a:pt x="4075" y="1151"/>
                    <a:pt x="3980" y="1055"/>
                    <a:pt x="3915" y="1022"/>
                  </a:cubicBezTo>
                  <a:cubicBezTo>
                    <a:pt x="3687" y="957"/>
                    <a:pt x="3527" y="763"/>
                    <a:pt x="3364" y="569"/>
                  </a:cubicBezTo>
                  <a:cubicBezTo>
                    <a:pt x="3195" y="304"/>
                    <a:pt x="2953" y="1"/>
                    <a:pt x="2530" y="1"/>
                  </a:cubicBezTo>
                  <a:cubicBezTo>
                    <a:pt x="2388" y="1"/>
                    <a:pt x="2226" y="35"/>
                    <a:pt x="2039" y="116"/>
                  </a:cubicBezTo>
                  <a:cubicBezTo>
                    <a:pt x="1860" y="35"/>
                    <a:pt x="1704" y="1"/>
                    <a:pt x="156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1155225" y="1613500"/>
              <a:ext cx="13750" cy="13800"/>
            </a:xfrm>
            <a:custGeom>
              <a:avLst/>
              <a:gdLst/>
              <a:ahLst/>
              <a:cxnLst/>
              <a:rect l="l" t="t" r="r" b="b"/>
              <a:pathLst>
                <a:path w="550" h="552" extrusionOk="0">
                  <a:moveTo>
                    <a:pt x="290" y="1"/>
                  </a:moveTo>
                  <a:cubicBezTo>
                    <a:pt x="130" y="1"/>
                    <a:pt x="1" y="130"/>
                    <a:pt x="1" y="259"/>
                  </a:cubicBezTo>
                  <a:cubicBezTo>
                    <a:pt x="1" y="422"/>
                    <a:pt x="130" y="552"/>
                    <a:pt x="290" y="552"/>
                  </a:cubicBezTo>
                  <a:cubicBezTo>
                    <a:pt x="420" y="552"/>
                    <a:pt x="549" y="422"/>
                    <a:pt x="549" y="259"/>
                  </a:cubicBezTo>
                  <a:cubicBezTo>
                    <a:pt x="549" y="130"/>
                    <a:pt x="420" y="1"/>
                    <a:pt x="29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3" name="Google Shape;4173;p55"/>
          <p:cNvGrpSpPr/>
          <p:nvPr/>
        </p:nvGrpSpPr>
        <p:grpSpPr>
          <a:xfrm>
            <a:off x="1811650" y="1586025"/>
            <a:ext cx="259500" cy="332300"/>
            <a:chOff x="1811650" y="1586025"/>
            <a:chExt cx="259500" cy="332300"/>
          </a:xfrm>
        </p:grpSpPr>
        <p:sp>
          <p:nvSpPr>
            <p:cNvPr id="4174" name="Google Shape;4174;p55"/>
            <p:cNvSpPr/>
            <p:nvPr/>
          </p:nvSpPr>
          <p:spPr>
            <a:xfrm>
              <a:off x="1811650" y="1586025"/>
              <a:ext cx="259500" cy="332300"/>
            </a:xfrm>
            <a:custGeom>
              <a:avLst/>
              <a:gdLst/>
              <a:ahLst/>
              <a:cxnLst/>
              <a:rect l="l" t="t" r="r" b="b"/>
              <a:pathLst>
                <a:path w="10380" h="13292" extrusionOk="0">
                  <a:moveTo>
                    <a:pt x="9604" y="517"/>
                  </a:moveTo>
                  <a:cubicBezTo>
                    <a:pt x="9733" y="517"/>
                    <a:pt x="9862" y="616"/>
                    <a:pt x="9862" y="776"/>
                  </a:cubicBezTo>
                  <a:lnTo>
                    <a:pt x="9862" y="12516"/>
                  </a:lnTo>
                  <a:cubicBezTo>
                    <a:pt x="9862" y="12676"/>
                    <a:pt x="9733" y="12774"/>
                    <a:pt x="9604" y="12774"/>
                  </a:cubicBezTo>
                  <a:lnTo>
                    <a:pt x="777" y="12774"/>
                  </a:lnTo>
                  <a:cubicBezTo>
                    <a:pt x="614" y="12774"/>
                    <a:pt x="518" y="12676"/>
                    <a:pt x="518" y="12516"/>
                  </a:cubicBezTo>
                  <a:lnTo>
                    <a:pt x="518" y="776"/>
                  </a:lnTo>
                  <a:cubicBezTo>
                    <a:pt x="518" y="616"/>
                    <a:pt x="614" y="517"/>
                    <a:pt x="777" y="517"/>
                  </a:cubicBezTo>
                  <a:close/>
                  <a:moveTo>
                    <a:pt x="777" y="0"/>
                  </a:moveTo>
                  <a:cubicBezTo>
                    <a:pt x="324" y="0"/>
                    <a:pt x="1" y="357"/>
                    <a:pt x="1" y="776"/>
                  </a:cubicBezTo>
                  <a:lnTo>
                    <a:pt x="1" y="12516"/>
                  </a:lnTo>
                  <a:cubicBezTo>
                    <a:pt x="1" y="12968"/>
                    <a:pt x="324" y="13292"/>
                    <a:pt x="777" y="13292"/>
                  </a:cubicBezTo>
                  <a:lnTo>
                    <a:pt x="9604" y="13292"/>
                  </a:lnTo>
                  <a:cubicBezTo>
                    <a:pt x="10025" y="13292"/>
                    <a:pt x="10380" y="12968"/>
                    <a:pt x="10380" y="12516"/>
                  </a:cubicBezTo>
                  <a:lnTo>
                    <a:pt x="10380" y="776"/>
                  </a:lnTo>
                  <a:cubicBezTo>
                    <a:pt x="10380" y="357"/>
                    <a:pt x="10025" y="0"/>
                    <a:pt x="960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5"/>
            <p:cNvSpPr/>
            <p:nvPr/>
          </p:nvSpPr>
          <p:spPr>
            <a:xfrm>
              <a:off x="1966875" y="1637750"/>
              <a:ext cx="39600" cy="64700"/>
            </a:xfrm>
            <a:custGeom>
              <a:avLst/>
              <a:gdLst/>
              <a:ahLst/>
              <a:cxnLst/>
              <a:rect l="l" t="t" r="r" b="b"/>
              <a:pathLst>
                <a:path w="1584" h="2588" extrusionOk="0">
                  <a:moveTo>
                    <a:pt x="808" y="518"/>
                  </a:moveTo>
                  <a:cubicBezTo>
                    <a:pt x="937" y="518"/>
                    <a:pt x="1066" y="647"/>
                    <a:pt x="1066" y="777"/>
                  </a:cubicBezTo>
                  <a:lnTo>
                    <a:pt x="1066" y="1294"/>
                  </a:lnTo>
                  <a:lnTo>
                    <a:pt x="549" y="1294"/>
                  </a:lnTo>
                  <a:lnTo>
                    <a:pt x="549" y="777"/>
                  </a:lnTo>
                  <a:cubicBezTo>
                    <a:pt x="549" y="647"/>
                    <a:pt x="647" y="518"/>
                    <a:pt x="808" y="518"/>
                  </a:cubicBezTo>
                  <a:close/>
                  <a:moveTo>
                    <a:pt x="808" y="1"/>
                  </a:moveTo>
                  <a:cubicBezTo>
                    <a:pt x="355" y="1"/>
                    <a:pt x="1" y="358"/>
                    <a:pt x="1" y="777"/>
                  </a:cubicBezTo>
                  <a:lnTo>
                    <a:pt x="1" y="2329"/>
                  </a:lnTo>
                  <a:cubicBezTo>
                    <a:pt x="1" y="2492"/>
                    <a:pt x="130" y="2588"/>
                    <a:pt x="290" y="2588"/>
                  </a:cubicBezTo>
                  <a:cubicBezTo>
                    <a:pt x="420" y="2588"/>
                    <a:pt x="549" y="2492"/>
                    <a:pt x="549" y="2329"/>
                  </a:cubicBezTo>
                  <a:lnTo>
                    <a:pt x="549" y="1811"/>
                  </a:lnTo>
                  <a:lnTo>
                    <a:pt x="1066" y="1811"/>
                  </a:lnTo>
                  <a:lnTo>
                    <a:pt x="1066" y="2329"/>
                  </a:lnTo>
                  <a:cubicBezTo>
                    <a:pt x="1066" y="2492"/>
                    <a:pt x="1165" y="2588"/>
                    <a:pt x="1325" y="2588"/>
                  </a:cubicBezTo>
                  <a:cubicBezTo>
                    <a:pt x="1454" y="2588"/>
                    <a:pt x="1584" y="2492"/>
                    <a:pt x="1584" y="2329"/>
                  </a:cubicBezTo>
                  <a:lnTo>
                    <a:pt x="1584" y="777"/>
                  </a:lnTo>
                  <a:cubicBezTo>
                    <a:pt x="1584" y="358"/>
                    <a:pt x="1229" y="1"/>
                    <a:pt x="8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5"/>
            <p:cNvSpPr/>
            <p:nvPr/>
          </p:nvSpPr>
          <p:spPr>
            <a:xfrm>
              <a:off x="1928075" y="1611875"/>
              <a:ext cx="117200" cy="117275"/>
            </a:xfrm>
            <a:custGeom>
              <a:avLst/>
              <a:gdLst/>
              <a:ahLst/>
              <a:cxnLst/>
              <a:rect l="l" t="t" r="r" b="b"/>
              <a:pathLst>
                <a:path w="4688" h="4691" extrusionOk="0">
                  <a:moveTo>
                    <a:pt x="2360" y="518"/>
                  </a:moveTo>
                  <a:cubicBezTo>
                    <a:pt x="3363" y="518"/>
                    <a:pt x="4171" y="1328"/>
                    <a:pt x="4171" y="2329"/>
                  </a:cubicBezTo>
                  <a:cubicBezTo>
                    <a:pt x="4171" y="3333"/>
                    <a:pt x="3363" y="4174"/>
                    <a:pt x="2360" y="4174"/>
                  </a:cubicBezTo>
                  <a:cubicBezTo>
                    <a:pt x="1359" y="4174"/>
                    <a:pt x="518" y="3333"/>
                    <a:pt x="518" y="2329"/>
                  </a:cubicBezTo>
                  <a:cubicBezTo>
                    <a:pt x="518" y="1328"/>
                    <a:pt x="1359" y="518"/>
                    <a:pt x="2360" y="518"/>
                  </a:cubicBezTo>
                  <a:close/>
                  <a:moveTo>
                    <a:pt x="2360" y="1"/>
                  </a:moveTo>
                  <a:cubicBezTo>
                    <a:pt x="1066" y="1"/>
                    <a:pt x="0" y="1036"/>
                    <a:pt x="0" y="2329"/>
                  </a:cubicBezTo>
                  <a:cubicBezTo>
                    <a:pt x="0" y="3623"/>
                    <a:pt x="1066" y="4691"/>
                    <a:pt x="2360" y="4691"/>
                  </a:cubicBezTo>
                  <a:cubicBezTo>
                    <a:pt x="3653" y="4691"/>
                    <a:pt x="4688" y="3623"/>
                    <a:pt x="4688" y="2329"/>
                  </a:cubicBezTo>
                  <a:cubicBezTo>
                    <a:pt x="4688" y="1036"/>
                    <a:pt x="3653" y="1"/>
                    <a:pt x="23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5"/>
            <p:cNvSpPr/>
            <p:nvPr/>
          </p:nvSpPr>
          <p:spPr>
            <a:xfrm>
              <a:off x="1837525" y="1866575"/>
              <a:ext cx="207750" cy="12950"/>
            </a:xfrm>
            <a:custGeom>
              <a:avLst/>
              <a:gdLst/>
              <a:ahLst/>
              <a:cxnLst/>
              <a:rect l="l" t="t" r="r" b="b"/>
              <a:pathLst>
                <a:path w="8310" h="518" extrusionOk="0">
                  <a:moveTo>
                    <a:pt x="259" y="0"/>
                  </a:moveTo>
                  <a:cubicBezTo>
                    <a:pt x="96" y="0"/>
                    <a:pt x="1" y="130"/>
                    <a:pt x="1" y="259"/>
                  </a:cubicBezTo>
                  <a:cubicBezTo>
                    <a:pt x="1" y="419"/>
                    <a:pt x="96" y="518"/>
                    <a:pt x="259" y="518"/>
                  </a:cubicBezTo>
                  <a:lnTo>
                    <a:pt x="8051" y="518"/>
                  </a:lnTo>
                  <a:cubicBezTo>
                    <a:pt x="8181" y="518"/>
                    <a:pt x="8310" y="419"/>
                    <a:pt x="8310" y="259"/>
                  </a:cubicBezTo>
                  <a:cubicBezTo>
                    <a:pt x="8310" y="130"/>
                    <a:pt x="8181" y="0"/>
                    <a:pt x="805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5"/>
            <p:cNvSpPr/>
            <p:nvPr/>
          </p:nvSpPr>
          <p:spPr>
            <a:xfrm>
              <a:off x="1837525" y="1840700"/>
              <a:ext cx="109975" cy="12950"/>
            </a:xfrm>
            <a:custGeom>
              <a:avLst/>
              <a:gdLst/>
              <a:ahLst/>
              <a:cxnLst/>
              <a:rect l="l" t="t" r="r" b="b"/>
              <a:pathLst>
                <a:path w="4399" h="518" extrusionOk="0">
                  <a:moveTo>
                    <a:pt x="259" y="0"/>
                  </a:moveTo>
                  <a:cubicBezTo>
                    <a:pt x="96" y="0"/>
                    <a:pt x="1" y="130"/>
                    <a:pt x="1" y="259"/>
                  </a:cubicBezTo>
                  <a:cubicBezTo>
                    <a:pt x="1" y="388"/>
                    <a:pt x="96" y="518"/>
                    <a:pt x="259" y="518"/>
                  </a:cubicBezTo>
                  <a:lnTo>
                    <a:pt x="4140" y="518"/>
                  </a:lnTo>
                  <a:cubicBezTo>
                    <a:pt x="4300" y="518"/>
                    <a:pt x="4399" y="388"/>
                    <a:pt x="4399" y="259"/>
                  </a:cubicBezTo>
                  <a:cubicBezTo>
                    <a:pt x="4399" y="130"/>
                    <a:pt x="4300" y="0"/>
                    <a:pt x="414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5"/>
            <p:cNvSpPr/>
            <p:nvPr/>
          </p:nvSpPr>
          <p:spPr>
            <a:xfrm>
              <a:off x="1837525" y="1814825"/>
              <a:ext cx="207750" cy="12950"/>
            </a:xfrm>
            <a:custGeom>
              <a:avLst/>
              <a:gdLst/>
              <a:ahLst/>
              <a:cxnLst/>
              <a:rect l="l" t="t" r="r" b="b"/>
              <a:pathLst>
                <a:path w="8310" h="518" extrusionOk="0">
                  <a:moveTo>
                    <a:pt x="259" y="1"/>
                  </a:moveTo>
                  <a:cubicBezTo>
                    <a:pt x="96" y="1"/>
                    <a:pt x="1" y="96"/>
                    <a:pt x="1" y="259"/>
                  </a:cubicBezTo>
                  <a:cubicBezTo>
                    <a:pt x="1" y="389"/>
                    <a:pt x="96" y="518"/>
                    <a:pt x="259" y="518"/>
                  </a:cubicBezTo>
                  <a:lnTo>
                    <a:pt x="8051" y="518"/>
                  </a:lnTo>
                  <a:cubicBezTo>
                    <a:pt x="8181" y="518"/>
                    <a:pt x="8310" y="389"/>
                    <a:pt x="8310" y="259"/>
                  </a:cubicBezTo>
                  <a:cubicBezTo>
                    <a:pt x="8310" y="96"/>
                    <a:pt x="8181" y="1"/>
                    <a:pt x="805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5"/>
            <p:cNvSpPr/>
            <p:nvPr/>
          </p:nvSpPr>
          <p:spPr>
            <a:xfrm>
              <a:off x="1837525" y="1788950"/>
              <a:ext cx="109975" cy="12975"/>
            </a:xfrm>
            <a:custGeom>
              <a:avLst/>
              <a:gdLst/>
              <a:ahLst/>
              <a:cxnLst/>
              <a:rect l="l" t="t" r="r" b="b"/>
              <a:pathLst>
                <a:path w="4399" h="519" extrusionOk="0">
                  <a:moveTo>
                    <a:pt x="259" y="1"/>
                  </a:moveTo>
                  <a:cubicBezTo>
                    <a:pt x="96" y="1"/>
                    <a:pt x="1" y="97"/>
                    <a:pt x="1" y="260"/>
                  </a:cubicBezTo>
                  <a:cubicBezTo>
                    <a:pt x="1" y="389"/>
                    <a:pt x="96" y="518"/>
                    <a:pt x="259" y="518"/>
                  </a:cubicBezTo>
                  <a:lnTo>
                    <a:pt x="4140" y="518"/>
                  </a:lnTo>
                  <a:cubicBezTo>
                    <a:pt x="4300" y="518"/>
                    <a:pt x="4399" y="389"/>
                    <a:pt x="4399" y="260"/>
                  </a:cubicBezTo>
                  <a:cubicBezTo>
                    <a:pt x="4399" y="97"/>
                    <a:pt x="4300" y="1"/>
                    <a:pt x="414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5"/>
            <p:cNvSpPr/>
            <p:nvPr/>
          </p:nvSpPr>
          <p:spPr>
            <a:xfrm>
              <a:off x="1837525" y="1762250"/>
              <a:ext cx="80875" cy="13800"/>
            </a:xfrm>
            <a:custGeom>
              <a:avLst/>
              <a:gdLst/>
              <a:ahLst/>
              <a:cxnLst/>
              <a:rect l="l" t="t" r="r" b="b"/>
              <a:pathLst>
                <a:path w="3235" h="552" extrusionOk="0">
                  <a:moveTo>
                    <a:pt x="259" y="0"/>
                  </a:moveTo>
                  <a:cubicBezTo>
                    <a:pt x="96" y="0"/>
                    <a:pt x="1" y="130"/>
                    <a:pt x="1" y="259"/>
                  </a:cubicBezTo>
                  <a:cubicBezTo>
                    <a:pt x="1" y="422"/>
                    <a:pt x="96" y="551"/>
                    <a:pt x="259" y="551"/>
                  </a:cubicBezTo>
                  <a:lnTo>
                    <a:pt x="2976" y="551"/>
                  </a:lnTo>
                  <a:cubicBezTo>
                    <a:pt x="3136" y="551"/>
                    <a:pt x="3234" y="422"/>
                    <a:pt x="3234" y="259"/>
                  </a:cubicBezTo>
                  <a:cubicBezTo>
                    <a:pt x="3234" y="130"/>
                    <a:pt x="3136" y="0"/>
                    <a:pt x="297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5"/>
            <p:cNvSpPr/>
            <p:nvPr/>
          </p:nvSpPr>
          <p:spPr>
            <a:xfrm>
              <a:off x="1963650" y="1762250"/>
              <a:ext cx="81625" cy="13800"/>
            </a:xfrm>
            <a:custGeom>
              <a:avLst/>
              <a:gdLst/>
              <a:ahLst/>
              <a:cxnLst/>
              <a:rect l="l" t="t" r="r" b="b"/>
              <a:pathLst>
                <a:path w="3265" h="552" extrusionOk="0">
                  <a:moveTo>
                    <a:pt x="290" y="0"/>
                  </a:moveTo>
                  <a:cubicBezTo>
                    <a:pt x="130" y="0"/>
                    <a:pt x="0" y="130"/>
                    <a:pt x="0" y="259"/>
                  </a:cubicBezTo>
                  <a:cubicBezTo>
                    <a:pt x="0" y="422"/>
                    <a:pt x="130" y="551"/>
                    <a:pt x="290" y="551"/>
                  </a:cubicBezTo>
                  <a:lnTo>
                    <a:pt x="3006" y="551"/>
                  </a:lnTo>
                  <a:cubicBezTo>
                    <a:pt x="3136" y="551"/>
                    <a:pt x="3265" y="422"/>
                    <a:pt x="3265" y="259"/>
                  </a:cubicBezTo>
                  <a:cubicBezTo>
                    <a:pt x="3265" y="130"/>
                    <a:pt x="3136" y="0"/>
                    <a:pt x="300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5"/>
            <p:cNvSpPr/>
            <p:nvPr/>
          </p:nvSpPr>
          <p:spPr>
            <a:xfrm>
              <a:off x="1837525" y="1611875"/>
              <a:ext cx="90575" cy="12975"/>
            </a:xfrm>
            <a:custGeom>
              <a:avLst/>
              <a:gdLst/>
              <a:ahLst/>
              <a:cxnLst/>
              <a:rect l="l" t="t" r="r" b="b"/>
              <a:pathLst>
                <a:path w="3623" h="519" extrusionOk="0">
                  <a:moveTo>
                    <a:pt x="259" y="1"/>
                  </a:moveTo>
                  <a:cubicBezTo>
                    <a:pt x="96" y="1"/>
                    <a:pt x="1" y="130"/>
                    <a:pt x="1" y="260"/>
                  </a:cubicBezTo>
                  <a:cubicBezTo>
                    <a:pt x="1" y="389"/>
                    <a:pt x="96" y="518"/>
                    <a:pt x="259" y="518"/>
                  </a:cubicBezTo>
                  <a:lnTo>
                    <a:pt x="3364" y="518"/>
                  </a:lnTo>
                  <a:cubicBezTo>
                    <a:pt x="3524" y="518"/>
                    <a:pt x="3622" y="389"/>
                    <a:pt x="3622" y="260"/>
                  </a:cubicBezTo>
                  <a:cubicBezTo>
                    <a:pt x="3622" y="130"/>
                    <a:pt x="3524" y="1"/>
                    <a:pt x="336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5"/>
            <p:cNvSpPr/>
            <p:nvPr/>
          </p:nvSpPr>
          <p:spPr>
            <a:xfrm>
              <a:off x="1837525" y="1637750"/>
              <a:ext cx="77650" cy="12950"/>
            </a:xfrm>
            <a:custGeom>
              <a:avLst/>
              <a:gdLst/>
              <a:ahLst/>
              <a:cxnLst/>
              <a:rect l="l" t="t" r="r" b="b"/>
              <a:pathLst>
                <a:path w="3106" h="518" extrusionOk="0">
                  <a:moveTo>
                    <a:pt x="259" y="1"/>
                  </a:moveTo>
                  <a:cubicBezTo>
                    <a:pt x="96" y="1"/>
                    <a:pt x="1" y="130"/>
                    <a:pt x="1" y="259"/>
                  </a:cubicBezTo>
                  <a:cubicBezTo>
                    <a:pt x="1" y="422"/>
                    <a:pt x="96" y="518"/>
                    <a:pt x="259" y="518"/>
                  </a:cubicBezTo>
                  <a:lnTo>
                    <a:pt x="2846" y="518"/>
                  </a:lnTo>
                  <a:cubicBezTo>
                    <a:pt x="3007" y="518"/>
                    <a:pt x="3105" y="422"/>
                    <a:pt x="3105" y="259"/>
                  </a:cubicBezTo>
                  <a:cubicBezTo>
                    <a:pt x="3105" y="130"/>
                    <a:pt x="3007" y="1"/>
                    <a:pt x="284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5"/>
            <p:cNvSpPr/>
            <p:nvPr/>
          </p:nvSpPr>
          <p:spPr>
            <a:xfrm>
              <a:off x="1934550" y="1762250"/>
              <a:ext cx="12950" cy="13800"/>
            </a:xfrm>
            <a:custGeom>
              <a:avLst/>
              <a:gdLst/>
              <a:ahLst/>
              <a:cxnLst/>
              <a:rect l="l" t="t" r="r" b="b"/>
              <a:pathLst>
                <a:path w="518" h="552" extrusionOk="0">
                  <a:moveTo>
                    <a:pt x="259" y="0"/>
                  </a:moveTo>
                  <a:cubicBezTo>
                    <a:pt x="129" y="0"/>
                    <a:pt x="0" y="130"/>
                    <a:pt x="0" y="259"/>
                  </a:cubicBezTo>
                  <a:cubicBezTo>
                    <a:pt x="0" y="422"/>
                    <a:pt x="129" y="551"/>
                    <a:pt x="259" y="551"/>
                  </a:cubicBezTo>
                  <a:cubicBezTo>
                    <a:pt x="419" y="551"/>
                    <a:pt x="518" y="422"/>
                    <a:pt x="518" y="259"/>
                  </a:cubicBezTo>
                  <a:cubicBezTo>
                    <a:pt x="518" y="130"/>
                    <a:pt x="419" y="0"/>
                    <a:pt x="2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55"/>
          <p:cNvGrpSpPr/>
          <p:nvPr/>
        </p:nvGrpSpPr>
        <p:grpSpPr>
          <a:xfrm>
            <a:off x="2583675" y="1578775"/>
            <a:ext cx="283800" cy="346800"/>
            <a:chOff x="2583675" y="1578775"/>
            <a:chExt cx="283800" cy="346800"/>
          </a:xfrm>
        </p:grpSpPr>
        <p:sp>
          <p:nvSpPr>
            <p:cNvPr id="4187" name="Google Shape;4187;p55"/>
            <p:cNvSpPr/>
            <p:nvPr/>
          </p:nvSpPr>
          <p:spPr>
            <a:xfrm>
              <a:off x="2641875" y="1775175"/>
              <a:ext cx="167400" cy="113200"/>
            </a:xfrm>
            <a:custGeom>
              <a:avLst/>
              <a:gdLst/>
              <a:ahLst/>
              <a:cxnLst/>
              <a:rect l="l" t="t" r="r" b="b"/>
              <a:pathLst>
                <a:path w="6696" h="4528" extrusionOk="0">
                  <a:moveTo>
                    <a:pt x="6144" y="2104"/>
                  </a:moveTo>
                  <a:lnTo>
                    <a:pt x="6144" y="3980"/>
                  </a:lnTo>
                  <a:lnTo>
                    <a:pt x="551" y="3980"/>
                  </a:lnTo>
                  <a:lnTo>
                    <a:pt x="551" y="2104"/>
                  </a:lnTo>
                  <a:cubicBezTo>
                    <a:pt x="616" y="2104"/>
                    <a:pt x="681" y="2135"/>
                    <a:pt x="745" y="2169"/>
                  </a:cubicBezTo>
                  <a:lnTo>
                    <a:pt x="2652" y="2621"/>
                  </a:lnTo>
                  <a:cubicBezTo>
                    <a:pt x="2880" y="2686"/>
                    <a:pt x="3105" y="2717"/>
                    <a:pt x="3332" y="2717"/>
                  </a:cubicBezTo>
                  <a:cubicBezTo>
                    <a:pt x="3591" y="2717"/>
                    <a:pt x="3816" y="2686"/>
                    <a:pt x="4044" y="2621"/>
                  </a:cubicBezTo>
                  <a:lnTo>
                    <a:pt x="5950" y="2169"/>
                  </a:lnTo>
                  <a:cubicBezTo>
                    <a:pt x="6015" y="2135"/>
                    <a:pt x="6080" y="2104"/>
                    <a:pt x="6144" y="2104"/>
                  </a:cubicBezTo>
                  <a:close/>
                  <a:moveTo>
                    <a:pt x="810" y="1"/>
                  </a:moveTo>
                  <a:cubicBezTo>
                    <a:pt x="357" y="1"/>
                    <a:pt x="0" y="358"/>
                    <a:pt x="0" y="811"/>
                  </a:cubicBezTo>
                  <a:lnTo>
                    <a:pt x="0" y="1359"/>
                  </a:lnTo>
                  <a:lnTo>
                    <a:pt x="0" y="3980"/>
                  </a:lnTo>
                  <a:cubicBezTo>
                    <a:pt x="0" y="4269"/>
                    <a:pt x="228" y="4528"/>
                    <a:pt x="551" y="4528"/>
                  </a:cubicBezTo>
                  <a:lnTo>
                    <a:pt x="6144" y="4528"/>
                  </a:lnTo>
                  <a:cubicBezTo>
                    <a:pt x="6437" y="4528"/>
                    <a:pt x="6695" y="4269"/>
                    <a:pt x="6695" y="3980"/>
                  </a:cubicBezTo>
                  <a:lnTo>
                    <a:pt x="6695" y="1359"/>
                  </a:lnTo>
                  <a:lnTo>
                    <a:pt x="6695" y="811"/>
                  </a:lnTo>
                  <a:cubicBezTo>
                    <a:pt x="6695" y="358"/>
                    <a:pt x="6307" y="1"/>
                    <a:pt x="5886" y="1"/>
                  </a:cubicBezTo>
                  <a:lnTo>
                    <a:pt x="4561" y="1"/>
                  </a:lnTo>
                  <a:cubicBezTo>
                    <a:pt x="4398" y="1"/>
                    <a:pt x="4302" y="130"/>
                    <a:pt x="4302" y="260"/>
                  </a:cubicBezTo>
                  <a:cubicBezTo>
                    <a:pt x="4302" y="423"/>
                    <a:pt x="4398" y="552"/>
                    <a:pt x="4561" y="552"/>
                  </a:cubicBezTo>
                  <a:lnTo>
                    <a:pt x="5886" y="552"/>
                  </a:lnTo>
                  <a:cubicBezTo>
                    <a:pt x="6015" y="552"/>
                    <a:pt x="6144" y="681"/>
                    <a:pt x="6144" y="811"/>
                  </a:cubicBezTo>
                  <a:lnTo>
                    <a:pt x="6144" y="1359"/>
                  </a:lnTo>
                  <a:cubicBezTo>
                    <a:pt x="6144" y="1522"/>
                    <a:pt x="5919" y="1618"/>
                    <a:pt x="5821" y="1618"/>
                  </a:cubicBezTo>
                  <a:lnTo>
                    <a:pt x="3914" y="2104"/>
                  </a:lnTo>
                  <a:cubicBezTo>
                    <a:pt x="3720" y="2135"/>
                    <a:pt x="3557" y="2169"/>
                    <a:pt x="3332" y="2169"/>
                  </a:cubicBezTo>
                  <a:cubicBezTo>
                    <a:pt x="3138" y="2169"/>
                    <a:pt x="2975" y="2135"/>
                    <a:pt x="2781" y="2104"/>
                  </a:cubicBezTo>
                  <a:lnTo>
                    <a:pt x="875" y="1618"/>
                  </a:lnTo>
                  <a:cubicBezTo>
                    <a:pt x="745" y="1618"/>
                    <a:pt x="551" y="1522"/>
                    <a:pt x="551" y="1359"/>
                  </a:cubicBezTo>
                  <a:lnTo>
                    <a:pt x="551" y="811"/>
                  </a:lnTo>
                  <a:cubicBezTo>
                    <a:pt x="551" y="681"/>
                    <a:pt x="647" y="552"/>
                    <a:pt x="810" y="552"/>
                  </a:cubicBezTo>
                  <a:lnTo>
                    <a:pt x="2135" y="552"/>
                  </a:lnTo>
                  <a:cubicBezTo>
                    <a:pt x="2264" y="552"/>
                    <a:pt x="2393" y="423"/>
                    <a:pt x="2393" y="260"/>
                  </a:cubicBezTo>
                  <a:cubicBezTo>
                    <a:pt x="2393" y="130"/>
                    <a:pt x="2264" y="1"/>
                    <a:pt x="21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5"/>
            <p:cNvSpPr/>
            <p:nvPr/>
          </p:nvSpPr>
          <p:spPr>
            <a:xfrm>
              <a:off x="2583675" y="1578775"/>
              <a:ext cx="283800" cy="346800"/>
            </a:xfrm>
            <a:custGeom>
              <a:avLst/>
              <a:gdLst/>
              <a:ahLst/>
              <a:cxnLst/>
              <a:rect l="l" t="t" r="r" b="b"/>
              <a:pathLst>
                <a:path w="11352" h="13872" extrusionOk="0">
                  <a:moveTo>
                    <a:pt x="5984" y="549"/>
                  </a:moveTo>
                  <a:cubicBezTo>
                    <a:pt x="6144" y="549"/>
                    <a:pt x="6273" y="678"/>
                    <a:pt x="6273" y="841"/>
                  </a:cubicBezTo>
                  <a:lnTo>
                    <a:pt x="6273" y="1454"/>
                  </a:lnTo>
                  <a:cubicBezTo>
                    <a:pt x="6079" y="1423"/>
                    <a:pt x="5885" y="1423"/>
                    <a:pt x="5660" y="1423"/>
                  </a:cubicBezTo>
                  <a:cubicBezTo>
                    <a:pt x="5466" y="1423"/>
                    <a:pt x="5272" y="1423"/>
                    <a:pt x="5078" y="1454"/>
                  </a:cubicBezTo>
                  <a:lnTo>
                    <a:pt x="5078" y="841"/>
                  </a:lnTo>
                  <a:cubicBezTo>
                    <a:pt x="5078" y="678"/>
                    <a:pt x="5208" y="549"/>
                    <a:pt x="5337" y="549"/>
                  </a:cubicBezTo>
                  <a:close/>
                  <a:moveTo>
                    <a:pt x="3040" y="2458"/>
                  </a:moveTo>
                  <a:lnTo>
                    <a:pt x="2846" y="2652"/>
                  </a:lnTo>
                  <a:cubicBezTo>
                    <a:pt x="2134" y="3363"/>
                    <a:pt x="1715" y="4364"/>
                    <a:pt x="1617" y="5464"/>
                  </a:cubicBezTo>
                  <a:lnTo>
                    <a:pt x="1327" y="8925"/>
                  </a:lnTo>
                  <a:lnTo>
                    <a:pt x="1035" y="8925"/>
                  </a:lnTo>
                  <a:lnTo>
                    <a:pt x="1035" y="3816"/>
                  </a:lnTo>
                  <a:cubicBezTo>
                    <a:pt x="1035" y="3040"/>
                    <a:pt x="1651" y="2458"/>
                    <a:pt x="2393" y="2458"/>
                  </a:cubicBezTo>
                  <a:close/>
                  <a:moveTo>
                    <a:pt x="8959" y="2458"/>
                  </a:moveTo>
                  <a:cubicBezTo>
                    <a:pt x="9701" y="2458"/>
                    <a:pt x="10317" y="3040"/>
                    <a:pt x="10317" y="3816"/>
                  </a:cubicBezTo>
                  <a:lnTo>
                    <a:pt x="10317" y="8925"/>
                  </a:lnTo>
                  <a:lnTo>
                    <a:pt x="10025" y="8925"/>
                  </a:lnTo>
                  <a:lnTo>
                    <a:pt x="9735" y="5464"/>
                  </a:lnTo>
                  <a:cubicBezTo>
                    <a:pt x="9637" y="4364"/>
                    <a:pt x="9184" y="3363"/>
                    <a:pt x="8506" y="2652"/>
                  </a:cubicBezTo>
                  <a:lnTo>
                    <a:pt x="8312" y="2458"/>
                  </a:lnTo>
                  <a:close/>
                  <a:moveTo>
                    <a:pt x="1263" y="9474"/>
                  </a:moveTo>
                  <a:lnTo>
                    <a:pt x="1069" y="11931"/>
                  </a:lnTo>
                  <a:cubicBezTo>
                    <a:pt x="1035" y="12418"/>
                    <a:pt x="1198" y="12870"/>
                    <a:pt x="1521" y="13225"/>
                  </a:cubicBezTo>
                  <a:lnTo>
                    <a:pt x="1617" y="13323"/>
                  </a:lnTo>
                  <a:lnTo>
                    <a:pt x="1327" y="13323"/>
                  </a:lnTo>
                  <a:cubicBezTo>
                    <a:pt x="906" y="13323"/>
                    <a:pt x="518" y="12966"/>
                    <a:pt x="518" y="12513"/>
                  </a:cubicBezTo>
                  <a:lnTo>
                    <a:pt x="518" y="9474"/>
                  </a:lnTo>
                  <a:close/>
                  <a:moveTo>
                    <a:pt x="5660" y="1972"/>
                  </a:moveTo>
                  <a:cubicBezTo>
                    <a:pt x="6307" y="1972"/>
                    <a:pt x="6856" y="2135"/>
                    <a:pt x="7308" y="2393"/>
                  </a:cubicBezTo>
                  <a:cubicBezTo>
                    <a:pt x="7342" y="2393"/>
                    <a:pt x="7373" y="2424"/>
                    <a:pt x="7407" y="2424"/>
                  </a:cubicBezTo>
                  <a:cubicBezTo>
                    <a:pt x="8472" y="3071"/>
                    <a:pt x="9088" y="4300"/>
                    <a:pt x="9184" y="5498"/>
                  </a:cubicBezTo>
                  <a:lnTo>
                    <a:pt x="9735" y="11996"/>
                  </a:lnTo>
                  <a:cubicBezTo>
                    <a:pt x="9766" y="12319"/>
                    <a:pt x="9637" y="12612"/>
                    <a:pt x="9411" y="12870"/>
                  </a:cubicBezTo>
                  <a:cubicBezTo>
                    <a:pt x="9153" y="13160"/>
                    <a:pt x="8765" y="13323"/>
                    <a:pt x="8377" y="13323"/>
                  </a:cubicBezTo>
                  <a:lnTo>
                    <a:pt x="2975" y="13323"/>
                  </a:lnTo>
                  <a:cubicBezTo>
                    <a:pt x="2587" y="13323"/>
                    <a:pt x="2199" y="13160"/>
                    <a:pt x="1940" y="12870"/>
                  </a:cubicBezTo>
                  <a:cubicBezTo>
                    <a:pt x="1682" y="12612"/>
                    <a:pt x="1586" y="12319"/>
                    <a:pt x="1617" y="11996"/>
                  </a:cubicBezTo>
                  <a:lnTo>
                    <a:pt x="2168" y="5498"/>
                  </a:lnTo>
                  <a:cubicBezTo>
                    <a:pt x="2264" y="4300"/>
                    <a:pt x="2879" y="3071"/>
                    <a:pt x="3945" y="2424"/>
                  </a:cubicBezTo>
                  <a:cubicBezTo>
                    <a:pt x="3979" y="2424"/>
                    <a:pt x="4010" y="2393"/>
                    <a:pt x="4010" y="2393"/>
                  </a:cubicBezTo>
                  <a:cubicBezTo>
                    <a:pt x="4496" y="2135"/>
                    <a:pt x="5045" y="1972"/>
                    <a:pt x="5660" y="1972"/>
                  </a:cubicBezTo>
                  <a:close/>
                  <a:moveTo>
                    <a:pt x="10801" y="9474"/>
                  </a:moveTo>
                  <a:lnTo>
                    <a:pt x="10801" y="12513"/>
                  </a:lnTo>
                  <a:cubicBezTo>
                    <a:pt x="10801" y="12966"/>
                    <a:pt x="10446" y="13323"/>
                    <a:pt x="9994" y="13323"/>
                  </a:cubicBezTo>
                  <a:lnTo>
                    <a:pt x="9735" y="13323"/>
                  </a:lnTo>
                  <a:cubicBezTo>
                    <a:pt x="9766" y="13289"/>
                    <a:pt x="9799" y="13258"/>
                    <a:pt x="9799" y="13225"/>
                  </a:cubicBezTo>
                  <a:cubicBezTo>
                    <a:pt x="10154" y="12870"/>
                    <a:pt x="10317" y="12418"/>
                    <a:pt x="10283" y="11931"/>
                  </a:cubicBezTo>
                  <a:lnTo>
                    <a:pt x="10058" y="9474"/>
                  </a:lnTo>
                  <a:close/>
                  <a:moveTo>
                    <a:pt x="5337" y="0"/>
                  </a:moveTo>
                  <a:cubicBezTo>
                    <a:pt x="4884" y="0"/>
                    <a:pt x="4527" y="388"/>
                    <a:pt x="4527" y="841"/>
                  </a:cubicBezTo>
                  <a:lnTo>
                    <a:pt x="4527" y="1584"/>
                  </a:lnTo>
                  <a:cubicBezTo>
                    <a:pt x="4269" y="1682"/>
                    <a:pt x="4010" y="1778"/>
                    <a:pt x="3785" y="1907"/>
                  </a:cubicBezTo>
                  <a:lnTo>
                    <a:pt x="2393" y="1907"/>
                  </a:lnTo>
                  <a:cubicBezTo>
                    <a:pt x="1327" y="1907"/>
                    <a:pt x="487" y="2748"/>
                    <a:pt x="487" y="3816"/>
                  </a:cubicBezTo>
                  <a:lnTo>
                    <a:pt x="487" y="8956"/>
                  </a:lnTo>
                  <a:cubicBezTo>
                    <a:pt x="194" y="8956"/>
                    <a:pt x="0" y="9184"/>
                    <a:pt x="0" y="9474"/>
                  </a:cubicBezTo>
                  <a:lnTo>
                    <a:pt x="0" y="12513"/>
                  </a:lnTo>
                  <a:cubicBezTo>
                    <a:pt x="0" y="13258"/>
                    <a:pt x="582" y="13871"/>
                    <a:pt x="1327" y="13871"/>
                  </a:cubicBezTo>
                  <a:lnTo>
                    <a:pt x="9994" y="13871"/>
                  </a:lnTo>
                  <a:cubicBezTo>
                    <a:pt x="10736" y="13871"/>
                    <a:pt x="11352" y="13258"/>
                    <a:pt x="11352" y="12513"/>
                  </a:cubicBezTo>
                  <a:lnTo>
                    <a:pt x="11352" y="9474"/>
                  </a:lnTo>
                  <a:cubicBezTo>
                    <a:pt x="11352" y="9184"/>
                    <a:pt x="11124" y="8956"/>
                    <a:pt x="10865" y="8956"/>
                  </a:cubicBezTo>
                  <a:lnTo>
                    <a:pt x="10865" y="3816"/>
                  </a:lnTo>
                  <a:cubicBezTo>
                    <a:pt x="10865" y="2748"/>
                    <a:pt x="9994" y="1907"/>
                    <a:pt x="8959" y="1907"/>
                  </a:cubicBezTo>
                  <a:lnTo>
                    <a:pt x="7567" y="1907"/>
                  </a:lnTo>
                  <a:cubicBezTo>
                    <a:pt x="7308" y="1778"/>
                    <a:pt x="7050" y="1682"/>
                    <a:pt x="6791" y="1584"/>
                  </a:cubicBezTo>
                  <a:lnTo>
                    <a:pt x="6791" y="841"/>
                  </a:lnTo>
                  <a:cubicBezTo>
                    <a:pt x="6791" y="388"/>
                    <a:pt x="6436" y="0"/>
                    <a:pt x="59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5"/>
            <p:cNvSpPr/>
            <p:nvPr/>
          </p:nvSpPr>
          <p:spPr>
            <a:xfrm>
              <a:off x="2692825" y="1676550"/>
              <a:ext cx="66325" cy="64700"/>
            </a:xfrm>
            <a:custGeom>
              <a:avLst/>
              <a:gdLst/>
              <a:ahLst/>
              <a:cxnLst/>
              <a:rect l="l" t="t" r="r" b="b"/>
              <a:pathLst>
                <a:path w="2653" h="2588" extrusionOk="0">
                  <a:moveTo>
                    <a:pt x="1294" y="518"/>
                  </a:moveTo>
                  <a:lnTo>
                    <a:pt x="2070" y="1294"/>
                  </a:lnTo>
                  <a:lnTo>
                    <a:pt x="1294" y="2070"/>
                  </a:lnTo>
                  <a:lnTo>
                    <a:pt x="549" y="1294"/>
                  </a:lnTo>
                  <a:lnTo>
                    <a:pt x="1294" y="518"/>
                  </a:lnTo>
                  <a:close/>
                  <a:moveTo>
                    <a:pt x="1294" y="1"/>
                  </a:moveTo>
                  <a:cubicBezTo>
                    <a:pt x="1165" y="1"/>
                    <a:pt x="1036" y="34"/>
                    <a:pt x="906" y="164"/>
                  </a:cubicBezTo>
                  <a:lnTo>
                    <a:pt x="161" y="906"/>
                  </a:lnTo>
                  <a:cubicBezTo>
                    <a:pt x="66" y="1005"/>
                    <a:pt x="1" y="1165"/>
                    <a:pt x="1" y="1294"/>
                  </a:cubicBezTo>
                  <a:cubicBezTo>
                    <a:pt x="1" y="1457"/>
                    <a:pt x="66" y="1587"/>
                    <a:pt x="161" y="1682"/>
                  </a:cubicBezTo>
                  <a:lnTo>
                    <a:pt x="906" y="2458"/>
                  </a:lnTo>
                  <a:cubicBezTo>
                    <a:pt x="1036" y="2557"/>
                    <a:pt x="1165" y="2588"/>
                    <a:pt x="1294" y="2588"/>
                  </a:cubicBezTo>
                  <a:cubicBezTo>
                    <a:pt x="1455" y="2588"/>
                    <a:pt x="1584" y="2557"/>
                    <a:pt x="1682" y="2458"/>
                  </a:cubicBezTo>
                  <a:lnTo>
                    <a:pt x="2459" y="1682"/>
                  </a:lnTo>
                  <a:cubicBezTo>
                    <a:pt x="2653" y="1457"/>
                    <a:pt x="2653" y="1134"/>
                    <a:pt x="2459" y="906"/>
                  </a:cubicBezTo>
                  <a:lnTo>
                    <a:pt x="1682" y="164"/>
                  </a:lnTo>
                  <a:cubicBezTo>
                    <a:pt x="1584" y="34"/>
                    <a:pt x="1455" y="1"/>
                    <a:pt x="129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5"/>
            <p:cNvSpPr/>
            <p:nvPr/>
          </p:nvSpPr>
          <p:spPr>
            <a:xfrm>
              <a:off x="2718700" y="1775175"/>
              <a:ext cx="13750" cy="13800"/>
            </a:xfrm>
            <a:custGeom>
              <a:avLst/>
              <a:gdLst/>
              <a:ahLst/>
              <a:cxnLst/>
              <a:rect l="l" t="t" r="r" b="b"/>
              <a:pathLst>
                <a:path w="550" h="552" extrusionOk="0">
                  <a:moveTo>
                    <a:pt x="259" y="1"/>
                  </a:moveTo>
                  <a:cubicBezTo>
                    <a:pt x="130" y="1"/>
                    <a:pt x="1" y="130"/>
                    <a:pt x="1" y="260"/>
                  </a:cubicBezTo>
                  <a:cubicBezTo>
                    <a:pt x="1" y="423"/>
                    <a:pt x="130" y="552"/>
                    <a:pt x="259" y="552"/>
                  </a:cubicBezTo>
                  <a:cubicBezTo>
                    <a:pt x="420" y="552"/>
                    <a:pt x="549" y="423"/>
                    <a:pt x="549" y="260"/>
                  </a:cubicBezTo>
                  <a:cubicBezTo>
                    <a:pt x="549" y="130"/>
                    <a:pt x="420"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55"/>
          <p:cNvGrpSpPr/>
          <p:nvPr/>
        </p:nvGrpSpPr>
        <p:grpSpPr>
          <a:xfrm>
            <a:off x="3268425" y="1585950"/>
            <a:ext cx="348425" cy="332375"/>
            <a:chOff x="3268425" y="1585950"/>
            <a:chExt cx="348425" cy="332375"/>
          </a:xfrm>
        </p:grpSpPr>
        <p:sp>
          <p:nvSpPr>
            <p:cNvPr id="4192" name="Google Shape;4192;p55"/>
            <p:cNvSpPr/>
            <p:nvPr/>
          </p:nvSpPr>
          <p:spPr>
            <a:xfrm>
              <a:off x="3268425" y="1585950"/>
              <a:ext cx="348425" cy="332375"/>
            </a:xfrm>
            <a:custGeom>
              <a:avLst/>
              <a:gdLst/>
              <a:ahLst/>
              <a:cxnLst/>
              <a:rect l="l" t="t" r="r" b="b"/>
              <a:pathLst>
                <a:path w="13937" h="13295" extrusionOk="0">
                  <a:moveTo>
                    <a:pt x="11314" y="529"/>
                  </a:moveTo>
                  <a:cubicBezTo>
                    <a:pt x="11851" y="529"/>
                    <a:pt x="12369" y="731"/>
                    <a:pt x="12772" y="1136"/>
                  </a:cubicBezTo>
                  <a:cubicBezTo>
                    <a:pt x="13582" y="1943"/>
                    <a:pt x="13582" y="3206"/>
                    <a:pt x="12772" y="4176"/>
                  </a:cubicBezTo>
                  <a:lnTo>
                    <a:pt x="6856" y="11225"/>
                  </a:lnTo>
                  <a:cubicBezTo>
                    <a:pt x="6822" y="11290"/>
                    <a:pt x="6758" y="11290"/>
                    <a:pt x="6693" y="11290"/>
                  </a:cubicBezTo>
                  <a:cubicBezTo>
                    <a:pt x="6676" y="11298"/>
                    <a:pt x="6656" y="11302"/>
                    <a:pt x="6637" y="11302"/>
                  </a:cubicBezTo>
                  <a:cubicBezTo>
                    <a:pt x="6582" y="11302"/>
                    <a:pt x="6524" y="11273"/>
                    <a:pt x="6499" y="11225"/>
                  </a:cubicBezTo>
                  <a:lnTo>
                    <a:pt x="5464" y="10190"/>
                  </a:lnTo>
                  <a:cubicBezTo>
                    <a:pt x="5400" y="10141"/>
                    <a:pt x="5327" y="10117"/>
                    <a:pt x="5259" y="10117"/>
                  </a:cubicBezTo>
                  <a:cubicBezTo>
                    <a:pt x="5190" y="10117"/>
                    <a:pt x="5125" y="10141"/>
                    <a:pt x="5076" y="10190"/>
                  </a:cubicBezTo>
                  <a:cubicBezTo>
                    <a:pt x="4947" y="10286"/>
                    <a:pt x="4947" y="10449"/>
                    <a:pt x="5076" y="10578"/>
                  </a:cubicBezTo>
                  <a:lnTo>
                    <a:pt x="5852" y="11355"/>
                  </a:lnTo>
                  <a:lnTo>
                    <a:pt x="4463" y="12097"/>
                  </a:lnTo>
                  <a:cubicBezTo>
                    <a:pt x="4429" y="12131"/>
                    <a:pt x="4398" y="12131"/>
                    <a:pt x="4365" y="12131"/>
                  </a:cubicBezTo>
                  <a:lnTo>
                    <a:pt x="1778" y="9510"/>
                  </a:lnTo>
                  <a:lnTo>
                    <a:pt x="1778" y="9445"/>
                  </a:lnTo>
                  <a:lnTo>
                    <a:pt x="2554" y="8056"/>
                  </a:lnTo>
                  <a:lnTo>
                    <a:pt x="3330" y="8832"/>
                  </a:lnTo>
                  <a:cubicBezTo>
                    <a:pt x="3395" y="8897"/>
                    <a:pt x="3468" y="8929"/>
                    <a:pt x="3537" y="8929"/>
                  </a:cubicBezTo>
                  <a:cubicBezTo>
                    <a:pt x="3606" y="8929"/>
                    <a:pt x="3670" y="8897"/>
                    <a:pt x="3718" y="8832"/>
                  </a:cubicBezTo>
                  <a:cubicBezTo>
                    <a:pt x="3816" y="8734"/>
                    <a:pt x="3816" y="8574"/>
                    <a:pt x="3718" y="8444"/>
                  </a:cubicBezTo>
                  <a:lnTo>
                    <a:pt x="2683" y="7440"/>
                  </a:lnTo>
                  <a:lnTo>
                    <a:pt x="2683" y="7409"/>
                  </a:lnTo>
                  <a:cubicBezTo>
                    <a:pt x="2619" y="7376"/>
                    <a:pt x="2588" y="7280"/>
                    <a:pt x="2588" y="7215"/>
                  </a:cubicBezTo>
                  <a:cubicBezTo>
                    <a:pt x="2619" y="7151"/>
                    <a:pt x="2619" y="7086"/>
                    <a:pt x="2683" y="7052"/>
                  </a:cubicBezTo>
                  <a:lnTo>
                    <a:pt x="9733" y="1136"/>
                  </a:lnTo>
                  <a:cubicBezTo>
                    <a:pt x="10218" y="731"/>
                    <a:pt x="10776" y="529"/>
                    <a:pt x="11314" y="529"/>
                  </a:cubicBezTo>
                  <a:close/>
                  <a:moveTo>
                    <a:pt x="2005" y="10545"/>
                  </a:moveTo>
                  <a:lnTo>
                    <a:pt x="3364" y="11903"/>
                  </a:lnTo>
                  <a:lnTo>
                    <a:pt x="2976" y="12260"/>
                  </a:lnTo>
                  <a:lnTo>
                    <a:pt x="1649" y="10933"/>
                  </a:lnTo>
                  <a:lnTo>
                    <a:pt x="2005" y="10545"/>
                  </a:lnTo>
                  <a:close/>
                  <a:moveTo>
                    <a:pt x="1617" y="11678"/>
                  </a:moveTo>
                  <a:lnTo>
                    <a:pt x="2231" y="12291"/>
                  </a:lnTo>
                  <a:lnTo>
                    <a:pt x="1811" y="12744"/>
                  </a:lnTo>
                  <a:lnTo>
                    <a:pt x="808" y="12454"/>
                  </a:lnTo>
                  <a:lnTo>
                    <a:pt x="1617" y="11678"/>
                  </a:lnTo>
                  <a:close/>
                  <a:moveTo>
                    <a:pt x="11389" y="1"/>
                  </a:moveTo>
                  <a:cubicBezTo>
                    <a:pt x="11354" y="1"/>
                    <a:pt x="11320" y="2"/>
                    <a:pt x="11285" y="3"/>
                  </a:cubicBezTo>
                  <a:cubicBezTo>
                    <a:pt x="10607" y="3"/>
                    <a:pt x="9927" y="262"/>
                    <a:pt x="9378" y="748"/>
                  </a:cubicBezTo>
                  <a:lnTo>
                    <a:pt x="2329" y="6633"/>
                  </a:lnTo>
                  <a:cubicBezTo>
                    <a:pt x="2166" y="6763"/>
                    <a:pt x="2070" y="6957"/>
                    <a:pt x="2070" y="7182"/>
                  </a:cubicBezTo>
                  <a:cubicBezTo>
                    <a:pt x="2070" y="7345"/>
                    <a:pt x="2101" y="7505"/>
                    <a:pt x="2166" y="7635"/>
                  </a:cubicBezTo>
                  <a:lnTo>
                    <a:pt x="1325" y="9187"/>
                  </a:lnTo>
                  <a:cubicBezTo>
                    <a:pt x="1100" y="9575"/>
                    <a:pt x="1294" y="9802"/>
                    <a:pt x="1359" y="9898"/>
                  </a:cubicBezTo>
                  <a:lnTo>
                    <a:pt x="1649" y="10157"/>
                  </a:lnTo>
                  <a:lnTo>
                    <a:pt x="1260" y="10545"/>
                  </a:lnTo>
                  <a:cubicBezTo>
                    <a:pt x="1131" y="10643"/>
                    <a:pt x="1100" y="10772"/>
                    <a:pt x="1100" y="10933"/>
                  </a:cubicBezTo>
                  <a:cubicBezTo>
                    <a:pt x="1100" y="11062"/>
                    <a:pt x="1131" y="11192"/>
                    <a:pt x="1229" y="11290"/>
                  </a:cubicBezTo>
                  <a:lnTo>
                    <a:pt x="96" y="12420"/>
                  </a:lnTo>
                  <a:cubicBezTo>
                    <a:pt x="32" y="12485"/>
                    <a:pt x="1" y="12583"/>
                    <a:pt x="32" y="12679"/>
                  </a:cubicBezTo>
                  <a:cubicBezTo>
                    <a:pt x="65" y="12777"/>
                    <a:pt x="130" y="12842"/>
                    <a:pt x="226" y="12873"/>
                  </a:cubicBezTo>
                  <a:lnTo>
                    <a:pt x="1811" y="13295"/>
                  </a:lnTo>
                  <a:lnTo>
                    <a:pt x="1876" y="13295"/>
                  </a:lnTo>
                  <a:cubicBezTo>
                    <a:pt x="1941" y="13295"/>
                    <a:pt x="2005" y="13295"/>
                    <a:pt x="2070" y="13230"/>
                  </a:cubicBezTo>
                  <a:lnTo>
                    <a:pt x="2619" y="12679"/>
                  </a:lnTo>
                  <a:cubicBezTo>
                    <a:pt x="2717" y="12777"/>
                    <a:pt x="2846" y="12808"/>
                    <a:pt x="2976" y="12808"/>
                  </a:cubicBezTo>
                  <a:cubicBezTo>
                    <a:pt x="3136" y="12808"/>
                    <a:pt x="3265" y="12744"/>
                    <a:pt x="3364" y="12648"/>
                  </a:cubicBezTo>
                  <a:lnTo>
                    <a:pt x="3752" y="12260"/>
                  </a:lnTo>
                  <a:lnTo>
                    <a:pt x="4010" y="12550"/>
                  </a:lnTo>
                  <a:cubicBezTo>
                    <a:pt x="4075" y="12583"/>
                    <a:pt x="4171" y="12679"/>
                    <a:pt x="4365" y="12679"/>
                  </a:cubicBezTo>
                  <a:cubicBezTo>
                    <a:pt x="4463" y="12679"/>
                    <a:pt x="4592" y="12648"/>
                    <a:pt x="4722" y="12583"/>
                  </a:cubicBezTo>
                  <a:lnTo>
                    <a:pt x="6274" y="11743"/>
                  </a:lnTo>
                  <a:cubicBezTo>
                    <a:pt x="6403" y="11807"/>
                    <a:pt x="6533" y="11838"/>
                    <a:pt x="6693" y="11838"/>
                  </a:cubicBezTo>
                  <a:lnTo>
                    <a:pt x="6727" y="11838"/>
                  </a:lnTo>
                  <a:cubicBezTo>
                    <a:pt x="6952" y="11838"/>
                    <a:pt x="7146" y="11743"/>
                    <a:pt x="7275" y="11580"/>
                  </a:cubicBezTo>
                  <a:lnTo>
                    <a:pt x="13160" y="4530"/>
                  </a:lnTo>
                  <a:cubicBezTo>
                    <a:pt x="13647" y="3982"/>
                    <a:pt x="13905" y="3301"/>
                    <a:pt x="13905" y="2624"/>
                  </a:cubicBezTo>
                  <a:cubicBezTo>
                    <a:pt x="13936" y="1912"/>
                    <a:pt x="13647" y="1232"/>
                    <a:pt x="13160" y="748"/>
                  </a:cubicBezTo>
                  <a:cubicBezTo>
                    <a:pt x="12700" y="286"/>
                    <a:pt x="12062" y="1"/>
                    <a:pt x="1138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5"/>
            <p:cNvSpPr/>
            <p:nvPr/>
          </p:nvSpPr>
          <p:spPr>
            <a:xfrm>
              <a:off x="3402625" y="1636125"/>
              <a:ext cx="163325" cy="160950"/>
            </a:xfrm>
            <a:custGeom>
              <a:avLst/>
              <a:gdLst/>
              <a:ahLst/>
              <a:cxnLst/>
              <a:rect l="l" t="t" r="r" b="b"/>
              <a:pathLst>
                <a:path w="6533" h="6438" extrusionOk="0">
                  <a:moveTo>
                    <a:pt x="5562" y="518"/>
                  </a:moveTo>
                  <a:cubicBezTo>
                    <a:pt x="5692" y="518"/>
                    <a:pt x="5787" y="583"/>
                    <a:pt x="5886" y="648"/>
                  </a:cubicBezTo>
                  <a:cubicBezTo>
                    <a:pt x="5950" y="746"/>
                    <a:pt x="6015" y="842"/>
                    <a:pt x="6015" y="971"/>
                  </a:cubicBezTo>
                  <a:cubicBezTo>
                    <a:pt x="6015" y="1069"/>
                    <a:pt x="5950" y="1199"/>
                    <a:pt x="5886" y="1263"/>
                  </a:cubicBezTo>
                  <a:lnTo>
                    <a:pt x="1359" y="5790"/>
                  </a:lnTo>
                  <a:cubicBezTo>
                    <a:pt x="1294" y="5855"/>
                    <a:pt x="1165" y="5920"/>
                    <a:pt x="1066" y="5920"/>
                  </a:cubicBezTo>
                  <a:cubicBezTo>
                    <a:pt x="937" y="5920"/>
                    <a:pt x="841" y="5855"/>
                    <a:pt x="743" y="5790"/>
                  </a:cubicBezTo>
                  <a:cubicBezTo>
                    <a:pt x="583" y="5596"/>
                    <a:pt x="583" y="5338"/>
                    <a:pt x="743" y="5175"/>
                  </a:cubicBezTo>
                  <a:lnTo>
                    <a:pt x="5270" y="648"/>
                  </a:lnTo>
                  <a:cubicBezTo>
                    <a:pt x="5335" y="583"/>
                    <a:pt x="5464" y="518"/>
                    <a:pt x="5562" y="518"/>
                  </a:cubicBezTo>
                  <a:close/>
                  <a:moveTo>
                    <a:pt x="5562" y="1"/>
                  </a:moveTo>
                  <a:cubicBezTo>
                    <a:pt x="5304" y="1"/>
                    <a:pt x="5045" y="99"/>
                    <a:pt x="4882" y="260"/>
                  </a:cubicBezTo>
                  <a:lnTo>
                    <a:pt x="355" y="4787"/>
                  </a:lnTo>
                  <a:cubicBezTo>
                    <a:pt x="1" y="5175"/>
                    <a:pt x="1" y="5790"/>
                    <a:pt x="355" y="6179"/>
                  </a:cubicBezTo>
                  <a:cubicBezTo>
                    <a:pt x="549" y="6339"/>
                    <a:pt x="808" y="6437"/>
                    <a:pt x="1066" y="6437"/>
                  </a:cubicBezTo>
                  <a:cubicBezTo>
                    <a:pt x="1325" y="6437"/>
                    <a:pt x="1553" y="6339"/>
                    <a:pt x="1747" y="6179"/>
                  </a:cubicBezTo>
                  <a:lnTo>
                    <a:pt x="6240" y="1651"/>
                  </a:lnTo>
                  <a:cubicBezTo>
                    <a:pt x="6434" y="1457"/>
                    <a:pt x="6533" y="1230"/>
                    <a:pt x="6533" y="971"/>
                  </a:cubicBezTo>
                  <a:cubicBezTo>
                    <a:pt x="6533" y="712"/>
                    <a:pt x="6434" y="454"/>
                    <a:pt x="6240" y="260"/>
                  </a:cubicBezTo>
                  <a:cubicBezTo>
                    <a:pt x="6080" y="99"/>
                    <a:pt x="5821" y="1"/>
                    <a:pt x="556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5"/>
            <p:cNvSpPr/>
            <p:nvPr/>
          </p:nvSpPr>
          <p:spPr>
            <a:xfrm>
              <a:off x="3371075" y="1817050"/>
              <a:ext cx="14575" cy="13125"/>
            </a:xfrm>
            <a:custGeom>
              <a:avLst/>
              <a:gdLst/>
              <a:ahLst/>
              <a:cxnLst/>
              <a:rect l="l" t="t" r="r" b="b"/>
              <a:pathLst>
                <a:path w="583" h="525" extrusionOk="0">
                  <a:moveTo>
                    <a:pt x="280" y="0"/>
                  </a:moveTo>
                  <a:cubicBezTo>
                    <a:pt x="211" y="0"/>
                    <a:pt x="146" y="24"/>
                    <a:pt x="98" y="72"/>
                  </a:cubicBezTo>
                  <a:cubicBezTo>
                    <a:pt x="0" y="201"/>
                    <a:pt x="0" y="364"/>
                    <a:pt x="98" y="460"/>
                  </a:cubicBezTo>
                  <a:cubicBezTo>
                    <a:pt x="163" y="525"/>
                    <a:pt x="228" y="525"/>
                    <a:pt x="292" y="525"/>
                  </a:cubicBezTo>
                  <a:cubicBezTo>
                    <a:pt x="357" y="525"/>
                    <a:pt x="422" y="494"/>
                    <a:pt x="486" y="460"/>
                  </a:cubicBezTo>
                  <a:cubicBezTo>
                    <a:pt x="582" y="331"/>
                    <a:pt x="582" y="170"/>
                    <a:pt x="486" y="72"/>
                  </a:cubicBezTo>
                  <a:cubicBezTo>
                    <a:pt x="422" y="24"/>
                    <a:pt x="349" y="0"/>
                    <a:pt x="28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5"/>
          <p:cNvGrpSpPr/>
          <p:nvPr/>
        </p:nvGrpSpPr>
        <p:grpSpPr>
          <a:xfrm>
            <a:off x="4029950" y="1578775"/>
            <a:ext cx="346800" cy="346800"/>
            <a:chOff x="4029950" y="1578775"/>
            <a:chExt cx="346800" cy="346800"/>
          </a:xfrm>
        </p:grpSpPr>
        <p:sp>
          <p:nvSpPr>
            <p:cNvPr id="4196" name="Google Shape;4196;p55"/>
            <p:cNvSpPr/>
            <p:nvPr/>
          </p:nvSpPr>
          <p:spPr>
            <a:xfrm>
              <a:off x="4029950" y="1578775"/>
              <a:ext cx="346800" cy="346800"/>
            </a:xfrm>
            <a:custGeom>
              <a:avLst/>
              <a:gdLst/>
              <a:ahLst/>
              <a:cxnLst/>
              <a:rect l="l" t="t" r="r" b="b"/>
              <a:pathLst>
                <a:path w="13872" h="13872" extrusionOk="0">
                  <a:moveTo>
                    <a:pt x="8085" y="549"/>
                  </a:moveTo>
                  <a:lnTo>
                    <a:pt x="7956" y="743"/>
                  </a:lnTo>
                  <a:cubicBezTo>
                    <a:pt x="7891" y="841"/>
                    <a:pt x="7891" y="937"/>
                    <a:pt x="7956" y="1035"/>
                  </a:cubicBezTo>
                  <a:lnTo>
                    <a:pt x="8085" y="1229"/>
                  </a:lnTo>
                  <a:lnTo>
                    <a:pt x="7211" y="1229"/>
                  </a:lnTo>
                  <a:lnTo>
                    <a:pt x="7211" y="549"/>
                  </a:lnTo>
                  <a:close/>
                  <a:moveTo>
                    <a:pt x="2329" y="6822"/>
                  </a:moveTo>
                  <a:cubicBezTo>
                    <a:pt x="2329" y="6887"/>
                    <a:pt x="2295" y="6920"/>
                    <a:pt x="2295" y="6951"/>
                  </a:cubicBezTo>
                  <a:cubicBezTo>
                    <a:pt x="2295" y="7179"/>
                    <a:pt x="2394" y="7373"/>
                    <a:pt x="2554" y="7533"/>
                  </a:cubicBezTo>
                  <a:cubicBezTo>
                    <a:pt x="2717" y="7663"/>
                    <a:pt x="2911" y="7761"/>
                    <a:pt x="3136" y="7761"/>
                  </a:cubicBezTo>
                  <a:lnTo>
                    <a:pt x="3234" y="7761"/>
                  </a:lnTo>
                  <a:lnTo>
                    <a:pt x="3234" y="8473"/>
                  </a:lnTo>
                  <a:lnTo>
                    <a:pt x="743" y="8473"/>
                  </a:lnTo>
                  <a:lnTo>
                    <a:pt x="1553" y="6822"/>
                  </a:lnTo>
                  <a:close/>
                  <a:moveTo>
                    <a:pt x="12353" y="6822"/>
                  </a:moveTo>
                  <a:lnTo>
                    <a:pt x="13160" y="8473"/>
                  </a:lnTo>
                  <a:lnTo>
                    <a:pt x="10672" y="8473"/>
                  </a:lnTo>
                  <a:lnTo>
                    <a:pt x="10672" y="7761"/>
                  </a:lnTo>
                  <a:lnTo>
                    <a:pt x="10768" y="7761"/>
                  </a:lnTo>
                  <a:cubicBezTo>
                    <a:pt x="10995" y="7761"/>
                    <a:pt x="11189" y="7663"/>
                    <a:pt x="11350" y="7533"/>
                  </a:cubicBezTo>
                  <a:cubicBezTo>
                    <a:pt x="11513" y="7373"/>
                    <a:pt x="11577" y="7179"/>
                    <a:pt x="11577" y="6951"/>
                  </a:cubicBezTo>
                  <a:lnTo>
                    <a:pt x="11577" y="6822"/>
                  </a:lnTo>
                  <a:close/>
                  <a:moveTo>
                    <a:pt x="3234" y="8990"/>
                  </a:moveTo>
                  <a:lnTo>
                    <a:pt x="3234" y="11706"/>
                  </a:lnTo>
                  <a:lnTo>
                    <a:pt x="1100" y="11706"/>
                  </a:lnTo>
                  <a:lnTo>
                    <a:pt x="1100" y="8990"/>
                  </a:lnTo>
                  <a:close/>
                  <a:moveTo>
                    <a:pt x="12806" y="8990"/>
                  </a:moveTo>
                  <a:lnTo>
                    <a:pt x="12806" y="11706"/>
                  </a:lnTo>
                  <a:lnTo>
                    <a:pt x="10672" y="11706"/>
                  </a:lnTo>
                  <a:lnTo>
                    <a:pt x="10672" y="8990"/>
                  </a:lnTo>
                  <a:close/>
                  <a:moveTo>
                    <a:pt x="6662" y="10089"/>
                  </a:moveTo>
                  <a:lnTo>
                    <a:pt x="6662" y="12255"/>
                  </a:lnTo>
                  <a:lnTo>
                    <a:pt x="6015" y="12255"/>
                  </a:lnTo>
                  <a:lnTo>
                    <a:pt x="6015" y="10089"/>
                  </a:lnTo>
                  <a:close/>
                  <a:moveTo>
                    <a:pt x="7891" y="10089"/>
                  </a:moveTo>
                  <a:lnTo>
                    <a:pt x="7891" y="12255"/>
                  </a:lnTo>
                  <a:lnTo>
                    <a:pt x="7211" y="12255"/>
                  </a:lnTo>
                  <a:lnTo>
                    <a:pt x="7211" y="10089"/>
                  </a:lnTo>
                  <a:close/>
                  <a:moveTo>
                    <a:pt x="3234" y="12255"/>
                  </a:moveTo>
                  <a:lnTo>
                    <a:pt x="3234" y="12772"/>
                  </a:lnTo>
                  <a:lnTo>
                    <a:pt x="1100" y="12772"/>
                  </a:lnTo>
                  <a:lnTo>
                    <a:pt x="1100" y="12255"/>
                  </a:lnTo>
                  <a:close/>
                  <a:moveTo>
                    <a:pt x="12806" y="12255"/>
                  </a:moveTo>
                  <a:lnTo>
                    <a:pt x="12806" y="12772"/>
                  </a:lnTo>
                  <a:lnTo>
                    <a:pt x="10672" y="12772"/>
                  </a:lnTo>
                  <a:lnTo>
                    <a:pt x="10672" y="12255"/>
                  </a:lnTo>
                  <a:close/>
                  <a:moveTo>
                    <a:pt x="8569" y="12772"/>
                  </a:moveTo>
                  <a:lnTo>
                    <a:pt x="8569" y="13323"/>
                  </a:lnTo>
                  <a:lnTo>
                    <a:pt x="5335" y="13323"/>
                  </a:lnTo>
                  <a:lnTo>
                    <a:pt x="5335" y="12772"/>
                  </a:lnTo>
                  <a:close/>
                  <a:moveTo>
                    <a:pt x="6952" y="2846"/>
                  </a:moveTo>
                  <a:cubicBezTo>
                    <a:pt x="7017" y="2846"/>
                    <a:pt x="7081" y="2877"/>
                    <a:pt x="7146" y="2942"/>
                  </a:cubicBezTo>
                  <a:lnTo>
                    <a:pt x="10962" y="6757"/>
                  </a:lnTo>
                  <a:cubicBezTo>
                    <a:pt x="11026" y="6822"/>
                    <a:pt x="11026" y="6887"/>
                    <a:pt x="11026" y="6951"/>
                  </a:cubicBezTo>
                  <a:cubicBezTo>
                    <a:pt x="11026" y="7016"/>
                    <a:pt x="11026" y="7081"/>
                    <a:pt x="10962" y="7145"/>
                  </a:cubicBezTo>
                  <a:cubicBezTo>
                    <a:pt x="10897" y="7179"/>
                    <a:pt x="10832" y="7210"/>
                    <a:pt x="10768" y="7210"/>
                  </a:cubicBezTo>
                  <a:cubicBezTo>
                    <a:pt x="10703" y="7210"/>
                    <a:pt x="10638" y="7179"/>
                    <a:pt x="10574" y="7145"/>
                  </a:cubicBezTo>
                  <a:lnTo>
                    <a:pt x="7146" y="3687"/>
                  </a:lnTo>
                  <a:cubicBezTo>
                    <a:pt x="7081" y="3638"/>
                    <a:pt x="7009" y="3613"/>
                    <a:pt x="6940" y="3613"/>
                  </a:cubicBezTo>
                  <a:cubicBezTo>
                    <a:pt x="6872" y="3613"/>
                    <a:pt x="6807" y="3638"/>
                    <a:pt x="6758" y="3687"/>
                  </a:cubicBezTo>
                  <a:lnTo>
                    <a:pt x="5886" y="4559"/>
                  </a:lnTo>
                  <a:cubicBezTo>
                    <a:pt x="5788" y="4657"/>
                    <a:pt x="5788" y="4851"/>
                    <a:pt x="5886" y="4947"/>
                  </a:cubicBezTo>
                  <a:cubicBezTo>
                    <a:pt x="5951" y="4996"/>
                    <a:pt x="6023" y="5020"/>
                    <a:pt x="6092" y="5020"/>
                  </a:cubicBezTo>
                  <a:cubicBezTo>
                    <a:pt x="6160" y="5020"/>
                    <a:pt x="6225" y="4996"/>
                    <a:pt x="6274" y="4947"/>
                  </a:cubicBezTo>
                  <a:lnTo>
                    <a:pt x="6952" y="4269"/>
                  </a:lnTo>
                  <a:lnTo>
                    <a:pt x="10121" y="7438"/>
                  </a:lnTo>
                  <a:lnTo>
                    <a:pt x="10121" y="13323"/>
                  </a:lnTo>
                  <a:lnTo>
                    <a:pt x="9120" y="13323"/>
                  </a:lnTo>
                  <a:lnTo>
                    <a:pt x="9120" y="12772"/>
                  </a:lnTo>
                  <a:cubicBezTo>
                    <a:pt x="9120" y="12482"/>
                    <a:pt x="8861" y="12255"/>
                    <a:pt x="8569" y="12255"/>
                  </a:cubicBezTo>
                  <a:lnTo>
                    <a:pt x="8439" y="12255"/>
                  </a:lnTo>
                  <a:lnTo>
                    <a:pt x="8439" y="10089"/>
                  </a:lnTo>
                  <a:cubicBezTo>
                    <a:pt x="8439" y="9766"/>
                    <a:pt x="8181" y="9538"/>
                    <a:pt x="7891" y="9538"/>
                  </a:cubicBezTo>
                  <a:lnTo>
                    <a:pt x="6015" y="9538"/>
                  </a:lnTo>
                  <a:cubicBezTo>
                    <a:pt x="5692" y="9538"/>
                    <a:pt x="5464" y="9766"/>
                    <a:pt x="5464" y="10089"/>
                  </a:cubicBezTo>
                  <a:lnTo>
                    <a:pt x="5464" y="12255"/>
                  </a:lnTo>
                  <a:lnTo>
                    <a:pt x="5335" y="12255"/>
                  </a:lnTo>
                  <a:cubicBezTo>
                    <a:pt x="5012" y="12255"/>
                    <a:pt x="4787" y="12482"/>
                    <a:pt x="4787" y="12772"/>
                  </a:cubicBezTo>
                  <a:lnTo>
                    <a:pt x="4787" y="13323"/>
                  </a:lnTo>
                  <a:lnTo>
                    <a:pt x="3783" y="13323"/>
                  </a:lnTo>
                  <a:lnTo>
                    <a:pt x="3783" y="7438"/>
                  </a:lnTo>
                  <a:lnTo>
                    <a:pt x="4559" y="6662"/>
                  </a:lnTo>
                  <a:cubicBezTo>
                    <a:pt x="4657" y="6563"/>
                    <a:pt x="4657" y="6369"/>
                    <a:pt x="4559" y="6274"/>
                  </a:cubicBezTo>
                  <a:cubicBezTo>
                    <a:pt x="4511" y="6224"/>
                    <a:pt x="4439" y="6200"/>
                    <a:pt x="4366" y="6200"/>
                  </a:cubicBezTo>
                  <a:cubicBezTo>
                    <a:pt x="4293" y="6200"/>
                    <a:pt x="4220" y="6224"/>
                    <a:pt x="4171" y="6274"/>
                  </a:cubicBezTo>
                  <a:lnTo>
                    <a:pt x="3299" y="7145"/>
                  </a:lnTo>
                  <a:cubicBezTo>
                    <a:pt x="3265" y="7179"/>
                    <a:pt x="3201" y="7210"/>
                    <a:pt x="3136" y="7210"/>
                  </a:cubicBezTo>
                  <a:cubicBezTo>
                    <a:pt x="3040" y="7210"/>
                    <a:pt x="2976" y="7179"/>
                    <a:pt x="2942" y="7145"/>
                  </a:cubicBezTo>
                  <a:cubicBezTo>
                    <a:pt x="2877" y="7081"/>
                    <a:pt x="2846" y="7016"/>
                    <a:pt x="2846" y="6951"/>
                  </a:cubicBezTo>
                  <a:cubicBezTo>
                    <a:pt x="2846" y="6887"/>
                    <a:pt x="2877" y="6822"/>
                    <a:pt x="2942" y="6757"/>
                  </a:cubicBezTo>
                  <a:lnTo>
                    <a:pt x="6758" y="2942"/>
                  </a:lnTo>
                  <a:cubicBezTo>
                    <a:pt x="6791" y="2877"/>
                    <a:pt x="6887" y="2846"/>
                    <a:pt x="6952" y="2846"/>
                  </a:cubicBezTo>
                  <a:close/>
                  <a:moveTo>
                    <a:pt x="6952" y="0"/>
                  </a:moveTo>
                  <a:cubicBezTo>
                    <a:pt x="6791" y="0"/>
                    <a:pt x="6662" y="130"/>
                    <a:pt x="6662" y="290"/>
                  </a:cubicBezTo>
                  <a:lnTo>
                    <a:pt x="6662" y="2360"/>
                  </a:lnTo>
                  <a:cubicBezTo>
                    <a:pt x="6564" y="2393"/>
                    <a:pt x="6468" y="2458"/>
                    <a:pt x="6370" y="2554"/>
                  </a:cubicBezTo>
                  <a:lnTo>
                    <a:pt x="2619" y="6305"/>
                  </a:lnTo>
                  <a:lnTo>
                    <a:pt x="1359" y="6305"/>
                  </a:lnTo>
                  <a:cubicBezTo>
                    <a:pt x="1261" y="6305"/>
                    <a:pt x="1165" y="6369"/>
                    <a:pt x="1131" y="6434"/>
                  </a:cubicBezTo>
                  <a:lnTo>
                    <a:pt x="65" y="8602"/>
                  </a:lnTo>
                  <a:cubicBezTo>
                    <a:pt x="1" y="8698"/>
                    <a:pt x="1" y="8796"/>
                    <a:pt x="65" y="8861"/>
                  </a:cubicBezTo>
                  <a:cubicBezTo>
                    <a:pt x="96" y="8956"/>
                    <a:pt x="195" y="8990"/>
                    <a:pt x="290" y="8990"/>
                  </a:cubicBezTo>
                  <a:lnTo>
                    <a:pt x="549" y="8990"/>
                  </a:lnTo>
                  <a:lnTo>
                    <a:pt x="549" y="13064"/>
                  </a:lnTo>
                  <a:cubicBezTo>
                    <a:pt x="549" y="13194"/>
                    <a:pt x="679" y="13323"/>
                    <a:pt x="842" y="13323"/>
                  </a:cubicBezTo>
                  <a:lnTo>
                    <a:pt x="3234" y="13323"/>
                  </a:lnTo>
                  <a:lnTo>
                    <a:pt x="3234" y="13582"/>
                  </a:lnTo>
                  <a:cubicBezTo>
                    <a:pt x="3234" y="13742"/>
                    <a:pt x="3364" y="13871"/>
                    <a:pt x="3493" y="13871"/>
                  </a:cubicBezTo>
                  <a:lnTo>
                    <a:pt x="10380" y="13871"/>
                  </a:lnTo>
                  <a:cubicBezTo>
                    <a:pt x="10543" y="13871"/>
                    <a:pt x="10672" y="13742"/>
                    <a:pt x="10672" y="13582"/>
                  </a:cubicBezTo>
                  <a:lnTo>
                    <a:pt x="10672" y="13323"/>
                  </a:lnTo>
                  <a:lnTo>
                    <a:pt x="13065" y="13323"/>
                  </a:lnTo>
                  <a:cubicBezTo>
                    <a:pt x="13194" y="13323"/>
                    <a:pt x="13323" y="13194"/>
                    <a:pt x="13323" y="13064"/>
                  </a:cubicBezTo>
                  <a:lnTo>
                    <a:pt x="13323" y="8990"/>
                  </a:lnTo>
                  <a:lnTo>
                    <a:pt x="13613" y="8990"/>
                  </a:lnTo>
                  <a:cubicBezTo>
                    <a:pt x="13712" y="8990"/>
                    <a:pt x="13776" y="8956"/>
                    <a:pt x="13841" y="8861"/>
                  </a:cubicBezTo>
                  <a:cubicBezTo>
                    <a:pt x="13872" y="8796"/>
                    <a:pt x="13872" y="8698"/>
                    <a:pt x="13841" y="8602"/>
                  </a:cubicBezTo>
                  <a:lnTo>
                    <a:pt x="12772" y="6434"/>
                  </a:lnTo>
                  <a:cubicBezTo>
                    <a:pt x="12708" y="6369"/>
                    <a:pt x="12612" y="6305"/>
                    <a:pt x="12514" y="6305"/>
                  </a:cubicBezTo>
                  <a:lnTo>
                    <a:pt x="11254" y="6305"/>
                  </a:lnTo>
                  <a:lnTo>
                    <a:pt x="7534" y="2554"/>
                  </a:lnTo>
                  <a:cubicBezTo>
                    <a:pt x="7438" y="2458"/>
                    <a:pt x="7340" y="2393"/>
                    <a:pt x="7211" y="2360"/>
                  </a:cubicBezTo>
                  <a:lnTo>
                    <a:pt x="7211" y="1778"/>
                  </a:lnTo>
                  <a:lnTo>
                    <a:pt x="8569" y="1778"/>
                  </a:lnTo>
                  <a:cubicBezTo>
                    <a:pt x="8667" y="1778"/>
                    <a:pt x="8763" y="1713"/>
                    <a:pt x="8796" y="1617"/>
                  </a:cubicBezTo>
                  <a:cubicBezTo>
                    <a:pt x="8861" y="1552"/>
                    <a:pt x="8861" y="1423"/>
                    <a:pt x="8796" y="1358"/>
                  </a:cubicBezTo>
                  <a:lnTo>
                    <a:pt x="8504" y="906"/>
                  </a:lnTo>
                  <a:lnTo>
                    <a:pt x="8796" y="419"/>
                  </a:lnTo>
                  <a:cubicBezTo>
                    <a:pt x="8861" y="355"/>
                    <a:pt x="8861" y="225"/>
                    <a:pt x="8796" y="161"/>
                  </a:cubicBezTo>
                  <a:cubicBezTo>
                    <a:pt x="8763" y="65"/>
                    <a:pt x="8667" y="0"/>
                    <a:pt x="856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5"/>
            <p:cNvSpPr/>
            <p:nvPr/>
          </p:nvSpPr>
          <p:spPr>
            <a:xfrm>
              <a:off x="4181950" y="1713750"/>
              <a:ext cx="43675" cy="43675"/>
            </a:xfrm>
            <a:custGeom>
              <a:avLst/>
              <a:gdLst/>
              <a:ahLst/>
              <a:cxnLst/>
              <a:rect l="l" t="t" r="r" b="b"/>
              <a:pathLst>
                <a:path w="1747" h="1747" extrusionOk="0">
                  <a:moveTo>
                    <a:pt x="872" y="518"/>
                  </a:moveTo>
                  <a:cubicBezTo>
                    <a:pt x="1066" y="518"/>
                    <a:pt x="1195" y="681"/>
                    <a:pt x="1195" y="875"/>
                  </a:cubicBezTo>
                  <a:cubicBezTo>
                    <a:pt x="1195" y="1069"/>
                    <a:pt x="1066" y="1198"/>
                    <a:pt x="872" y="1198"/>
                  </a:cubicBezTo>
                  <a:cubicBezTo>
                    <a:pt x="678" y="1198"/>
                    <a:pt x="517" y="1069"/>
                    <a:pt x="517" y="875"/>
                  </a:cubicBezTo>
                  <a:cubicBezTo>
                    <a:pt x="517" y="681"/>
                    <a:pt x="678" y="518"/>
                    <a:pt x="872" y="518"/>
                  </a:cubicBezTo>
                  <a:close/>
                  <a:moveTo>
                    <a:pt x="872" y="0"/>
                  </a:moveTo>
                  <a:cubicBezTo>
                    <a:pt x="388" y="0"/>
                    <a:pt x="0" y="388"/>
                    <a:pt x="0" y="875"/>
                  </a:cubicBezTo>
                  <a:cubicBezTo>
                    <a:pt x="0" y="1358"/>
                    <a:pt x="388" y="1746"/>
                    <a:pt x="872" y="1746"/>
                  </a:cubicBezTo>
                  <a:cubicBezTo>
                    <a:pt x="1358" y="1746"/>
                    <a:pt x="1746" y="1358"/>
                    <a:pt x="1746" y="875"/>
                  </a:cubicBezTo>
                  <a:cubicBezTo>
                    <a:pt x="1746" y="388"/>
                    <a:pt x="1358" y="0"/>
                    <a:pt x="87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5"/>
            <p:cNvSpPr/>
            <p:nvPr/>
          </p:nvSpPr>
          <p:spPr>
            <a:xfrm>
              <a:off x="4166550" y="1790575"/>
              <a:ext cx="74400" cy="12950"/>
            </a:xfrm>
            <a:custGeom>
              <a:avLst/>
              <a:gdLst/>
              <a:ahLst/>
              <a:cxnLst/>
              <a:rect l="l" t="t" r="r" b="b"/>
              <a:pathLst>
                <a:path w="2976" h="518" extrusionOk="0">
                  <a:moveTo>
                    <a:pt x="259" y="1"/>
                  </a:moveTo>
                  <a:cubicBezTo>
                    <a:pt x="130" y="1"/>
                    <a:pt x="0" y="96"/>
                    <a:pt x="0" y="259"/>
                  </a:cubicBezTo>
                  <a:cubicBezTo>
                    <a:pt x="0" y="420"/>
                    <a:pt x="130" y="518"/>
                    <a:pt x="259" y="518"/>
                  </a:cubicBezTo>
                  <a:lnTo>
                    <a:pt x="2686" y="518"/>
                  </a:lnTo>
                  <a:cubicBezTo>
                    <a:pt x="2846" y="518"/>
                    <a:pt x="2975" y="420"/>
                    <a:pt x="2975" y="259"/>
                  </a:cubicBezTo>
                  <a:cubicBezTo>
                    <a:pt x="2975" y="96"/>
                    <a:pt x="2846" y="1"/>
                    <a:pt x="26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5"/>
            <p:cNvSpPr/>
            <p:nvPr/>
          </p:nvSpPr>
          <p:spPr>
            <a:xfrm>
              <a:off x="4153600" y="1712125"/>
              <a:ext cx="13800" cy="13800"/>
            </a:xfrm>
            <a:custGeom>
              <a:avLst/>
              <a:gdLst/>
              <a:ahLst/>
              <a:cxnLst/>
              <a:rect l="l" t="t" r="r" b="b"/>
              <a:pathLst>
                <a:path w="552" h="552" extrusionOk="0">
                  <a:moveTo>
                    <a:pt x="293" y="1"/>
                  </a:moveTo>
                  <a:cubicBezTo>
                    <a:pt x="130" y="1"/>
                    <a:pt x="1" y="130"/>
                    <a:pt x="1" y="293"/>
                  </a:cubicBezTo>
                  <a:cubicBezTo>
                    <a:pt x="1" y="422"/>
                    <a:pt x="130" y="552"/>
                    <a:pt x="293" y="552"/>
                  </a:cubicBezTo>
                  <a:cubicBezTo>
                    <a:pt x="423" y="552"/>
                    <a:pt x="552" y="422"/>
                    <a:pt x="552" y="293"/>
                  </a:cubicBezTo>
                  <a:cubicBezTo>
                    <a:pt x="552" y="130"/>
                    <a:pt x="423" y="1"/>
                    <a:pt x="29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55"/>
          <p:cNvGrpSpPr/>
          <p:nvPr/>
        </p:nvGrpSpPr>
        <p:grpSpPr>
          <a:xfrm>
            <a:off x="4805200" y="1578975"/>
            <a:ext cx="346875" cy="346600"/>
            <a:chOff x="4805200" y="1578975"/>
            <a:chExt cx="346875" cy="346600"/>
          </a:xfrm>
        </p:grpSpPr>
        <p:sp>
          <p:nvSpPr>
            <p:cNvPr id="4201" name="Google Shape;4201;p55"/>
            <p:cNvSpPr/>
            <p:nvPr/>
          </p:nvSpPr>
          <p:spPr>
            <a:xfrm>
              <a:off x="4805200" y="1578975"/>
              <a:ext cx="346875" cy="346600"/>
            </a:xfrm>
            <a:custGeom>
              <a:avLst/>
              <a:gdLst/>
              <a:ahLst/>
              <a:cxnLst/>
              <a:rect l="l" t="t" r="r" b="b"/>
              <a:pathLst>
                <a:path w="13875" h="13864" extrusionOk="0">
                  <a:moveTo>
                    <a:pt x="11468" y="557"/>
                  </a:moveTo>
                  <a:cubicBezTo>
                    <a:pt x="11504" y="557"/>
                    <a:pt x="11545" y="573"/>
                    <a:pt x="11577" y="605"/>
                  </a:cubicBezTo>
                  <a:lnTo>
                    <a:pt x="13292" y="2287"/>
                  </a:lnTo>
                  <a:cubicBezTo>
                    <a:pt x="13323" y="2321"/>
                    <a:pt x="13323" y="2352"/>
                    <a:pt x="13323" y="2416"/>
                  </a:cubicBezTo>
                  <a:cubicBezTo>
                    <a:pt x="13323" y="2450"/>
                    <a:pt x="13323" y="2481"/>
                    <a:pt x="13292" y="2515"/>
                  </a:cubicBezTo>
                  <a:lnTo>
                    <a:pt x="12645" y="3161"/>
                  </a:lnTo>
                  <a:lnTo>
                    <a:pt x="10705" y="1252"/>
                  </a:lnTo>
                  <a:lnTo>
                    <a:pt x="11383" y="605"/>
                  </a:lnTo>
                  <a:cubicBezTo>
                    <a:pt x="11400" y="573"/>
                    <a:pt x="11432" y="557"/>
                    <a:pt x="11468" y="557"/>
                  </a:cubicBezTo>
                  <a:close/>
                  <a:moveTo>
                    <a:pt x="10123" y="1446"/>
                  </a:moveTo>
                  <a:lnTo>
                    <a:pt x="12451" y="3743"/>
                  </a:lnTo>
                  <a:lnTo>
                    <a:pt x="11869" y="4325"/>
                  </a:lnTo>
                  <a:lnTo>
                    <a:pt x="9572" y="2028"/>
                  </a:lnTo>
                  <a:lnTo>
                    <a:pt x="10123" y="1446"/>
                  </a:lnTo>
                  <a:close/>
                  <a:moveTo>
                    <a:pt x="9378" y="2579"/>
                  </a:moveTo>
                  <a:lnTo>
                    <a:pt x="9766" y="2967"/>
                  </a:lnTo>
                  <a:lnTo>
                    <a:pt x="6695" y="6038"/>
                  </a:lnTo>
                  <a:cubicBezTo>
                    <a:pt x="6597" y="6136"/>
                    <a:pt x="6597" y="6330"/>
                    <a:pt x="6695" y="6426"/>
                  </a:cubicBezTo>
                  <a:cubicBezTo>
                    <a:pt x="6726" y="6460"/>
                    <a:pt x="6825" y="6491"/>
                    <a:pt x="6889" y="6491"/>
                  </a:cubicBezTo>
                  <a:cubicBezTo>
                    <a:pt x="6954" y="6491"/>
                    <a:pt x="7019" y="6460"/>
                    <a:pt x="7083" y="6426"/>
                  </a:cubicBezTo>
                  <a:lnTo>
                    <a:pt x="10123" y="3355"/>
                  </a:lnTo>
                  <a:lnTo>
                    <a:pt x="10511" y="3743"/>
                  </a:lnTo>
                  <a:lnTo>
                    <a:pt x="2587" y="11698"/>
                  </a:lnTo>
                  <a:lnTo>
                    <a:pt x="2523" y="11698"/>
                  </a:lnTo>
                  <a:cubicBezTo>
                    <a:pt x="2427" y="11665"/>
                    <a:pt x="2362" y="11665"/>
                    <a:pt x="2298" y="11600"/>
                  </a:cubicBezTo>
                  <a:cubicBezTo>
                    <a:pt x="2233" y="11504"/>
                    <a:pt x="2199" y="11471"/>
                    <a:pt x="2199" y="11341"/>
                  </a:cubicBezTo>
                  <a:lnTo>
                    <a:pt x="2199" y="11310"/>
                  </a:lnTo>
                  <a:lnTo>
                    <a:pt x="5337" y="8141"/>
                  </a:lnTo>
                  <a:cubicBezTo>
                    <a:pt x="5467" y="8043"/>
                    <a:pt x="5467" y="7882"/>
                    <a:pt x="5337" y="7753"/>
                  </a:cubicBezTo>
                  <a:cubicBezTo>
                    <a:pt x="5288" y="7704"/>
                    <a:pt x="5223" y="7679"/>
                    <a:pt x="5159" y="7679"/>
                  </a:cubicBezTo>
                  <a:cubicBezTo>
                    <a:pt x="5094" y="7679"/>
                    <a:pt x="5029" y="7704"/>
                    <a:pt x="4980" y="7753"/>
                  </a:cubicBezTo>
                  <a:lnTo>
                    <a:pt x="1941" y="10793"/>
                  </a:lnTo>
                  <a:cubicBezTo>
                    <a:pt x="1747" y="10599"/>
                    <a:pt x="1586" y="10565"/>
                    <a:pt x="1423" y="10534"/>
                  </a:cubicBezTo>
                  <a:lnTo>
                    <a:pt x="9378" y="2579"/>
                  </a:lnTo>
                  <a:close/>
                  <a:moveTo>
                    <a:pt x="10899" y="4131"/>
                  </a:moveTo>
                  <a:lnTo>
                    <a:pt x="11287" y="4519"/>
                  </a:lnTo>
                  <a:lnTo>
                    <a:pt x="3332" y="12441"/>
                  </a:lnTo>
                  <a:cubicBezTo>
                    <a:pt x="3332" y="12311"/>
                    <a:pt x="3299" y="12117"/>
                    <a:pt x="3105" y="11923"/>
                  </a:cubicBezTo>
                  <a:lnTo>
                    <a:pt x="10899" y="4131"/>
                  </a:lnTo>
                  <a:close/>
                  <a:moveTo>
                    <a:pt x="1069" y="11018"/>
                  </a:moveTo>
                  <a:cubicBezTo>
                    <a:pt x="1164" y="11051"/>
                    <a:pt x="1263" y="11051"/>
                    <a:pt x="1327" y="11082"/>
                  </a:cubicBezTo>
                  <a:cubicBezTo>
                    <a:pt x="1457" y="11082"/>
                    <a:pt x="1488" y="11082"/>
                    <a:pt x="1552" y="11147"/>
                  </a:cubicBezTo>
                  <a:cubicBezTo>
                    <a:pt x="1651" y="11245"/>
                    <a:pt x="1651" y="11277"/>
                    <a:pt x="1651" y="11406"/>
                  </a:cubicBezTo>
                  <a:cubicBezTo>
                    <a:pt x="1682" y="11569"/>
                    <a:pt x="1715" y="11763"/>
                    <a:pt x="1909" y="11957"/>
                  </a:cubicBezTo>
                  <a:cubicBezTo>
                    <a:pt x="2104" y="12182"/>
                    <a:pt x="2329" y="12216"/>
                    <a:pt x="2458" y="12216"/>
                  </a:cubicBezTo>
                  <a:cubicBezTo>
                    <a:pt x="2587" y="12247"/>
                    <a:pt x="2652" y="12247"/>
                    <a:pt x="2717" y="12311"/>
                  </a:cubicBezTo>
                  <a:cubicBezTo>
                    <a:pt x="2781" y="12376"/>
                    <a:pt x="2781" y="12441"/>
                    <a:pt x="2815" y="12570"/>
                  </a:cubicBezTo>
                  <a:cubicBezTo>
                    <a:pt x="2815" y="12635"/>
                    <a:pt x="2815" y="12699"/>
                    <a:pt x="2846" y="12798"/>
                  </a:cubicBezTo>
                  <a:lnTo>
                    <a:pt x="1845" y="13056"/>
                  </a:lnTo>
                  <a:cubicBezTo>
                    <a:pt x="1747" y="12829"/>
                    <a:pt x="1586" y="12635"/>
                    <a:pt x="1423" y="12474"/>
                  </a:cubicBezTo>
                  <a:cubicBezTo>
                    <a:pt x="1229" y="12280"/>
                    <a:pt x="1035" y="12151"/>
                    <a:pt x="841" y="12022"/>
                  </a:cubicBezTo>
                  <a:lnTo>
                    <a:pt x="1069" y="11018"/>
                  </a:lnTo>
                  <a:close/>
                  <a:moveTo>
                    <a:pt x="712" y="12570"/>
                  </a:moveTo>
                  <a:cubicBezTo>
                    <a:pt x="810" y="12668"/>
                    <a:pt x="939" y="12733"/>
                    <a:pt x="1035" y="12829"/>
                  </a:cubicBezTo>
                  <a:cubicBezTo>
                    <a:pt x="1133" y="12958"/>
                    <a:pt x="1229" y="13056"/>
                    <a:pt x="1294" y="13186"/>
                  </a:cubicBezTo>
                  <a:lnTo>
                    <a:pt x="745" y="13315"/>
                  </a:lnTo>
                  <a:cubicBezTo>
                    <a:pt x="712" y="13315"/>
                    <a:pt x="681" y="13315"/>
                    <a:pt x="647" y="13281"/>
                  </a:cubicBezTo>
                  <a:cubicBezTo>
                    <a:pt x="616" y="13281"/>
                    <a:pt x="582" y="13250"/>
                    <a:pt x="582" y="13186"/>
                  </a:cubicBezTo>
                  <a:cubicBezTo>
                    <a:pt x="551" y="13186"/>
                    <a:pt x="551" y="13152"/>
                    <a:pt x="582" y="13121"/>
                  </a:cubicBezTo>
                  <a:lnTo>
                    <a:pt x="712" y="12570"/>
                  </a:lnTo>
                  <a:close/>
                  <a:moveTo>
                    <a:pt x="11480" y="0"/>
                  </a:moveTo>
                  <a:cubicBezTo>
                    <a:pt x="11302" y="0"/>
                    <a:pt x="11124" y="73"/>
                    <a:pt x="10995" y="217"/>
                  </a:cubicBezTo>
                  <a:lnTo>
                    <a:pt x="10283" y="929"/>
                  </a:lnTo>
                  <a:cubicBezTo>
                    <a:pt x="10231" y="911"/>
                    <a:pt x="10179" y="903"/>
                    <a:pt x="10129" y="903"/>
                  </a:cubicBezTo>
                  <a:cubicBezTo>
                    <a:pt x="9990" y="903"/>
                    <a:pt x="9861" y="963"/>
                    <a:pt x="9766" y="1058"/>
                  </a:cubicBezTo>
                  <a:lnTo>
                    <a:pt x="9184" y="1640"/>
                  </a:lnTo>
                  <a:cubicBezTo>
                    <a:pt x="9088" y="1739"/>
                    <a:pt x="9024" y="1868"/>
                    <a:pt x="9024" y="2028"/>
                  </a:cubicBezTo>
                  <a:lnTo>
                    <a:pt x="9024" y="2158"/>
                  </a:lnTo>
                  <a:lnTo>
                    <a:pt x="745" y="10436"/>
                  </a:lnTo>
                  <a:cubicBezTo>
                    <a:pt x="681" y="10534"/>
                    <a:pt x="616" y="10630"/>
                    <a:pt x="582" y="10759"/>
                  </a:cubicBezTo>
                  <a:lnTo>
                    <a:pt x="34" y="12992"/>
                  </a:lnTo>
                  <a:cubicBezTo>
                    <a:pt x="0" y="13087"/>
                    <a:pt x="0" y="13217"/>
                    <a:pt x="34" y="13315"/>
                  </a:cubicBezTo>
                  <a:cubicBezTo>
                    <a:pt x="99" y="13509"/>
                    <a:pt x="194" y="13669"/>
                    <a:pt x="357" y="13768"/>
                  </a:cubicBezTo>
                  <a:cubicBezTo>
                    <a:pt x="453" y="13832"/>
                    <a:pt x="582" y="13863"/>
                    <a:pt x="712" y="13863"/>
                  </a:cubicBezTo>
                  <a:cubicBezTo>
                    <a:pt x="776" y="13863"/>
                    <a:pt x="810" y="13863"/>
                    <a:pt x="875" y="13832"/>
                  </a:cubicBezTo>
                  <a:lnTo>
                    <a:pt x="3074" y="13315"/>
                  </a:lnTo>
                  <a:cubicBezTo>
                    <a:pt x="3203" y="13281"/>
                    <a:pt x="3332" y="13217"/>
                    <a:pt x="3428" y="13121"/>
                  </a:cubicBezTo>
                  <a:lnTo>
                    <a:pt x="11740" y="4843"/>
                  </a:lnTo>
                  <a:lnTo>
                    <a:pt x="11869" y="4843"/>
                  </a:lnTo>
                  <a:cubicBezTo>
                    <a:pt x="11999" y="4843"/>
                    <a:pt x="12159" y="4809"/>
                    <a:pt x="12257" y="4713"/>
                  </a:cubicBezTo>
                  <a:lnTo>
                    <a:pt x="12806" y="4131"/>
                  </a:lnTo>
                  <a:cubicBezTo>
                    <a:pt x="12969" y="3968"/>
                    <a:pt x="13000" y="3774"/>
                    <a:pt x="12969" y="3614"/>
                  </a:cubicBezTo>
                  <a:lnTo>
                    <a:pt x="13680" y="2903"/>
                  </a:lnTo>
                  <a:cubicBezTo>
                    <a:pt x="13809" y="2773"/>
                    <a:pt x="13874" y="2579"/>
                    <a:pt x="13874" y="2416"/>
                  </a:cubicBezTo>
                  <a:cubicBezTo>
                    <a:pt x="13874" y="2222"/>
                    <a:pt x="13809" y="2062"/>
                    <a:pt x="13680" y="1899"/>
                  </a:cubicBezTo>
                  <a:lnTo>
                    <a:pt x="11965" y="217"/>
                  </a:lnTo>
                  <a:cubicBezTo>
                    <a:pt x="11836" y="73"/>
                    <a:pt x="11658" y="0"/>
                    <a:pt x="1148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5"/>
            <p:cNvSpPr/>
            <p:nvPr/>
          </p:nvSpPr>
          <p:spPr>
            <a:xfrm>
              <a:off x="4948325" y="1749350"/>
              <a:ext cx="14575" cy="13775"/>
            </a:xfrm>
            <a:custGeom>
              <a:avLst/>
              <a:gdLst/>
              <a:ahLst/>
              <a:cxnLst/>
              <a:rect l="l" t="t" r="r" b="b"/>
              <a:pathLst>
                <a:path w="583" h="551" extrusionOk="0">
                  <a:moveTo>
                    <a:pt x="291" y="0"/>
                  </a:moveTo>
                  <a:cubicBezTo>
                    <a:pt x="218" y="0"/>
                    <a:pt x="145" y="33"/>
                    <a:pt x="96" y="97"/>
                  </a:cubicBezTo>
                  <a:cubicBezTo>
                    <a:pt x="0" y="193"/>
                    <a:pt x="0" y="356"/>
                    <a:pt x="96" y="452"/>
                  </a:cubicBezTo>
                  <a:cubicBezTo>
                    <a:pt x="161" y="516"/>
                    <a:pt x="225" y="550"/>
                    <a:pt x="290" y="550"/>
                  </a:cubicBezTo>
                  <a:cubicBezTo>
                    <a:pt x="355" y="550"/>
                    <a:pt x="419" y="516"/>
                    <a:pt x="484" y="452"/>
                  </a:cubicBezTo>
                  <a:cubicBezTo>
                    <a:pt x="582" y="356"/>
                    <a:pt x="582" y="193"/>
                    <a:pt x="484" y="97"/>
                  </a:cubicBezTo>
                  <a:cubicBezTo>
                    <a:pt x="436" y="33"/>
                    <a:pt x="364" y="0"/>
                    <a:pt x="29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55"/>
          <p:cNvGrpSpPr/>
          <p:nvPr/>
        </p:nvGrpSpPr>
        <p:grpSpPr>
          <a:xfrm>
            <a:off x="5564325" y="1586025"/>
            <a:ext cx="333875" cy="332300"/>
            <a:chOff x="5564325" y="1586025"/>
            <a:chExt cx="333875" cy="332300"/>
          </a:xfrm>
        </p:grpSpPr>
        <p:sp>
          <p:nvSpPr>
            <p:cNvPr id="4204" name="Google Shape;4204;p55"/>
            <p:cNvSpPr/>
            <p:nvPr/>
          </p:nvSpPr>
          <p:spPr>
            <a:xfrm>
              <a:off x="5660500" y="1758250"/>
              <a:ext cx="142300" cy="65475"/>
            </a:xfrm>
            <a:custGeom>
              <a:avLst/>
              <a:gdLst/>
              <a:ahLst/>
              <a:cxnLst/>
              <a:rect l="l" t="t" r="r" b="b"/>
              <a:pathLst>
                <a:path w="5692" h="2619" extrusionOk="0">
                  <a:moveTo>
                    <a:pt x="1423" y="548"/>
                  </a:moveTo>
                  <a:lnTo>
                    <a:pt x="1423" y="2101"/>
                  </a:lnTo>
                  <a:lnTo>
                    <a:pt x="810" y="2101"/>
                  </a:lnTo>
                  <a:cubicBezTo>
                    <a:pt x="712" y="2101"/>
                    <a:pt x="616" y="2070"/>
                    <a:pt x="583" y="2005"/>
                  </a:cubicBezTo>
                  <a:cubicBezTo>
                    <a:pt x="518" y="1940"/>
                    <a:pt x="552" y="1907"/>
                    <a:pt x="552" y="1907"/>
                  </a:cubicBezTo>
                  <a:lnTo>
                    <a:pt x="810" y="872"/>
                  </a:lnTo>
                  <a:cubicBezTo>
                    <a:pt x="841" y="743"/>
                    <a:pt x="906" y="548"/>
                    <a:pt x="1069" y="548"/>
                  </a:cubicBezTo>
                  <a:close/>
                  <a:moveTo>
                    <a:pt x="2587" y="548"/>
                  </a:moveTo>
                  <a:lnTo>
                    <a:pt x="2587" y="2101"/>
                  </a:lnTo>
                  <a:lnTo>
                    <a:pt x="1941" y="2101"/>
                  </a:lnTo>
                  <a:lnTo>
                    <a:pt x="1941" y="548"/>
                  </a:lnTo>
                  <a:close/>
                  <a:moveTo>
                    <a:pt x="3721" y="548"/>
                  </a:moveTo>
                  <a:lnTo>
                    <a:pt x="3721" y="2101"/>
                  </a:lnTo>
                  <a:lnTo>
                    <a:pt x="3105" y="2101"/>
                  </a:lnTo>
                  <a:lnTo>
                    <a:pt x="3105" y="548"/>
                  </a:lnTo>
                  <a:close/>
                  <a:moveTo>
                    <a:pt x="4592" y="548"/>
                  </a:moveTo>
                  <a:cubicBezTo>
                    <a:pt x="4755" y="548"/>
                    <a:pt x="4851" y="743"/>
                    <a:pt x="4851" y="872"/>
                  </a:cubicBezTo>
                  <a:lnTo>
                    <a:pt x="5143" y="1907"/>
                  </a:lnTo>
                  <a:cubicBezTo>
                    <a:pt x="5143" y="1907"/>
                    <a:pt x="5143" y="1940"/>
                    <a:pt x="5110" y="2005"/>
                  </a:cubicBezTo>
                  <a:cubicBezTo>
                    <a:pt x="5045" y="2070"/>
                    <a:pt x="4949" y="2101"/>
                    <a:pt x="4851" y="2101"/>
                  </a:cubicBezTo>
                  <a:lnTo>
                    <a:pt x="4238" y="2101"/>
                  </a:lnTo>
                  <a:lnTo>
                    <a:pt x="4238" y="548"/>
                  </a:lnTo>
                  <a:close/>
                  <a:moveTo>
                    <a:pt x="1069" y="0"/>
                  </a:moveTo>
                  <a:cubicBezTo>
                    <a:pt x="712" y="0"/>
                    <a:pt x="422" y="290"/>
                    <a:pt x="293" y="743"/>
                  </a:cubicBezTo>
                  <a:lnTo>
                    <a:pt x="34" y="1777"/>
                  </a:lnTo>
                  <a:cubicBezTo>
                    <a:pt x="1" y="1971"/>
                    <a:pt x="34" y="2165"/>
                    <a:pt x="163" y="2295"/>
                  </a:cubicBezTo>
                  <a:cubicBezTo>
                    <a:pt x="293" y="2489"/>
                    <a:pt x="552" y="2618"/>
                    <a:pt x="810" y="2618"/>
                  </a:cubicBezTo>
                  <a:lnTo>
                    <a:pt x="4851" y="2618"/>
                  </a:lnTo>
                  <a:cubicBezTo>
                    <a:pt x="5110" y="2618"/>
                    <a:pt x="5368" y="2489"/>
                    <a:pt x="5498" y="2295"/>
                  </a:cubicBezTo>
                  <a:cubicBezTo>
                    <a:pt x="5627" y="2165"/>
                    <a:pt x="5692" y="1971"/>
                    <a:pt x="5627" y="1777"/>
                  </a:cubicBezTo>
                  <a:lnTo>
                    <a:pt x="5368" y="743"/>
                  </a:lnTo>
                  <a:cubicBezTo>
                    <a:pt x="5273" y="290"/>
                    <a:pt x="4980" y="0"/>
                    <a:pt x="459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5"/>
            <p:cNvSpPr/>
            <p:nvPr/>
          </p:nvSpPr>
          <p:spPr>
            <a:xfrm>
              <a:off x="5640325" y="1658775"/>
              <a:ext cx="181875" cy="60675"/>
            </a:xfrm>
            <a:custGeom>
              <a:avLst/>
              <a:gdLst/>
              <a:ahLst/>
              <a:cxnLst/>
              <a:rect l="l" t="t" r="r" b="b"/>
              <a:pathLst>
                <a:path w="7275" h="2427" extrusionOk="0">
                  <a:moveTo>
                    <a:pt x="776" y="0"/>
                  </a:moveTo>
                  <a:cubicBezTo>
                    <a:pt x="355" y="0"/>
                    <a:pt x="0" y="357"/>
                    <a:pt x="0" y="776"/>
                  </a:cubicBezTo>
                  <a:lnTo>
                    <a:pt x="0" y="1651"/>
                  </a:lnTo>
                  <a:cubicBezTo>
                    <a:pt x="0" y="2070"/>
                    <a:pt x="355" y="2427"/>
                    <a:pt x="776" y="2427"/>
                  </a:cubicBezTo>
                  <a:lnTo>
                    <a:pt x="6499" y="2427"/>
                  </a:lnTo>
                  <a:cubicBezTo>
                    <a:pt x="6920" y="2427"/>
                    <a:pt x="7275" y="2070"/>
                    <a:pt x="7275" y="1651"/>
                  </a:cubicBezTo>
                  <a:lnTo>
                    <a:pt x="7275" y="776"/>
                  </a:lnTo>
                  <a:cubicBezTo>
                    <a:pt x="7275" y="357"/>
                    <a:pt x="6920" y="0"/>
                    <a:pt x="6499" y="0"/>
                  </a:cubicBezTo>
                  <a:lnTo>
                    <a:pt x="4817" y="0"/>
                  </a:lnTo>
                  <a:cubicBezTo>
                    <a:pt x="4688" y="0"/>
                    <a:pt x="4559" y="99"/>
                    <a:pt x="4559" y="259"/>
                  </a:cubicBezTo>
                  <a:cubicBezTo>
                    <a:pt x="4559" y="388"/>
                    <a:pt x="4688" y="518"/>
                    <a:pt x="4817" y="518"/>
                  </a:cubicBezTo>
                  <a:lnTo>
                    <a:pt x="6499" y="518"/>
                  </a:lnTo>
                  <a:cubicBezTo>
                    <a:pt x="6628" y="518"/>
                    <a:pt x="6757" y="616"/>
                    <a:pt x="6757" y="776"/>
                  </a:cubicBezTo>
                  <a:lnTo>
                    <a:pt x="6757" y="1651"/>
                  </a:lnTo>
                  <a:cubicBezTo>
                    <a:pt x="6757" y="1780"/>
                    <a:pt x="6628" y="1910"/>
                    <a:pt x="6499" y="1910"/>
                  </a:cubicBezTo>
                  <a:lnTo>
                    <a:pt x="776" y="1910"/>
                  </a:lnTo>
                  <a:cubicBezTo>
                    <a:pt x="647" y="1910"/>
                    <a:pt x="518" y="1780"/>
                    <a:pt x="518" y="1651"/>
                  </a:cubicBezTo>
                  <a:lnTo>
                    <a:pt x="518" y="776"/>
                  </a:lnTo>
                  <a:cubicBezTo>
                    <a:pt x="518" y="616"/>
                    <a:pt x="647" y="518"/>
                    <a:pt x="776" y="518"/>
                  </a:cubicBezTo>
                  <a:lnTo>
                    <a:pt x="2458" y="518"/>
                  </a:lnTo>
                  <a:cubicBezTo>
                    <a:pt x="2618" y="518"/>
                    <a:pt x="2717" y="388"/>
                    <a:pt x="2717" y="259"/>
                  </a:cubicBezTo>
                  <a:cubicBezTo>
                    <a:pt x="2717" y="99"/>
                    <a:pt x="2618" y="0"/>
                    <a:pt x="245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5"/>
            <p:cNvSpPr/>
            <p:nvPr/>
          </p:nvSpPr>
          <p:spPr>
            <a:xfrm>
              <a:off x="5564325" y="1586025"/>
              <a:ext cx="333875" cy="332300"/>
            </a:xfrm>
            <a:custGeom>
              <a:avLst/>
              <a:gdLst/>
              <a:ahLst/>
              <a:cxnLst/>
              <a:rect l="l" t="t" r="r" b="b"/>
              <a:pathLst>
                <a:path w="13355" h="13292" extrusionOk="0">
                  <a:moveTo>
                    <a:pt x="6693" y="517"/>
                  </a:moveTo>
                  <a:cubicBezTo>
                    <a:pt x="9055" y="517"/>
                    <a:pt x="10121" y="1100"/>
                    <a:pt x="10542" y="1845"/>
                  </a:cubicBezTo>
                  <a:lnTo>
                    <a:pt x="2813" y="1845"/>
                  </a:lnTo>
                  <a:cubicBezTo>
                    <a:pt x="3265" y="1100"/>
                    <a:pt x="4300" y="517"/>
                    <a:pt x="6693" y="517"/>
                  </a:cubicBezTo>
                  <a:close/>
                  <a:moveTo>
                    <a:pt x="1036" y="3720"/>
                  </a:moveTo>
                  <a:lnTo>
                    <a:pt x="1036" y="5562"/>
                  </a:lnTo>
                  <a:lnTo>
                    <a:pt x="777" y="5562"/>
                  </a:lnTo>
                  <a:cubicBezTo>
                    <a:pt x="647" y="5562"/>
                    <a:pt x="518" y="5433"/>
                    <a:pt x="518" y="5303"/>
                  </a:cubicBezTo>
                  <a:lnTo>
                    <a:pt x="518" y="3979"/>
                  </a:lnTo>
                  <a:cubicBezTo>
                    <a:pt x="518" y="3849"/>
                    <a:pt x="647" y="3720"/>
                    <a:pt x="777" y="3720"/>
                  </a:cubicBezTo>
                  <a:close/>
                  <a:moveTo>
                    <a:pt x="2006" y="3720"/>
                  </a:moveTo>
                  <a:lnTo>
                    <a:pt x="2006" y="5562"/>
                  </a:lnTo>
                  <a:lnTo>
                    <a:pt x="1553" y="5562"/>
                  </a:lnTo>
                  <a:lnTo>
                    <a:pt x="1553" y="3720"/>
                  </a:lnTo>
                  <a:close/>
                  <a:moveTo>
                    <a:pt x="11802" y="3720"/>
                  </a:moveTo>
                  <a:lnTo>
                    <a:pt x="11802" y="5562"/>
                  </a:lnTo>
                  <a:lnTo>
                    <a:pt x="11383" y="5562"/>
                  </a:lnTo>
                  <a:lnTo>
                    <a:pt x="11383" y="3720"/>
                  </a:lnTo>
                  <a:close/>
                  <a:moveTo>
                    <a:pt x="12578" y="3720"/>
                  </a:moveTo>
                  <a:cubicBezTo>
                    <a:pt x="12741" y="3720"/>
                    <a:pt x="12837" y="3849"/>
                    <a:pt x="12837" y="3979"/>
                  </a:cubicBezTo>
                  <a:lnTo>
                    <a:pt x="12837" y="5303"/>
                  </a:lnTo>
                  <a:cubicBezTo>
                    <a:pt x="12837" y="5433"/>
                    <a:pt x="12741" y="5562"/>
                    <a:pt x="12578" y="5562"/>
                  </a:cubicBezTo>
                  <a:lnTo>
                    <a:pt x="12320" y="5562"/>
                  </a:lnTo>
                  <a:lnTo>
                    <a:pt x="12320" y="3720"/>
                  </a:lnTo>
                  <a:close/>
                  <a:moveTo>
                    <a:pt x="10768" y="2362"/>
                  </a:moveTo>
                  <a:cubicBezTo>
                    <a:pt x="10832" y="2652"/>
                    <a:pt x="10832" y="2910"/>
                    <a:pt x="10832" y="3169"/>
                  </a:cubicBezTo>
                  <a:lnTo>
                    <a:pt x="10832" y="6954"/>
                  </a:lnTo>
                  <a:cubicBezTo>
                    <a:pt x="10832" y="6920"/>
                    <a:pt x="10801" y="6920"/>
                    <a:pt x="10768" y="6920"/>
                  </a:cubicBezTo>
                  <a:cubicBezTo>
                    <a:pt x="10672" y="6307"/>
                    <a:pt x="10121" y="5854"/>
                    <a:pt x="9474" y="5854"/>
                  </a:cubicBezTo>
                  <a:lnTo>
                    <a:pt x="3881" y="5854"/>
                  </a:lnTo>
                  <a:cubicBezTo>
                    <a:pt x="3234" y="5854"/>
                    <a:pt x="2717" y="6307"/>
                    <a:pt x="2588" y="6920"/>
                  </a:cubicBezTo>
                  <a:cubicBezTo>
                    <a:pt x="2554" y="6920"/>
                    <a:pt x="2554" y="6920"/>
                    <a:pt x="2523" y="6954"/>
                  </a:cubicBezTo>
                  <a:lnTo>
                    <a:pt x="2523" y="3169"/>
                  </a:lnTo>
                  <a:cubicBezTo>
                    <a:pt x="2523" y="2910"/>
                    <a:pt x="2554" y="2652"/>
                    <a:pt x="2619" y="2362"/>
                  </a:cubicBezTo>
                  <a:close/>
                  <a:moveTo>
                    <a:pt x="2554" y="7471"/>
                  </a:moveTo>
                  <a:lnTo>
                    <a:pt x="2554" y="10024"/>
                  </a:lnTo>
                  <a:lnTo>
                    <a:pt x="2037" y="10024"/>
                  </a:lnTo>
                  <a:lnTo>
                    <a:pt x="2037" y="8214"/>
                  </a:lnTo>
                  <a:cubicBezTo>
                    <a:pt x="2037" y="7859"/>
                    <a:pt x="2264" y="7567"/>
                    <a:pt x="2554" y="7471"/>
                  </a:cubicBezTo>
                  <a:close/>
                  <a:moveTo>
                    <a:pt x="9474" y="6372"/>
                  </a:moveTo>
                  <a:cubicBezTo>
                    <a:pt x="9927" y="6372"/>
                    <a:pt x="10284" y="6726"/>
                    <a:pt x="10284" y="7179"/>
                  </a:cubicBezTo>
                  <a:lnTo>
                    <a:pt x="10284" y="10024"/>
                  </a:lnTo>
                  <a:lnTo>
                    <a:pt x="3105" y="10024"/>
                  </a:lnTo>
                  <a:lnTo>
                    <a:pt x="3105" y="7179"/>
                  </a:lnTo>
                  <a:cubicBezTo>
                    <a:pt x="3105" y="6726"/>
                    <a:pt x="3428" y="6372"/>
                    <a:pt x="3881" y="6372"/>
                  </a:cubicBezTo>
                  <a:close/>
                  <a:moveTo>
                    <a:pt x="10801" y="7471"/>
                  </a:moveTo>
                  <a:cubicBezTo>
                    <a:pt x="11091" y="7567"/>
                    <a:pt x="11319" y="7859"/>
                    <a:pt x="11319" y="8214"/>
                  </a:cubicBezTo>
                  <a:lnTo>
                    <a:pt x="11319" y="10024"/>
                  </a:lnTo>
                  <a:lnTo>
                    <a:pt x="10801" y="10024"/>
                  </a:lnTo>
                  <a:lnTo>
                    <a:pt x="10801" y="7471"/>
                  </a:lnTo>
                  <a:close/>
                  <a:moveTo>
                    <a:pt x="11577" y="10575"/>
                  </a:moveTo>
                  <a:cubicBezTo>
                    <a:pt x="11771" y="10575"/>
                    <a:pt x="11901" y="10705"/>
                    <a:pt x="11901" y="10899"/>
                  </a:cubicBezTo>
                  <a:cubicBezTo>
                    <a:pt x="11901" y="11059"/>
                    <a:pt x="11771" y="11222"/>
                    <a:pt x="11577" y="11222"/>
                  </a:cubicBezTo>
                  <a:lnTo>
                    <a:pt x="1778" y="11222"/>
                  </a:lnTo>
                  <a:cubicBezTo>
                    <a:pt x="1618" y="11222"/>
                    <a:pt x="1455" y="11059"/>
                    <a:pt x="1455" y="10899"/>
                  </a:cubicBezTo>
                  <a:cubicBezTo>
                    <a:pt x="1455" y="10705"/>
                    <a:pt x="1618" y="10575"/>
                    <a:pt x="1778" y="10575"/>
                  </a:cubicBezTo>
                  <a:close/>
                  <a:moveTo>
                    <a:pt x="3105" y="11740"/>
                  </a:moveTo>
                  <a:lnTo>
                    <a:pt x="3105" y="12774"/>
                  </a:lnTo>
                  <a:lnTo>
                    <a:pt x="2037" y="12774"/>
                  </a:lnTo>
                  <a:lnTo>
                    <a:pt x="2037" y="11740"/>
                  </a:lnTo>
                  <a:close/>
                  <a:moveTo>
                    <a:pt x="11319" y="11740"/>
                  </a:moveTo>
                  <a:lnTo>
                    <a:pt x="11319" y="12774"/>
                  </a:lnTo>
                  <a:lnTo>
                    <a:pt x="10284" y="12774"/>
                  </a:lnTo>
                  <a:lnTo>
                    <a:pt x="10284" y="11740"/>
                  </a:lnTo>
                  <a:close/>
                  <a:moveTo>
                    <a:pt x="6693" y="0"/>
                  </a:moveTo>
                  <a:cubicBezTo>
                    <a:pt x="5076" y="0"/>
                    <a:pt x="3912" y="259"/>
                    <a:pt x="3170" y="776"/>
                  </a:cubicBezTo>
                  <a:cubicBezTo>
                    <a:pt x="2394" y="1294"/>
                    <a:pt x="2006" y="2103"/>
                    <a:pt x="2006" y="3169"/>
                  </a:cubicBezTo>
                  <a:lnTo>
                    <a:pt x="2006" y="3203"/>
                  </a:lnTo>
                  <a:lnTo>
                    <a:pt x="777" y="3203"/>
                  </a:lnTo>
                  <a:cubicBezTo>
                    <a:pt x="355" y="3203"/>
                    <a:pt x="1" y="3557"/>
                    <a:pt x="1" y="3979"/>
                  </a:cubicBezTo>
                  <a:lnTo>
                    <a:pt x="1" y="5303"/>
                  </a:lnTo>
                  <a:cubicBezTo>
                    <a:pt x="1" y="5725"/>
                    <a:pt x="355" y="6079"/>
                    <a:pt x="777" y="6079"/>
                  </a:cubicBezTo>
                  <a:lnTo>
                    <a:pt x="2006" y="6079"/>
                  </a:lnTo>
                  <a:lnTo>
                    <a:pt x="2006" y="7212"/>
                  </a:lnTo>
                  <a:cubicBezTo>
                    <a:pt x="1713" y="7437"/>
                    <a:pt x="1519" y="7794"/>
                    <a:pt x="1519" y="8214"/>
                  </a:cubicBezTo>
                  <a:lnTo>
                    <a:pt x="1519" y="10089"/>
                  </a:lnTo>
                  <a:cubicBezTo>
                    <a:pt x="1196" y="10187"/>
                    <a:pt x="937" y="10511"/>
                    <a:pt x="937" y="10899"/>
                  </a:cubicBezTo>
                  <a:cubicBezTo>
                    <a:pt x="937" y="11253"/>
                    <a:pt x="1196" y="11577"/>
                    <a:pt x="1519" y="11706"/>
                  </a:cubicBezTo>
                  <a:lnTo>
                    <a:pt x="1519" y="12774"/>
                  </a:lnTo>
                  <a:cubicBezTo>
                    <a:pt x="1519" y="13064"/>
                    <a:pt x="1747" y="13292"/>
                    <a:pt x="2037" y="13292"/>
                  </a:cubicBezTo>
                  <a:lnTo>
                    <a:pt x="3105" y="13292"/>
                  </a:lnTo>
                  <a:cubicBezTo>
                    <a:pt x="3364" y="13292"/>
                    <a:pt x="3622" y="13064"/>
                    <a:pt x="3622" y="12774"/>
                  </a:cubicBezTo>
                  <a:lnTo>
                    <a:pt x="3622" y="11740"/>
                  </a:lnTo>
                  <a:lnTo>
                    <a:pt x="9766" y="11740"/>
                  </a:lnTo>
                  <a:lnTo>
                    <a:pt x="9766" y="12774"/>
                  </a:lnTo>
                  <a:cubicBezTo>
                    <a:pt x="9766" y="13064"/>
                    <a:pt x="9991" y="13292"/>
                    <a:pt x="10284" y="13292"/>
                  </a:cubicBezTo>
                  <a:lnTo>
                    <a:pt x="11319" y="13292"/>
                  </a:lnTo>
                  <a:cubicBezTo>
                    <a:pt x="11608" y="13292"/>
                    <a:pt x="11836" y="13064"/>
                    <a:pt x="11836" y="12774"/>
                  </a:cubicBezTo>
                  <a:lnTo>
                    <a:pt x="11836" y="11706"/>
                  </a:lnTo>
                  <a:cubicBezTo>
                    <a:pt x="12190" y="11577"/>
                    <a:pt x="12418" y="11253"/>
                    <a:pt x="12418" y="10899"/>
                  </a:cubicBezTo>
                  <a:cubicBezTo>
                    <a:pt x="12418" y="10511"/>
                    <a:pt x="12190" y="10187"/>
                    <a:pt x="11836" y="10089"/>
                  </a:cubicBezTo>
                  <a:lnTo>
                    <a:pt x="11836" y="8214"/>
                  </a:lnTo>
                  <a:cubicBezTo>
                    <a:pt x="11836" y="7794"/>
                    <a:pt x="11642" y="7437"/>
                    <a:pt x="11383" y="7212"/>
                  </a:cubicBezTo>
                  <a:lnTo>
                    <a:pt x="11383" y="6079"/>
                  </a:lnTo>
                  <a:lnTo>
                    <a:pt x="12578" y="6079"/>
                  </a:lnTo>
                  <a:cubicBezTo>
                    <a:pt x="13031" y="6079"/>
                    <a:pt x="13354" y="5725"/>
                    <a:pt x="13354" y="5303"/>
                  </a:cubicBezTo>
                  <a:lnTo>
                    <a:pt x="13354" y="3979"/>
                  </a:lnTo>
                  <a:cubicBezTo>
                    <a:pt x="13354" y="3557"/>
                    <a:pt x="13031" y="3203"/>
                    <a:pt x="12578" y="3203"/>
                  </a:cubicBezTo>
                  <a:lnTo>
                    <a:pt x="11383" y="3203"/>
                  </a:lnTo>
                  <a:lnTo>
                    <a:pt x="11383" y="3169"/>
                  </a:lnTo>
                  <a:cubicBezTo>
                    <a:pt x="11383" y="2103"/>
                    <a:pt x="10962" y="1294"/>
                    <a:pt x="10219" y="776"/>
                  </a:cubicBezTo>
                  <a:cubicBezTo>
                    <a:pt x="9443" y="259"/>
                    <a:pt x="8279" y="0"/>
                    <a:pt x="66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5"/>
            <p:cNvSpPr/>
            <p:nvPr/>
          </p:nvSpPr>
          <p:spPr>
            <a:xfrm>
              <a:off x="5725175" y="1658775"/>
              <a:ext cx="12950" cy="12950"/>
            </a:xfrm>
            <a:custGeom>
              <a:avLst/>
              <a:gdLst/>
              <a:ahLst/>
              <a:cxnLst/>
              <a:rect l="l" t="t" r="r" b="b"/>
              <a:pathLst>
                <a:path w="518" h="518" extrusionOk="0">
                  <a:moveTo>
                    <a:pt x="259" y="0"/>
                  </a:moveTo>
                  <a:cubicBezTo>
                    <a:pt x="99" y="0"/>
                    <a:pt x="0" y="99"/>
                    <a:pt x="0" y="259"/>
                  </a:cubicBezTo>
                  <a:cubicBezTo>
                    <a:pt x="0" y="388"/>
                    <a:pt x="99" y="518"/>
                    <a:pt x="259" y="518"/>
                  </a:cubicBezTo>
                  <a:cubicBezTo>
                    <a:pt x="388" y="518"/>
                    <a:pt x="518" y="388"/>
                    <a:pt x="518" y="259"/>
                  </a:cubicBezTo>
                  <a:cubicBezTo>
                    <a:pt x="518" y="99"/>
                    <a:pt x="388" y="0"/>
                    <a:pt x="2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55"/>
          <p:cNvGrpSpPr/>
          <p:nvPr/>
        </p:nvGrpSpPr>
        <p:grpSpPr>
          <a:xfrm>
            <a:off x="6321775" y="1585250"/>
            <a:ext cx="299150" cy="333850"/>
            <a:chOff x="6321775" y="1585250"/>
            <a:chExt cx="299150" cy="333850"/>
          </a:xfrm>
        </p:grpSpPr>
        <p:sp>
          <p:nvSpPr>
            <p:cNvPr id="4209" name="Google Shape;4209;p55"/>
            <p:cNvSpPr/>
            <p:nvPr/>
          </p:nvSpPr>
          <p:spPr>
            <a:xfrm>
              <a:off x="6321775" y="1585250"/>
              <a:ext cx="299150" cy="333850"/>
            </a:xfrm>
            <a:custGeom>
              <a:avLst/>
              <a:gdLst/>
              <a:ahLst/>
              <a:cxnLst/>
              <a:rect l="l" t="t" r="r" b="b"/>
              <a:pathLst>
                <a:path w="11966" h="13354" extrusionOk="0">
                  <a:moveTo>
                    <a:pt x="3817" y="548"/>
                  </a:moveTo>
                  <a:lnTo>
                    <a:pt x="3817" y="11771"/>
                  </a:lnTo>
                  <a:lnTo>
                    <a:pt x="518" y="11771"/>
                  </a:lnTo>
                  <a:lnTo>
                    <a:pt x="518" y="548"/>
                  </a:lnTo>
                  <a:close/>
                  <a:moveTo>
                    <a:pt x="11448" y="548"/>
                  </a:moveTo>
                  <a:lnTo>
                    <a:pt x="11448" y="11771"/>
                  </a:lnTo>
                  <a:lnTo>
                    <a:pt x="8150" y="11771"/>
                  </a:lnTo>
                  <a:lnTo>
                    <a:pt x="8150" y="548"/>
                  </a:lnTo>
                  <a:close/>
                  <a:moveTo>
                    <a:pt x="7632" y="548"/>
                  </a:moveTo>
                  <a:lnTo>
                    <a:pt x="7632" y="11771"/>
                  </a:lnTo>
                  <a:lnTo>
                    <a:pt x="7149" y="11771"/>
                  </a:lnTo>
                  <a:cubicBezTo>
                    <a:pt x="6986" y="11771"/>
                    <a:pt x="6890" y="11900"/>
                    <a:pt x="6890" y="12029"/>
                  </a:cubicBezTo>
                  <a:cubicBezTo>
                    <a:pt x="6890" y="12190"/>
                    <a:pt x="6986" y="12288"/>
                    <a:pt x="7149" y="12288"/>
                  </a:cubicBezTo>
                  <a:lnTo>
                    <a:pt x="11448" y="12288"/>
                  </a:lnTo>
                  <a:lnTo>
                    <a:pt x="11448" y="12836"/>
                  </a:lnTo>
                  <a:lnTo>
                    <a:pt x="518" y="12836"/>
                  </a:lnTo>
                  <a:lnTo>
                    <a:pt x="518" y="12288"/>
                  </a:lnTo>
                  <a:lnTo>
                    <a:pt x="4787" y="12288"/>
                  </a:lnTo>
                  <a:cubicBezTo>
                    <a:pt x="4950" y="12288"/>
                    <a:pt x="5045" y="12190"/>
                    <a:pt x="5045" y="12029"/>
                  </a:cubicBezTo>
                  <a:cubicBezTo>
                    <a:pt x="5045" y="11900"/>
                    <a:pt x="4950" y="11771"/>
                    <a:pt x="4787" y="11771"/>
                  </a:cubicBezTo>
                  <a:lnTo>
                    <a:pt x="4334" y="11771"/>
                  </a:lnTo>
                  <a:lnTo>
                    <a:pt x="4334" y="548"/>
                  </a:lnTo>
                  <a:close/>
                  <a:moveTo>
                    <a:pt x="260" y="0"/>
                  </a:moveTo>
                  <a:cubicBezTo>
                    <a:pt x="99" y="0"/>
                    <a:pt x="1" y="129"/>
                    <a:pt x="1" y="290"/>
                  </a:cubicBezTo>
                  <a:lnTo>
                    <a:pt x="1" y="13095"/>
                  </a:lnTo>
                  <a:cubicBezTo>
                    <a:pt x="1" y="13224"/>
                    <a:pt x="99" y="13354"/>
                    <a:pt x="260" y="13354"/>
                  </a:cubicBezTo>
                  <a:lnTo>
                    <a:pt x="11707" y="13354"/>
                  </a:lnTo>
                  <a:cubicBezTo>
                    <a:pt x="11836" y="13354"/>
                    <a:pt x="11965" y="13224"/>
                    <a:pt x="11965" y="13095"/>
                  </a:cubicBezTo>
                  <a:lnTo>
                    <a:pt x="11965" y="290"/>
                  </a:lnTo>
                  <a:cubicBezTo>
                    <a:pt x="11965" y="129"/>
                    <a:pt x="11836" y="0"/>
                    <a:pt x="1170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5"/>
            <p:cNvSpPr/>
            <p:nvPr/>
          </p:nvSpPr>
          <p:spPr>
            <a:xfrm>
              <a:off x="6347650" y="1611875"/>
              <a:ext cx="55850" cy="12975"/>
            </a:xfrm>
            <a:custGeom>
              <a:avLst/>
              <a:gdLst/>
              <a:ahLst/>
              <a:cxnLst/>
              <a:rect l="l" t="t" r="r" b="b"/>
              <a:pathLst>
                <a:path w="2234" h="519" extrusionOk="0">
                  <a:moveTo>
                    <a:pt x="259" y="1"/>
                  </a:moveTo>
                  <a:cubicBezTo>
                    <a:pt x="99" y="1"/>
                    <a:pt x="1" y="99"/>
                    <a:pt x="1" y="260"/>
                  </a:cubicBezTo>
                  <a:cubicBezTo>
                    <a:pt x="1" y="389"/>
                    <a:pt x="99" y="518"/>
                    <a:pt x="259" y="518"/>
                  </a:cubicBezTo>
                  <a:lnTo>
                    <a:pt x="1974" y="518"/>
                  </a:lnTo>
                  <a:cubicBezTo>
                    <a:pt x="2135" y="518"/>
                    <a:pt x="2233" y="389"/>
                    <a:pt x="2233" y="260"/>
                  </a:cubicBezTo>
                  <a:cubicBezTo>
                    <a:pt x="2233" y="99"/>
                    <a:pt x="2135" y="1"/>
                    <a:pt x="197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5"/>
            <p:cNvSpPr/>
            <p:nvPr/>
          </p:nvSpPr>
          <p:spPr>
            <a:xfrm>
              <a:off x="6347650" y="1706500"/>
              <a:ext cx="28350" cy="65475"/>
            </a:xfrm>
            <a:custGeom>
              <a:avLst/>
              <a:gdLst/>
              <a:ahLst/>
              <a:cxnLst/>
              <a:rect l="l" t="t" r="r" b="b"/>
              <a:pathLst>
                <a:path w="1134" h="2619" extrusionOk="0">
                  <a:moveTo>
                    <a:pt x="259" y="1"/>
                  </a:moveTo>
                  <a:cubicBezTo>
                    <a:pt x="99" y="1"/>
                    <a:pt x="1" y="96"/>
                    <a:pt x="1" y="259"/>
                  </a:cubicBezTo>
                  <a:lnTo>
                    <a:pt x="1" y="2360"/>
                  </a:lnTo>
                  <a:cubicBezTo>
                    <a:pt x="1" y="2523"/>
                    <a:pt x="99" y="2618"/>
                    <a:pt x="259" y="2618"/>
                  </a:cubicBezTo>
                  <a:cubicBezTo>
                    <a:pt x="389" y="2618"/>
                    <a:pt x="518" y="2523"/>
                    <a:pt x="518" y="2360"/>
                  </a:cubicBezTo>
                  <a:lnTo>
                    <a:pt x="518" y="1584"/>
                  </a:lnTo>
                  <a:lnTo>
                    <a:pt x="875" y="1584"/>
                  </a:lnTo>
                  <a:cubicBezTo>
                    <a:pt x="1004" y="1584"/>
                    <a:pt x="1134" y="1454"/>
                    <a:pt x="1134" y="1294"/>
                  </a:cubicBezTo>
                  <a:cubicBezTo>
                    <a:pt x="1134" y="1165"/>
                    <a:pt x="1004" y="1035"/>
                    <a:pt x="875" y="1035"/>
                  </a:cubicBezTo>
                  <a:lnTo>
                    <a:pt x="518" y="1035"/>
                  </a:lnTo>
                  <a:lnTo>
                    <a:pt x="518" y="259"/>
                  </a:lnTo>
                  <a:cubicBezTo>
                    <a:pt x="518" y="96"/>
                    <a:pt x="389"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5"/>
            <p:cNvSpPr/>
            <p:nvPr/>
          </p:nvSpPr>
          <p:spPr>
            <a:xfrm>
              <a:off x="6347650" y="1853625"/>
              <a:ext cx="55850" cy="12975"/>
            </a:xfrm>
            <a:custGeom>
              <a:avLst/>
              <a:gdLst/>
              <a:ahLst/>
              <a:cxnLst/>
              <a:rect l="l" t="t" r="r" b="b"/>
              <a:pathLst>
                <a:path w="2234" h="519" extrusionOk="0">
                  <a:moveTo>
                    <a:pt x="259" y="1"/>
                  </a:moveTo>
                  <a:cubicBezTo>
                    <a:pt x="99" y="1"/>
                    <a:pt x="1" y="130"/>
                    <a:pt x="1" y="259"/>
                  </a:cubicBezTo>
                  <a:cubicBezTo>
                    <a:pt x="1" y="420"/>
                    <a:pt x="99" y="518"/>
                    <a:pt x="259" y="518"/>
                  </a:cubicBezTo>
                  <a:lnTo>
                    <a:pt x="1974" y="518"/>
                  </a:lnTo>
                  <a:cubicBezTo>
                    <a:pt x="2135" y="518"/>
                    <a:pt x="2233" y="420"/>
                    <a:pt x="2233" y="259"/>
                  </a:cubicBezTo>
                  <a:cubicBezTo>
                    <a:pt x="2233" y="130"/>
                    <a:pt x="2135" y="1"/>
                    <a:pt x="197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5"/>
            <p:cNvSpPr/>
            <p:nvPr/>
          </p:nvSpPr>
          <p:spPr>
            <a:xfrm>
              <a:off x="6347650" y="1827775"/>
              <a:ext cx="55850" cy="12950"/>
            </a:xfrm>
            <a:custGeom>
              <a:avLst/>
              <a:gdLst/>
              <a:ahLst/>
              <a:cxnLst/>
              <a:rect l="l" t="t" r="r" b="b"/>
              <a:pathLst>
                <a:path w="2234" h="518" extrusionOk="0">
                  <a:moveTo>
                    <a:pt x="259" y="0"/>
                  </a:moveTo>
                  <a:cubicBezTo>
                    <a:pt x="99" y="0"/>
                    <a:pt x="1" y="129"/>
                    <a:pt x="1" y="259"/>
                  </a:cubicBezTo>
                  <a:cubicBezTo>
                    <a:pt x="1" y="388"/>
                    <a:pt x="99" y="517"/>
                    <a:pt x="259" y="517"/>
                  </a:cubicBezTo>
                  <a:lnTo>
                    <a:pt x="1974" y="517"/>
                  </a:lnTo>
                  <a:cubicBezTo>
                    <a:pt x="2135" y="517"/>
                    <a:pt x="2233" y="388"/>
                    <a:pt x="2233" y="259"/>
                  </a:cubicBezTo>
                  <a:cubicBezTo>
                    <a:pt x="2233" y="129"/>
                    <a:pt x="2135" y="0"/>
                    <a:pt x="197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5"/>
            <p:cNvSpPr/>
            <p:nvPr/>
          </p:nvSpPr>
          <p:spPr>
            <a:xfrm>
              <a:off x="6347650" y="1637750"/>
              <a:ext cx="55850" cy="12950"/>
            </a:xfrm>
            <a:custGeom>
              <a:avLst/>
              <a:gdLst/>
              <a:ahLst/>
              <a:cxnLst/>
              <a:rect l="l" t="t" r="r" b="b"/>
              <a:pathLst>
                <a:path w="2234" h="518" extrusionOk="0">
                  <a:moveTo>
                    <a:pt x="259" y="1"/>
                  </a:moveTo>
                  <a:cubicBezTo>
                    <a:pt x="99" y="1"/>
                    <a:pt x="1" y="130"/>
                    <a:pt x="1" y="259"/>
                  </a:cubicBezTo>
                  <a:cubicBezTo>
                    <a:pt x="1" y="389"/>
                    <a:pt x="99" y="518"/>
                    <a:pt x="259" y="518"/>
                  </a:cubicBezTo>
                  <a:lnTo>
                    <a:pt x="1974" y="518"/>
                  </a:lnTo>
                  <a:cubicBezTo>
                    <a:pt x="2135" y="518"/>
                    <a:pt x="2233" y="389"/>
                    <a:pt x="2233" y="259"/>
                  </a:cubicBezTo>
                  <a:cubicBezTo>
                    <a:pt x="2233" y="130"/>
                    <a:pt x="2135" y="1"/>
                    <a:pt x="197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5"/>
            <p:cNvSpPr/>
            <p:nvPr/>
          </p:nvSpPr>
          <p:spPr>
            <a:xfrm>
              <a:off x="6443050" y="1611875"/>
              <a:ext cx="56600" cy="12975"/>
            </a:xfrm>
            <a:custGeom>
              <a:avLst/>
              <a:gdLst/>
              <a:ahLst/>
              <a:cxnLst/>
              <a:rect l="l" t="t" r="r" b="b"/>
              <a:pathLst>
                <a:path w="2264" h="519" extrusionOk="0">
                  <a:moveTo>
                    <a:pt x="259" y="1"/>
                  </a:moveTo>
                  <a:cubicBezTo>
                    <a:pt x="99" y="1"/>
                    <a:pt x="0" y="99"/>
                    <a:pt x="0" y="260"/>
                  </a:cubicBezTo>
                  <a:cubicBezTo>
                    <a:pt x="0" y="389"/>
                    <a:pt x="99" y="518"/>
                    <a:pt x="259" y="518"/>
                  </a:cubicBezTo>
                  <a:lnTo>
                    <a:pt x="1974" y="518"/>
                  </a:lnTo>
                  <a:cubicBezTo>
                    <a:pt x="2135" y="518"/>
                    <a:pt x="2264" y="389"/>
                    <a:pt x="2264" y="260"/>
                  </a:cubicBezTo>
                  <a:cubicBezTo>
                    <a:pt x="2264" y="99"/>
                    <a:pt x="2135" y="1"/>
                    <a:pt x="197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5"/>
            <p:cNvSpPr/>
            <p:nvPr/>
          </p:nvSpPr>
          <p:spPr>
            <a:xfrm>
              <a:off x="6443050" y="1706500"/>
              <a:ext cx="28350" cy="65475"/>
            </a:xfrm>
            <a:custGeom>
              <a:avLst/>
              <a:gdLst/>
              <a:ahLst/>
              <a:cxnLst/>
              <a:rect l="l" t="t" r="r" b="b"/>
              <a:pathLst>
                <a:path w="1134" h="2619" extrusionOk="0">
                  <a:moveTo>
                    <a:pt x="259" y="1"/>
                  </a:moveTo>
                  <a:cubicBezTo>
                    <a:pt x="99" y="1"/>
                    <a:pt x="0" y="96"/>
                    <a:pt x="0" y="259"/>
                  </a:cubicBezTo>
                  <a:lnTo>
                    <a:pt x="0" y="2360"/>
                  </a:lnTo>
                  <a:cubicBezTo>
                    <a:pt x="0" y="2523"/>
                    <a:pt x="99" y="2618"/>
                    <a:pt x="259" y="2618"/>
                  </a:cubicBezTo>
                  <a:cubicBezTo>
                    <a:pt x="388" y="2618"/>
                    <a:pt x="518" y="2523"/>
                    <a:pt x="518" y="2360"/>
                  </a:cubicBezTo>
                  <a:lnTo>
                    <a:pt x="518" y="1584"/>
                  </a:lnTo>
                  <a:lnTo>
                    <a:pt x="875" y="1584"/>
                  </a:lnTo>
                  <a:cubicBezTo>
                    <a:pt x="1004" y="1584"/>
                    <a:pt x="1133" y="1454"/>
                    <a:pt x="1133" y="1294"/>
                  </a:cubicBezTo>
                  <a:cubicBezTo>
                    <a:pt x="1133" y="1165"/>
                    <a:pt x="1004" y="1035"/>
                    <a:pt x="875" y="1035"/>
                  </a:cubicBezTo>
                  <a:lnTo>
                    <a:pt x="518" y="1035"/>
                  </a:lnTo>
                  <a:lnTo>
                    <a:pt x="518" y="259"/>
                  </a:lnTo>
                  <a:cubicBezTo>
                    <a:pt x="518" y="96"/>
                    <a:pt x="388"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5"/>
            <p:cNvSpPr/>
            <p:nvPr/>
          </p:nvSpPr>
          <p:spPr>
            <a:xfrm>
              <a:off x="6443050" y="1853625"/>
              <a:ext cx="56600" cy="12975"/>
            </a:xfrm>
            <a:custGeom>
              <a:avLst/>
              <a:gdLst/>
              <a:ahLst/>
              <a:cxnLst/>
              <a:rect l="l" t="t" r="r" b="b"/>
              <a:pathLst>
                <a:path w="2264" h="519" extrusionOk="0">
                  <a:moveTo>
                    <a:pt x="259" y="1"/>
                  </a:moveTo>
                  <a:cubicBezTo>
                    <a:pt x="99" y="1"/>
                    <a:pt x="0" y="130"/>
                    <a:pt x="0" y="259"/>
                  </a:cubicBezTo>
                  <a:cubicBezTo>
                    <a:pt x="0" y="420"/>
                    <a:pt x="99" y="518"/>
                    <a:pt x="259" y="518"/>
                  </a:cubicBezTo>
                  <a:lnTo>
                    <a:pt x="1974" y="518"/>
                  </a:lnTo>
                  <a:cubicBezTo>
                    <a:pt x="2135" y="518"/>
                    <a:pt x="2264" y="420"/>
                    <a:pt x="2264" y="259"/>
                  </a:cubicBezTo>
                  <a:cubicBezTo>
                    <a:pt x="2264" y="130"/>
                    <a:pt x="2135" y="1"/>
                    <a:pt x="197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5"/>
            <p:cNvSpPr/>
            <p:nvPr/>
          </p:nvSpPr>
          <p:spPr>
            <a:xfrm>
              <a:off x="6443050" y="1827775"/>
              <a:ext cx="56600" cy="12950"/>
            </a:xfrm>
            <a:custGeom>
              <a:avLst/>
              <a:gdLst/>
              <a:ahLst/>
              <a:cxnLst/>
              <a:rect l="l" t="t" r="r" b="b"/>
              <a:pathLst>
                <a:path w="2264" h="518" extrusionOk="0">
                  <a:moveTo>
                    <a:pt x="259" y="0"/>
                  </a:moveTo>
                  <a:cubicBezTo>
                    <a:pt x="99" y="0"/>
                    <a:pt x="0" y="129"/>
                    <a:pt x="0" y="259"/>
                  </a:cubicBezTo>
                  <a:cubicBezTo>
                    <a:pt x="0" y="388"/>
                    <a:pt x="99" y="517"/>
                    <a:pt x="259" y="517"/>
                  </a:cubicBezTo>
                  <a:lnTo>
                    <a:pt x="1974" y="517"/>
                  </a:lnTo>
                  <a:cubicBezTo>
                    <a:pt x="2135" y="517"/>
                    <a:pt x="2264" y="388"/>
                    <a:pt x="2264" y="259"/>
                  </a:cubicBezTo>
                  <a:cubicBezTo>
                    <a:pt x="2264" y="129"/>
                    <a:pt x="2135" y="0"/>
                    <a:pt x="197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5"/>
            <p:cNvSpPr/>
            <p:nvPr/>
          </p:nvSpPr>
          <p:spPr>
            <a:xfrm>
              <a:off x="6443050" y="1637750"/>
              <a:ext cx="56600" cy="12950"/>
            </a:xfrm>
            <a:custGeom>
              <a:avLst/>
              <a:gdLst/>
              <a:ahLst/>
              <a:cxnLst/>
              <a:rect l="l" t="t" r="r" b="b"/>
              <a:pathLst>
                <a:path w="2264" h="518" extrusionOk="0">
                  <a:moveTo>
                    <a:pt x="259" y="1"/>
                  </a:moveTo>
                  <a:cubicBezTo>
                    <a:pt x="99" y="1"/>
                    <a:pt x="0" y="130"/>
                    <a:pt x="0" y="259"/>
                  </a:cubicBezTo>
                  <a:cubicBezTo>
                    <a:pt x="0" y="389"/>
                    <a:pt x="99" y="518"/>
                    <a:pt x="259" y="518"/>
                  </a:cubicBezTo>
                  <a:lnTo>
                    <a:pt x="1974" y="518"/>
                  </a:lnTo>
                  <a:cubicBezTo>
                    <a:pt x="2135" y="518"/>
                    <a:pt x="2264" y="389"/>
                    <a:pt x="2264" y="259"/>
                  </a:cubicBezTo>
                  <a:cubicBezTo>
                    <a:pt x="2264" y="130"/>
                    <a:pt x="2135" y="1"/>
                    <a:pt x="197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5"/>
            <p:cNvSpPr/>
            <p:nvPr/>
          </p:nvSpPr>
          <p:spPr>
            <a:xfrm>
              <a:off x="6538450" y="1611875"/>
              <a:ext cx="56600" cy="12975"/>
            </a:xfrm>
            <a:custGeom>
              <a:avLst/>
              <a:gdLst/>
              <a:ahLst/>
              <a:cxnLst/>
              <a:rect l="l" t="t" r="r" b="b"/>
              <a:pathLst>
                <a:path w="2264" h="519" extrusionOk="0">
                  <a:moveTo>
                    <a:pt x="259" y="1"/>
                  </a:moveTo>
                  <a:cubicBezTo>
                    <a:pt x="98" y="1"/>
                    <a:pt x="0" y="99"/>
                    <a:pt x="0" y="260"/>
                  </a:cubicBezTo>
                  <a:cubicBezTo>
                    <a:pt x="0" y="389"/>
                    <a:pt x="98" y="518"/>
                    <a:pt x="259" y="518"/>
                  </a:cubicBezTo>
                  <a:lnTo>
                    <a:pt x="2005" y="518"/>
                  </a:lnTo>
                  <a:cubicBezTo>
                    <a:pt x="2134" y="518"/>
                    <a:pt x="2264" y="389"/>
                    <a:pt x="2264" y="260"/>
                  </a:cubicBezTo>
                  <a:cubicBezTo>
                    <a:pt x="2264" y="99"/>
                    <a:pt x="2134" y="1"/>
                    <a:pt x="200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5"/>
            <p:cNvSpPr/>
            <p:nvPr/>
          </p:nvSpPr>
          <p:spPr>
            <a:xfrm>
              <a:off x="6538450" y="1706500"/>
              <a:ext cx="28350" cy="65475"/>
            </a:xfrm>
            <a:custGeom>
              <a:avLst/>
              <a:gdLst/>
              <a:ahLst/>
              <a:cxnLst/>
              <a:rect l="l" t="t" r="r" b="b"/>
              <a:pathLst>
                <a:path w="1134" h="2619" extrusionOk="0">
                  <a:moveTo>
                    <a:pt x="259" y="1"/>
                  </a:moveTo>
                  <a:cubicBezTo>
                    <a:pt x="98" y="1"/>
                    <a:pt x="0" y="96"/>
                    <a:pt x="0" y="259"/>
                  </a:cubicBezTo>
                  <a:lnTo>
                    <a:pt x="0" y="2360"/>
                  </a:lnTo>
                  <a:cubicBezTo>
                    <a:pt x="0" y="2523"/>
                    <a:pt x="98" y="2618"/>
                    <a:pt x="259" y="2618"/>
                  </a:cubicBezTo>
                  <a:cubicBezTo>
                    <a:pt x="388" y="2618"/>
                    <a:pt x="518" y="2523"/>
                    <a:pt x="518" y="2360"/>
                  </a:cubicBezTo>
                  <a:lnTo>
                    <a:pt x="518" y="1584"/>
                  </a:lnTo>
                  <a:lnTo>
                    <a:pt x="875" y="1584"/>
                  </a:lnTo>
                  <a:cubicBezTo>
                    <a:pt x="1004" y="1584"/>
                    <a:pt x="1133" y="1454"/>
                    <a:pt x="1133" y="1294"/>
                  </a:cubicBezTo>
                  <a:cubicBezTo>
                    <a:pt x="1133" y="1165"/>
                    <a:pt x="1004" y="1035"/>
                    <a:pt x="875" y="1035"/>
                  </a:cubicBezTo>
                  <a:lnTo>
                    <a:pt x="518" y="1035"/>
                  </a:lnTo>
                  <a:lnTo>
                    <a:pt x="518" y="259"/>
                  </a:lnTo>
                  <a:cubicBezTo>
                    <a:pt x="518" y="96"/>
                    <a:pt x="388"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5"/>
            <p:cNvSpPr/>
            <p:nvPr/>
          </p:nvSpPr>
          <p:spPr>
            <a:xfrm>
              <a:off x="6538450" y="1853625"/>
              <a:ext cx="56600" cy="12975"/>
            </a:xfrm>
            <a:custGeom>
              <a:avLst/>
              <a:gdLst/>
              <a:ahLst/>
              <a:cxnLst/>
              <a:rect l="l" t="t" r="r" b="b"/>
              <a:pathLst>
                <a:path w="2264" h="519" extrusionOk="0">
                  <a:moveTo>
                    <a:pt x="259" y="1"/>
                  </a:moveTo>
                  <a:cubicBezTo>
                    <a:pt x="98" y="1"/>
                    <a:pt x="0" y="130"/>
                    <a:pt x="0" y="259"/>
                  </a:cubicBezTo>
                  <a:cubicBezTo>
                    <a:pt x="0" y="420"/>
                    <a:pt x="98" y="518"/>
                    <a:pt x="259" y="518"/>
                  </a:cubicBezTo>
                  <a:lnTo>
                    <a:pt x="2005" y="518"/>
                  </a:lnTo>
                  <a:cubicBezTo>
                    <a:pt x="2134" y="518"/>
                    <a:pt x="2264" y="420"/>
                    <a:pt x="2264" y="259"/>
                  </a:cubicBezTo>
                  <a:cubicBezTo>
                    <a:pt x="2264" y="130"/>
                    <a:pt x="2134" y="1"/>
                    <a:pt x="200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5"/>
            <p:cNvSpPr/>
            <p:nvPr/>
          </p:nvSpPr>
          <p:spPr>
            <a:xfrm>
              <a:off x="6538450" y="1827775"/>
              <a:ext cx="56600" cy="12950"/>
            </a:xfrm>
            <a:custGeom>
              <a:avLst/>
              <a:gdLst/>
              <a:ahLst/>
              <a:cxnLst/>
              <a:rect l="l" t="t" r="r" b="b"/>
              <a:pathLst>
                <a:path w="2264" h="518" extrusionOk="0">
                  <a:moveTo>
                    <a:pt x="259" y="0"/>
                  </a:moveTo>
                  <a:cubicBezTo>
                    <a:pt x="98" y="0"/>
                    <a:pt x="0" y="129"/>
                    <a:pt x="0" y="259"/>
                  </a:cubicBezTo>
                  <a:cubicBezTo>
                    <a:pt x="0" y="388"/>
                    <a:pt x="98" y="517"/>
                    <a:pt x="259" y="517"/>
                  </a:cubicBezTo>
                  <a:lnTo>
                    <a:pt x="2005" y="517"/>
                  </a:lnTo>
                  <a:cubicBezTo>
                    <a:pt x="2134" y="517"/>
                    <a:pt x="2264" y="388"/>
                    <a:pt x="2264" y="259"/>
                  </a:cubicBezTo>
                  <a:cubicBezTo>
                    <a:pt x="2264" y="129"/>
                    <a:pt x="2134" y="0"/>
                    <a:pt x="200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5"/>
            <p:cNvSpPr/>
            <p:nvPr/>
          </p:nvSpPr>
          <p:spPr>
            <a:xfrm>
              <a:off x="6538450" y="1637750"/>
              <a:ext cx="56600" cy="12950"/>
            </a:xfrm>
            <a:custGeom>
              <a:avLst/>
              <a:gdLst/>
              <a:ahLst/>
              <a:cxnLst/>
              <a:rect l="l" t="t" r="r" b="b"/>
              <a:pathLst>
                <a:path w="2264" h="518" extrusionOk="0">
                  <a:moveTo>
                    <a:pt x="259" y="1"/>
                  </a:moveTo>
                  <a:cubicBezTo>
                    <a:pt x="98" y="1"/>
                    <a:pt x="0" y="130"/>
                    <a:pt x="0" y="259"/>
                  </a:cubicBezTo>
                  <a:cubicBezTo>
                    <a:pt x="0" y="389"/>
                    <a:pt x="98" y="518"/>
                    <a:pt x="259" y="518"/>
                  </a:cubicBezTo>
                  <a:lnTo>
                    <a:pt x="2005" y="518"/>
                  </a:lnTo>
                  <a:cubicBezTo>
                    <a:pt x="2134" y="518"/>
                    <a:pt x="2264" y="389"/>
                    <a:pt x="2264" y="259"/>
                  </a:cubicBezTo>
                  <a:cubicBezTo>
                    <a:pt x="2264" y="130"/>
                    <a:pt x="2134" y="1"/>
                    <a:pt x="200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5"/>
            <p:cNvSpPr/>
            <p:nvPr/>
          </p:nvSpPr>
          <p:spPr>
            <a:xfrm>
              <a:off x="6464900" y="1879500"/>
              <a:ext cx="12975" cy="12950"/>
            </a:xfrm>
            <a:custGeom>
              <a:avLst/>
              <a:gdLst/>
              <a:ahLst/>
              <a:cxnLst/>
              <a:rect l="l" t="t" r="r" b="b"/>
              <a:pathLst>
                <a:path w="519" h="518" extrusionOk="0">
                  <a:moveTo>
                    <a:pt x="259" y="1"/>
                  </a:moveTo>
                  <a:cubicBezTo>
                    <a:pt x="96" y="1"/>
                    <a:pt x="1" y="130"/>
                    <a:pt x="1" y="259"/>
                  </a:cubicBezTo>
                  <a:cubicBezTo>
                    <a:pt x="1" y="420"/>
                    <a:pt x="96" y="518"/>
                    <a:pt x="259" y="518"/>
                  </a:cubicBezTo>
                  <a:cubicBezTo>
                    <a:pt x="389" y="518"/>
                    <a:pt x="518" y="420"/>
                    <a:pt x="518" y="259"/>
                  </a:cubicBezTo>
                  <a:cubicBezTo>
                    <a:pt x="518" y="130"/>
                    <a:pt x="389"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55"/>
          <p:cNvGrpSpPr/>
          <p:nvPr/>
        </p:nvGrpSpPr>
        <p:grpSpPr>
          <a:xfrm>
            <a:off x="1080000" y="2071075"/>
            <a:ext cx="222375" cy="334700"/>
            <a:chOff x="1080000" y="2071075"/>
            <a:chExt cx="222375" cy="334700"/>
          </a:xfrm>
        </p:grpSpPr>
        <p:sp>
          <p:nvSpPr>
            <p:cNvPr id="4227" name="Google Shape;4227;p55"/>
            <p:cNvSpPr/>
            <p:nvPr/>
          </p:nvSpPr>
          <p:spPr>
            <a:xfrm>
              <a:off x="1080000" y="2071075"/>
              <a:ext cx="222375" cy="334700"/>
            </a:xfrm>
            <a:custGeom>
              <a:avLst/>
              <a:gdLst/>
              <a:ahLst/>
              <a:cxnLst/>
              <a:rect l="l" t="t" r="r" b="b"/>
              <a:pathLst>
                <a:path w="8895" h="13388" extrusionOk="0">
                  <a:moveTo>
                    <a:pt x="4432" y="517"/>
                  </a:moveTo>
                  <a:cubicBezTo>
                    <a:pt x="6468" y="517"/>
                    <a:pt x="8119" y="2168"/>
                    <a:pt x="8119" y="4173"/>
                  </a:cubicBezTo>
                  <a:lnTo>
                    <a:pt x="8119" y="4462"/>
                  </a:lnTo>
                  <a:cubicBezTo>
                    <a:pt x="8054" y="4462"/>
                    <a:pt x="8020" y="4431"/>
                    <a:pt x="7989" y="4431"/>
                  </a:cubicBezTo>
                  <a:lnTo>
                    <a:pt x="7860" y="4431"/>
                  </a:lnTo>
                  <a:cubicBezTo>
                    <a:pt x="6856" y="4431"/>
                    <a:pt x="5985" y="3914"/>
                    <a:pt x="5757" y="3138"/>
                  </a:cubicBezTo>
                  <a:cubicBezTo>
                    <a:pt x="5726" y="3040"/>
                    <a:pt x="5628" y="2975"/>
                    <a:pt x="5532" y="2944"/>
                  </a:cubicBezTo>
                  <a:cubicBezTo>
                    <a:pt x="5434" y="2944"/>
                    <a:pt x="5338" y="3009"/>
                    <a:pt x="5273" y="3073"/>
                  </a:cubicBezTo>
                  <a:cubicBezTo>
                    <a:pt x="4787" y="3880"/>
                    <a:pt x="3010" y="4431"/>
                    <a:pt x="1036" y="4431"/>
                  </a:cubicBezTo>
                  <a:lnTo>
                    <a:pt x="906" y="4431"/>
                  </a:lnTo>
                  <a:cubicBezTo>
                    <a:pt x="875" y="4431"/>
                    <a:pt x="842" y="4462"/>
                    <a:pt x="777" y="4462"/>
                  </a:cubicBezTo>
                  <a:lnTo>
                    <a:pt x="777" y="4173"/>
                  </a:lnTo>
                  <a:cubicBezTo>
                    <a:pt x="777" y="4108"/>
                    <a:pt x="777" y="4010"/>
                    <a:pt x="811" y="3914"/>
                  </a:cubicBezTo>
                  <a:cubicBezTo>
                    <a:pt x="1199" y="3914"/>
                    <a:pt x="1618" y="3914"/>
                    <a:pt x="2071" y="3880"/>
                  </a:cubicBezTo>
                  <a:cubicBezTo>
                    <a:pt x="2200" y="3849"/>
                    <a:pt x="2298" y="3720"/>
                    <a:pt x="2298" y="3591"/>
                  </a:cubicBezTo>
                  <a:cubicBezTo>
                    <a:pt x="2269" y="3448"/>
                    <a:pt x="2166" y="3357"/>
                    <a:pt x="2055" y="3357"/>
                  </a:cubicBezTo>
                  <a:cubicBezTo>
                    <a:pt x="2039" y="3357"/>
                    <a:pt x="2022" y="3359"/>
                    <a:pt x="2006" y="3363"/>
                  </a:cubicBezTo>
                  <a:cubicBezTo>
                    <a:pt x="1618" y="3397"/>
                    <a:pt x="1230" y="3397"/>
                    <a:pt x="875" y="3397"/>
                  </a:cubicBezTo>
                  <a:cubicBezTo>
                    <a:pt x="1230" y="1746"/>
                    <a:pt x="2686" y="517"/>
                    <a:pt x="4432" y="517"/>
                  </a:cubicBezTo>
                  <a:close/>
                  <a:moveTo>
                    <a:pt x="5434" y="3720"/>
                  </a:moveTo>
                  <a:cubicBezTo>
                    <a:pt x="5886" y="4462"/>
                    <a:pt x="6825" y="4980"/>
                    <a:pt x="7860" y="4980"/>
                  </a:cubicBezTo>
                  <a:lnTo>
                    <a:pt x="7989" y="4980"/>
                  </a:lnTo>
                  <a:cubicBezTo>
                    <a:pt x="8183" y="4980"/>
                    <a:pt x="8377" y="5143"/>
                    <a:pt x="8377" y="5368"/>
                  </a:cubicBezTo>
                  <a:cubicBezTo>
                    <a:pt x="8377" y="5562"/>
                    <a:pt x="8183" y="5756"/>
                    <a:pt x="7989" y="5756"/>
                  </a:cubicBezTo>
                  <a:lnTo>
                    <a:pt x="7826" y="5756"/>
                  </a:lnTo>
                  <a:cubicBezTo>
                    <a:pt x="7697" y="5756"/>
                    <a:pt x="7601" y="5854"/>
                    <a:pt x="7568" y="5984"/>
                  </a:cubicBezTo>
                  <a:cubicBezTo>
                    <a:pt x="7438" y="7631"/>
                    <a:pt x="6080" y="8894"/>
                    <a:pt x="4432" y="8894"/>
                  </a:cubicBezTo>
                  <a:cubicBezTo>
                    <a:pt x="2816" y="8894"/>
                    <a:pt x="1457" y="7631"/>
                    <a:pt x="1328" y="5984"/>
                  </a:cubicBezTo>
                  <a:cubicBezTo>
                    <a:pt x="1294" y="5854"/>
                    <a:pt x="1199" y="5756"/>
                    <a:pt x="1069" y="5756"/>
                  </a:cubicBezTo>
                  <a:lnTo>
                    <a:pt x="906" y="5756"/>
                  </a:lnTo>
                  <a:cubicBezTo>
                    <a:pt x="712" y="5756"/>
                    <a:pt x="518" y="5562"/>
                    <a:pt x="518" y="5368"/>
                  </a:cubicBezTo>
                  <a:cubicBezTo>
                    <a:pt x="518" y="5143"/>
                    <a:pt x="712" y="4980"/>
                    <a:pt x="906" y="4980"/>
                  </a:cubicBezTo>
                  <a:lnTo>
                    <a:pt x="1036" y="4980"/>
                  </a:lnTo>
                  <a:cubicBezTo>
                    <a:pt x="2976" y="4980"/>
                    <a:pt x="4626" y="4462"/>
                    <a:pt x="5434" y="3720"/>
                  </a:cubicBezTo>
                  <a:close/>
                  <a:moveTo>
                    <a:pt x="3462" y="9282"/>
                  </a:moveTo>
                  <a:cubicBezTo>
                    <a:pt x="3687" y="9347"/>
                    <a:pt x="3915" y="9378"/>
                    <a:pt x="4140" y="9411"/>
                  </a:cubicBezTo>
                  <a:lnTo>
                    <a:pt x="3558" y="9864"/>
                  </a:lnTo>
                  <a:lnTo>
                    <a:pt x="3268" y="9347"/>
                  </a:lnTo>
                  <a:cubicBezTo>
                    <a:pt x="3333" y="9313"/>
                    <a:pt x="3398" y="9282"/>
                    <a:pt x="3462" y="9282"/>
                  </a:cubicBezTo>
                  <a:close/>
                  <a:moveTo>
                    <a:pt x="5434" y="9282"/>
                  </a:moveTo>
                  <a:cubicBezTo>
                    <a:pt x="5498" y="9282"/>
                    <a:pt x="5563" y="9313"/>
                    <a:pt x="5628" y="9347"/>
                  </a:cubicBezTo>
                  <a:lnTo>
                    <a:pt x="5338" y="9864"/>
                  </a:lnTo>
                  <a:lnTo>
                    <a:pt x="4756" y="9411"/>
                  </a:lnTo>
                  <a:cubicBezTo>
                    <a:pt x="4981" y="9378"/>
                    <a:pt x="5208" y="9347"/>
                    <a:pt x="5434" y="9282"/>
                  </a:cubicBezTo>
                  <a:close/>
                  <a:moveTo>
                    <a:pt x="2557" y="8894"/>
                  </a:moveTo>
                  <a:cubicBezTo>
                    <a:pt x="2622" y="8925"/>
                    <a:pt x="2686" y="8959"/>
                    <a:pt x="2717" y="8990"/>
                  </a:cubicBezTo>
                  <a:cubicBezTo>
                    <a:pt x="2200" y="9217"/>
                    <a:pt x="1716" y="9541"/>
                    <a:pt x="1294" y="9929"/>
                  </a:cubicBezTo>
                  <a:lnTo>
                    <a:pt x="1294" y="9153"/>
                  </a:lnTo>
                  <a:cubicBezTo>
                    <a:pt x="1294" y="9023"/>
                    <a:pt x="1424" y="8894"/>
                    <a:pt x="1587" y="8894"/>
                  </a:cubicBezTo>
                  <a:close/>
                  <a:moveTo>
                    <a:pt x="7309" y="8894"/>
                  </a:moveTo>
                  <a:cubicBezTo>
                    <a:pt x="7472" y="8894"/>
                    <a:pt x="7601" y="9023"/>
                    <a:pt x="7601" y="9153"/>
                  </a:cubicBezTo>
                  <a:lnTo>
                    <a:pt x="7601" y="9929"/>
                  </a:lnTo>
                  <a:cubicBezTo>
                    <a:pt x="7180" y="9541"/>
                    <a:pt x="6696" y="9217"/>
                    <a:pt x="6179" y="8990"/>
                  </a:cubicBezTo>
                  <a:cubicBezTo>
                    <a:pt x="6210" y="8959"/>
                    <a:pt x="6274" y="8925"/>
                    <a:pt x="6339" y="8894"/>
                  </a:cubicBezTo>
                  <a:close/>
                  <a:moveTo>
                    <a:pt x="4432" y="9830"/>
                  </a:moveTo>
                  <a:lnTo>
                    <a:pt x="4820" y="10123"/>
                  </a:lnTo>
                  <a:lnTo>
                    <a:pt x="4626" y="10317"/>
                  </a:lnTo>
                  <a:cubicBezTo>
                    <a:pt x="4593" y="10381"/>
                    <a:pt x="4528" y="10412"/>
                    <a:pt x="4432" y="10412"/>
                  </a:cubicBezTo>
                  <a:cubicBezTo>
                    <a:pt x="4368" y="10412"/>
                    <a:pt x="4303" y="10381"/>
                    <a:pt x="4269" y="10317"/>
                  </a:cubicBezTo>
                  <a:lnTo>
                    <a:pt x="4075" y="10123"/>
                  </a:lnTo>
                  <a:lnTo>
                    <a:pt x="4432" y="9830"/>
                  </a:lnTo>
                  <a:close/>
                  <a:moveTo>
                    <a:pt x="1587" y="10412"/>
                  </a:moveTo>
                  <a:lnTo>
                    <a:pt x="1587" y="12870"/>
                  </a:lnTo>
                  <a:lnTo>
                    <a:pt x="518" y="12870"/>
                  </a:lnTo>
                  <a:cubicBezTo>
                    <a:pt x="583" y="11933"/>
                    <a:pt x="971" y="11059"/>
                    <a:pt x="1587" y="10412"/>
                  </a:cubicBezTo>
                  <a:close/>
                  <a:moveTo>
                    <a:pt x="2622" y="9605"/>
                  </a:moveTo>
                  <a:lnTo>
                    <a:pt x="2622" y="12870"/>
                  </a:lnTo>
                  <a:lnTo>
                    <a:pt x="2104" y="12870"/>
                  </a:lnTo>
                  <a:lnTo>
                    <a:pt x="2104" y="9929"/>
                  </a:lnTo>
                  <a:cubicBezTo>
                    <a:pt x="2265" y="9799"/>
                    <a:pt x="2428" y="9701"/>
                    <a:pt x="2622" y="9605"/>
                  </a:cubicBezTo>
                  <a:close/>
                  <a:moveTo>
                    <a:pt x="3139" y="10154"/>
                  </a:moveTo>
                  <a:lnTo>
                    <a:pt x="3268" y="10412"/>
                  </a:lnTo>
                  <a:cubicBezTo>
                    <a:pt x="3333" y="10477"/>
                    <a:pt x="3398" y="10511"/>
                    <a:pt x="3462" y="10542"/>
                  </a:cubicBezTo>
                  <a:cubicBezTo>
                    <a:pt x="3527" y="10542"/>
                    <a:pt x="3623" y="10511"/>
                    <a:pt x="3687" y="10477"/>
                  </a:cubicBezTo>
                  <a:lnTo>
                    <a:pt x="3817" y="10606"/>
                  </a:lnTo>
                  <a:lnTo>
                    <a:pt x="3527" y="12870"/>
                  </a:lnTo>
                  <a:lnTo>
                    <a:pt x="3139" y="12870"/>
                  </a:lnTo>
                  <a:lnTo>
                    <a:pt x="3139" y="10154"/>
                  </a:lnTo>
                  <a:close/>
                  <a:moveTo>
                    <a:pt x="4593" y="10899"/>
                  </a:moveTo>
                  <a:lnTo>
                    <a:pt x="4851" y="12870"/>
                  </a:lnTo>
                  <a:lnTo>
                    <a:pt x="4044" y="12870"/>
                  </a:lnTo>
                  <a:lnTo>
                    <a:pt x="4303" y="10899"/>
                  </a:lnTo>
                  <a:cubicBezTo>
                    <a:pt x="4334" y="10930"/>
                    <a:pt x="4399" y="10930"/>
                    <a:pt x="4432" y="10930"/>
                  </a:cubicBezTo>
                  <a:cubicBezTo>
                    <a:pt x="4497" y="10930"/>
                    <a:pt x="4562" y="10930"/>
                    <a:pt x="4593" y="10899"/>
                  </a:cubicBezTo>
                  <a:close/>
                  <a:moveTo>
                    <a:pt x="5757" y="10154"/>
                  </a:moveTo>
                  <a:lnTo>
                    <a:pt x="5757" y="12870"/>
                  </a:lnTo>
                  <a:lnTo>
                    <a:pt x="5403" y="12870"/>
                  </a:lnTo>
                  <a:lnTo>
                    <a:pt x="5079" y="10606"/>
                  </a:lnTo>
                  <a:lnTo>
                    <a:pt x="5208" y="10477"/>
                  </a:lnTo>
                  <a:cubicBezTo>
                    <a:pt x="5273" y="10511"/>
                    <a:pt x="5338" y="10542"/>
                    <a:pt x="5403" y="10542"/>
                  </a:cubicBezTo>
                  <a:lnTo>
                    <a:pt x="5434" y="10542"/>
                  </a:lnTo>
                  <a:cubicBezTo>
                    <a:pt x="5498" y="10511"/>
                    <a:pt x="5563" y="10477"/>
                    <a:pt x="5628" y="10412"/>
                  </a:cubicBezTo>
                  <a:lnTo>
                    <a:pt x="5757" y="10154"/>
                  </a:lnTo>
                  <a:close/>
                  <a:moveTo>
                    <a:pt x="6274" y="9605"/>
                  </a:moveTo>
                  <a:cubicBezTo>
                    <a:pt x="6468" y="9701"/>
                    <a:pt x="6631" y="9799"/>
                    <a:pt x="6792" y="9929"/>
                  </a:cubicBezTo>
                  <a:lnTo>
                    <a:pt x="6792" y="12870"/>
                  </a:lnTo>
                  <a:lnTo>
                    <a:pt x="6274" y="12870"/>
                  </a:lnTo>
                  <a:lnTo>
                    <a:pt x="6274" y="9605"/>
                  </a:lnTo>
                  <a:close/>
                  <a:moveTo>
                    <a:pt x="7309" y="10412"/>
                  </a:moveTo>
                  <a:cubicBezTo>
                    <a:pt x="7925" y="11059"/>
                    <a:pt x="8313" y="11933"/>
                    <a:pt x="8377" y="12870"/>
                  </a:cubicBezTo>
                  <a:lnTo>
                    <a:pt x="7309" y="12870"/>
                  </a:lnTo>
                  <a:lnTo>
                    <a:pt x="7309" y="10412"/>
                  </a:lnTo>
                  <a:close/>
                  <a:moveTo>
                    <a:pt x="4432" y="0"/>
                  </a:moveTo>
                  <a:cubicBezTo>
                    <a:pt x="3333" y="0"/>
                    <a:pt x="2298" y="422"/>
                    <a:pt x="1488" y="1229"/>
                  </a:cubicBezTo>
                  <a:cubicBezTo>
                    <a:pt x="712" y="2005"/>
                    <a:pt x="260" y="3073"/>
                    <a:pt x="260" y="4173"/>
                  </a:cubicBezTo>
                  <a:lnTo>
                    <a:pt x="260" y="4721"/>
                  </a:lnTo>
                  <a:cubicBezTo>
                    <a:pt x="99" y="4884"/>
                    <a:pt x="1" y="5109"/>
                    <a:pt x="1" y="5368"/>
                  </a:cubicBezTo>
                  <a:cubicBezTo>
                    <a:pt x="1" y="5821"/>
                    <a:pt x="358" y="6209"/>
                    <a:pt x="811" y="6273"/>
                  </a:cubicBezTo>
                  <a:cubicBezTo>
                    <a:pt x="940" y="7083"/>
                    <a:pt x="1328" y="7825"/>
                    <a:pt x="1910" y="8376"/>
                  </a:cubicBezTo>
                  <a:lnTo>
                    <a:pt x="1587" y="8376"/>
                  </a:lnTo>
                  <a:cubicBezTo>
                    <a:pt x="1134" y="8376"/>
                    <a:pt x="777" y="8731"/>
                    <a:pt x="777" y="9153"/>
                  </a:cubicBezTo>
                  <a:lnTo>
                    <a:pt x="777" y="10575"/>
                  </a:lnTo>
                  <a:cubicBezTo>
                    <a:pt x="293" y="11287"/>
                    <a:pt x="1" y="12192"/>
                    <a:pt x="1" y="13064"/>
                  </a:cubicBezTo>
                  <a:lnTo>
                    <a:pt x="1" y="13129"/>
                  </a:lnTo>
                  <a:cubicBezTo>
                    <a:pt x="1" y="13258"/>
                    <a:pt x="130" y="13387"/>
                    <a:pt x="260" y="13387"/>
                  </a:cubicBezTo>
                  <a:lnTo>
                    <a:pt x="8636" y="13387"/>
                  </a:lnTo>
                  <a:cubicBezTo>
                    <a:pt x="8766" y="13387"/>
                    <a:pt x="8895" y="13258"/>
                    <a:pt x="8895" y="13129"/>
                  </a:cubicBezTo>
                  <a:lnTo>
                    <a:pt x="8895" y="13064"/>
                  </a:lnTo>
                  <a:cubicBezTo>
                    <a:pt x="8895" y="12192"/>
                    <a:pt x="8603" y="11287"/>
                    <a:pt x="8119" y="10575"/>
                  </a:cubicBezTo>
                  <a:lnTo>
                    <a:pt x="8119" y="9153"/>
                  </a:lnTo>
                  <a:cubicBezTo>
                    <a:pt x="8119" y="8731"/>
                    <a:pt x="7762" y="8376"/>
                    <a:pt x="7309" y="8376"/>
                  </a:cubicBezTo>
                  <a:lnTo>
                    <a:pt x="6986" y="8376"/>
                  </a:lnTo>
                  <a:cubicBezTo>
                    <a:pt x="7568" y="7825"/>
                    <a:pt x="7956" y="7083"/>
                    <a:pt x="8085" y="6273"/>
                  </a:cubicBezTo>
                  <a:cubicBezTo>
                    <a:pt x="8538" y="6209"/>
                    <a:pt x="8895" y="5821"/>
                    <a:pt x="8895" y="5368"/>
                  </a:cubicBezTo>
                  <a:cubicBezTo>
                    <a:pt x="8895" y="5109"/>
                    <a:pt x="8797" y="4884"/>
                    <a:pt x="8636" y="4721"/>
                  </a:cubicBezTo>
                  <a:lnTo>
                    <a:pt x="8636" y="4173"/>
                  </a:lnTo>
                  <a:cubicBezTo>
                    <a:pt x="8636" y="3073"/>
                    <a:pt x="8183" y="2005"/>
                    <a:pt x="7407" y="1229"/>
                  </a:cubicBezTo>
                  <a:cubicBezTo>
                    <a:pt x="6598" y="422"/>
                    <a:pt x="5563" y="0"/>
                    <a:pt x="443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5"/>
            <p:cNvSpPr/>
            <p:nvPr/>
          </p:nvSpPr>
          <p:spPr>
            <a:xfrm>
              <a:off x="1210975" y="2214950"/>
              <a:ext cx="12950" cy="12975"/>
            </a:xfrm>
            <a:custGeom>
              <a:avLst/>
              <a:gdLst/>
              <a:ahLst/>
              <a:cxnLst/>
              <a:rect l="l" t="t" r="r" b="b"/>
              <a:pathLst>
                <a:path w="518" h="519" extrusionOk="0">
                  <a:moveTo>
                    <a:pt x="259" y="1"/>
                  </a:moveTo>
                  <a:cubicBezTo>
                    <a:pt x="99" y="1"/>
                    <a:pt x="1" y="99"/>
                    <a:pt x="1" y="260"/>
                  </a:cubicBezTo>
                  <a:cubicBezTo>
                    <a:pt x="1" y="389"/>
                    <a:pt x="99" y="518"/>
                    <a:pt x="259" y="518"/>
                  </a:cubicBezTo>
                  <a:cubicBezTo>
                    <a:pt x="389" y="518"/>
                    <a:pt x="518" y="389"/>
                    <a:pt x="518" y="260"/>
                  </a:cubicBezTo>
                  <a:cubicBezTo>
                    <a:pt x="518" y="99"/>
                    <a:pt x="389"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5"/>
            <p:cNvSpPr/>
            <p:nvPr/>
          </p:nvSpPr>
          <p:spPr>
            <a:xfrm>
              <a:off x="1158450" y="2214950"/>
              <a:ext cx="12975" cy="12975"/>
            </a:xfrm>
            <a:custGeom>
              <a:avLst/>
              <a:gdLst/>
              <a:ahLst/>
              <a:cxnLst/>
              <a:rect l="l" t="t" r="r" b="b"/>
              <a:pathLst>
                <a:path w="519" h="519" extrusionOk="0">
                  <a:moveTo>
                    <a:pt x="260" y="1"/>
                  </a:moveTo>
                  <a:cubicBezTo>
                    <a:pt x="130" y="1"/>
                    <a:pt x="1" y="99"/>
                    <a:pt x="1" y="260"/>
                  </a:cubicBezTo>
                  <a:cubicBezTo>
                    <a:pt x="1" y="389"/>
                    <a:pt x="130" y="518"/>
                    <a:pt x="260" y="518"/>
                  </a:cubicBezTo>
                  <a:cubicBezTo>
                    <a:pt x="420" y="518"/>
                    <a:pt x="518" y="389"/>
                    <a:pt x="518" y="260"/>
                  </a:cubicBezTo>
                  <a:cubicBezTo>
                    <a:pt x="518" y="99"/>
                    <a:pt x="420" y="1"/>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5"/>
            <p:cNvSpPr/>
            <p:nvPr/>
          </p:nvSpPr>
          <p:spPr>
            <a:xfrm>
              <a:off x="1167325" y="2238200"/>
              <a:ext cx="47750" cy="19675"/>
            </a:xfrm>
            <a:custGeom>
              <a:avLst/>
              <a:gdLst/>
              <a:ahLst/>
              <a:cxnLst/>
              <a:rect l="l" t="t" r="r" b="b"/>
              <a:pathLst>
                <a:path w="1910" h="787" extrusionOk="0">
                  <a:moveTo>
                    <a:pt x="292" y="1"/>
                  </a:moveTo>
                  <a:cubicBezTo>
                    <a:pt x="219" y="1"/>
                    <a:pt x="147" y="25"/>
                    <a:pt x="99" y="75"/>
                  </a:cubicBezTo>
                  <a:cubicBezTo>
                    <a:pt x="0" y="170"/>
                    <a:pt x="0" y="364"/>
                    <a:pt x="99" y="463"/>
                  </a:cubicBezTo>
                  <a:cubicBezTo>
                    <a:pt x="324" y="688"/>
                    <a:pt x="647" y="786"/>
                    <a:pt x="939" y="786"/>
                  </a:cubicBezTo>
                  <a:cubicBezTo>
                    <a:pt x="1263" y="786"/>
                    <a:pt x="1586" y="688"/>
                    <a:pt x="1811" y="463"/>
                  </a:cubicBezTo>
                  <a:cubicBezTo>
                    <a:pt x="1910" y="364"/>
                    <a:pt x="1910" y="170"/>
                    <a:pt x="1811" y="75"/>
                  </a:cubicBezTo>
                  <a:cubicBezTo>
                    <a:pt x="1747" y="25"/>
                    <a:pt x="1674" y="1"/>
                    <a:pt x="1606" y="1"/>
                  </a:cubicBezTo>
                  <a:cubicBezTo>
                    <a:pt x="1537" y="1"/>
                    <a:pt x="1472" y="25"/>
                    <a:pt x="1423" y="75"/>
                  </a:cubicBezTo>
                  <a:cubicBezTo>
                    <a:pt x="1294" y="204"/>
                    <a:pt x="1133" y="269"/>
                    <a:pt x="939" y="269"/>
                  </a:cubicBezTo>
                  <a:cubicBezTo>
                    <a:pt x="776" y="269"/>
                    <a:pt x="616" y="204"/>
                    <a:pt x="487" y="75"/>
                  </a:cubicBezTo>
                  <a:cubicBezTo>
                    <a:pt x="438" y="25"/>
                    <a:pt x="364" y="1"/>
                    <a:pt x="29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5"/>
            <p:cNvSpPr/>
            <p:nvPr/>
          </p:nvSpPr>
          <p:spPr>
            <a:xfrm>
              <a:off x="1153600" y="2149500"/>
              <a:ext cx="12975" cy="12975"/>
            </a:xfrm>
            <a:custGeom>
              <a:avLst/>
              <a:gdLst/>
              <a:ahLst/>
              <a:cxnLst/>
              <a:rect l="l" t="t" r="r" b="b"/>
              <a:pathLst>
                <a:path w="519" h="519" extrusionOk="0">
                  <a:moveTo>
                    <a:pt x="260" y="1"/>
                  </a:moveTo>
                  <a:cubicBezTo>
                    <a:pt x="97" y="1"/>
                    <a:pt x="1" y="130"/>
                    <a:pt x="1" y="260"/>
                  </a:cubicBezTo>
                  <a:cubicBezTo>
                    <a:pt x="1" y="420"/>
                    <a:pt x="97" y="518"/>
                    <a:pt x="260" y="518"/>
                  </a:cubicBezTo>
                  <a:cubicBezTo>
                    <a:pt x="389" y="518"/>
                    <a:pt x="518" y="420"/>
                    <a:pt x="518" y="260"/>
                  </a:cubicBezTo>
                  <a:cubicBezTo>
                    <a:pt x="518" y="130"/>
                    <a:pt x="389" y="1"/>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2" name="Google Shape;4232;p55"/>
          <p:cNvGrpSpPr/>
          <p:nvPr/>
        </p:nvGrpSpPr>
        <p:grpSpPr>
          <a:xfrm>
            <a:off x="1859325" y="2077525"/>
            <a:ext cx="163325" cy="321775"/>
            <a:chOff x="1859325" y="2077525"/>
            <a:chExt cx="163325" cy="321775"/>
          </a:xfrm>
        </p:grpSpPr>
        <p:sp>
          <p:nvSpPr>
            <p:cNvPr id="4233" name="Google Shape;4233;p55"/>
            <p:cNvSpPr/>
            <p:nvPr/>
          </p:nvSpPr>
          <p:spPr>
            <a:xfrm>
              <a:off x="1859325" y="2077525"/>
              <a:ext cx="163325" cy="321775"/>
            </a:xfrm>
            <a:custGeom>
              <a:avLst/>
              <a:gdLst/>
              <a:ahLst/>
              <a:cxnLst/>
              <a:rect l="l" t="t" r="r" b="b"/>
              <a:pathLst>
                <a:path w="6533" h="12871" extrusionOk="0">
                  <a:moveTo>
                    <a:pt x="4044" y="518"/>
                  </a:moveTo>
                  <a:cubicBezTo>
                    <a:pt x="4173" y="518"/>
                    <a:pt x="4269" y="616"/>
                    <a:pt x="4269" y="746"/>
                  </a:cubicBezTo>
                  <a:lnTo>
                    <a:pt x="4269" y="2782"/>
                  </a:lnTo>
                  <a:lnTo>
                    <a:pt x="2264" y="2782"/>
                  </a:lnTo>
                  <a:lnTo>
                    <a:pt x="2264" y="746"/>
                  </a:lnTo>
                  <a:cubicBezTo>
                    <a:pt x="2264" y="616"/>
                    <a:pt x="2393" y="518"/>
                    <a:pt x="2523" y="518"/>
                  </a:cubicBezTo>
                  <a:close/>
                  <a:moveTo>
                    <a:pt x="4528" y="3268"/>
                  </a:moveTo>
                  <a:cubicBezTo>
                    <a:pt x="4722" y="3268"/>
                    <a:pt x="4851" y="3397"/>
                    <a:pt x="4851" y="3591"/>
                  </a:cubicBezTo>
                  <a:cubicBezTo>
                    <a:pt x="4851" y="3752"/>
                    <a:pt x="4722" y="3881"/>
                    <a:pt x="4528" y="3881"/>
                  </a:cubicBezTo>
                  <a:lnTo>
                    <a:pt x="2005" y="3881"/>
                  </a:lnTo>
                  <a:cubicBezTo>
                    <a:pt x="1845" y="3881"/>
                    <a:pt x="1716" y="3752"/>
                    <a:pt x="1716" y="3591"/>
                  </a:cubicBezTo>
                  <a:cubicBezTo>
                    <a:pt x="1716" y="3397"/>
                    <a:pt x="1845" y="3268"/>
                    <a:pt x="2005" y="3268"/>
                  </a:cubicBezTo>
                  <a:close/>
                  <a:moveTo>
                    <a:pt x="6049" y="7373"/>
                  </a:moveTo>
                  <a:lnTo>
                    <a:pt x="6049" y="9378"/>
                  </a:lnTo>
                  <a:lnTo>
                    <a:pt x="4528" y="9378"/>
                  </a:lnTo>
                  <a:lnTo>
                    <a:pt x="4528" y="7373"/>
                  </a:lnTo>
                  <a:close/>
                  <a:moveTo>
                    <a:pt x="4528" y="4398"/>
                  </a:moveTo>
                  <a:cubicBezTo>
                    <a:pt x="5273" y="4398"/>
                    <a:pt x="5886" y="4949"/>
                    <a:pt x="6015" y="5661"/>
                  </a:cubicBezTo>
                  <a:lnTo>
                    <a:pt x="4398" y="5661"/>
                  </a:lnTo>
                  <a:cubicBezTo>
                    <a:pt x="4269" y="5661"/>
                    <a:pt x="4173" y="5757"/>
                    <a:pt x="4173" y="5920"/>
                  </a:cubicBezTo>
                  <a:cubicBezTo>
                    <a:pt x="4173" y="6049"/>
                    <a:pt x="4269" y="6145"/>
                    <a:pt x="4398" y="6145"/>
                  </a:cubicBezTo>
                  <a:lnTo>
                    <a:pt x="6049" y="6145"/>
                  </a:lnTo>
                  <a:lnTo>
                    <a:pt x="6049" y="6890"/>
                  </a:lnTo>
                  <a:lnTo>
                    <a:pt x="4528" y="6890"/>
                  </a:lnTo>
                  <a:cubicBezTo>
                    <a:pt x="4269" y="6890"/>
                    <a:pt x="4044" y="7115"/>
                    <a:pt x="4044" y="7373"/>
                  </a:cubicBezTo>
                  <a:lnTo>
                    <a:pt x="4044" y="9378"/>
                  </a:lnTo>
                  <a:cubicBezTo>
                    <a:pt x="4044" y="9671"/>
                    <a:pt x="4269" y="9896"/>
                    <a:pt x="4528" y="9896"/>
                  </a:cubicBezTo>
                  <a:lnTo>
                    <a:pt x="6049" y="9896"/>
                  </a:lnTo>
                  <a:lnTo>
                    <a:pt x="6049" y="10607"/>
                  </a:lnTo>
                  <a:lnTo>
                    <a:pt x="518" y="10607"/>
                  </a:lnTo>
                  <a:lnTo>
                    <a:pt x="518" y="6145"/>
                  </a:lnTo>
                  <a:lnTo>
                    <a:pt x="2135" y="6145"/>
                  </a:lnTo>
                  <a:cubicBezTo>
                    <a:pt x="2298" y="6145"/>
                    <a:pt x="2393" y="6049"/>
                    <a:pt x="2393" y="5920"/>
                  </a:cubicBezTo>
                  <a:cubicBezTo>
                    <a:pt x="2393" y="5757"/>
                    <a:pt x="2298" y="5661"/>
                    <a:pt x="2135" y="5661"/>
                  </a:cubicBezTo>
                  <a:lnTo>
                    <a:pt x="552" y="5661"/>
                  </a:lnTo>
                  <a:cubicBezTo>
                    <a:pt x="647" y="4949"/>
                    <a:pt x="1263" y="4398"/>
                    <a:pt x="2005" y="4398"/>
                  </a:cubicBezTo>
                  <a:close/>
                  <a:moveTo>
                    <a:pt x="6049" y="11093"/>
                  </a:moveTo>
                  <a:lnTo>
                    <a:pt x="6049" y="11611"/>
                  </a:lnTo>
                  <a:cubicBezTo>
                    <a:pt x="6049" y="12030"/>
                    <a:pt x="5692" y="12353"/>
                    <a:pt x="5304" y="12353"/>
                  </a:cubicBezTo>
                  <a:lnTo>
                    <a:pt x="1263" y="12353"/>
                  </a:lnTo>
                  <a:cubicBezTo>
                    <a:pt x="841" y="12353"/>
                    <a:pt x="518" y="12030"/>
                    <a:pt x="518" y="11611"/>
                  </a:cubicBezTo>
                  <a:lnTo>
                    <a:pt x="518" y="11093"/>
                  </a:lnTo>
                  <a:close/>
                  <a:moveTo>
                    <a:pt x="2523" y="1"/>
                  </a:moveTo>
                  <a:cubicBezTo>
                    <a:pt x="2104" y="1"/>
                    <a:pt x="1780" y="324"/>
                    <a:pt x="1780" y="746"/>
                  </a:cubicBezTo>
                  <a:lnTo>
                    <a:pt x="1780" y="2815"/>
                  </a:lnTo>
                  <a:cubicBezTo>
                    <a:pt x="1457" y="2911"/>
                    <a:pt x="1198" y="3234"/>
                    <a:pt x="1198" y="3591"/>
                  </a:cubicBezTo>
                  <a:cubicBezTo>
                    <a:pt x="1198" y="3752"/>
                    <a:pt x="1263" y="3881"/>
                    <a:pt x="1328" y="4010"/>
                  </a:cubicBezTo>
                  <a:cubicBezTo>
                    <a:pt x="552" y="4303"/>
                    <a:pt x="1" y="5045"/>
                    <a:pt x="1" y="5920"/>
                  </a:cubicBezTo>
                  <a:lnTo>
                    <a:pt x="1" y="11611"/>
                  </a:lnTo>
                  <a:cubicBezTo>
                    <a:pt x="1" y="12289"/>
                    <a:pt x="583" y="12871"/>
                    <a:pt x="1263" y="12871"/>
                  </a:cubicBezTo>
                  <a:lnTo>
                    <a:pt x="5304" y="12871"/>
                  </a:lnTo>
                  <a:cubicBezTo>
                    <a:pt x="5984" y="12871"/>
                    <a:pt x="6533" y="12289"/>
                    <a:pt x="6533" y="11611"/>
                  </a:cubicBezTo>
                  <a:lnTo>
                    <a:pt x="6533" y="5920"/>
                  </a:lnTo>
                  <a:cubicBezTo>
                    <a:pt x="6533" y="5045"/>
                    <a:pt x="5984" y="4303"/>
                    <a:pt x="5239" y="4010"/>
                  </a:cubicBezTo>
                  <a:cubicBezTo>
                    <a:pt x="5304" y="3881"/>
                    <a:pt x="5337" y="3752"/>
                    <a:pt x="5337" y="3591"/>
                  </a:cubicBezTo>
                  <a:cubicBezTo>
                    <a:pt x="5337" y="3234"/>
                    <a:pt x="5110" y="2911"/>
                    <a:pt x="4786" y="2815"/>
                  </a:cubicBezTo>
                  <a:lnTo>
                    <a:pt x="4786" y="746"/>
                  </a:lnTo>
                  <a:cubicBezTo>
                    <a:pt x="4786" y="324"/>
                    <a:pt x="4463" y="1"/>
                    <a:pt x="40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5"/>
            <p:cNvSpPr/>
            <p:nvPr/>
          </p:nvSpPr>
          <p:spPr>
            <a:xfrm>
              <a:off x="1935325" y="2219025"/>
              <a:ext cx="12175" cy="12125"/>
            </a:xfrm>
            <a:custGeom>
              <a:avLst/>
              <a:gdLst/>
              <a:ahLst/>
              <a:cxnLst/>
              <a:rect l="l" t="t" r="r" b="b"/>
              <a:pathLst>
                <a:path w="487" h="485" extrusionOk="0">
                  <a:moveTo>
                    <a:pt x="228" y="1"/>
                  </a:moveTo>
                  <a:cubicBezTo>
                    <a:pt x="98" y="1"/>
                    <a:pt x="0" y="97"/>
                    <a:pt x="0" y="260"/>
                  </a:cubicBezTo>
                  <a:cubicBezTo>
                    <a:pt x="0" y="389"/>
                    <a:pt x="98" y="485"/>
                    <a:pt x="228" y="485"/>
                  </a:cubicBezTo>
                  <a:cubicBezTo>
                    <a:pt x="388" y="485"/>
                    <a:pt x="487" y="389"/>
                    <a:pt x="487" y="260"/>
                  </a:cubicBezTo>
                  <a:cubicBezTo>
                    <a:pt x="487" y="97"/>
                    <a:pt x="388" y="1"/>
                    <a:pt x="2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5" name="Google Shape;4235;p55"/>
          <p:cNvGrpSpPr/>
          <p:nvPr/>
        </p:nvGrpSpPr>
        <p:grpSpPr>
          <a:xfrm>
            <a:off x="2557800" y="2071075"/>
            <a:ext cx="334700" cy="334700"/>
            <a:chOff x="2557800" y="2071075"/>
            <a:chExt cx="334700" cy="334700"/>
          </a:xfrm>
        </p:grpSpPr>
        <p:sp>
          <p:nvSpPr>
            <p:cNvPr id="4236" name="Google Shape;4236;p55"/>
            <p:cNvSpPr/>
            <p:nvPr/>
          </p:nvSpPr>
          <p:spPr>
            <a:xfrm>
              <a:off x="2557800" y="2071075"/>
              <a:ext cx="334700" cy="334700"/>
            </a:xfrm>
            <a:custGeom>
              <a:avLst/>
              <a:gdLst/>
              <a:ahLst/>
              <a:cxnLst/>
              <a:rect l="l" t="t" r="r" b="b"/>
              <a:pathLst>
                <a:path w="13388" h="13388" extrusionOk="0">
                  <a:moveTo>
                    <a:pt x="2880" y="517"/>
                  </a:moveTo>
                  <a:cubicBezTo>
                    <a:pt x="3040" y="517"/>
                    <a:pt x="3138" y="647"/>
                    <a:pt x="3138" y="776"/>
                  </a:cubicBezTo>
                  <a:lnTo>
                    <a:pt x="3138" y="1617"/>
                  </a:lnTo>
                  <a:cubicBezTo>
                    <a:pt x="3138" y="1780"/>
                    <a:pt x="3040" y="1876"/>
                    <a:pt x="2880" y="1876"/>
                  </a:cubicBezTo>
                  <a:cubicBezTo>
                    <a:pt x="2750" y="1876"/>
                    <a:pt x="2621" y="1780"/>
                    <a:pt x="2621" y="1617"/>
                  </a:cubicBezTo>
                  <a:lnTo>
                    <a:pt x="2621" y="776"/>
                  </a:lnTo>
                  <a:cubicBezTo>
                    <a:pt x="2621" y="647"/>
                    <a:pt x="2750" y="517"/>
                    <a:pt x="2880" y="517"/>
                  </a:cubicBezTo>
                  <a:close/>
                  <a:moveTo>
                    <a:pt x="6695" y="517"/>
                  </a:moveTo>
                  <a:cubicBezTo>
                    <a:pt x="6856" y="517"/>
                    <a:pt x="6954" y="647"/>
                    <a:pt x="6954" y="776"/>
                  </a:cubicBezTo>
                  <a:lnTo>
                    <a:pt x="6954" y="1617"/>
                  </a:lnTo>
                  <a:cubicBezTo>
                    <a:pt x="6954" y="1780"/>
                    <a:pt x="6856" y="1876"/>
                    <a:pt x="6695" y="1876"/>
                  </a:cubicBezTo>
                  <a:cubicBezTo>
                    <a:pt x="6566" y="1876"/>
                    <a:pt x="6437" y="1780"/>
                    <a:pt x="6437" y="1617"/>
                  </a:cubicBezTo>
                  <a:lnTo>
                    <a:pt x="6437" y="776"/>
                  </a:lnTo>
                  <a:cubicBezTo>
                    <a:pt x="6437" y="647"/>
                    <a:pt x="6566" y="517"/>
                    <a:pt x="6695" y="517"/>
                  </a:cubicBezTo>
                  <a:close/>
                  <a:moveTo>
                    <a:pt x="10511" y="517"/>
                  </a:moveTo>
                  <a:cubicBezTo>
                    <a:pt x="10672" y="517"/>
                    <a:pt x="10770" y="647"/>
                    <a:pt x="10770" y="776"/>
                  </a:cubicBezTo>
                  <a:lnTo>
                    <a:pt x="10770" y="1617"/>
                  </a:lnTo>
                  <a:cubicBezTo>
                    <a:pt x="10770" y="1780"/>
                    <a:pt x="10672" y="1876"/>
                    <a:pt x="10511" y="1876"/>
                  </a:cubicBezTo>
                  <a:cubicBezTo>
                    <a:pt x="10382" y="1876"/>
                    <a:pt x="10252" y="1780"/>
                    <a:pt x="10252" y="1617"/>
                  </a:cubicBezTo>
                  <a:lnTo>
                    <a:pt x="10252" y="776"/>
                  </a:lnTo>
                  <a:cubicBezTo>
                    <a:pt x="10252" y="647"/>
                    <a:pt x="10382" y="517"/>
                    <a:pt x="10511" y="517"/>
                  </a:cubicBezTo>
                  <a:close/>
                  <a:moveTo>
                    <a:pt x="2880" y="0"/>
                  </a:moveTo>
                  <a:cubicBezTo>
                    <a:pt x="2458" y="0"/>
                    <a:pt x="2104" y="357"/>
                    <a:pt x="2104" y="776"/>
                  </a:cubicBezTo>
                  <a:lnTo>
                    <a:pt x="2104" y="1358"/>
                  </a:lnTo>
                  <a:lnTo>
                    <a:pt x="810" y="1358"/>
                  </a:lnTo>
                  <a:cubicBezTo>
                    <a:pt x="357" y="1358"/>
                    <a:pt x="0" y="1715"/>
                    <a:pt x="0" y="2134"/>
                  </a:cubicBezTo>
                  <a:lnTo>
                    <a:pt x="0" y="12611"/>
                  </a:lnTo>
                  <a:cubicBezTo>
                    <a:pt x="0" y="13033"/>
                    <a:pt x="357" y="13387"/>
                    <a:pt x="810" y="13387"/>
                  </a:cubicBezTo>
                  <a:lnTo>
                    <a:pt x="5531" y="13387"/>
                  </a:lnTo>
                  <a:cubicBezTo>
                    <a:pt x="5661" y="13387"/>
                    <a:pt x="5790" y="13258"/>
                    <a:pt x="5790" y="13129"/>
                  </a:cubicBezTo>
                  <a:cubicBezTo>
                    <a:pt x="5790" y="12968"/>
                    <a:pt x="5661" y="12870"/>
                    <a:pt x="5531" y="12870"/>
                  </a:cubicBezTo>
                  <a:lnTo>
                    <a:pt x="810" y="12870"/>
                  </a:lnTo>
                  <a:cubicBezTo>
                    <a:pt x="647" y="12870"/>
                    <a:pt x="518" y="12741"/>
                    <a:pt x="518" y="12611"/>
                  </a:cubicBezTo>
                  <a:lnTo>
                    <a:pt x="518" y="2134"/>
                  </a:lnTo>
                  <a:cubicBezTo>
                    <a:pt x="518" y="2005"/>
                    <a:pt x="647" y="1876"/>
                    <a:pt x="810" y="1876"/>
                  </a:cubicBezTo>
                  <a:lnTo>
                    <a:pt x="2135" y="1876"/>
                  </a:lnTo>
                  <a:cubicBezTo>
                    <a:pt x="2264" y="2199"/>
                    <a:pt x="2556" y="2393"/>
                    <a:pt x="2880" y="2393"/>
                  </a:cubicBezTo>
                  <a:cubicBezTo>
                    <a:pt x="3234" y="2393"/>
                    <a:pt x="3526" y="2199"/>
                    <a:pt x="3622" y="1876"/>
                  </a:cubicBezTo>
                  <a:lnTo>
                    <a:pt x="5950" y="1876"/>
                  </a:lnTo>
                  <a:cubicBezTo>
                    <a:pt x="6080" y="2199"/>
                    <a:pt x="6372" y="2393"/>
                    <a:pt x="6695" y="2393"/>
                  </a:cubicBezTo>
                  <a:cubicBezTo>
                    <a:pt x="7050" y="2393"/>
                    <a:pt x="7342" y="2199"/>
                    <a:pt x="7438" y="1876"/>
                  </a:cubicBezTo>
                  <a:lnTo>
                    <a:pt x="9800" y="1876"/>
                  </a:lnTo>
                  <a:cubicBezTo>
                    <a:pt x="9895" y="2199"/>
                    <a:pt x="10188" y="2393"/>
                    <a:pt x="10511" y="2393"/>
                  </a:cubicBezTo>
                  <a:cubicBezTo>
                    <a:pt x="10866" y="2393"/>
                    <a:pt x="11158" y="2199"/>
                    <a:pt x="11254" y="1876"/>
                  </a:cubicBezTo>
                  <a:lnTo>
                    <a:pt x="12612" y="1876"/>
                  </a:lnTo>
                  <a:cubicBezTo>
                    <a:pt x="12775" y="1876"/>
                    <a:pt x="12870" y="2005"/>
                    <a:pt x="12870" y="2134"/>
                  </a:cubicBezTo>
                  <a:lnTo>
                    <a:pt x="12870" y="12611"/>
                  </a:lnTo>
                  <a:cubicBezTo>
                    <a:pt x="12870" y="12741"/>
                    <a:pt x="12775" y="12870"/>
                    <a:pt x="12612" y="12870"/>
                  </a:cubicBezTo>
                  <a:lnTo>
                    <a:pt x="7891" y="12870"/>
                  </a:lnTo>
                  <a:cubicBezTo>
                    <a:pt x="7730" y="12870"/>
                    <a:pt x="7632" y="12968"/>
                    <a:pt x="7632" y="13129"/>
                  </a:cubicBezTo>
                  <a:cubicBezTo>
                    <a:pt x="7632" y="13258"/>
                    <a:pt x="7730" y="13387"/>
                    <a:pt x="7891" y="13387"/>
                  </a:cubicBezTo>
                  <a:lnTo>
                    <a:pt x="12612" y="13387"/>
                  </a:lnTo>
                  <a:cubicBezTo>
                    <a:pt x="13033" y="13387"/>
                    <a:pt x="13388" y="13033"/>
                    <a:pt x="13388" y="12611"/>
                  </a:cubicBezTo>
                  <a:lnTo>
                    <a:pt x="13388" y="2134"/>
                  </a:lnTo>
                  <a:cubicBezTo>
                    <a:pt x="13388" y="1715"/>
                    <a:pt x="13033" y="1358"/>
                    <a:pt x="12612" y="1358"/>
                  </a:cubicBezTo>
                  <a:lnTo>
                    <a:pt x="11318" y="1358"/>
                  </a:lnTo>
                  <a:lnTo>
                    <a:pt x="11318" y="776"/>
                  </a:lnTo>
                  <a:cubicBezTo>
                    <a:pt x="11318" y="357"/>
                    <a:pt x="10964" y="0"/>
                    <a:pt x="10511" y="0"/>
                  </a:cubicBezTo>
                  <a:cubicBezTo>
                    <a:pt x="10089" y="0"/>
                    <a:pt x="9735" y="357"/>
                    <a:pt x="9735" y="776"/>
                  </a:cubicBezTo>
                  <a:lnTo>
                    <a:pt x="9735" y="1358"/>
                  </a:lnTo>
                  <a:lnTo>
                    <a:pt x="7503" y="1358"/>
                  </a:lnTo>
                  <a:lnTo>
                    <a:pt x="7503" y="776"/>
                  </a:lnTo>
                  <a:cubicBezTo>
                    <a:pt x="7503" y="357"/>
                    <a:pt x="7148" y="0"/>
                    <a:pt x="6695" y="0"/>
                  </a:cubicBezTo>
                  <a:cubicBezTo>
                    <a:pt x="6274" y="0"/>
                    <a:pt x="5919" y="357"/>
                    <a:pt x="5919" y="776"/>
                  </a:cubicBezTo>
                  <a:lnTo>
                    <a:pt x="5919" y="1358"/>
                  </a:lnTo>
                  <a:lnTo>
                    <a:pt x="3687" y="1358"/>
                  </a:lnTo>
                  <a:lnTo>
                    <a:pt x="3687" y="776"/>
                  </a:lnTo>
                  <a:cubicBezTo>
                    <a:pt x="3687" y="357"/>
                    <a:pt x="3332" y="0"/>
                    <a:pt x="288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5"/>
            <p:cNvSpPr/>
            <p:nvPr/>
          </p:nvSpPr>
          <p:spPr>
            <a:xfrm>
              <a:off x="2584500" y="2144650"/>
              <a:ext cx="45300" cy="12975"/>
            </a:xfrm>
            <a:custGeom>
              <a:avLst/>
              <a:gdLst/>
              <a:ahLst/>
              <a:cxnLst/>
              <a:rect l="l" t="t" r="r" b="b"/>
              <a:pathLst>
                <a:path w="1812" h="519" extrusionOk="0">
                  <a:moveTo>
                    <a:pt x="260" y="1"/>
                  </a:moveTo>
                  <a:cubicBezTo>
                    <a:pt x="97" y="1"/>
                    <a:pt x="1" y="97"/>
                    <a:pt x="1" y="260"/>
                  </a:cubicBezTo>
                  <a:cubicBezTo>
                    <a:pt x="1" y="389"/>
                    <a:pt x="97" y="518"/>
                    <a:pt x="260" y="518"/>
                  </a:cubicBezTo>
                  <a:lnTo>
                    <a:pt x="1553" y="518"/>
                  </a:lnTo>
                  <a:cubicBezTo>
                    <a:pt x="1713" y="518"/>
                    <a:pt x="1812" y="389"/>
                    <a:pt x="1812" y="260"/>
                  </a:cubicBezTo>
                  <a:cubicBezTo>
                    <a:pt x="1812" y="97"/>
                    <a:pt x="1713" y="1"/>
                    <a:pt x="1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5"/>
            <p:cNvSpPr/>
            <p:nvPr/>
          </p:nvSpPr>
          <p:spPr>
            <a:xfrm>
              <a:off x="2702525" y="2170525"/>
              <a:ext cx="46075" cy="209375"/>
            </a:xfrm>
            <a:custGeom>
              <a:avLst/>
              <a:gdLst/>
              <a:ahLst/>
              <a:cxnLst/>
              <a:rect l="l" t="t" r="r" b="b"/>
              <a:pathLst>
                <a:path w="1843" h="8375" extrusionOk="0">
                  <a:moveTo>
                    <a:pt x="1325" y="518"/>
                  </a:moveTo>
                  <a:lnTo>
                    <a:pt x="1325" y="1553"/>
                  </a:lnTo>
                  <a:lnTo>
                    <a:pt x="518" y="1553"/>
                  </a:lnTo>
                  <a:lnTo>
                    <a:pt x="518" y="518"/>
                  </a:lnTo>
                  <a:close/>
                  <a:moveTo>
                    <a:pt x="1325" y="2101"/>
                  </a:moveTo>
                  <a:lnTo>
                    <a:pt x="1325" y="3136"/>
                  </a:lnTo>
                  <a:lnTo>
                    <a:pt x="518" y="3136"/>
                  </a:lnTo>
                  <a:lnTo>
                    <a:pt x="518" y="2101"/>
                  </a:lnTo>
                  <a:close/>
                  <a:moveTo>
                    <a:pt x="1325" y="3653"/>
                  </a:moveTo>
                  <a:lnTo>
                    <a:pt x="1325" y="4688"/>
                  </a:lnTo>
                  <a:lnTo>
                    <a:pt x="518" y="4688"/>
                  </a:lnTo>
                  <a:lnTo>
                    <a:pt x="518" y="3653"/>
                  </a:lnTo>
                  <a:close/>
                  <a:moveTo>
                    <a:pt x="1325" y="5239"/>
                  </a:moveTo>
                  <a:lnTo>
                    <a:pt x="1325" y="6274"/>
                  </a:lnTo>
                  <a:lnTo>
                    <a:pt x="518" y="6274"/>
                  </a:lnTo>
                  <a:lnTo>
                    <a:pt x="518" y="5239"/>
                  </a:lnTo>
                  <a:close/>
                  <a:moveTo>
                    <a:pt x="1325" y="6791"/>
                  </a:moveTo>
                  <a:lnTo>
                    <a:pt x="1325" y="7826"/>
                  </a:lnTo>
                  <a:lnTo>
                    <a:pt x="518" y="7826"/>
                  </a:lnTo>
                  <a:lnTo>
                    <a:pt x="518" y="6791"/>
                  </a:lnTo>
                  <a:close/>
                  <a:moveTo>
                    <a:pt x="260" y="1"/>
                  </a:moveTo>
                  <a:cubicBezTo>
                    <a:pt x="130" y="1"/>
                    <a:pt x="1" y="96"/>
                    <a:pt x="1" y="259"/>
                  </a:cubicBezTo>
                  <a:lnTo>
                    <a:pt x="1" y="8116"/>
                  </a:lnTo>
                  <a:cubicBezTo>
                    <a:pt x="1" y="8245"/>
                    <a:pt x="130" y="8375"/>
                    <a:pt x="260" y="8375"/>
                  </a:cubicBezTo>
                  <a:lnTo>
                    <a:pt x="1584" y="8375"/>
                  </a:lnTo>
                  <a:cubicBezTo>
                    <a:pt x="1714" y="8375"/>
                    <a:pt x="1843" y="8245"/>
                    <a:pt x="1843" y="8116"/>
                  </a:cubicBezTo>
                  <a:lnTo>
                    <a:pt x="1843" y="259"/>
                  </a:lnTo>
                  <a:cubicBezTo>
                    <a:pt x="1843" y="96"/>
                    <a:pt x="1714" y="1"/>
                    <a:pt x="158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5"/>
            <p:cNvSpPr/>
            <p:nvPr/>
          </p:nvSpPr>
          <p:spPr>
            <a:xfrm>
              <a:off x="2643500" y="2170525"/>
              <a:ext cx="46125" cy="209375"/>
            </a:xfrm>
            <a:custGeom>
              <a:avLst/>
              <a:gdLst/>
              <a:ahLst/>
              <a:cxnLst/>
              <a:rect l="l" t="t" r="r" b="b"/>
              <a:pathLst>
                <a:path w="1845" h="8375" extrusionOk="0">
                  <a:moveTo>
                    <a:pt x="1294" y="518"/>
                  </a:moveTo>
                  <a:lnTo>
                    <a:pt x="1294" y="1553"/>
                  </a:lnTo>
                  <a:lnTo>
                    <a:pt x="517" y="1553"/>
                  </a:lnTo>
                  <a:lnTo>
                    <a:pt x="517" y="518"/>
                  </a:lnTo>
                  <a:close/>
                  <a:moveTo>
                    <a:pt x="1294" y="2101"/>
                  </a:moveTo>
                  <a:lnTo>
                    <a:pt x="1294" y="3136"/>
                  </a:lnTo>
                  <a:lnTo>
                    <a:pt x="517" y="3136"/>
                  </a:lnTo>
                  <a:lnTo>
                    <a:pt x="517" y="2101"/>
                  </a:lnTo>
                  <a:close/>
                  <a:moveTo>
                    <a:pt x="1294" y="3653"/>
                  </a:moveTo>
                  <a:lnTo>
                    <a:pt x="1294" y="4688"/>
                  </a:lnTo>
                  <a:lnTo>
                    <a:pt x="517" y="4688"/>
                  </a:lnTo>
                  <a:lnTo>
                    <a:pt x="517" y="3653"/>
                  </a:lnTo>
                  <a:close/>
                  <a:moveTo>
                    <a:pt x="1294" y="5239"/>
                  </a:moveTo>
                  <a:lnTo>
                    <a:pt x="1294" y="6274"/>
                  </a:lnTo>
                  <a:lnTo>
                    <a:pt x="517" y="6274"/>
                  </a:lnTo>
                  <a:lnTo>
                    <a:pt x="517" y="5239"/>
                  </a:lnTo>
                  <a:close/>
                  <a:moveTo>
                    <a:pt x="1294" y="6791"/>
                  </a:moveTo>
                  <a:lnTo>
                    <a:pt x="1294" y="7826"/>
                  </a:lnTo>
                  <a:lnTo>
                    <a:pt x="517" y="7826"/>
                  </a:lnTo>
                  <a:lnTo>
                    <a:pt x="517" y="6791"/>
                  </a:lnTo>
                  <a:close/>
                  <a:moveTo>
                    <a:pt x="259" y="1"/>
                  </a:moveTo>
                  <a:cubicBezTo>
                    <a:pt x="98" y="1"/>
                    <a:pt x="0" y="96"/>
                    <a:pt x="0" y="259"/>
                  </a:cubicBezTo>
                  <a:lnTo>
                    <a:pt x="0" y="8116"/>
                  </a:lnTo>
                  <a:cubicBezTo>
                    <a:pt x="0" y="8245"/>
                    <a:pt x="98" y="8375"/>
                    <a:pt x="259" y="8375"/>
                  </a:cubicBezTo>
                  <a:lnTo>
                    <a:pt x="1552" y="8375"/>
                  </a:lnTo>
                  <a:cubicBezTo>
                    <a:pt x="1715" y="8375"/>
                    <a:pt x="1845" y="8245"/>
                    <a:pt x="1845" y="8116"/>
                  </a:cubicBezTo>
                  <a:lnTo>
                    <a:pt x="1845" y="259"/>
                  </a:lnTo>
                  <a:cubicBezTo>
                    <a:pt x="1845" y="96"/>
                    <a:pt x="1715" y="1"/>
                    <a:pt x="155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5"/>
            <p:cNvSpPr/>
            <p:nvPr/>
          </p:nvSpPr>
          <p:spPr>
            <a:xfrm>
              <a:off x="2584500" y="2170525"/>
              <a:ext cx="45300" cy="209375"/>
            </a:xfrm>
            <a:custGeom>
              <a:avLst/>
              <a:gdLst/>
              <a:ahLst/>
              <a:cxnLst/>
              <a:rect l="l" t="t" r="r" b="b"/>
              <a:pathLst>
                <a:path w="1812" h="8375" extrusionOk="0">
                  <a:moveTo>
                    <a:pt x="1294" y="518"/>
                  </a:moveTo>
                  <a:lnTo>
                    <a:pt x="1294" y="1553"/>
                  </a:lnTo>
                  <a:lnTo>
                    <a:pt x="518" y="1553"/>
                  </a:lnTo>
                  <a:lnTo>
                    <a:pt x="518" y="518"/>
                  </a:lnTo>
                  <a:close/>
                  <a:moveTo>
                    <a:pt x="1294" y="2101"/>
                  </a:moveTo>
                  <a:lnTo>
                    <a:pt x="1294" y="3136"/>
                  </a:lnTo>
                  <a:lnTo>
                    <a:pt x="518" y="3136"/>
                  </a:lnTo>
                  <a:lnTo>
                    <a:pt x="518" y="2101"/>
                  </a:lnTo>
                  <a:close/>
                  <a:moveTo>
                    <a:pt x="1294" y="3653"/>
                  </a:moveTo>
                  <a:lnTo>
                    <a:pt x="1294" y="4688"/>
                  </a:lnTo>
                  <a:lnTo>
                    <a:pt x="518" y="4688"/>
                  </a:lnTo>
                  <a:lnTo>
                    <a:pt x="518" y="3653"/>
                  </a:lnTo>
                  <a:close/>
                  <a:moveTo>
                    <a:pt x="1294" y="5239"/>
                  </a:moveTo>
                  <a:lnTo>
                    <a:pt x="1294" y="6274"/>
                  </a:lnTo>
                  <a:lnTo>
                    <a:pt x="518" y="6274"/>
                  </a:lnTo>
                  <a:lnTo>
                    <a:pt x="518" y="5239"/>
                  </a:lnTo>
                  <a:close/>
                  <a:moveTo>
                    <a:pt x="1294" y="6791"/>
                  </a:moveTo>
                  <a:lnTo>
                    <a:pt x="1294" y="7826"/>
                  </a:lnTo>
                  <a:lnTo>
                    <a:pt x="518" y="7826"/>
                  </a:lnTo>
                  <a:lnTo>
                    <a:pt x="518" y="6791"/>
                  </a:lnTo>
                  <a:close/>
                  <a:moveTo>
                    <a:pt x="260" y="1"/>
                  </a:moveTo>
                  <a:cubicBezTo>
                    <a:pt x="97" y="1"/>
                    <a:pt x="1" y="96"/>
                    <a:pt x="1" y="259"/>
                  </a:cubicBezTo>
                  <a:lnTo>
                    <a:pt x="1" y="8116"/>
                  </a:lnTo>
                  <a:cubicBezTo>
                    <a:pt x="1" y="8245"/>
                    <a:pt x="97" y="8375"/>
                    <a:pt x="260" y="8375"/>
                  </a:cubicBezTo>
                  <a:lnTo>
                    <a:pt x="1553" y="8375"/>
                  </a:lnTo>
                  <a:cubicBezTo>
                    <a:pt x="1713" y="8375"/>
                    <a:pt x="1812" y="8245"/>
                    <a:pt x="1812" y="8116"/>
                  </a:cubicBezTo>
                  <a:lnTo>
                    <a:pt x="1812" y="259"/>
                  </a:lnTo>
                  <a:cubicBezTo>
                    <a:pt x="1812" y="96"/>
                    <a:pt x="1713" y="1"/>
                    <a:pt x="15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5"/>
            <p:cNvSpPr/>
            <p:nvPr/>
          </p:nvSpPr>
          <p:spPr>
            <a:xfrm>
              <a:off x="2761525" y="2170525"/>
              <a:ext cx="46125" cy="209375"/>
            </a:xfrm>
            <a:custGeom>
              <a:avLst/>
              <a:gdLst/>
              <a:ahLst/>
              <a:cxnLst/>
              <a:rect l="l" t="t" r="r" b="b"/>
              <a:pathLst>
                <a:path w="1845" h="8375" extrusionOk="0">
                  <a:moveTo>
                    <a:pt x="1327" y="518"/>
                  </a:moveTo>
                  <a:lnTo>
                    <a:pt x="1327" y="1553"/>
                  </a:lnTo>
                  <a:lnTo>
                    <a:pt x="518" y="1553"/>
                  </a:lnTo>
                  <a:lnTo>
                    <a:pt x="518" y="518"/>
                  </a:lnTo>
                  <a:close/>
                  <a:moveTo>
                    <a:pt x="1327" y="2101"/>
                  </a:moveTo>
                  <a:lnTo>
                    <a:pt x="1327" y="3136"/>
                  </a:lnTo>
                  <a:lnTo>
                    <a:pt x="518" y="3136"/>
                  </a:lnTo>
                  <a:lnTo>
                    <a:pt x="518" y="2101"/>
                  </a:lnTo>
                  <a:close/>
                  <a:moveTo>
                    <a:pt x="1327" y="3653"/>
                  </a:moveTo>
                  <a:lnTo>
                    <a:pt x="1327" y="4688"/>
                  </a:lnTo>
                  <a:lnTo>
                    <a:pt x="518" y="4688"/>
                  </a:lnTo>
                  <a:lnTo>
                    <a:pt x="518" y="3653"/>
                  </a:lnTo>
                  <a:close/>
                  <a:moveTo>
                    <a:pt x="1327" y="5239"/>
                  </a:moveTo>
                  <a:lnTo>
                    <a:pt x="1327" y="6274"/>
                  </a:lnTo>
                  <a:lnTo>
                    <a:pt x="518" y="6274"/>
                  </a:lnTo>
                  <a:lnTo>
                    <a:pt x="518" y="5239"/>
                  </a:lnTo>
                  <a:close/>
                  <a:moveTo>
                    <a:pt x="1327" y="6791"/>
                  </a:moveTo>
                  <a:lnTo>
                    <a:pt x="1327" y="7826"/>
                  </a:lnTo>
                  <a:lnTo>
                    <a:pt x="518" y="7826"/>
                  </a:lnTo>
                  <a:lnTo>
                    <a:pt x="518" y="6791"/>
                  </a:lnTo>
                  <a:close/>
                  <a:moveTo>
                    <a:pt x="259" y="1"/>
                  </a:moveTo>
                  <a:cubicBezTo>
                    <a:pt x="130" y="1"/>
                    <a:pt x="0" y="96"/>
                    <a:pt x="0" y="259"/>
                  </a:cubicBezTo>
                  <a:lnTo>
                    <a:pt x="0" y="8116"/>
                  </a:lnTo>
                  <a:cubicBezTo>
                    <a:pt x="0" y="8245"/>
                    <a:pt x="130" y="8375"/>
                    <a:pt x="259" y="8375"/>
                  </a:cubicBezTo>
                  <a:lnTo>
                    <a:pt x="1586" y="8375"/>
                  </a:lnTo>
                  <a:cubicBezTo>
                    <a:pt x="1715" y="8375"/>
                    <a:pt x="1845" y="8245"/>
                    <a:pt x="1845" y="8116"/>
                  </a:cubicBezTo>
                  <a:lnTo>
                    <a:pt x="1845" y="259"/>
                  </a:lnTo>
                  <a:cubicBezTo>
                    <a:pt x="1845" y="96"/>
                    <a:pt x="1715" y="1"/>
                    <a:pt x="15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5"/>
            <p:cNvSpPr/>
            <p:nvPr/>
          </p:nvSpPr>
          <p:spPr>
            <a:xfrm>
              <a:off x="2820575" y="2170525"/>
              <a:ext cx="46075" cy="209375"/>
            </a:xfrm>
            <a:custGeom>
              <a:avLst/>
              <a:gdLst/>
              <a:ahLst/>
              <a:cxnLst/>
              <a:rect l="l" t="t" r="r" b="b"/>
              <a:pathLst>
                <a:path w="1843" h="8375" extrusionOk="0">
                  <a:moveTo>
                    <a:pt x="1325" y="518"/>
                  </a:moveTo>
                  <a:lnTo>
                    <a:pt x="1325" y="1553"/>
                  </a:lnTo>
                  <a:lnTo>
                    <a:pt x="518" y="1553"/>
                  </a:lnTo>
                  <a:lnTo>
                    <a:pt x="518" y="518"/>
                  </a:lnTo>
                  <a:close/>
                  <a:moveTo>
                    <a:pt x="1325" y="2101"/>
                  </a:moveTo>
                  <a:lnTo>
                    <a:pt x="1325" y="3136"/>
                  </a:lnTo>
                  <a:lnTo>
                    <a:pt x="518" y="3136"/>
                  </a:lnTo>
                  <a:lnTo>
                    <a:pt x="518" y="2101"/>
                  </a:lnTo>
                  <a:close/>
                  <a:moveTo>
                    <a:pt x="1325" y="3653"/>
                  </a:moveTo>
                  <a:lnTo>
                    <a:pt x="1325" y="4688"/>
                  </a:lnTo>
                  <a:lnTo>
                    <a:pt x="518" y="4688"/>
                  </a:lnTo>
                  <a:lnTo>
                    <a:pt x="518" y="3653"/>
                  </a:lnTo>
                  <a:close/>
                  <a:moveTo>
                    <a:pt x="1325" y="5239"/>
                  </a:moveTo>
                  <a:lnTo>
                    <a:pt x="1325" y="6274"/>
                  </a:lnTo>
                  <a:lnTo>
                    <a:pt x="518" y="6274"/>
                  </a:lnTo>
                  <a:lnTo>
                    <a:pt x="518" y="5239"/>
                  </a:lnTo>
                  <a:close/>
                  <a:moveTo>
                    <a:pt x="1325" y="6791"/>
                  </a:moveTo>
                  <a:lnTo>
                    <a:pt x="1325" y="7826"/>
                  </a:lnTo>
                  <a:lnTo>
                    <a:pt x="518" y="7826"/>
                  </a:lnTo>
                  <a:lnTo>
                    <a:pt x="518" y="6791"/>
                  </a:lnTo>
                  <a:close/>
                  <a:moveTo>
                    <a:pt x="259" y="1"/>
                  </a:moveTo>
                  <a:cubicBezTo>
                    <a:pt x="129" y="1"/>
                    <a:pt x="0" y="96"/>
                    <a:pt x="0" y="259"/>
                  </a:cubicBezTo>
                  <a:lnTo>
                    <a:pt x="0" y="8116"/>
                  </a:lnTo>
                  <a:cubicBezTo>
                    <a:pt x="0" y="8245"/>
                    <a:pt x="129" y="8375"/>
                    <a:pt x="259" y="8375"/>
                  </a:cubicBezTo>
                  <a:lnTo>
                    <a:pt x="1583" y="8375"/>
                  </a:lnTo>
                  <a:cubicBezTo>
                    <a:pt x="1713" y="8375"/>
                    <a:pt x="1842" y="8245"/>
                    <a:pt x="1842" y="8116"/>
                  </a:cubicBezTo>
                  <a:lnTo>
                    <a:pt x="1842" y="259"/>
                  </a:lnTo>
                  <a:cubicBezTo>
                    <a:pt x="1842" y="96"/>
                    <a:pt x="1713" y="1"/>
                    <a:pt x="158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5"/>
            <p:cNvSpPr/>
            <p:nvPr/>
          </p:nvSpPr>
          <p:spPr>
            <a:xfrm>
              <a:off x="2643500" y="2144650"/>
              <a:ext cx="46125" cy="12975"/>
            </a:xfrm>
            <a:custGeom>
              <a:avLst/>
              <a:gdLst/>
              <a:ahLst/>
              <a:cxnLst/>
              <a:rect l="l" t="t" r="r" b="b"/>
              <a:pathLst>
                <a:path w="1845" h="519" extrusionOk="0">
                  <a:moveTo>
                    <a:pt x="259" y="1"/>
                  </a:moveTo>
                  <a:cubicBezTo>
                    <a:pt x="98" y="1"/>
                    <a:pt x="0" y="97"/>
                    <a:pt x="0" y="260"/>
                  </a:cubicBezTo>
                  <a:cubicBezTo>
                    <a:pt x="0" y="389"/>
                    <a:pt x="98" y="518"/>
                    <a:pt x="259" y="518"/>
                  </a:cubicBezTo>
                  <a:lnTo>
                    <a:pt x="1552" y="518"/>
                  </a:lnTo>
                  <a:cubicBezTo>
                    <a:pt x="1715" y="518"/>
                    <a:pt x="1845" y="389"/>
                    <a:pt x="1845" y="260"/>
                  </a:cubicBezTo>
                  <a:cubicBezTo>
                    <a:pt x="1845" y="97"/>
                    <a:pt x="1715" y="1"/>
                    <a:pt x="155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5"/>
            <p:cNvSpPr/>
            <p:nvPr/>
          </p:nvSpPr>
          <p:spPr>
            <a:xfrm>
              <a:off x="2702525" y="2144650"/>
              <a:ext cx="46075" cy="12975"/>
            </a:xfrm>
            <a:custGeom>
              <a:avLst/>
              <a:gdLst/>
              <a:ahLst/>
              <a:cxnLst/>
              <a:rect l="l" t="t" r="r" b="b"/>
              <a:pathLst>
                <a:path w="1843" h="519" extrusionOk="0">
                  <a:moveTo>
                    <a:pt x="260" y="1"/>
                  </a:moveTo>
                  <a:cubicBezTo>
                    <a:pt x="130" y="1"/>
                    <a:pt x="1" y="97"/>
                    <a:pt x="1" y="260"/>
                  </a:cubicBezTo>
                  <a:cubicBezTo>
                    <a:pt x="1" y="389"/>
                    <a:pt x="130" y="518"/>
                    <a:pt x="260" y="518"/>
                  </a:cubicBezTo>
                  <a:lnTo>
                    <a:pt x="1584" y="518"/>
                  </a:lnTo>
                  <a:cubicBezTo>
                    <a:pt x="1714" y="518"/>
                    <a:pt x="1843" y="389"/>
                    <a:pt x="1843" y="260"/>
                  </a:cubicBezTo>
                  <a:cubicBezTo>
                    <a:pt x="1843" y="97"/>
                    <a:pt x="1714" y="1"/>
                    <a:pt x="158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5"/>
            <p:cNvSpPr/>
            <p:nvPr/>
          </p:nvSpPr>
          <p:spPr>
            <a:xfrm>
              <a:off x="2761525" y="2144650"/>
              <a:ext cx="46125" cy="12975"/>
            </a:xfrm>
            <a:custGeom>
              <a:avLst/>
              <a:gdLst/>
              <a:ahLst/>
              <a:cxnLst/>
              <a:rect l="l" t="t" r="r" b="b"/>
              <a:pathLst>
                <a:path w="1845" h="519" extrusionOk="0">
                  <a:moveTo>
                    <a:pt x="259" y="1"/>
                  </a:moveTo>
                  <a:cubicBezTo>
                    <a:pt x="130" y="1"/>
                    <a:pt x="0" y="97"/>
                    <a:pt x="0" y="260"/>
                  </a:cubicBezTo>
                  <a:cubicBezTo>
                    <a:pt x="0" y="389"/>
                    <a:pt x="130" y="518"/>
                    <a:pt x="259" y="518"/>
                  </a:cubicBezTo>
                  <a:lnTo>
                    <a:pt x="1586" y="518"/>
                  </a:lnTo>
                  <a:cubicBezTo>
                    <a:pt x="1715" y="518"/>
                    <a:pt x="1845" y="389"/>
                    <a:pt x="1845" y="260"/>
                  </a:cubicBezTo>
                  <a:cubicBezTo>
                    <a:pt x="1845" y="97"/>
                    <a:pt x="1715" y="1"/>
                    <a:pt x="158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5"/>
            <p:cNvSpPr/>
            <p:nvPr/>
          </p:nvSpPr>
          <p:spPr>
            <a:xfrm>
              <a:off x="2820575" y="2144650"/>
              <a:ext cx="46075" cy="12975"/>
            </a:xfrm>
            <a:custGeom>
              <a:avLst/>
              <a:gdLst/>
              <a:ahLst/>
              <a:cxnLst/>
              <a:rect l="l" t="t" r="r" b="b"/>
              <a:pathLst>
                <a:path w="1843" h="519" extrusionOk="0">
                  <a:moveTo>
                    <a:pt x="259" y="1"/>
                  </a:moveTo>
                  <a:cubicBezTo>
                    <a:pt x="129" y="1"/>
                    <a:pt x="0" y="97"/>
                    <a:pt x="0" y="260"/>
                  </a:cubicBezTo>
                  <a:cubicBezTo>
                    <a:pt x="0" y="389"/>
                    <a:pt x="129" y="518"/>
                    <a:pt x="259" y="518"/>
                  </a:cubicBezTo>
                  <a:lnTo>
                    <a:pt x="1583" y="518"/>
                  </a:lnTo>
                  <a:cubicBezTo>
                    <a:pt x="1713" y="518"/>
                    <a:pt x="1842" y="389"/>
                    <a:pt x="1842" y="260"/>
                  </a:cubicBezTo>
                  <a:cubicBezTo>
                    <a:pt x="1842" y="97"/>
                    <a:pt x="1713" y="1"/>
                    <a:pt x="158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5"/>
            <p:cNvSpPr/>
            <p:nvPr/>
          </p:nvSpPr>
          <p:spPr>
            <a:xfrm>
              <a:off x="2718700" y="2392800"/>
              <a:ext cx="12975" cy="12975"/>
            </a:xfrm>
            <a:custGeom>
              <a:avLst/>
              <a:gdLst/>
              <a:ahLst/>
              <a:cxnLst/>
              <a:rect l="l" t="t" r="r" b="b"/>
              <a:pathLst>
                <a:path w="519" h="519" extrusionOk="0">
                  <a:moveTo>
                    <a:pt x="259" y="1"/>
                  </a:moveTo>
                  <a:cubicBezTo>
                    <a:pt x="130" y="1"/>
                    <a:pt x="1" y="99"/>
                    <a:pt x="1" y="260"/>
                  </a:cubicBezTo>
                  <a:cubicBezTo>
                    <a:pt x="1" y="389"/>
                    <a:pt x="130" y="518"/>
                    <a:pt x="259" y="518"/>
                  </a:cubicBezTo>
                  <a:cubicBezTo>
                    <a:pt x="420" y="518"/>
                    <a:pt x="518" y="389"/>
                    <a:pt x="518" y="260"/>
                  </a:cubicBezTo>
                  <a:cubicBezTo>
                    <a:pt x="518" y="99"/>
                    <a:pt x="420"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8" name="Google Shape;4248;p55"/>
          <p:cNvGrpSpPr/>
          <p:nvPr/>
        </p:nvGrpSpPr>
        <p:grpSpPr>
          <a:xfrm>
            <a:off x="3263575" y="2077525"/>
            <a:ext cx="358125" cy="321775"/>
            <a:chOff x="3263575" y="2077525"/>
            <a:chExt cx="358125" cy="321775"/>
          </a:xfrm>
        </p:grpSpPr>
        <p:sp>
          <p:nvSpPr>
            <p:cNvPr id="4249" name="Google Shape;4249;p55"/>
            <p:cNvSpPr/>
            <p:nvPr/>
          </p:nvSpPr>
          <p:spPr>
            <a:xfrm>
              <a:off x="3263575" y="2077525"/>
              <a:ext cx="358125" cy="321775"/>
            </a:xfrm>
            <a:custGeom>
              <a:avLst/>
              <a:gdLst/>
              <a:ahLst/>
              <a:cxnLst/>
              <a:rect l="l" t="t" r="r" b="b"/>
              <a:pathLst>
                <a:path w="14325" h="12871" extrusionOk="0">
                  <a:moveTo>
                    <a:pt x="7146" y="552"/>
                  </a:moveTo>
                  <a:cubicBezTo>
                    <a:pt x="7309" y="552"/>
                    <a:pt x="7438" y="681"/>
                    <a:pt x="7438" y="841"/>
                  </a:cubicBezTo>
                  <a:cubicBezTo>
                    <a:pt x="7438" y="1004"/>
                    <a:pt x="7309" y="1134"/>
                    <a:pt x="7146" y="1134"/>
                  </a:cubicBezTo>
                  <a:cubicBezTo>
                    <a:pt x="7016" y="1134"/>
                    <a:pt x="6887" y="1004"/>
                    <a:pt x="6887" y="841"/>
                  </a:cubicBezTo>
                  <a:cubicBezTo>
                    <a:pt x="6887" y="681"/>
                    <a:pt x="7016" y="552"/>
                    <a:pt x="7146" y="552"/>
                  </a:cubicBezTo>
                  <a:close/>
                  <a:moveTo>
                    <a:pt x="7922" y="1198"/>
                  </a:moveTo>
                  <a:lnTo>
                    <a:pt x="8957" y="2233"/>
                  </a:lnTo>
                  <a:lnTo>
                    <a:pt x="5368" y="2233"/>
                  </a:lnTo>
                  <a:lnTo>
                    <a:pt x="6403" y="1198"/>
                  </a:lnTo>
                  <a:cubicBezTo>
                    <a:pt x="6533" y="1488"/>
                    <a:pt x="6822" y="1682"/>
                    <a:pt x="7146" y="1682"/>
                  </a:cubicBezTo>
                  <a:cubicBezTo>
                    <a:pt x="7503" y="1682"/>
                    <a:pt x="7792" y="1488"/>
                    <a:pt x="7922" y="1198"/>
                  </a:cubicBezTo>
                  <a:close/>
                  <a:moveTo>
                    <a:pt x="10801" y="10641"/>
                  </a:moveTo>
                  <a:lnTo>
                    <a:pt x="10801" y="11189"/>
                  </a:lnTo>
                  <a:lnTo>
                    <a:pt x="9120" y="11189"/>
                  </a:lnTo>
                  <a:lnTo>
                    <a:pt x="9120" y="10641"/>
                  </a:lnTo>
                  <a:close/>
                  <a:moveTo>
                    <a:pt x="12741" y="2815"/>
                  </a:moveTo>
                  <a:cubicBezTo>
                    <a:pt x="12902" y="2815"/>
                    <a:pt x="13031" y="2911"/>
                    <a:pt x="13031" y="3074"/>
                  </a:cubicBezTo>
                  <a:lnTo>
                    <a:pt x="13031" y="11189"/>
                  </a:lnTo>
                  <a:lnTo>
                    <a:pt x="12483" y="11189"/>
                  </a:lnTo>
                  <a:lnTo>
                    <a:pt x="12483" y="3656"/>
                  </a:lnTo>
                  <a:cubicBezTo>
                    <a:pt x="12483" y="3493"/>
                    <a:pt x="12353" y="3364"/>
                    <a:pt x="12190" y="3364"/>
                  </a:cubicBezTo>
                  <a:lnTo>
                    <a:pt x="8408" y="3364"/>
                  </a:lnTo>
                  <a:cubicBezTo>
                    <a:pt x="8279" y="3364"/>
                    <a:pt x="8149" y="3493"/>
                    <a:pt x="8149" y="3656"/>
                  </a:cubicBezTo>
                  <a:cubicBezTo>
                    <a:pt x="8149" y="3785"/>
                    <a:pt x="8279" y="3915"/>
                    <a:pt x="8408" y="3915"/>
                  </a:cubicBezTo>
                  <a:lnTo>
                    <a:pt x="11900" y="3915"/>
                  </a:lnTo>
                  <a:lnTo>
                    <a:pt x="11900" y="11189"/>
                  </a:lnTo>
                  <a:lnTo>
                    <a:pt x="11349" y="11189"/>
                  </a:lnTo>
                  <a:lnTo>
                    <a:pt x="11349" y="10641"/>
                  </a:lnTo>
                  <a:cubicBezTo>
                    <a:pt x="11349" y="10317"/>
                    <a:pt x="11091" y="10059"/>
                    <a:pt x="10801" y="10059"/>
                  </a:cubicBezTo>
                  <a:lnTo>
                    <a:pt x="9120" y="10059"/>
                  </a:lnTo>
                  <a:cubicBezTo>
                    <a:pt x="8796" y="10059"/>
                    <a:pt x="8569" y="10317"/>
                    <a:pt x="8569" y="10641"/>
                  </a:cubicBezTo>
                  <a:lnTo>
                    <a:pt x="8569" y="11189"/>
                  </a:lnTo>
                  <a:lnTo>
                    <a:pt x="2425" y="11189"/>
                  </a:lnTo>
                  <a:lnTo>
                    <a:pt x="2425" y="3915"/>
                  </a:lnTo>
                  <a:lnTo>
                    <a:pt x="5917" y="3915"/>
                  </a:lnTo>
                  <a:cubicBezTo>
                    <a:pt x="6046" y="3915"/>
                    <a:pt x="6176" y="3785"/>
                    <a:pt x="6176" y="3656"/>
                  </a:cubicBezTo>
                  <a:cubicBezTo>
                    <a:pt x="6176" y="3493"/>
                    <a:pt x="6046" y="3364"/>
                    <a:pt x="5917" y="3364"/>
                  </a:cubicBezTo>
                  <a:lnTo>
                    <a:pt x="2135" y="3364"/>
                  </a:lnTo>
                  <a:cubicBezTo>
                    <a:pt x="1972" y="3364"/>
                    <a:pt x="1843" y="3493"/>
                    <a:pt x="1843" y="3656"/>
                  </a:cubicBezTo>
                  <a:lnTo>
                    <a:pt x="1843" y="11189"/>
                  </a:lnTo>
                  <a:lnTo>
                    <a:pt x="1294" y="11189"/>
                  </a:lnTo>
                  <a:lnTo>
                    <a:pt x="1294" y="3074"/>
                  </a:lnTo>
                  <a:cubicBezTo>
                    <a:pt x="1294" y="2911"/>
                    <a:pt x="1423" y="2815"/>
                    <a:pt x="1584" y="2815"/>
                  </a:cubicBezTo>
                  <a:close/>
                  <a:moveTo>
                    <a:pt x="13742" y="11740"/>
                  </a:moveTo>
                  <a:lnTo>
                    <a:pt x="13742" y="12289"/>
                  </a:lnTo>
                  <a:lnTo>
                    <a:pt x="549" y="12289"/>
                  </a:lnTo>
                  <a:lnTo>
                    <a:pt x="549" y="11740"/>
                  </a:lnTo>
                  <a:close/>
                  <a:moveTo>
                    <a:pt x="7146" y="1"/>
                  </a:moveTo>
                  <a:cubicBezTo>
                    <a:pt x="6921" y="1"/>
                    <a:pt x="6727" y="99"/>
                    <a:pt x="6564" y="228"/>
                  </a:cubicBezTo>
                  <a:lnTo>
                    <a:pt x="6564" y="259"/>
                  </a:lnTo>
                  <a:lnTo>
                    <a:pt x="4592" y="2233"/>
                  </a:lnTo>
                  <a:lnTo>
                    <a:pt x="1584" y="2233"/>
                  </a:lnTo>
                  <a:cubicBezTo>
                    <a:pt x="1100" y="2233"/>
                    <a:pt x="743" y="2621"/>
                    <a:pt x="743" y="3074"/>
                  </a:cubicBezTo>
                  <a:lnTo>
                    <a:pt x="743" y="11189"/>
                  </a:lnTo>
                  <a:lnTo>
                    <a:pt x="549" y="11189"/>
                  </a:lnTo>
                  <a:cubicBezTo>
                    <a:pt x="259" y="11189"/>
                    <a:pt x="1" y="11448"/>
                    <a:pt x="1" y="11740"/>
                  </a:cubicBezTo>
                  <a:lnTo>
                    <a:pt x="1" y="12289"/>
                  </a:lnTo>
                  <a:cubicBezTo>
                    <a:pt x="1" y="12612"/>
                    <a:pt x="259" y="12871"/>
                    <a:pt x="549" y="12871"/>
                  </a:cubicBezTo>
                  <a:lnTo>
                    <a:pt x="13742" y="12871"/>
                  </a:lnTo>
                  <a:cubicBezTo>
                    <a:pt x="14066" y="12871"/>
                    <a:pt x="14324" y="12612"/>
                    <a:pt x="14324" y="12289"/>
                  </a:cubicBezTo>
                  <a:lnTo>
                    <a:pt x="14324" y="11740"/>
                  </a:lnTo>
                  <a:cubicBezTo>
                    <a:pt x="14324" y="11448"/>
                    <a:pt x="14066" y="11189"/>
                    <a:pt x="13742" y="11189"/>
                  </a:cubicBezTo>
                  <a:lnTo>
                    <a:pt x="13582" y="11189"/>
                  </a:lnTo>
                  <a:lnTo>
                    <a:pt x="13582" y="3074"/>
                  </a:lnTo>
                  <a:cubicBezTo>
                    <a:pt x="13582" y="2621"/>
                    <a:pt x="13225" y="2233"/>
                    <a:pt x="12741" y="2233"/>
                  </a:cubicBezTo>
                  <a:lnTo>
                    <a:pt x="9733" y="2233"/>
                  </a:lnTo>
                  <a:lnTo>
                    <a:pt x="7761" y="259"/>
                  </a:lnTo>
                  <a:lnTo>
                    <a:pt x="7728" y="228"/>
                  </a:lnTo>
                  <a:cubicBezTo>
                    <a:pt x="7598" y="99"/>
                    <a:pt x="7373" y="1"/>
                    <a:pt x="714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5"/>
            <p:cNvSpPr/>
            <p:nvPr/>
          </p:nvSpPr>
          <p:spPr>
            <a:xfrm>
              <a:off x="3365450" y="2231125"/>
              <a:ext cx="42050" cy="70400"/>
            </a:xfrm>
            <a:custGeom>
              <a:avLst/>
              <a:gdLst/>
              <a:ahLst/>
              <a:cxnLst/>
              <a:rect l="l" t="t" r="r" b="b"/>
              <a:pathLst>
                <a:path w="1682" h="2816" extrusionOk="0">
                  <a:moveTo>
                    <a:pt x="841" y="583"/>
                  </a:moveTo>
                  <a:cubicBezTo>
                    <a:pt x="1001" y="583"/>
                    <a:pt x="1131" y="681"/>
                    <a:pt x="1131" y="841"/>
                  </a:cubicBezTo>
                  <a:lnTo>
                    <a:pt x="1131" y="1423"/>
                  </a:lnTo>
                  <a:lnTo>
                    <a:pt x="582" y="1423"/>
                  </a:lnTo>
                  <a:lnTo>
                    <a:pt x="582" y="841"/>
                  </a:lnTo>
                  <a:cubicBezTo>
                    <a:pt x="582" y="681"/>
                    <a:pt x="711" y="583"/>
                    <a:pt x="841" y="583"/>
                  </a:cubicBezTo>
                  <a:close/>
                  <a:moveTo>
                    <a:pt x="841" y="1"/>
                  </a:moveTo>
                  <a:cubicBezTo>
                    <a:pt x="388" y="1"/>
                    <a:pt x="0" y="389"/>
                    <a:pt x="0" y="841"/>
                  </a:cubicBezTo>
                  <a:lnTo>
                    <a:pt x="0" y="2523"/>
                  </a:lnTo>
                  <a:cubicBezTo>
                    <a:pt x="0" y="2686"/>
                    <a:pt x="129" y="2815"/>
                    <a:pt x="290" y="2815"/>
                  </a:cubicBezTo>
                  <a:cubicBezTo>
                    <a:pt x="453" y="2815"/>
                    <a:pt x="582" y="2686"/>
                    <a:pt x="582" y="2523"/>
                  </a:cubicBezTo>
                  <a:lnTo>
                    <a:pt x="582" y="1974"/>
                  </a:lnTo>
                  <a:lnTo>
                    <a:pt x="1131" y="1974"/>
                  </a:lnTo>
                  <a:lnTo>
                    <a:pt x="1131" y="2523"/>
                  </a:lnTo>
                  <a:cubicBezTo>
                    <a:pt x="1131" y="2686"/>
                    <a:pt x="1260" y="2815"/>
                    <a:pt x="1423" y="2815"/>
                  </a:cubicBezTo>
                  <a:cubicBezTo>
                    <a:pt x="1552" y="2815"/>
                    <a:pt x="1682" y="2686"/>
                    <a:pt x="1682" y="2523"/>
                  </a:cubicBezTo>
                  <a:lnTo>
                    <a:pt x="1682" y="841"/>
                  </a:lnTo>
                  <a:cubicBezTo>
                    <a:pt x="1682" y="389"/>
                    <a:pt x="1325" y="1"/>
                    <a:pt x="8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5"/>
            <p:cNvSpPr/>
            <p:nvPr/>
          </p:nvSpPr>
          <p:spPr>
            <a:xfrm>
              <a:off x="3477775" y="2231125"/>
              <a:ext cx="42075" cy="70400"/>
            </a:xfrm>
            <a:custGeom>
              <a:avLst/>
              <a:gdLst/>
              <a:ahLst/>
              <a:cxnLst/>
              <a:rect l="l" t="t" r="r" b="b"/>
              <a:pathLst>
                <a:path w="1683" h="2816" extrusionOk="0">
                  <a:moveTo>
                    <a:pt x="841" y="1"/>
                  </a:moveTo>
                  <a:cubicBezTo>
                    <a:pt x="358" y="1"/>
                    <a:pt x="1" y="389"/>
                    <a:pt x="1" y="841"/>
                  </a:cubicBezTo>
                  <a:lnTo>
                    <a:pt x="1" y="1974"/>
                  </a:lnTo>
                  <a:cubicBezTo>
                    <a:pt x="1" y="2427"/>
                    <a:pt x="358" y="2815"/>
                    <a:pt x="841" y="2815"/>
                  </a:cubicBezTo>
                  <a:cubicBezTo>
                    <a:pt x="1294" y="2815"/>
                    <a:pt x="1682" y="2427"/>
                    <a:pt x="1682" y="1974"/>
                  </a:cubicBezTo>
                  <a:cubicBezTo>
                    <a:pt x="1682" y="1811"/>
                    <a:pt x="1553" y="1682"/>
                    <a:pt x="1392" y="1682"/>
                  </a:cubicBezTo>
                  <a:cubicBezTo>
                    <a:pt x="1229" y="1682"/>
                    <a:pt x="1100" y="1811"/>
                    <a:pt x="1100" y="1974"/>
                  </a:cubicBezTo>
                  <a:cubicBezTo>
                    <a:pt x="1100" y="2135"/>
                    <a:pt x="971" y="2233"/>
                    <a:pt x="841" y="2233"/>
                  </a:cubicBezTo>
                  <a:cubicBezTo>
                    <a:pt x="681" y="2233"/>
                    <a:pt x="552" y="2135"/>
                    <a:pt x="552" y="1974"/>
                  </a:cubicBezTo>
                  <a:lnTo>
                    <a:pt x="552" y="841"/>
                  </a:lnTo>
                  <a:cubicBezTo>
                    <a:pt x="552" y="681"/>
                    <a:pt x="681" y="583"/>
                    <a:pt x="841" y="583"/>
                  </a:cubicBezTo>
                  <a:cubicBezTo>
                    <a:pt x="971" y="583"/>
                    <a:pt x="1100" y="681"/>
                    <a:pt x="1100" y="841"/>
                  </a:cubicBezTo>
                  <a:cubicBezTo>
                    <a:pt x="1100" y="1004"/>
                    <a:pt x="1229" y="1134"/>
                    <a:pt x="1392" y="1134"/>
                  </a:cubicBezTo>
                  <a:cubicBezTo>
                    <a:pt x="1553" y="1134"/>
                    <a:pt x="1682" y="1004"/>
                    <a:pt x="1682" y="841"/>
                  </a:cubicBezTo>
                  <a:cubicBezTo>
                    <a:pt x="1682" y="389"/>
                    <a:pt x="1294" y="1"/>
                    <a:pt x="84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5"/>
            <p:cNvSpPr/>
            <p:nvPr/>
          </p:nvSpPr>
          <p:spPr>
            <a:xfrm>
              <a:off x="3422025" y="2231125"/>
              <a:ext cx="41225" cy="70400"/>
            </a:xfrm>
            <a:custGeom>
              <a:avLst/>
              <a:gdLst/>
              <a:ahLst/>
              <a:cxnLst/>
              <a:rect l="l" t="t" r="r" b="b"/>
              <a:pathLst>
                <a:path w="1649" h="2816" extrusionOk="0">
                  <a:moveTo>
                    <a:pt x="808" y="583"/>
                  </a:moveTo>
                  <a:cubicBezTo>
                    <a:pt x="971" y="583"/>
                    <a:pt x="1100" y="681"/>
                    <a:pt x="1100" y="841"/>
                  </a:cubicBezTo>
                  <a:cubicBezTo>
                    <a:pt x="1100" y="1004"/>
                    <a:pt x="971" y="1134"/>
                    <a:pt x="808" y="1134"/>
                  </a:cubicBezTo>
                  <a:lnTo>
                    <a:pt x="549" y="1134"/>
                  </a:lnTo>
                  <a:lnTo>
                    <a:pt x="549" y="583"/>
                  </a:lnTo>
                  <a:close/>
                  <a:moveTo>
                    <a:pt x="808" y="1682"/>
                  </a:moveTo>
                  <a:cubicBezTo>
                    <a:pt x="971" y="1682"/>
                    <a:pt x="1100" y="1811"/>
                    <a:pt x="1100" y="1974"/>
                  </a:cubicBezTo>
                  <a:cubicBezTo>
                    <a:pt x="1100" y="2135"/>
                    <a:pt x="971" y="2233"/>
                    <a:pt x="808" y="2233"/>
                  </a:cubicBezTo>
                  <a:lnTo>
                    <a:pt x="549" y="2233"/>
                  </a:lnTo>
                  <a:lnTo>
                    <a:pt x="549" y="1682"/>
                  </a:lnTo>
                  <a:close/>
                  <a:moveTo>
                    <a:pt x="259" y="1"/>
                  </a:moveTo>
                  <a:cubicBezTo>
                    <a:pt x="96" y="1"/>
                    <a:pt x="1" y="130"/>
                    <a:pt x="1" y="293"/>
                  </a:cubicBezTo>
                  <a:lnTo>
                    <a:pt x="1" y="2523"/>
                  </a:lnTo>
                  <a:cubicBezTo>
                    <a:pt x="1" y="2686"/>
                    <a:pt x="96" y="2815"/>
                    <a:pt x="259" y="2815"/>
                  </a:cubicBezTo>
                  <a:lnTo>
                    <a:pt x="808" y="2815"/>
                  </a:lnTo>
                  <a:cubicBezTo>
                    <a:pt x="1294" y="2815"/>
                    <a:pt x="1648" y="2427"/>
                    <a:pt x="1648" y="1974"/>
                  </a:cubicBezTo>
                  <a:cubicBezTo>
                    <a:pt x="1648" y="1747"/>
                    <a:pt x="1584" y="1553"/>
                    <a:pt x="1454" y="1423"/>
                  </a:cubicBezTo>
                  <a:cubicBezTo>
                    <a:pt x="1584" y="1263"/>
                    <a:pt x="1648" y="1069"/>
                    <a:pt x="1648" y="841"/>
                  </a:cubicBezTo>
                  <a:cubicBezTo>
                    <a:pt x="1648" y="389"/>
                    <a:pt x="1294" y="1"/>
                    <a:pt x="8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5"/>
            <p:cNvSpPr/>
            <p:nvPr/>
          </p:nvSpPr>
          <p:spPr>
            <a:xfrm>
              <a:off x="3435750" y="2161600"/>
              <a:ext cx="13800" cy="13800"/>
            </a:xfrm>
            <a:custGeom>
              <a:avLst/>
              <a:gdLst/>
              <a:ahLst/>
              <a:cxnLst/>
              <a:rect l="l" t="t" r="r" b="b"/>
              <a:pathLst>
                <a:path w="552" h="552" extrusionOk="0">
                  <a:moveTo>
                    <a:pt x="259" y="1"/>
                  </a:moveTo>
                  <a:cubicBezTo>
                    <a:pt x="129" y="1"/>
                    <a:pt x="0" y="130"/>
                    <a:pt x="0" y="293"/>
                  </a:cubicBezTo>
                  <a:cubicBezTo>
                    <a:pt x="0" y="422"/>
                    <a:pt x="129" y="552"/>
                    <a:pt x="259" y="552"/>
                  </a:cubicBezTo>
                  <a:cubicBezTo>
                    <a:pt x="422" y="552"/>
                    <a:pt x="551" y="422"/>
                    <a:pt x="551" y="293"/>
                  </a:cubicBezTo>
                  <a:cubicBezTo>
                    <a:pt x="551" y="130"/>
                    <a:pt x="422"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55"/>
          <p:cNvGrpSpPr/>
          <p:nvPr/>
        </p:nvGrpSpPr>
        <p:grpSpPr>
          <a:xfrm>
            <a:off x="4039650" y="2074300"/>
            <a:ext cx="330650" cy="328225"/>
            <a:chOff x="4039650" y="2074300"/>
            <a:chExt cx="330650" cy="328225"/>
          </a:xfrm>
        </p:grpSpPr>
        <p:sp>
          <p:nvSpPr>
            <p:cNvPr id="4255" name="Google Shape;4255;p55"/>
            <p:cNvSpPr/>
            <p:nvPr/>
          </p:nvSpPr>
          <p:spPr>
            <a:xfrm>
              <a:off x="4292650" y="2088075"/>
              <a:ext cx="77650" cy="300750"/>
            </a:xfrm>
            <a:custGeom>
              <a:avLst/>
              <a:gdLst/>
              <a:ahLst/>
              <a:cxnLst/>
              <a:rect l="l" t="t" r="r" b="b"/>
              <a:pathLst>
                <a:path w="3106" h="12030" extrusionOk="0">
                  <a:moveTo>
                    <a:pt x="1587" y="518"/>
                  </a:moveTo>
                  <a:cubicBezTo>
                    <a:pt x="1716" y="518"/>
                    <a:pt x="1812" y="613"/>
                    <a:pt x="1812" y="743"/>
                  </a:cubicBezTo>
                  <a:lnTo>
                    <a:pt x="2070" y="8698"/>
                  </a:lnTo>
                  <a:lnTo>
                    <a:pt x="1100" y="8698"/>
                  </a:lnTo>
                  <a:lnTo>
                    <a:pt x="1359" y="743"/>
                  </a:lnTo>
                  <a:cubicBezTo>
                    <a:pt x="1359" y="613"/>
                    <a:pt x="1457" y="518"/>
                    <a:pt x="1587" y="518"/>
                  </a:cubicBezTo>
                  <a:close/>
                  <a:moveTo>
                    <a:pt x="2233" y="9184"/>
                  </a:moveTo>
                  <a:cubicBezTo>
                    <a:pt x="2363" y="9378"/>
                    <a:pt x="2427" y="9572"/>
                    <a:pt x="2458" y="9732"/>
                  </a:cubicBezTo>
                  <a:cubicBezTo>
                    <a:pt x="2422" y="9729"/>
                    <a:pt x="2387" y="9728"/>
                    <a:pt x="2353" y="9728"/>
                  </a:cubicBezTo>
                  <a:cubicBezTo>
                    <a:pt x="2052" y="9728"/>
                    <a:pt x="1822" y="9844"/>
                    <a:pt x="1618" y="9960"/>
                  </a:cubicBezTo>
                  <a:cubicBezTo>
                    <a:pt x="1424" y="10056"/>
                    <a:pt x="1263" y="10154"/>
                    <a:pt x="940" y="10154"/>
                  </a:cubicBezTo>
                  <a:cubicBezTo>
                    <a:pt x="811" y="9926"/>
                    <a:pt x="777" y="9668"/>
                    <a:pt x="1005" y="9184"/>
                  </a:cubicBezTo>
                  <a:close/>
                  <a:moveTo>
                    <a:pt x="2339" y="10242"/>
                  </a:moveTo>
                  <a:cubicBezTo>
                    <a:pt x="2376" y="10242"/>
                    <a:pt x="2415" y="10245"/>
                    <a:pt x="2458" y="10250"/>
                  </a:cubicBezTo>
                  <a:cubicBezTo>
                    <a:pt x="2458" y="10314"/>
                    <a:pt x="2458" y="10348"/>
                    <a:pt x="2427" y="10379"/>
                  </a:cubicBezTo>
                  <a:cubicBezTo>
                    <a:pt x="2329" y="10832"/>
                    <a:pt x="2070" y="11189"/>
                    <a:pt x="1812" y="11383"/>
                  </a:cubicBezTo>
                  <a:cubicBezTo>
                    <a:pt x="1716" y="11059"/>
                    <a:pt x="1522" y="10832"/>
                    <a:pt x="1359" y="10607"/>
                  </a:cubicBezTo>
                  <a:cubicBezTo>
                    <a:pt x="1553" y="10573"/>
                    <a:pt x="1716" y="10477"/>
                    <a:pt x="1845" y="10413"/>
                  </a:cubicBezTo>
                  <a:cubicBezTo>
                    <a:pt x="2033" y="10305"/>
                    <a:pt x="2154" y="10242"/>
                    <a:pt x="2339" y="10242"/>
                  </a:cubicBezTo>
                  <a:close/>
                  <a:moveTo>
                    <a:pt x="1587" y="0"/>
                  </a:moveTo>
                  <a:cubicBezTo>
                    <a:pt x="1199" y="0"/>
                    <a:pt x="875" y="324"/>
                    <a:pt x="842" y="743"/>
                  </a:cubicBezTo>
                  <a:lnTo>
                    <a:pt x="583" y="8861"/>
                  </a:lnTo>
                  <a:cubicBezTo>
                    <a:pt x="1" y="9926"/>
                    <a:pt x="487" y="10444"/>
                    <a:pt x="842" y="10832"/>
                  </a:cubicBezTo>
                  <a:cubicBezTo>
                    <a:pt x="1100" y="11124"/>
                    <a:pt x="1328" y="11349"/>
                    <a:pt x="1328" y="11771"/>
                  </a:cubicBezTo>
                  <a:cubicBezTo>
                    <a:pt x="1328" y="11836"/>
                    <a:pt x="1359" y="11931"/>
                    <a:pt x="1424" y="11965"/>
                  </a:cubicBezTo>
                  <a:cubicBezTo>
                    <a:pt x="1488" y="11996"/>
                    <a:pt x="1522" y="12030"/>
                    <a:pt x="1587" y="12030"/>
                  </a:cubicBezTo>
                  <a:cubicBezTo>
                    <a:pt x="1618" y="12030"/>
                    <a:pt x="1651" y="12030"/>
                    <a:pt x="1651" y="11996"/>
                  </a:cubicBezTo>
                  <a:cubicBezTo>
                    <a:pt x="2200" y="11867"/>
                    <a:pt x="2751" y="11220"/>
                    <a:pt x="2945" y="10508"/>
                  </a:cubicBezTo>
                  <a:cubicBezTo>
                    <a:pt x="3105" y="9862"/>
                    <a:pt x="2976" y="9280"/>
                    <a:pt x="2588" y="8827"/>
                  </a:cubicBezTo>
                  <a:lnTo>
                    <a:pt x="2329" y="743"/>
                  </a:lnTo>
                  <a:cubicBezTo>
                    <a:pt x="2329" y="324"/>
                    <a:pt x="2006" y="0"/>
                    <a:pt x="158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5"/>
            <p:cNvSpPr/>
            <p:nvPr/>
          </p:nvSpPr>
          <p:spPr>
            <a:xfrm>
              <a:off x="4039650" y="2074300"/>
              <a:ext cx="243325" cy="328225"/>
            </a:xfrm>
            <a:custGeom>
              <a:avLst/>
              <a:gdLst/>
              <a:ahLst/>
              <a:cxnLst/>
              <a:rect l="l" t="t" r="r" b="b"/>
              <a:pathLst>
                <a:path w="9733" h="13129" extrusionOk="0">
                  <a:moveTo>
                    <a:pt x="8957" y="518"/>
                  </a:moveTo>
                  <a:cubicBezTo>
                    <a:pt x="9120" y="518"/>
                    <a:pt x="9215" y="616"/>
                    <a:pt x="9215" y="776"/>
                  </a:cubicBezTo>
                  <a:lnTo>
                    <a:pt x="9215" y="12353"/>
                  </a:lnTo>
                  <a:cubicBezTo>
                    <a:pt x="9215" y="12516"/>
                    <a:pt x="9120" y="12612"/>
                    <a:pt x="8957" y="12612"/>
                  </a:cubicBezTo>
                  <a:lnTo>
                    <a:pt x="743" y="12612"/>
                  </a:lnTo>
                  <a:cubicBezTo>
                    <a:pt x="614" y="12612"/>
                    <a:pt x="485" y="12516"/>
                    <a:pt x="485" y="12353"/>
                  </a:cubicBezTo>
                  <a:lnTo>
                    <a:pt x="485" y="776"/>
                  </a:lnTo>
                  <a:cubicBezTo>
                    <a:pt x="485" y="616"/>
                    <a:pt x="614" y="518"/>
                    <a:pt x="743" y="518"/>
                  </a:cubicBezTo>
                  <a:close/>
                  <a:moveTo>
                    <a:pt x="743" y="0"/>
                  </a:moveTo>
                  <a:cubicBezTo>
                    <a:pt x="324" y="0"/>
                    <a:pt x="1" y="324"/>
                    <a:pt x="1" y="776"/>
                  </a:cubicBezTo>
                  <a:lnTo>
                    <a:pt x="1" y="12353"/>
                  </a:lnTo>
                  <a:cubicBezTo>
                    <a:pt x="1" y="12775"/>
                    <a:pt x="324" y="13129"/>
                    <a:pt x="743" y="13129"/>
                  </a:cubicBezTo>
                  <a:lnTo>
                    <a:pt x="8957" y="13129"/>
                  </a:lnTo>
                  <a:cubicBezTo>
                    <a:pt x="9409" y="13129"/>
                    <a:pt x="9733" y="12775"/>
                    <a:pt x="9733" y="12353"/>
                  </a:cubicBezTo>
                  <a:lnTo>
                    <a:pt x="9733" y="776"/>
                  </a:lnTo>
                  <a:cubicBezTo>
                    <a:pt x="9733" y="324"/>
                    <a:pt x="9409" y="0"/>
                    <a:pt x="89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5"/>
            <p:cNvSpPr/>
            <p:nvPr/>
          </p:nvSpPr>
          <p:spPr>
            <a:xfrm>
              <a:off x="4143125" y="2100175"/>
              <a:ext cx="38850" cy="276500"/>
            </a:xfrm>
            <a:custGeom>
              <a:avLst/>
              <a:gdLst/>
              <a:ahLst/>
              <a:cxnLst/>
              <a:rect l="l" t="t" r="r" b="b"/>
              <a:pathLst>
                <a:path w="1554" h="11060" extrusionOk="0">
                  <a:moveTo>
                    <a:pt x="777" y="0"/>
                  </a:moveTo>
                  <a:cubicBezTo>
                    <a:pt x="355" y="0"/>
                    <a:pt x="1" y="323"/>
                    <a:pt x="1" y="745"/>
                  </a:cubicBezTo>
                  <a:lnTo>
                    <a:pt x="1" y="4367"/>
                  </a:lnTo>
                  <a:cubicBezTo>
                    <a:pt x="1" y="4527"/>
                    <a:pt x="130" y="4626"/>
                    <a:pt x="260" y="4626"/>
                  </a:cubicBezTo>
                  <a:cubicBezTo>
                    <a:pt x="420" y="4626"/>
                    <a:pt x="518" y="4527"/>
                    <a:pt x="518" y="4367"/>
                  </a:cubicBezTo>
                  <a:lnTo>
                    <a:pt x="518" y="745"/>
                  </a:lnTo>
                  <a:cubicBezTo>
                    <a:pt x="518" y="616"/>
                    <a:pt x="648" y="486"/>
                    <a:pt x="777" y="486"/>
                  </a:cubicBezTo>
                  <a:cubicBezTo>
                    <a:pt x="937" y="486"/>
                    <a:pt x="1036" y="616"/>
                    <a:pt x="1036" y="745"/>
                  </a:cubicBezTo>
                  <a:lnTo>
                    <a:pt x="1036" y="10317"/>
                  </a:lnTo>
                  <a:cubicBezTo>
                    <a:pt x="1036" y="10446"/>
                    <a:pt x="937" y="10575"/>
                    <a:pt x="777" y="10575"/>
                  </a:cubicBezTo>
                  <a:cubicBezTo>
                    <a:pt x="648" y="10575"/>
                    <a:pt x="518" y="10446"/>
                    <a:pt x="518" y="10317"/>
                  </a:cubicBezTo>
                  <a:lnTo>
                    <a:pt x="518" y="6695"/>
                  </a:lnTo>
                  <a:cubicBezTo>
                    <a:pt x="518" y="6532"/>
                    <a:pt x="420" y="6436"/>
                    <a:pt x="260" y="6436"/>
                  </a:cubicBezTo>
                  <a:cubicBezTo>
                    <a:pt x="130" y="6436"/>
                    <a:pt x="1" y="6532"/>
                    <a:pt x="1" y="6695"/>
                  </a:cubicBezTo>
                  <a:lnTo>
                    <a:pt x="1" y="10317"/>
                  </a:lnTo>
                  <a:cubicBezTo>
                    <a:pt x="1" y="10736"/>
                    <a:pt x="355" y="11059"/>
                    <a:pt x="777" y="11059"/>
                  </a:cubicBezTo>
                  <a:cubicBezTo>
                    <a:pt x="1196" y="11059"/>
                    <a:pt x="1553" y="10736"/>
                    <a:pt x="1553" y="10317"/>
                  </a:cubicBezTo>
                  <a:lnTo>
                    <a:pt x="1553" y="745"/>
                  </a:lnTo>
                  <a:cubicBezTo>
                    <a:pt x="1553" y="323"/>
                    <a:pt x="1196" y="0"/>
                    <a:pt x="7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5"/>
            <p:cNvSpPr/>
            <p:nvPr/>
          </p:nvSpPr>
          <p:spPr>
            <a:xfrm>
              <a:off x="4064675" y="2100175"/>
              <a:ext cx="66325" cy="65525"/>
            </a:xfrm>
            <a:custGeom>
              <a:avLst/>
              <a:gdLst/>
              <a:ahLst/>
              <a:cxnLst/>
              <a:rect l="l" t="t" r="r" b="b"/>
              <a:pathLst>
                <a:path w="2653" h="2621" extrusionOk="0">
                  <a:moveTo>
                    <a:pt x="1328" y="486"/>
                  </a:moveTo>
                  <a:cubicBezTo>
                    <a:pt x="1781" y="486"/>
                    <a:pt x="2135" y="841"/>
                    <a:pt x="2135" y="1294"/>
                  </a:cubicBezTo>
                  <a:cubicBezTo>
                    <a:pt x="2135" y="1746"/>
                    <a:pt x="1781" y="2103"/>
                    <a:pt x="1328" y="2103"/>
                  </a:cubicBezTo>
                  <a:cubicBezTo>
                    <a:pt x="875" y="2103"/>
                    <a:pt x="518" y="1746"/>
                    <a:pt x="518" y="1294"/>
                  </a:cubicBezTo>
                  <a:cubicBezTo>
                    <a:pt x="518" y="841"/>
                    <a:pt x="875" y="486"/>
                    <a:pt x="1328" y="486"/>
                  </a:cubicBezTo>
                  <a:close/>
                  <a:moveTo>
                    <a:pt x="1328" y="0"/>
                  </a:moveTo>
                  <a:cubicBezTo>
                    <a:pt x="617" y="0"/>
                    <a:pt x="1" y="582"/>
                    <a:pt x="1" y="1294"/>
                  </a:cubicBezTo>
                  <a:cubicBezTo>
                    <a:pt x="1" y="2005"/>
                    <a:pt x="617" y="2621"/>
                    <a:pt x="1328" y="2621"/>
                  </a:cubicBezTo>
                  <a:cubicBezTo>
                    <a:pt x="2039" y="2621"/>
                    <a:pt x="2653" y="2005"/>
                    <a:pt x="2653" y="1294"/>
                  </a:cubicBezTo>
                  <a:cubicBezTo>
                    <a:pt x="2653" y="582"/>
                    <a:pt x="2039" y="0"/>
                    <a:pt x="13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5"/>
            <p:cNvSpPr/>
            <p:nvPr/>
          </p:nvSpPr>
          <p:spPr>
            <a:xfrm>
              <a:off x="4064675" y="2311200"/>
              <a:ext cx="66325" cy="65475"/>
            </a:xfrm>
            <a:custGeom>
              <a:avLst/>
              <a:gdLst/>
              <a:ahLst/>
              <a:cxnLst/>
              <a:rect l="l" t="t" r="r" b="b"/>
              <a:pathLst>
                <a:path w="2653" h="2619" extrusionOk="0">
                  <a:moveTo>
                    <a:pt x="1328" y="518"/>
                  </a:moveTo>
                  <a:cubicBezTo>
                    <a:pt x="1781" y="518"/>
                    <a:pt x="2135" y="872"/>
                    <a:pt x="2135" y="1325"/>
                  </a:cubicBezTo>
                  <a:cubicBezTo>
                    <a:pt x="2135" y="1746"/>
                    <a:pt x="1781" y="2134"/>
                    <a:pt x="1328" y="2134"/>
                  </a:cubicBezTo>
                  <a:cubicBezTo>
                    <a:pt x="875" y="2134"/>
                    <a:pt x="518" y="1746"/>
                    <a:pt x="518" y="1325"/>
                  </a:cubicBezTo>
                  <a:cubicBezTo>
                    <a:pt x="518" y="872"/>
                    <a:pt x="875" y="518"/>
                    <a:pt x="1328" y="518"/>
                  </a:cubicBezTo>
                  <a:close/>
                  <a:moveTo>
                    <a:pt x="1328" y="0"/>
                  </a:moveTo>
                  <a:cubicBezTo>
                    <a:pt x="617" y="0"/>
                    <a:pt x="1" y="582"/>
                    <a:pt x="1" y="1325"/>
                  </a:cubicBezTo>
                  <a:cubicBezTo>
                    <a:pt x="1" y="2036"/>
                    <a:pt x="617" y="2618"/>
                    <a:pt x="1328" y="2618"/>
                  </a:cubicBezTo>
                  <a:cubicBezTo>
                    <a:pt x="2039" y="2618"/>
                    <a:pt x="2653" y="2036"/>
                    <a:pt x="2653" y="1325"/>
                  </a:cubicBezTo>
                  <a:cubicBezTo>
                    <a:pt x="2653" y="582"/>
                    <a:pt x="2039" y="0"/>
                    <a:pt x="13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5"/>
            <p:cNvSpPr/>
            <p:nvPr/>
          </p:nvSpPr>
          <p:spPr>
            <a:xfrm>
              <a:off x="4194875" y="2100175"/>
              <a:ext cx="65475" cy="65525"/>
            </a:xfrm>
            <a:custGeom>
              <a:avLst/>
              <a:gdLst/>
              <a:ahLst/>
              <a:cxnLst/>
              <a:rect l="l" t="t" r="r" b="b"/>
              <a:pathLst>
                <a:path w="2619" h="2621" extrusionOk="0">
                  <a:moveTo>
                    <a:pt x="1294" y="486"/>
                  </a:moveTo>
                  <a:cubicBezTo>
                    <a:pt x="1747" y="486"/>
                    <a:pt x="2101" y="841"/>
                    <a:pt x="2101" y="1294"/>
                  </a:cubicBezTo>
                  <a:cubicBezTo>
                    <a:pt x="2101" y="1746"/>
                    <a:pt x="1747" y="2103"/>
                    <a:pt x="1294" y="2103"/>
                  </a:cubicBezTo>
                  <a:cubicBezTo>
                    <a:pt x="872" y="2103"/>
                    <a:pt x="518" y="1746"/>
                    <a:pt x="518" y="1294"/>
                  </a:cubicBezTo>
                  <a:cubicBezTo>
                    <a:pt x="518" y="841"/>
                    <a:pt x="872" y="486"/>
                    <a:pt x="1294" y="486"/>
                  </a:cubicBezTo>
                  <a:close/>
                  <a:moveTo>
                    <a:pt x="1294" y="0"/>
                  </a:moveTo>
                  <a:cubicBezTo>
                    <a:pt x="583" y="0"/>
                    <a:pt x="0" y="582"/>
                    <a:pt x="0" y="1294"/>
                  </a:cubicBezTo>
                  <a:cubicBezTo>
                    <a:pt x="0" y="2005"/>
                    <a:pt x="583" y="2621"/>
                    <a:pt x="1294" y="2621"/>
                  </a:cubicBezTo>
                  <a:cubicBezTo>
                    <a:pt x="2036" y="2621"/>
                    <a:pt x="2618" y="2005"/>
                    <a:pt x="2618" y="1294"/>
                  </a:cubicBezTo>
                  <a:cubicBezTo>
                    <a:pt x="2618" y="582"/>
                    <a:pt x="2036" y="0"/>
                    <a:pt x="129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5"/>
            <p:cNvSpPr/>
            <p:nvPr/>
          </p:nvSpPr>
          <p:spPr>
            <a:xfrm>
              <a:off x="4194875" y="2311200"/>
              <a:ext cx="65475" cy="65475"/>
            </a:xfrm>
            <a:custGeom>
              <a:avLst/>
              <a:gdLst/>
              <a:ahLst/>
              <a:cxnLst/>
              <a:rect l="l" t="t" r="r" b="b"/>
              <a:pathLst>
                <a:path w="2619" h="2619" extrusionOk="0">
                  <a:moveTo>
                    <a:pt x="1294" y="518"/>
                  </a:moveTo>
                  <a:cubicBezTo>
                    <a:pt x="1747" y="518"/>
                    <a:pt x="2101" y="872"/>
                    <a:pt x="2101" y="1325"/>
                  </a:cubicBezTo>
                  <a:cubicBezTo>
                    <a:pt x="2101" y="1746"/>
                    <a:pt x="1747" y="2134"/>
                    <a:pt x="1294" y="2134"/>
                  </a:cubicBezTo>
                  <a:cubicBezTo>
                    <a:pt x="872" y="2134"/>
                    <a:pt x="518" y="1746"/>
                    <a:pt x="518" y="1325"/>
                  </a:cubicBezTo>
                  <a:cubicBezTo>
                    <a:pt x="518" y="872"/>
                    <a:pt x="872" y="518"/>
                    <a:pt x="1294" y="518"/>
                  </a:cubicBezTo>
                  <a:close/>
                  <a:moveTo>
                    <a:pt x="1294" y="0"/>
                  </a:moveTo>
                  <a:cubicBezTo>
                    <a:pt x="583" y="0"/>
                    <a:pt x="0" y="582"/>
                    <a:pt x="0" y="1325"/>
                  </a:cubicBezTo>
                  <a:cubicBezTo>
                    <a:pt x="0" y="2036"/>
                    <a:pt x="583" y="2618"/>
                    <a:pt x="1294" y="2618"/>
                  </a:cubicBezTo>
                  <a:cubicBezTo>
                    <a:pt x="2036" y="2618"/>
                    <a:pt x="2618" y="2036"/>
                    <a:pt x="2618" y="1325"/>
                  </a:cubicBezTo>
                  <a:cubicBezTo>
                    <a:pt x="2618" y="582"/>
                    <a:pt x="2036" y="0"/>
                    <a:pt x="129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5"/>
            <p:cNvSpPr/>
            <p:nvPr/>
          </p:nvSpPr>
          <p:spPr>
            <a:xfrm>
              <a:off x="4064675" y="2205250"/>
              <a:ext cx="66325" cy="66325"/>
            </a:xfrm>
            <a:custGeom>
              <a:avLst/>
              <a:gdLst/>
              <a:ahLst/>
              <a:cxnLst/>
              <a:rect l="l" t="t" r="r" b="b"/>
              <a:pathLst>
                <a:path w="2653" h="2653" extrusionOk="0">
                  <a:moveTo>
                    <a:pt x="1328" y="518"/>
                  </a:moveTo>
                  <a:cubicBezTo>
                    <a:pt x="1781" y="518"/>
                    <a:pt x="2135" y="875"/>
                    <a:pt x="2135" y="1328"/>
                  </a:cubicBezTo>
                  <a:cubicBezTo>
                    <a:pt x="2135" y="1781"/>
                    <a:pt x="1781" y="2135"/>
                    <a:pt x="1328" y="2135"/>
                  </a:cubicBezTo>
                  <a:cubicBezTo>
                    <a:pt x="875" y="2135"/>
                    <a:pt x="518" y="1781"/>
                    <a:pt x="518" y="1328"/>
                  </a:cubicBezTo>
                  <a:cubicBezTo>
                    <a:pt x="518" y="875"/>
                    <a:pt x="875" y="518"/>
                    <a:pt x="1328" y="518"/>
                  </a:cubicBezTo>
                  <a:close/>
                  <a:moveTo>
                    <a:pt x="1328" y="1"/>
                  </a:moveTo>
                  <a:cubicBezTo>
                    <a:pt x="617" y="1"/>
                    <a:pt x="1" y="617"/>
                    <a:pt x="1" y="1328"/>
                  </a:cubicBezTo>
                  <a:cubicBezTo>
                    <a:pt x="1" y="2039"/>
                    <a:pt x="617" y="2652"/>
                    <a:pt x="1328" y="2652"/>
                  </a:cubicBezTo>
                  <a:cubicBezTo>
                    <a:pt x="2039" y="2652"/>
                    <a:pt x="2653" y="2039"/>
                    <a:pt x="2653" y="1328"/>
                  </a:cubicBezTo>
                  <a:cubicBezTo>
                    <a:pt x="2653" y="617"/>
                    <a:pt x="2039" y="1"/>
                    <a:pt x="132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5"/>
            <p:cNvSpPr/>
            <p:nvPr/>
          </p:nvSpPr>
          <p:spPr>
            <a:xfrm>
              <a:off x="4194875" y="2205250"/>
              <a:ext cx="65475" cy="66325"/>
            </a:xfrm>
            <a:custGeom>
              <a:avLst/>
              <a:gdLst/>
              <a:ahLst/>
              <a:cxnLst/>
              <a:rect l="l" t="t" r="r" b="b"/>
              <a:pathLst>
                <a:path w="2619" h="2653" extrusionOk="0">
                  <a:moveTo>
                    <a:pt x="1294" y="518"/>
                  </a:moveTo>
                  <a:cubicBezTo>
                    <a:pt x="1747" y="518"/>
                    <a:pt x="2101" y="875"/>
                    <a:pt x="2101" y="1328"/>
                  </a:cubicBezTo>
                  <a:cubicBezTo>
                    <a:pt x="2101" y="1781"/>
                    <a:pt x="1747" y="2135"/>
                    <a:pt x="1294" y="2135"/>
                  </a:cubicBezTo>
                  <a:cubicBezTo>
                    <a:pt x="872" y="2135"/>
                    <a:pt x="518" y="1781"/>
                    <a:pt x="518" y="1328"/>
                  </a:cubicBezTo>
                  <a:cubicBezTo>
                    <a:pt x="518" y="875"/>
                    <a:pt x="872" y="518"/>
                    <a:pt x="1294" y="518"/>
                  </a:cubicBezTo>
                  <a:close/>
                  <a:moveTo>
                    <a:pt x="1294" y="1"/>
                  </a:moveTo>
                  <a:cubicBezTo>
                    <a:pt x="583" y="1"/>
                    <a:pt x="0" y="617"/>
                    <a:pt x="0" y="1328"/>
                  </a:cubicBezTo>
                  <a:cubicBezTo>
                    <a:pt x="0" y="2039"/>
                    <a:pt x="583" y="2652"/>
                    <a:pt x="1294" y="2652"/>
                  </a:cubicBezTo>
                  <a:cubicBezTo>
                    <a:pt x="2036" y="2652"/>
                    <a:pt x="2618" y="2039"/>
                    <a:pt x="2618" y="1328"/>
                  </a:cubicBezTo>
                  <a:cubicBezTo>
                    <a:pt x="2618" y="617"/>
                    <a:pt x="2036" y="1"/>
                    <a:pt x="129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5"/>
            <p:cNvSpPr/>
            <p:nvPr/>
          </p:nvSpPr>
          <p:spPr>
            <a:xfrm>
              <a:off x="4143125" y="2231975"/>
              <a:ext cx="12975" cy="12950"/>
            </a:xfrm>
            <a:custGeom>
              <a:avLst/>
              <a:gdLst/>
              <a:ahLst/>
              <a:cxnLst/>
              <a:rect l="l" t="t" r="r" b="b"/>
              <a:pathLst>
                <a:path w="519" h="518" extrusionOk="0">
                  <a:moveTo>
                    <a:pt x="260" y="0"/>
                  </a:moveTo>
                  <a:cubicBezTo>
                    <a:pt x="130" y="0"/>
                    <a:pt x="1" y="130"/>
                    <a:pt x="1" y="259"/>
                  </a:cubicBezTo>
                  <a:cubicBezTo>
                    <a:pt x="1" y="388"/>
                    <a:pt x="130" y="518"/>
                    <a:pt x="260" y="518"/>
                  </a:cubicBezTo>
                  <a:cubicBezTo>
                    <a:pt x="420" y="518"/>
                    <a:pt x="518" y="388"/>
                    <a:pt x="518" y="259"/>
                  </a:cubicBezTo>
                  <a:cubicBezTo>
                    <a:pt x="518" y="130"/>
                    <a:pt x="420" y="0"/>
                    <a:pt x="26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55"/>
          <p:cNvGrpSpPr/>
          <p:nvPr/>
        </p:nvGrpSpPr>
        <p:grpSpPr>
          <a:xfrm>
            <a:off x="4806800" y="2084000"/>
            <a:ext cx="344425" cy="308825"/>
            <a:chOff x="4806800" y="2084000"/>
            <a:chExt cx="344425" cy="308825"/>
          </a:xfrm>
        </p:grpSpPr>
        <p:sp>
          <p:nvSpPr>
            <p:cNvPr id="4266" name="Google Shape;4266;p55"/>
            <p:cNvSpPr/>
            <p:nvPr/>
          </p:nvSpPr>
          <p:spPr>
            <a:xfrm>
              <a:off x="4806800" y="2084000"/>
              <a:ext cx="344425" cy="308825"/>
            </a:xfrm>
            <a:custGeom>
              <a:avLst/>
              <a:gdLst/>
              <a:ahLst/>
              <a:cxnLst/>
              <a:rect l="l" t="t" r="r" b="b"/>
              <a:pathLst>
                <a:path w="13777" h="12353" extrusionOk="0">
                  <a:moveTo>
                    <a:pt x="12969" y="518"/>
                  </a:moveTo>
                  <a:cubicBezTo>
                    <a:pt x="13099" y="518"/>
                    <a:pt x="13228" y="647"/>
                    <a:pt x="13228" y="810"/>
                  </a:cubicBezTo>
                  <a:cubicBezTo>
                    <a:pt x="13228" y="939"/>
                    <a:pt x="13099" y="1069"/>
                    <a:pt x="12969" y="1069"/>
                  </a:cubicBezTo>
                  <a:lnTo>
                    <a:pt x="811" y="1069"/>
                  </a:lnTo>
                  <a:cubicBezTo>
                    <a:pt x="648" y="1069"/>
                    <a:pt x="552" y="939"/>
                    <a:pt x="552" y="810"/>
                  </a:cubicBezTo>
                  <a:cubicBezTo>
                    <a:pt x="552" y="647"/>
                    <a:pt x="648" y="518"/>
                    <a:pt x="811" y="518"/>
                  </a:cubicBezTo>
                  <a:close/>
                  <a:moveTo>
                    <a:pt x="5661" y="1617"/>
                  </a:moveTo>
                  <a:lnTo>
                    <a:pt x="5661" y="8053"/>
                  </a:lnTo>
                  <a:lnTo>
                    <a:pt x="3493" y="8053"/>
                  </a:lnTo>
                  <a:lnTo>
                    <a:pt x="3493" y="1617"/>
                  </a:lnTo>
                  <a:close/>
                  <a:moveTo>
                    <a:pt x="10284" y="1617"/>
                  </a:moveTo>
                  <a:lnTo>
                    <a:pt x="10284" y="8053"/>
                  </a:lnTo>
                  <a:lnTo>
                    <a:pt x="8119" y="8053"/>
                  </a:lnTo>
                  <a:lnTo>
                    <a:pt x="8119" y="1617"/>
                  </a:lnTo>
                  <a:close/>
                  <a:moveTo>
                    <a:pt x="5661" y="8602"/>
                  </a:moveTo>
                  <a:cubicBezTo>
                    <a:pt x="5791" y="8602"/>
                    <a:pt x="5920" y="8731"/>
                    <a:pt x="5920" y="8861"/>
                  </a:cubicBezTo>
                  <a:cubicBezTo>
                    <a:pt x="5920" y="9024"/>
                    <a:pt x="5791" y="9119"/>
                    <a:pt x="5661" y="9119"/>
                  </a:cubicBezTo>
                  <a:lnTo>
                    <a:pt x="3493" y="9119"/>
                  </a:lnTo>
                  <a:cubicBezTo>
                    <a:pt x="3333" y="9119"/>
                    <a:pt x="3235" y="9024"/>
                    <a:pt x="3235" y="8861"/>
                  </a:cubicBezTo>
                  <a:cubicBezTo>
                    <a:pt x="3235" y="8731"/>
                    <a:pt x="3333" y="8602"/>
                    <a:pt x="3493" y="8602"/>
                  </a:cubicBezTo>
                  <a:close/>
                  <a:moveTo>
                    <a:pt x="10284" y="8602"/>
                  </a:moveTo>
                  <a:cubicBezTo>
                    <a:pt x="10413" y="8602"/>
                    <a:pt x="10543" y="8731"/>
                    <a:pt x="10543" y="8861"/>
                  </a:cubicBezTo>
                  <a:cubicBezTo>
                    <a:pt x="10543" y="9024"/>
                    <a:pt x="10413" y="9119"/>
                    <a:pt x="10284" y="9119"/>
                  </a:cubicBezTo>
                  <a:lnTo>
                    <a:pt x="8119" y="9119"/>
                  </a:lnTo>
                  <a:cubicBezTo>
                    <a:pt x="7956" y="9119"/>
                    <a:pt x="7860" y="9024"/>
                    <a:pt x="7860" y="8861"/>
                  </a:cubicBezTo>
                  <a:cubicBezTo>
                    <a:pt x="7860" y="8731"/>
                    <a:pt x="7956" y="8602"/>
                    <a:pt x="8119" y="8602"/>
                  </a:cubicBezTo>
                  <a:close/>
                  <a:moveTo>
                    <a:pt x="1618" y="1617"/>
                  </a:moveTo>
                  <a:lnTo>
                    <a:pt x="1618" y="11836"/>
                  </a:lnTo>
                  <a:lnTo>
                    <a:pt x="1069" y="11836"/>
                  </a:lnTo>
                  <a:lnTo>
                    <a:pt x="1069" y="1617"/>
                  </a:lnTo>
                  <a:close/>
                  <a:moveTo>
                    <a:pt x="12677" y="1617"/>
                  </a:moveTo>
                  <a:lnTo>
                    <a:pt x="12677" y="11836"/>
                  </a:lnTo>
                  <a:lnTo>
                    <a:pt x="12160" y="11836"/>
                  </a:lnTo>
                  <a:lnTo>
                    <a:pt x="12160" y="1617"/>
                  </a:lnTo>
                  <a:close/>
                  <a:moveTo>
                    <a:pt x="811" y="0"/>
                  </a:moveTo>
                  <a:cubicBezTo>
                    <a:pt x="358" y="0"/>
                    <a:pt x="1" y="357"/>
                    <a:pt x="1" y="810"/>
                  </a:cubicBezTo>
                  <a:cubicBezTo>
                    <a:pt x="1" y="1133"/>
                    <a:pt x="229" y="1457"/>
                    <a:pt x="552" y="1553"/>
                  </a:cubicBezTo>
                  <a:lnTo>
                    <a:pt x="552" y="11836"/>
                  </a:lnTo>
                  <a:lnTo>
                    <a:pt x="260" y="11836"/>
                  </a:lnTo>
                  <a:cubicBezTo>
                    <a:pt x="130" y="11836"/>
                    <a:pt x="1" y="11934"/>
                    <a:pt x="1" y="12094"/>
                  </a:cubicBezTo>
                  <a:cubicBezTo>
                    <a:pt x="1" y="12257"/>
                    <a:pt x="130" y="12353"/>
                    <a:pt x="260" y="12353"/>
                  </a:cubicBezTo>
                  <a:lnTo>
                    <a:pt x="5661" y="12353"/>
                  </a:lnTo>
                  <a:cubicBezTo>
                    <a:pt x="5822" y="12353"/>
                    <a:pt x="5951" y="12257"/>
                    <a:pt x="5951" y="12094"/>
                  </a:cubicBezTo>
                  <a:cubicBezTo>
                    <a:pt x="5951" y="11934"/>
                    <a:pt x="5822" y="11836"/>
                    <a:pt x="5661" y="11836"/>
                  </a:cubicBezTo>
                  <a:lnTo>
                    <a:pt x="2135" y="11836"/>
                  </a:lnTo>
                  <a:lnTo>
                    <a:pt x="2135" y="1617"/>
                  </a:lnTo>
                  <a:lnTo>
                    <a:pt x="2945" y="1617"/>
                  </a:lnTo>
                  <a:lnTo>
                    <a:pt x="2945" y="8279"/>
                  </a:lnTo>
                  <a:cubicBezTo>
                    <a:pt x="2782" y="8408"/>
                    <a:pt x="2686" y="8636"/>
                    <a:pt x="2686" y="8861"/>
                  </a:cubicBezTo>
                  <a:cubicBezTo>
                    <a:pt x="2686" y="9313"/>
                    <a:pt x="3041" y="9670"/>
                    <a:pt x="3493" y="9670"/>
                  </a:cubicBezTo>
                  <a:lnTo>
                    <a:pt x="5661" y="9670"/>
                  </a:lnTo>
                  <a:cubicBezTo>
                    <a:pt x="6080" y="9670"/>
                    <a:pt x="6468" y="9313"/>
                    <a:pt x="6468" y="8861"/>
                  </a:cubicBezTo>
                  <a:cubicBezTo>
                    <a:pt x="6468" y="8636"/>
                    <a:pt x="6339" y="8408"/>
                    <a:pt x="6179" y="8279"/>
                  </a:cubicBezTo>
                  <a:lnTo>
                    <a:pt x="6179" y="1617"/>
                  </a:lnTo>
                  <a:lnTo>
                    <a:pt x="7568" y="1617"/>
                  </a:lnTo>
                  <a:lnTo>
                    <a:pt x="7568" y="8279"/>
                  </a:lnTo>
                  <a:cubicBezTo>
                    <a:pt x="7407" y="8408"/>
                    <a:pt x="7309" y="8636"/>
                    <a:pt x="7309" y="8861"/>
                  </a:cubicBezTo>
                  <a:cubicBezTo>
                    <a:pt x="7309" y="9313"/>
                    <a:pt x="7666" y="9670"/>
                    <a:pt x="8119" y="9670"/>
                  </a:cubicBezTo>
                  <a:lnTo>
                    <a:pt x="10284" y="9670"/>
                  </a:lnTo>
                  <a:cubicBezTo>
                    <a:pt x="10706" y="9670"/>
                    <a:pt x="11094" y="9313"/>
                    <a:pt x="11094" y="8861"/>
                  </a:cubicBezTo>
                  <a:cubicBezTo>
                    <a:pt x="11094" y="8636"/>
                    <a:pt x="10964" y="8408"/>
                    <a:pt x="10801" y="8279"/>
                  </a:cubicBezTo>
                  <a:lnTo>
                    <a:pt x="10801" y="1617"/>
                  </a:lnTo>
                  <a:lnTo>
                    <a:pt x="11611" y="1617"/>
                  </a:lnTo>
                  <a:lnTo>
                    <a:pt x="11611" y="11836"/>
                  </a:lnTo>
                  <a:lnTo>
                    <a:pt x="8085" y="11836"/>
                  </a:lnTo>
                  <a:cubicBezTo>
                    <a:pt x="7956" y="11836"/>
                    <a:pt x="7826" y="11934"/>
                    <a:pt x="7826" y="12094"/>
                  </a:cubicBezTo>
                  <a:cubicBezTo>
                    <a:pt x="7826" y="12257"/>
                    <a:pt x="7956" y="12353"/>
                    <a:pt x="8085" y="12353"/>
                  </a:cubicBezTo>
                  <a:lnTo>
                    <a:pt x="13487" y="12353"/>
                  </a:lnTo>
                  <a:cubicBezTo>
                    <a:pt x="13647" y="12353"/>
                    <a:pt x="13776" y="12257"/>
                    <a:pt x="13776" y="12094"/>
                  </a:cubicBezTo>
                  <a:cubicBezTo>
                    <a:pt x="13776" y="11934"/>
                    <a:pt x="13647" y="11836"/>
                    <a:pt x="13487" y="11836"/>
                  </a:cubicBezTo>
                  <a:lnTo>
                    <a:pt x="13228" y="11836"/>
                  </a:lnTo>
                  <a:lnTo>
                    <a:pt x="13228" y="1553"/>
                  </a:lnTo>
                  <a:cubicBezTo>
                    <a:pt x="13551" y="1457"/>
                    <a:pt x="13776" y="1133"/>
                    <a:pt x="13776" y="810"/>
                  </a:cubicBezTo>
                  <a:cubicBezTo>
                    <a:pt x="13776" y="357"/>
                    <a:pt x="13422" y="0"/>
                    <a:pt x="1296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5"/>
            <p:cNvSpPr/>
            <p:nvPr/>
          </p:nvSpPr>
          <p:spPr>
            <a:xfrm>
              <a:off x="4971725" y="2379875"/>
              <a:ext cx="13800" cy="12950"/>
            </a:xfrm>
            <a:custGeom>
              <a:avLst/>
              <a:gdLst/>
              <a:ahLst/>
              <a:cxnLst/>
              <a:rect l="l" t="t" r="r" b="b"/>
              <a:pathLst>
                <a:path w="552" h="518" extrusionOk="0">
                  <a:moveTo>
                    <a:pt x="293" y="1"/>
                  </a:moveTo>
                  <a:cubicBezTo>
                    <a:pt x="130" y="1"/>
                    <a:pt x="1" y="99"/>
                    <a:pt x="1" y="259"/>
                  </a:cubicBezTo>
                  <a:cubicBezTo>
                    <a:pt x="1" y="422"/>
                    <a:pt x="130" y="518"/>
                    <a:pt x="293" y="518"/>
                  </a:cubicBezTo>
                  <a:cubicBezTo>
                    <a:pt x="422" y="518"/>
                    <a:pt x="552" y="422"/>
                    <a:pt x="552" y="259"/>
                  </a:cubicBezTo>
                  <a:cubicBezTo>
                    <a:pt x="552" y="99"/>
                    <a:pt x="422" y="1"/>
                    <a:pt x="29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55"/>
          <p:cNvGrpSpPr/>
          <p:nvPr/>
        </p:nvGrpSpPr>
        <p:grpSpPr>
          <a:xfrm>
            <a:off x="5644325" y="2067525"/>
            <a:ext cx="173875" cy="341475"/>
            <a:chOff x="5644325" y="2067525"/>
            <a:chExt cx="173875" cy="341475"/>
          </a:xfrm>
        </p:grpSpPr>
        <p:sp>
          <p:nvSpPr>
            <p:cNvPr id="4269" name="Google Shape;4269;p55"/>
            <p:cNvSpPr/>
            <p:nvPr/>
          </p:nvSpPr>
          <p:spPr>
            <a:xfrm>
              <a:off x="5644325" y="2067525"/>
              <a:ext cx="173875" cy="341475"/>
            </a:xfrm>
            <a:custGeom>
              <a:avLst/>
              <a:gdLst/>
              <a:ahLst/>
              <a:cxnLst/>
              <a:rect l="l" t="t" r="r" b="b"/>
              <a:pathLst>
                <a:path w="6955" h="13659" extrusionOk="0">
                  <a:moveTo>
                    <a:pt x="1069" y="693"/>
                  </a:moveTo>
                  <a:lnTo>
                    <a:pt x="1618" y="1694"/>
                  </a:lnTo>
                  <a:lnTo>
                    <a:pt x="1618" y="5673"/>
                  </a:lnTo>
                  <a:lnTo>
                    <a:pt x="552" y="5673"/>
                  </a:lnTo>
                  <a:lnTo>
                    <a:pt x="552" y="1694"/>
                  </a:lnTo>
                  <a:lnTo>
                    <a:pt x="1069" y="693"/>
                  </a:lnTo>
                  <a:close/>
                  <a:moveTo>
                    <a:pt x="2686" y="1210"/>
                  </a:moveTo>
                  <a:lnTo>
                    <a:pt x="3203" y="2245"/>
                  </a:lnTo>
                  <a:lnTo>
                    <a:pt x="3203" y="5673"/>
                  </a:lnTo>
                  <a:lnTo>
                    <a:pt x="2135" y="5673"/>
                  </a:lnTo>
                  <a:lnTo>
                    <a:pt x="2135" y="2245"/>
                  </a:lnTo>
                  <a:lnTo>
                    <a:pt x="2686" y="1210"/>
                  </a:lnTo>
                  <a:close/>
                  <a:moveTo>
                    <a:pt x="4269" y="1759"/>
                  </a:moveTo>
                  <a:lnTo>
                    <a:pt x="4820" y="2763"/>
                  </a:lnTo>
                  <a:lnTo>
                    <a:pt x="4820" y="5673"/>
                  </a:lnTo>
                  <a:lnTo>
                    <a:pt x="3752" y="5673"/>
                  </a:lnTo>
                  <a:lnTo>
                    <a:pt x="3752" y="2763"/>
                  </a:lnTo>
                  <a:lnTo>
                    <a:pt x="4269" y="1759"/>
                  </a:lnTo>
                  <a:close/>
                  <a:moveTo>
                    <a:pt x="5886" y="2276"/>
                  </a:moveTo>
                  <a:lnTo>
                    <a:pt x="6403" y="3311"/>
                  </a:lnTo>
                  <a:lnTo>
                    <a:pt x="6403" y="5673"/>
                  </a:lnTo>
                  <a:lnTo>
                    <a:pt x="5338" y="5673"/>
                  </a:lnTo>
                  <a:lnTo>
                    <a:pt x="5338" y="3311"/>
                  </a:lnTo>
                  <a:lnTo>
                    <a:pt x="5886" y="2276"/>
                  </a:lnTo>
                  <a:close/>
                  <a:moveTo>
                    <a:pt x="6403" y="6190"/>
                  </a:moveTo>
                  <a:lnTo>
                    <a:pt x="6403" y="6739"/>
                  </a:lnTo>
                  <a:lnTo>
                    <a:pt x="552" y="6739"/>
                  </a:lnTo>
                  <a:lnTo>
                    <a:pt x="552" y="6190"/>
                  </a:lnTo>
                  <a:close/>
                  <a:moveTo>
                    <a:pt x="6403" y="7256"/>
                  </a:moveTo>
                  <a:lnTo>
                    <a:pt x="6403" y="12852"/>
                  </a:lnTo>
                  <a:cubicBezTo>
                    <a:pt x="6403" y="13012"/>
                    <a:pt x="6308" y="13141"/>
                    <a:pt x="6145" y="13141"/>
                  </a:cubicBezTo>
                  <a:lnTo>
                    <a:pt x="810" y="13141"/>
                  </a:lnTo>
                  <a:cubicBezTo>
                    <a:pt x="681" y="13141"/>
                    <a:pt x="552" y="13012"/>
                    <a:pt x="552" y="12852"/>
                  </a:cubicBezTo>
                  <a:lnTo>
                    <a:pt x="552" y="12593"/>
                  </a:lnTo>
                  <a:lnTo>
                    <a:pt x="1716" y="12593"/>
                  </a:lnTo>
                  <a:cubicBezTo>
                    <a:pt x="1845" y="12593"/>
                    <a:pt x="1975" y="12495"/>
                    <a:pt x="1975" y="12334"/>
                  </a:cubicBezTo>
                  <a:cubicBezTo>
                    <a:pt x="1975" y="12171"/>
                    <a:pt x="1845" y="12075"/>
                    <a:pt x="1716" y="12075"/>
                  </a:cubicBezTo>
                  <a:lnTo>
                    <a:pt x="552" y="12075"/>
                  </a:lnTo>
                  <a:lnTo>
                    <a:pt x="552" y="7256"/>
                  </a:lnTo>
                  <a:close/>
                  <a:moveTo>
                    <a:pt x="1068" y="1"/>
                  </a:moveTo>
                  <a:cubicBezTo>
                    <a:pt x="1038" y="1"/>
                    <a:pt x="1005" y="4"/>
                    <a:pt x="971" y="13"/>
                  </a:cubicBezTo>
                  <a:cubicBezTo>
                    <a:pt x="875" y="46"/>
                    <a:pt x="777" y="111"/>
                    <a:pt x="712" y="240"/>
                  </a:cubicBezTo>
                  <a:lnTo>
                    <a:pt x="34" y="1534"/>
                  </a:lnTo>
                  <a:cubicBezTo>
                    <a:pt x="34" y="1565"/>
                    <a:pt x="1" y="1598"/>
                    <a:pt x="1" y="1629"/>
                  </a:cubicBezTo>
                  <a:lnTo>
                    <a:pt x="1" y="12852"/>
                  </a:lnTo>
                  <a:cubicBezTo>
                    <a:pt x="1" y="13304"/>
                    <a:pt x="358" y="13659"/>
                    <a:pt x="810" y="13659"/>
                  </a:cubicBezTo>
                  <a:lnTo>
                    <a:pt x="6145" y="13659"/>
                  </a:lnTo>
                  <a:cubicBezTo>
                    <a:pt x="6597" y="13659"/>
                    <a:pt x="6954" y="13304"/>
                    <a:pt x="6954" y="12852"/>
                  </a:cubicBezTo>
                  <a:lnTo>
                    <a:pt x="6954" y="3246"/>
                  </a:lnTo>
                  <a:cubicBezTo>
                    <a:pt x="6954" y="3215"/>
                    <a:pt x="6954" y="3151"/>
                    <a:pt x="6921" y="3117"/>
                  </a:cubicBezTo>
                  <a:lnTo>
                    <a:pt x="6243" y="1824"/>
                  </a:lnTo>
                  <a:cubicBezTo>
                    <a:pt x="6209" y="1759"/>
                    <a:pt x="6178" y="1728"/>
                    <a:pt x="6114" y="1663"/>
                  </a:cubicBezTo>
                  <a:cubicBezTo>
                    <a:pt x="6056" y="1625"/>
                    <a:pt x="5987" y="1609"/>
                    <a:pt x="5920" y="1609"/>
                  </a:cubicBezTo>
                  <a:cubicBezTo>
                    <a:pt x="5874" y="1609"/>
                    <a:pt x="5830" y="1617"/>
                    <a:pt x="5790" y="1629"/>
                  </a:cubicBezTo>
                  <a:cubicBezTo>
                    <a:pt x="5661" y="1663"/>
                    <a:pt x="5563" y="1728"/>
                    <a:pt x="5498" y="1824"/>
                  </a:cubicBezTo>
                  <a:lnTo>
                    <a:pt x="5208" y="2406"/>
                  </a:lnTo>
                  <a:lnTo>
                    <a:pt x="4657" y="1306"/>
                  </a:lnTo>
                  <a:cubicBezTo>
                    <a:pt x="4626" y="1241"/>
                    <a:pt x="4562" y="1177"/>
                    <a:pt x="4497" y="1146"/>
                  </a:cubicBezTo>
                  <a:cubicBezTo>
                    <a:pt x="4425" y="1098"/>
                    <a:pt x="4355" y="1068"/>
                    <a:pt x="4271" y="1068"/>
                  </a:cubicBezTo>
                  <a:cubicBezTo>
                    <a:pt x="4241" y="1068"/>
                    <a:pt x="4208" y="1072"/>
                    <a:pt x="4173" y="1081"/>
                  </a:cubicBezTo>
                  <a:cubicBezTo>
                    <a:pt x="4075" y="1112"/>
                    <a:pt x="3979" y="1177"/>
                    <a:pt x="3915" y="1306"/>
                  </a:cubicBezTo>
                  <a:lnTo>
                    <a:pt x="3622" y="1857"/>
                  </a:lnTo>
                  <a:lnTo>
                    <a:pt x="3040" y="758"/>
                  </a:lnTo>
                  <a:cubicBezTo>
                    <a:pt x="3009" y="693"/>
                    <a:pt x="2976" y="628"/>
                    <a:pt x="2911" y="595"/>
                  </a:cubicBezTo>
                  <a:cubicBezTo>
                    <a:pt x="2855" y="557"/>
                    <a:pt x="2788" y="541"/>
                    <a:pt x="2723" y="541"/>
                  </a:cubicBezTo>
                  <a:cubicBezTo>
                    <a:pt x="2676" y="541"/>
                    <a:pt x="2629" y="550"/>
                    <a:pt x="2588" y="564"/>
                  </a:cubicBezTo>
                  <a:cubicBezTo>
                    <a:pt x="2458" y="595"/>
                    <a:pt x="2363" y="659"/>
                    <a:pt x="2298" y="758"/>
                  </a:cubicBezTo>
                  <a:lnTo>
                    <a:pt x="2006" y="1340"/>
                  </a:lnTo>
                  <a:lnTo>
                    <a:pt x="1457" y="240"/>
                  </a:lnTo>
                  <a:cubicBezTo>
                    <a:pt x="1424" y="176"/>
                    <a:pt x="1359" y="111"/>
                    <a:pt x="1294" y="77"/>
                  </a:cubicBezTo>
                  <a:cubicBezTo>
                    <a:pt x="1224" y="30"/>
                    <a:pt x="1152" y="1"/>
                    <a:pt x="106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5"/>
            <p:cNvSpPr/>
            <p:nvPr/>
          </p:nvSpPr>
          <p:spPr>
            <a:xfrm>
              <a:off x="5684750" y="2262700"/>
              <a:ext cx="93025" cy="53375"/>
            </a:xfrm>
            <a:custGeom>
              <a:avLst/>
              <a:gdLst/>
              <a:ahLst/>
              <a:cxnLst/>
              <a:rect l="l" t="t" r="r" b="b"/>
              <a:pathLst>
                <a:path w="3721" h="2135" extrusionOk="0">
                  <a:moveTo>
                    <a:pt x="2652" y="517"/>
                  </a:moveTo>
                  <a:cubicBezTo>
                    <a:pt x="2945" y="517"/>
                    <a:pt x="3203" y="776"/>
                    <a:pt x="3203" y="1066"/>
                  </a:cubicBezTo>
                  <a:cubicBezTo>
                    <a:pt x="3203" y="1358"/>
                    <a:pt x="2945" y="1583"/>
                    <a:pt x="2652" y="1583"/>
                  </a:cubicBezTo>
                  <a:lnTo>
                    <a:pt x="1069" y="1583"/>
                  </a:lnTo>
                  <a:cubicBezTo>
                    <a:pt x="777" y="1583"/>
                    <a:pt x="518" y="1358"/>
                    <a:pt x="518" y="1066"/>
                  </a:cubicBezTo>
                  <a:cubicBezTo>
                    <a:pt x="518" y="776"/>
                    <a:pt x="777" y="517"/>
                    <a:pt x="1069" y="517"/>
                  </a:cubicBezTo>
                  <a:close/>
                  <a:moveTo>
                    <a:pt x="1069" y="0"/>
                  </a:moveTo>
                  <a:cubicBezTo>
                    <a:pt x="487" y="0"/>
                    <a:pt x="1" y="453"/>
                    <a:pt x="1" y="1066"/>
                  </a:cubicBezTo>
                  <a:cubicBezTo>
                    <a:pt x="1" y="1648"/>
                    <a:pt x="487" y="2134"/>
                    <a:pt x="1069" y="2134"/>
                  </a:cubicBezTo>
                  <a:lnTo>
                    <a:pt x="2652" y="2134"/>
                  </a:lnTo>
                  <a:cubicBezTo>
                    <a:pt x="3268" y="2134"/>
                    <a:pt x="3721" y="1648"/>
                    <a:pt x="3721" y="1066"/>
                  </a:cubicBezTo>
                  <a:cubicBezTo>
                    <a:pt x="3721" y="453"/>
                    <a:pt x="3268" y="0"/>
                    <a:pt x="265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5"/>
            <p:cNvSpPr/>
            <p:nvPr/>
          </p:nvSpPr>
          <p:spPr>
            <a:xfrm>
              <a:off x="5710625" y="2369400"/>
              <a:ext cx="12950" cy="12950"/>
            </a:xfrm>
            <a:custGeom>
              <a:avLst/>
              <a:gdLst/>
              <a:ahLst/>
              <a:cxnLst/>
              <a:rect l="l" t="t" r="r" b="b"/>
              <a:pathLst>
                <a:path w="518" h="518" extrusionOk="0">
                  <a:moveTo>
                    <a:pt x="259" y="0"/>
                  </a:moveTo>
                  <a:cubicBezTo>
                    <a:pt x="99" y="0"/>
                    <a:pt x="0" y="96"/>
                    <a:pt x="0" y="259"/>
                  </a:cubicBezTo>
                  <a:cubicBezTo>
                    <a:pt x="0" y="420"/>
                    <a:pt x="99" y="518"/>
                    <a:pt x="259" y="518"/>
                  </a:cubicBezTo>
                  <a:cubicBezTo>
                    <a:pt x="388" y="518"/>
                    <a:pt x="518" y="420"/>
                    <a:pt x="518" y="259"/>
                  </a:cubicBezTo>
                  <a:cubicBezTo>
                    <a:pt x="518" y="96"/>
                    <a:pt x="388" y="0"/>
                    <a:pt x="2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55"/>
          <p:cNvGrpSpPr/>
          <p:nvPr/>
        </p:nvGrpSpPr>
        <p:grpSpPr>
          <a:xfrm>
            <a:off x="6298375" y="2067825"/>
            <a:ext cx="345175" cy="341175"/>
            <a:chOff x="6298375" y="2067825"/>
            <a:chExt cx="345175" cy="341175"/>
          </a:xfrm>
        </p:grpSpPr>
        <p:sp>
          <p:nvSpPr>
            <p:cNvPr id="4273" name="Google Shape;4273;p55"/>
            <p:cNvSpPr/>
            <p:nvPr/>
          </p:nvSpPr>
          <p:spPr>
            <a:xfrm>
              <a:off x="6298375" y="2067825"/>
              <a:ext cx="345175" cy="341175"/>
            </a:xfrm>
            <a:custGeom>
              <a:avLst/>
              <a:gdLst/>
              <a:ahLst/>
              <a:cxnLst/>
              <a:rect l="l" t="t" r="r" b="b"/>
              <a:pathLst>
                <a:path w="13807" h="13647" extrusionOk="0">
                  <a:moveTo>
                    <a:pt x="11285" y="518"/>
                  </a:moveTo>
                  <a:cubicBezTo>
                    <a:pt x="11349" y="518"/>
                    <a:pt x="11414" y="552"/>
                    <a:pt x="11448" y="583"/>
                  </a:cubicBezTo>
                  <a:lnTo>
                    <a:pt x="13129" y="2264"/>
                  </a:lnTo>
                  <a:cubicBezTo>
                    <a:pt x="13225" y="2363"/>
                    <a:pt x="13225" y="2523"/>
                    <a:pt x="13129" y="2621"/>
                  </a:cubicBezTo>
                  <a:lnTo>
                    <a:pt x="12935" y="2846"/>
                  </a:lnTo>
                  <a:lnTo>
                    <a:pt x="11836" y="1716"/>
                  </a:lnTo>
                  <a:cubicBezTo>
                    <a:pt x="11674" y="1570"/>
                    <a:pt x="11472" y="1497"/>
                    <a:pt x="11273" y="1497"/>
                  </a:cubicBezTo>
                  <a:cubicBezTo>
                    <a:pt x="11075" y="1497"/>
                    <a:pt x="10881" y="1570"/>
                    <a:pt x="10736" y="1716"/>
                  </a:cubicBezTo>
                  <a:lnTo>
                    <a:pt x="7114" y="5337"/>
                  </a:lnTo>
                  <a:cubicBezTo>
                    <a:pt x="7016" y="5433"/>
                    <a:pt x="7016" y="5596"/>
                    <a:pt x="7114" y="5726"/>
                  </a:cubicBezTo>
                  <a:cubicBezTo>
                    <a:pt x="7179" y="5757"/>
                    <a:pt x="7244" y="5790"/>
                    <a:pt x="7309" y="5790"/>
                  </a:cubicBezTo>
                  <a:cubicBezTo>
                    <a:pt x="7373" y="5790"/>
                    <a:pt x="7438" y="5757"/>
                    <a:pt x="7503" y="5726"/>
                  </a:cubicBezTo>
                  <a:lnTo>
                    <a:pt x="11091" y="2104"/>
                  </a:lnTo>
                  <a:cubicBezTo>
                    <a:pt x="11140" y="2055"/>
                    <a:pt x="11204" y="2030"/>
                    <a:pt x="11269" y="2030"/>
                  </a:cubicBezTo>
                  <a:cubicBezTo>
                    <a:pt x="11334" y="2030"/>
                    <a:pt x="11398" y="2055"/>
                    <a:pt x="11448" y="2104"/>
                  </a:cubicBezTo>
                  <a:lnTo>
                    <a:pt x="12547" y="3203"/>
                  </a:lnTo>
                  <a:lnTo>
                    <a:pt x="12125" y="3622"/>
                  </a:lnTo>
                  <a:lnTo>
                    <a:pt x="11737" y="3234"/>
                  </a:lnTo>
                  <a:cubicBezTo>
                    <a:pt x="11689" y="3186"/>
                    <a:pt x="11617" y="3163"/>
                    <a:pt x="11544" y="3163"/>
                  </a:cubicBezTo>
                  <a:cubicBezTo>
                    <a:pt x="11472" y="3163"/>
                    <a:pt x="11398" y="3186"/>
                    <a:pt x="11349" y="3234"/>
                  </a:cubicBezTo>
                  <a:cubicBezTo>
                    <a:pt x="11254" y="3333"/>
                    <a:pt x="11254" y="3527"/>
                    <a:pt x="11349" y="3622"/>
                  </a:cubicBezTo>
                  <a:lnTo>
                    <a:pt x="11737" y="4010"/>
                  </a:lnTo>
                  <a:lnTo>
                    <a:pt x="11318" y="4432"/>
                  </a:lnTo>
                  <a:lnTo>
                    <a:pt x="11124" y="4238"/>
                  </a:lnTo>
                  <a:cubicBezTo>
                    <a:pt x="11075" y="4189"/>
                    <a:pt x="11002" y="4164"/>
                    <a:pt x="10929" y="4164"/>
                  </a:cubicBezTo>
                  <a:cubicBezTo>
                    <a:pt x="10856" y="4164"/>
                    <a:pt x="10784" y="4189"/>
                    <a:pt x="10736" y="4238"/>
                  </a:cubicBezTo>
                  <a:cubicBezTo>
                    <a:pt x="10638" y="4334"/>
                    <a:pt x="10638" y="4497"/>
                    <a:pt x="10736" y="4626"/>
                  </a:cubicBezTo>
                  <a:lnTo>
                    <a:pt x="10961" y="4820"/>
                  </a:lnTo>
                  <a:lnTo>
                    <a:pt x="10509" y="5239"/>
                  </a:lnTo>
                  <a:lnTo>
                    <a:pt x="10315" y="5045"/>
                  </a:lnTo>
                  <a:cubicBezTo>
                    <a:pt x="10267" y="4980"/>
                    <a:pt x="10202" y="4948"/>
                    <a:pt x="10133" y="4948"/>
                  </a:cubicBezTo>
                  <a:cubicBezTo>
                    <a:pt x="10064" y="4948"/>
                    <a:pt x="9991" y="4980"/>
                    <a:pt x="9926" y="5045"/>
                  </a:cubicBezTo>
                  <a:cubicBezTo>
                    <a:pt x="9831" y="5143"/>
                    <a:pt x="9831" y="5304"/>
                    <a:pt x="9926" y="5402"/>
                  </a:cubicBezTo>
                  <a:lnTo>
                    <a:pt x="10154" y="5627"/>
                  </a:lnTo>
                  <a:lnTo>
                    <a:pt x="9732" y="6049"/>
                  </a:lnTo>
                  <a:lnTo>
                    <a:pt x="9313" y="5661"/>
                  </a:lnTo>
                  <a:cubicBezTo>
                    <a:pt x="9264" y="5596"/>
                    <a:pt x="9200" y="5564"/>
                    <a:pt x="9135" y="5564"/>
                  </a:cubicBezTo>
                  <a:cubicBezTo>
                    <a:pt x="9070" y="5564"/>
                    <a:pt x="9006" y="5596"/>
                    <a:pt x="8956" y="5661"/>
                  </a:cubicBezTo>
                  <a:cubicBezTo>
                    <a:pt x="8861" y="5757"/>
                    <a:pt x="8861" y="5920"/>
                    <a:pt x="8956" y="6015"/>
                  </a:cubicBezTo>
                  <a:lnTo>
                    <a:pt x="9344" y="6437"/>
                  </a:lnTo>
                  <a:lnTo>
                    <a:pt x="8925" y="6856"/>
                  </a:lnTo>
                  <a:lnTo>
                    <a:pt x="8698" y="6631"/>
                  </a:lnTo>
                  <a:cubicBezTo>
                    <a:pt x="8650" y="6582"/>
                    <a:pt x="8585" y="6557"/>
                    <a:pt x="8520" y="6557"/>
                  </a:cubicBezTo>
                  <a:cubicBezTo>
                    <a:pt x="8456" y="6557"/>
                    <a:pt x="8391" y="6582"/>
                    <a:pt x="8343" y="6631"/>
                  </a:cubicBezTo>
                  <a:cubicBezTo>
                    <a:pt x="8245" y="6760"/>
                    <a:pt x="8245" y="6921"/>
                    <a:pt x="8343" y="7019"/>
                  </a:cubicBezTo>
                  <a:lnTo>
                    <a:pt x="8537" y="7213"/>
                  </a:lnTo>
                  <a:lnTo>
                    <a:pt x="8116" y="7666"/>
                  </a:lnTo>
                  <a:lnTo>
                    <a:pt x="7922" y="7438"/>
                  </a:lnTo>
                  <a:cubicBezTo>
                    <a:pt x="7857" y="7390"/>
                    <a:pt x="7785" y="7366"/>
                    <a:pt x="7716" y="7366"/>
                  </a:cubicBezTo>
                  <a:cubicBezTo>
                    <a:pt x="7647" y="7366"/>
                    <a:pt x="7583" y="7390"/>
                    <a:pt x="7534" y="7438"/>
                  </a:cubicBezTo>
                  <a:cubicBezTo>
                    <a:pt x="7438" y="7536"/>
                    <a:pt x="7438" y="7730"/>
                    <a:pt x="7534" y="7826"/>
                  </a:cubicBezTo>
                  <a:lnTo>
                    <a:pt x="7728" y="8020"/>
                  </a:lnTo>
                  <a:lnTo>
                    <a:pt x="7309" y="8442"/>
                  </a:lnTo>
                  <a:lnTo>
                    <a:pt x="6920" y="8054"/>
                  </a:lnTo>
                  <a:cubicBezTo>
                    <a:pt x="6871" y="8005"/>
                    <a:pt x="6798" y="7980"/>
                    <a:pt x="6725" y="7980"/>
                  </a:cubicBezTo>
                  <a:cubicBezTo>
                    <a:pt x="6653" y="7980"/>
                    <a:pt x="6580" y="8005"/>
                    <a:pt x="6532" y="8054"/>
                  </a:cubicBezTo>
                  <a:cubicBezTo>
                    <a:pt x="6434" y="8149"/>
                    <a:pt x="6434" y="8343"/>
                    <a:pt x="6532" y="8442"/>
                  </a:cubicBezTo>
                  <a:lnTo>
                    <a:pt x="6920" y="8830"/>
                  </a:lnTo>
                  <a:lnTo>
                    <a:pt x="6499" y="9249"/>
                  </a:lnTo>
                  <a:lnTo>
                    <a:pt x="6305" y="9055"/>
                  </a:lnTo>
                  <a:cubicBezTo>
                    <a:pt x="6257" y="9007"/>
                    <a:pt x="6184" y="8983"/>
                    <a:pt x="6112" y="8983"/>
                  </a:cubicBezTo>
                  <a:cubicBezTo>
                    <a:pt x="6039" y="8983"/>
                    <a:pt x="5966" y="9007"/>
                    <a:pt x="5917" y="9055"/>
                  </a:cubicBezTo>
                  <a:cubicBezTo>
                    <a:pt x="5821" y="9153"/>
                    <a:pt x="5821" y="9314"/>
                    <a:pt x="5917" y="9443"/>
                  </a:cubicBezTo>
                  <a:lnTo>
                    <a:pt x="6144" y="9637"/>
                  </a:lnTo>
                  <a:lnTo>
                    <a:pt x="5692" y="10059"/>
                  </a:lnTo>
                  <a:lnTo>
                    <a:pt x="5498" y="9865"/>
                  </a:lnTo>
                  <a:cubicBezTo>
                    <a:pt x="5449" y="9815"/>
                    <a:pt x="5384" y="9791"/>
                    <a:pt x="5315" y="9791"/>
                  </a:cubicBezTo>
                  <a:cubicBezTo>
                    <a:pt x="5247" y="9791"/>
                    <a:pt x="5174" y="9815"/>
                    <a:pt x="5110" y="9865"/>
                  </a:cubicBezTo>
                  <a:cubicBezTo>
                    <a:pt x="5011" y="9960"/>
                    <a:pt x="5011" y="10123"/>
                    <a:pt x="5110" y="10219"/>
                  </a:cubicBezTo>
                  <a:lnTo>
                    <a:pt x="5335" y="10447"/>
                  </a:lnTo>
                  <a:lnTo>
                    <a:pt x="4916" y="10866"/>
                  </a:lnTo>
                  <a:lnTo>
                    <a:pt x="4494" y="10478"/>
                  </a:lnTo>
                  <a:cubicBezTo>
                    <a:pt x="4446" y="10430"/>
                    <a:pt x="4381" y="10406"/>
                    <a:pt x="4317" y="10406"/>
                  </a:cubicBezTo>
                  <a:cubicBezTo>
                    <a:pt x="4252" y="10406"/>
                    <a:pt x="4187" y="10430"/>
                    <a:pt x="4140" y="10478"/>
                  </a:cubicBezTo>
                  <a:cubicBezTo>
                    <a:pt x="4010" y="10576"/>
                    <a:pt x="4010" y="10736"/>
                    <a:pt x="4140" y="10835"/>
                  </a:cubicBezTo>
                  <a:lnTo>
                    <a:pt x="4528" y="11254"/>
                  </a:lnTo>
                  <a:lnTo>
                    <a:pt x="4106" y="11675"/>
                  </a:lnTo>
                  <a:lnTo>
                    <a:pt x="3881" y="11448"/>
                  </a:lnTo>
                  <a:cubicBezTo>
                    <a:pt x="3832" y="11400"/>
                    <a:pt x="3767" y="11376"/>
                    <a:pt x="3702" y="11376"/>
                  </a:cubicBezTo>
                  <a:cubicBezTo>
                    <a:pt x="3638" y="11376"/>
                    <a:pt x="3573" y="11400"/>
                    <a:pt x="3524" y="11448"/>
                  </a:cubicBezTo>
                  <a:cubicBezTo>
                    <a:pt x="3394" y="11577"/>
                    <a:pt x="3394" y="11740"/>
                    <a:pt x="3524" y="11836"/>
                  </a:cubicBezTo>
                  <a:lnTo>
                    <a:pt x="3718" y="12030"/>
                  </a:lnTo>
                  <a:lnTo>
                    <a:pt x="3299" y="12483"/>
                  </a:lnTo>
                  <a:lnTo>
                    <a:pt x="2199" y="11383"/>
                  </a:lnTo>
                  <a:cubicBezTo>
                    <a:pt x="2135" y="11318"/>
                    <a:pt x="2135" y="11254"/>
                    <a:pt x="2135" y="11189"/>
                  </a:cubicBezTo>
                  <a:cubicBezTo>
                    <a:pt x="2135" y="11124"/>
                    <a:pt x="2135" y="11060"/>
                    <a:pt x="2199" y="11029"/>
                  </a:cubicBezTo>
                  <a:lnTo>
                    <a:pt x="5787" y="7407"/>
                  </a:lnTo>
                  <a:cubicBezTo>
                    <a:pt x="5917" y="7309"/>
                    <a:pt x="5917" y="7148"/>
                    <a:pt x="5787" y="7019"/>
                  </a:cubicBezTo>
                  <a:cubicBezTo>
                    <a:pt x="5740" y="6970"/>
                    <a:pt x="5675" y="6945"/>
                    <a:pt x="5610" y="6945"/>
                  </a:cubicBezTo>
                  <a:cubicBezTo>
                    <a:pt x="5546" y="6945"/>
                    <a:pt x="5481" y="6970"/>
                    <a:pt x="5433" y="7019"/>
                  </a:cubicBezTo>
                  <a:lnTo>
                    <a:pt x="1811" y="10641"/>
                  </a:lnTo>
                  <a:cubicBezTo>
                    <a:pt x="1682" y="10770"/>
                    <a:pt x="1584" y="10995"/>
                    <a:pt x="1584" y="11189"/>
                  </a:cubicBezTo>
                  <a:cubicBezTo>
                    <a:pt x="1584" y="11417"/>
                    <a:pt x="1682" y="11611"/>
                    <a:pt x="1811" y="11740"/>
                  </a:cubicBezTo>
                  <a:lnTo>
                    <a:pt x="2911" y="12840"/>
                  </a:lnTo>
                  <a:lnTo>
                    <a:pt x="2717" y="13034"/>
                  </a:lnTo>
                  <a:cubicBezTo>
                    <a:pt x="2668" y="13081"/>
                    <a:pt x="2603" y="13105"/>
                    <a:pt x="2538" y="13105"/>
                  </a:cubicBezTo>
                  <a:cubicBezTo>
                    <a:pt x="2474" y="13105"/>
                    <a:pt x="2409" y="13081"/>
                    <a:pt x="2360" y="13034"/>
                  </a:cubicBezTo>
                  <a:lnTo>
                    <a:pt x="678" y="11383"/>
                  </a:lnTo>
                  <a:cubicBezTo>
                    <a:pt x="582" y="11287"/>
                    <a:pt x="582" y="11124"/>
                    <a:pt x="678" y="11029"/>
                  </a:cubicBezTo>
                  <a:lnTo>
                    <a:pt x="11091" y="583"/>
                  </a:lnTo>
                  <a:cubicBezTo>
                    <a:pt x="11155" y="552"/>
                    <a:pt x="11220" y="518"/>
                    <a:pt x="11285" y="518"/>
                  </a:cubicBezTo>
                  <a:close/>
                  <a:moveTo>
                    <a:pt x="11285" y="1"/>
                  </a:moveTo>
                  <a:cubicBezTo>
                    <a:pt x="11060" y="1"/>
                    <a:pt x="10866" y="65"/>
                    <a:pt x="10736" y="228"/>
                  </a:cubicBezTo>
                  <a:lnTo>
                    <a:pt x="290" y="10641"/>
                  </a:lnTo>
                  <a:cubicBezTo>
                    <a:pt x="0" y="10930"/>
                    <a:pt x="0" y="11448"/>
                    <a:pt x="290" y="11740"/>
                  </a:cubicBezTo>
                  <a:lnTo>
                    <a:pt x="1972" y="13422"/>
                  </a:lnTo>
                  <a:cubicBezTo>
                    <a:pt x="2135" y="13582"/>
                    <a:pt x="2329" y="13647"/>
                    <a:pt x="2554" y="13647"/>
                  </a:cubicBezTo>
                  <a:cubicBezTo>
                    <a:pt x="2748" y="13647"/>
                    <a:pt x="2942" y="13582"/>
                    <a:pt x="3105" y="13422"/>
                  </a:cubicBezTo>
                  <a:lnTo>
                    <a:pt x="13517" y="3009"/>
                  </a:lnTo>
                  <a:cubicBezTo>
                    <a:pt x="13807" y="2717"/>
                    <a:pt x="13807" y="2200"/>
                    <a:pt x="13517" y="1910"/>
                  </a:cubicBezTo>
                  <a:lnTo>
                    <a:pt x="11836" y="228"/>
                  </a:lnTo>
                  <a:cubicBezTo>
                    <a:pt x="11673" y="65"/>
                    <a:pt x="11479" y="1"/>
                    <a:pt x="1128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5"/>
            <p:cNvSpPr/>
            <p:nvPr/>
          </p:nvSpPr>
          <p:spPr>
            <a:xfrm>
              <a:off x="6452750" y="2220650"/>
              <a:ext cx="13800" cy="12950"/>
            </a:xfrm>
            <a:custGeom>
              <a:avLst/>
              <a:gdLst/>
              <a:ahLst/>
              <a:cxnLst/>
              <a:rect l="l" t="t" r="r" b="b"/>
              <a:pathLst>
                <a:path w="552" h="518" extrusionOk="0">
                  <a:moveTo>
                    <a:pt x="293" y="1"/>
                  </a:moveTo>
                  <a:cubicBezTo>
                    <a:pt x="130" y="1"/>
                    <a:pt x="0" y="96"/>
                    <a:pt x="0" y="259"/>
                  </a:cubicBezTo>
                  <a:cubicBezTo>
                    <a:pt x="0" y="420"/>
                    <a:pt x="130" y="518"/>
                    <a:pt x="293" y="518"/>
                  </a:cubicBezTo>
                  <a:cubicBezTo>
                    <a:pt x="422" y="518"/>
                    <a:pt x="551" y="420"/>
                    <a:pt x="551" y="259"/>
                  </a:cubicBezTo>
                  <a:cubicBezTo>
                    <a:pt x="551" y="96"/>
                    <a:pt x="422" y="1"/>
                    <a:pt x="29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5" name="Google Shape;4275;p55"/>
          <p:cNvGrpSpPr/>
          <p:nvPr/>
        </p:nvGrpSpPr>
        <p:grpSpPr>
          <a:xfrm>
            <a:off x="1035575" y="2657200"/>
            <a:ext cx="312850" cy="346800"/>
            <a:chOff x="1035575" y="2657200"/>
            <a:chExt cx="312850" cy="346800"/>
          </a:xfrm>
        </p:grpSpPr>
        <p:sp>
          <p:nvSpPr>
            <p:cNvPr id="4276" name="Google Shape;4276;p55"/>
            <p:cNvSpPr/>
            <p:nvPr/>
          </p:nvSpPr>
          <p:spPr>
            <a:xfrm>
              <a:off x="1035575" y="2657200"/>
              <a:ext cx="312850" cy="346800"/>
            </a:xfrm>
            <a:custGeom>
              <a:avLst/>
              <a:gdLst/>
              <a:ahLst/>
              <a:cxnLst/>
              <a:rect l="l" t="t" r="r" b="b"/>
              <a:pathLst>
                <a:path w="12514" h="13872" extrusionOk="0">
                  <a:moveTo>
                    <a:pt x="5658" y="0"/>
                  </a:moveTo>
                  <a:cubicBezTo>
                    <a:pt x="4787" y="0"/>
                    <a:pt x="3946" y="194"/>
                    <a:pt x="3170" y="582"/>
                  </a:cubicBezTo>
                  <a:cubicBezTo>
                    <a:pt x="3040" y="647"/>
                    <a:pt x="3007" y="807"/>
                    <a:pt x="3071" y="937"/>
                  </a:cubicBezTo>
                  <a:cubicBezTo>
                    <a:pt x="3119" y="1031"/>
                    <a:pt x="3219" y="1091"/>
                    <a:pt x="3320" y="1091"/>
                  </a:cubicBezTo>
                  <a:cubicBezTo>
                    <a:pt x="3357" y="1091"/>
                    <a:pt x="3394" y="1083"/>
                    <a:pt x="3428" y="1066"/>
                  </a:cubicBezTo>
                  <a:cubicBezTo>
                    <a:pt x="4106" y="712"/>
                    <a:pt x="4851" y="549"/>
                    <a:pt x="5658" y="549"/>
                  </a:cubicBezTo>
                  <a:cubicBezTo>
                    <a:pt x="8892" y="549"/>
                    <a:pt x="10543" y="3040"/>
                    <a:pt x="11091" y="4106"/>
                  </a:cubicBezTo>
                  <a:cubicBezTo>
                    <a:pt x="11932" y="5756"/>
                    <a:pt x="12159" y="7567"/>
                    <a:pt x="11577" y="8374"/>
                  </a:cubicBezTo>
                  <a:cubicBezTo>
                    <a:pt x="11490" y="8506"/>
                    <a:pt x="11357" y="8571"/>
                    <a:pt x="11177" y="8571"/>
                  </a:cubicBezTo>
                  <a:cubicBezTo>
                    <a:pt x="10958" y="8571"/>
                    <a:pt x="10671" y="8473"/>
                    <a:pt x="10315" y="8278"/>
                  </a:cubicBezTo>
                  <a:lnTo>
                    <a:pt x="10284" y="8278"/>
                  </a:lnTo>
                  <a:cubicBezTo>
                    <a:pt x="10122" y="8198"/>
                    <a:pt x="9954" y="8156"/>
                    <a:pt x="9793" y="8156"/>
                  </a:cubicBezTo>
                  <a:cubicBezTo>
                    <a:pt x="9567" y="8156"/>
                    <a:pt x="9353" y="8237"/>
                    <a:pt x="9184" y="8408"/>
                  </a:cubicBezTo>
                  <a:cubicBezTo>
                    <a:pt x="8892" y="8731"/>
                    <a:pt x="8861" y="9215"/>
                    <a:pt x="9120" y="9637"/>
                  </a:cubicBezTo>
                  <a:cubicBezTo>
                    <a:pt x="9280" y="9895"/>
                    <a:pt x="9443" y="10444"/>
                    <a:pt x="9474" y="11090"/>
                  </a:cubicBezTo>
                  <a:cubicBezTo>
                    <a:pt x="9539" y="11771"/>
                    <a:pt x="9443" y="12353"/>
                    <a:pt x="9215" y="12741"/>
                  </a:cubicBezTo>
                  <a:cubicBezTo>
                    <a:pt x="8957" y="13160"/>
                    <a:pt x="8569" y="13323"/>
                    <a:pt x="8020" y="13323"/>
                  </a:cubicBezTo>
                  <a:cubicBezTo>
                    <a:pt x="6339" y="13258"/>
                    <a:pt x="4430" y="12353"/>
                    <a:pt x="2942" y="10865"/>
                  </a:cubicBezTo>
                  <a:cubicBezTo>
                    <a:pt x="1424" y="9313"/>
                    <a:pt x="549" y="7404"/>
                    <a:pt x="549" y="5627"/>
                  </a:cubicBezTo>
                  <a:cubicBezTo>
                    <a:pt x="549" y="4494"/>
                    <a:pt x="906" y="3394"/>
                    <a:pt x="1618" y="2489"/>
                  </a:cubicBezTo>
                  <a:cubicBezTo>
                    <a:pt x="1713" y="2393"/>
                    <a:pt x="1713" y="2199"/>
                    <a:pt x="1584" y="2135"/>
                  </a:cubicBezTo>
                  <a:cubicBezTo>
                    <a:pt x="1524" y="2089"/>
                    <a:pt x="1457" y="2064"/>
                    <a:pt x="1392" y="2064"/>
                  </a:cubicBezTo>
                  <a:cubicBezTo>
                    <a:pt x="1319" y="2064"/>
                    <a:pt x="1248" y="2096"/>
                    <a:pt x="1196" y="2166"/>
                  </a:cubicBezTo>
                  <a:cubicBezTo>
                    <a:pt x="420" y="3169"/>
                    <a:pt x="1" y="4364"/>
                    <a:pt x="1" y="5627"/>
                  </a:cubicBezTo>
                  <a:cubicBezTo>
                    <a:pt x="1" y="7567"/>
                    <a:pt x="937" y="9603"/>
                    <a:pt x="2554" y="11220"/>
                  </a:cubicBezTo>
                  <a:cubicBezTo>
                    <a:pt x="3330" y="11996"/>
                    <a:pt x="4205" y="12643"/>
                    <a:pt x="5141" y="13095"/>
                  </a:cubicBezTo>
                  <a:cubicBezTo>
                    <a:pt x="6111" y="13582"/>
                    <a:pt x="7081" y="13840"/>
                    <a:pt x="8020" y="13871"/>
                  </a:cubicBezTo>
                  <a:lnTo>
                    <a:pt x="8085" y="13871"/>
                  </a:lnTo>
                  <a:cubicBezTo>
                    <a:pt x="8796" y="13871"/>
                    <a:pt x="9345" y="13582"/>
                    <a:pt x="9668" y="13000"/>
                  </a:cubicBezTo>
                  <a:cubicBezTo>
                    <a:pt x="10056" y="12384"/>
                    <a:pt x="10056" y="11608"/>
                    <a:pt x="10025" y="11026"/>
                  </a:cubicBezTo>
                  <a:cubicBezTo>
                    <a:pt x="9992" y="10413"/>
                    <a:pt x="9797" y="9766"/>
                    <a:pt x="9603" y="9378"/>
                  </a:cubicBezTo>
                  <a:cubicBezTo>
                    <a:pt x="9443" y="9119"/>
                    <a:pt x="9474" y="8892"/>
                    <a:pt x="9572" y="8762"/>
                  </a:cubicBezTo>
                  <a:cubicBezTo>
                    <a:pt x="9637" y="8714"/>
                    <a:pt x="9710" y="8690"/>
                    <a:pt x="9790" y="8690"/>
                  </a:cubicBezTo>
                  <a:cubicBezTo>
                    <a:pt x="9871" y="8690"/>
                    <a:pt x="9959" y="8714"/>
                    <a:pt x="10056" y="8762"/>
                  </a:cubicBezTo>
                  <a:cubicBezTo>
                    <a:pt x="10284" y="8892"/>
                    <a:pt x="10607" y="9055"/>
                    <a:pt x="10931" y="9086"/>
                  </a:cubicBezTo>
                  <a:cubicBezTo>
                    <a:pt x="11035" y="9108"/>
                    <a:pt x="11132" y="9118"/>
                    <a:pt x="11221" y="9118"/>
                  </a:cubicBezTo>
                  <a:cubicBezTo>
                    <a:pt x="11650" y="9118"/>
                    <a:pt x="11895" y="8886"/>
                    <a:pt x="12030" y="8698"/>
                  </a:cubicBezTo>
                  <a:cubicBezTo>
                    <a:pt x="12384" y="8214"/>
                    <a:pt x="12514" y="7469"/>
                    <a:pt x="12418" y="6563"/>
                  </a:cubicBezTo>
                  <a:cubicBezTo>
                    <a:pt x="12320" y="5692"/>
                    <a:pt x="12030" y="4752"/>
                    <a:pt x="11577" y="3847"/>
                  </a:cubicBezTo>
                  <a:cubicBezTo>
                    <a:pt x="11026" y="2781"/>
                    <a:pt x="10219" y="1842"/>
                    <a:pt x="9314" y="1195"/>
                  </a:cubicBezTo>
                  <a:cubicBezTo>
                    <a:pt x="8214" y="419"/>
                    <a:pt x="6985" y="0"/>
                    <a:pt x="565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5"/>
            <p:cNvSpPr/>
            <p:nvPr/>
          </p:nvSpPr>
          <p:spPr>
            <a:xfrm>
              <a:off x="1133375" y="2686300"/>
              <a:ext cx="60675" cy="60625"/>
            </a:xfrm>
            <a:custGeom>
              <a:avLst/>
              <a:gdLst/>
              <a:ahLst/>
              <a:cxnLst/>
              <a:rect l="l" t="t" r="r" b="b"/>
              <a:pathLst>
                <a:path w="2427" h="2425" extrusionOk="0">
                  <a:moveTo>
                    <a:pt x="1198" y="549"/>
                  </a:moveTo>
                  <a:cubicBezTo>
                    <a:pt x="1586" y="549"/>
                    <a:pt x="1876" y="841"/>
                    <a:pt x="1876" y="1229"/>
                  </a:cubicBezTo>
                  <a:cubicBezTo>
                    <a:pt x="1876" y="1584"/>
                    <a:pt x="1586" y="1907"/>
                    <a:pt x="1198" y="1907"/>
                  </a:cubicBezTo>
                  <a:cubicBezTo>
                    <a:pt x="841" y="1907"/>
                    <a:pt x="518" y="1584"/>
                    <a:pt x="518" y="1229"/>
                  </a:cubicBezTo>
                  <a:cubicBezTo>
                    <a:pt x="518" y="841"/>
                    <a:pt x="841" y="549"/>
                    <a:pt x="1198" y="549"/>
                  </a:cubicBezTo>
                  <a:close/>
                  <a:moveTo>
                    <a:pt x="1198" y="0"/>
                  </a:moveTo>
                  <a:cubicBezTo>
                    <a:pt x="518" y="0"/>
                    <a:pt x="0" y="549"/>
                    <a:pt x="0" y="1229"/>
                  </a:cubicBezTo>
                  <a:cubicBezTo>
                    <a:pt x="0" y="1876"/>
                    <a:pt x="518" y="2424"/>
                    <a:pt x="1198" y="2424"/>
                  </a:cubicBezTo>
                  <a:cubicBezTo>
                    <a:pt x="1876" y="2424"/>
                    <a:pt x="2427" y="1876"/>
                    <a:pt x="2427" y="1229"/>
                  </a:cubicBezTo>
                  <a:cubicBezTo>
                    <a:pt x="2427" y="549"/>
                    <a:pt x="1876" y="0"/>
                    <a:pt x="119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5"/>
            <p:cNvSpPr/>
            <p:nvPr/>
          </p:nvSpPr>
          <p:spPr>
            <a:xfrm>
              <a:off x="1070300" y="2736425"/>
              <a:ext cx="61475" cy="61450"/>
            </a:xfrm>
            <a:custGeom>
              <a:avLst/>
              <a:gdLst/>
              <a:ahLst/>
              <a:cxnLst/>
              <a:rect l="l" t="t" r="r" b="b"/>
              <a:pathLst>
                <a:path w="2459" h="2458" extrusionOk="0">
                  <a:moveTo>
                    <a:pt x="1230" y="549"/>
                  </a:moveTo>
                  <a:cubicBezTo>
                    <a:pt x="1618" y="549"/>
                    <a:pt x="1910" y="841"/>
                    <a:pt x="1910" y="1229"/>
                  </a:cubicBezTo>
                  <a:cubicBezTo>
                    <a:pt x="1910" y="1617"/>
                    <a:pt x="1618" y="1907"/>
                    <a:pt x="1230" y="1907"/>
                  </a:cubicBezTo>
                  <a:cubicBezTo>
                    <a:pt x="842" y="1907"/>
                    <a:pt x="552" y="1617"/>
                    <a:pt x="552" y="1229"/>
                  </a:cubicBezTo>
                  <a:cubicBezTo>
                    <a:pt x="552" y="841"/>
                    <a:pt x="842" y="549"/>
                    <a:pt x="1230" y="549"/>
                  </a:cubicBezTo>
                  <a:close/>
                  <a:moveTo>
                    <a:pt x="1230" y="0"/>
                  </a:moveTo>
                  <a:cubicBezTo>
                    <a:pt x="552" y="0"/>
                    <a:pt x="1" y="549"/>
                    <a:pt x="1" y="1229"/>
                  </a:cubicBezTo>
                  <a:cubicBezTo>
                    <a:pt x="1" y="1907"/>
                    <a:pt x="552" y="2458"/>
                    <a:pt x="1230" y="2458"/>
                  </a:cubicBezTo>
                  <a:cubicBezTo>
                    <a:pt x="1910" y="2458"/>
                    <a:pt x="2459" y="1907"/>
                    <a:pt x="2459" y="1229"/>
                  </a:cubicBezTo>
                  <a:cubicBezTo>
                    <a:pt x="2459" y="549"/>
                    <a:pt x="1910" y="0"/>
                    <a:pt x="123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5"/>
            <p:cNvSpPr/>
            <p:nvPr/>
          </p:nvSpPr>
          <p:spPr>
            <a:xfrm>
              <a:off x="1075150" y="2814025"/>
              <a:ext cx="60700" cy="61475"/>
            </a:xfrm>
            <a:custGeom>
              <a:avLst/>
              <a:gdLst/>
              <a:ahLst/>
              <a:cxnLst/>
              <a:rect l="l" t="t" r="r" b="b"/>
              <a:pathLst>
                <a:path w="2428" h="2459" extrusionOk="0">
                  <a:moveTo>
                    <a:pt x="1230" y="549"/>
                  </a:moveTo>
                  <a:cubicBezTo>
                    <a:pt x="1587" y="549"/>
                    <a:pt x="1910" y="841"/>
                    <a:pt x="1910" y="1229"/>
                  </a:cubicBezTo>
                  <a:cubicBezTo>
                    <a:pt x="1910" y="1617"/>
                    <a:pt x="1587" y="1907"/>
                    <a:pt x="1230" y="1907"/>
                  </a:cubicBezTo>
                  <a:cubicBezTo>
                    <a:pt x="842" y="1907"/>
                    <a:pt x="552" y="1617"/>
                    <a:pt x="552" y="1229"/>
                  </a:cubicBezTo>
                  <a:cubicBezTo>
                    <a:pt x="552" y="841"/>
                    <a:pt x="842" y="549"/>
                    <a:pt x="1230" y="549"/>
                  </a:cubicBezTo>
                  <a:close/>
                  <a:moveTo>
                    <a:pt x="1230" y="1"/>
                  </a:moveTo>
                  <a:cubicBezTo>
                    <a:pt x="552" y="1"/>
                    <a:pt x="1" y="549"/>
                    <a:pt x="1" y="1229"/>
                  </a:cubicBezTo>
                  <a:cubicBezTo>
                    <a:pt x="1" y="1907"/>
                    <a:pt x="552" y="2458"/>
                    <a:pt x="1230" y="2458"/>
                  </a:cubicBezTo>
                  <a:cubicBezTo>
                    <a:pt x="1876" y="2458"/>
                    <a:pt x="2428" y="1907"/>
                    <a:pt x="2428" y="1229"/>
                  </a:cubicBezTo>
                  <a:cubicBezTo>
                    <a:pt x="2428" y="549"/>
                    <a:pt x="1876" y="1"/>
                    <a:pt x="123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5"/>
            <p:cNvSpPr/>
            <p:nvPr/>
          </p:nvSpPr>
          <p:spPr>
            <a:xfrm>
              <a:off x="1122050" y="2877850"/>
              <a:ext cx="61475" cy="61475"/>
            </a:xfrm>
            <a:custGeom>
              <a:avLst/>
              <a:gdLst/>
              <a:ahLst/>
              <a:cxnLst/>
              <a:rect l="l" t="t" r="r" b="b"/>
              <a:pathLst>
                <a:path w="2459" h="2459" extrusionOk="0">
                  <a:moveTo>
                    <a:pt x="1229" y="552"/>
                  </a:moveTo>
                  <a:cubicBezTo>
                    <a:pt x="1617" y="552"/>
                    <a:pt x="1910" y="875"/>
                    <a:pt x="1910" y="1230"/>
                  </a:cubicBezTo>
                  <a:cubicBezTo>
                    <a:pt x="1910" y="1618"/>
                    <a:pt x="1617" y="1910"/>
                    <a:pt x="1229" y="1910"/>
                  </a:cubicBezTo>
                  <a:cubicBezTo>
                    <a:pt x="841" y="1910"/>
                    <a:pt x="552" y="1618"/>
                    <a:pt x="552" y="1230"/>
                  </a:cubicBezTo>
                  <a:cubicBezTo>
                    <a:pt x="552" y="875"/>
                    <a:pt x="841" y="552"/>
                    <a:pt x="1229" y="552"/>
                  </a:cubicBezTo>
                  <a:close/>
                  <a:moveTo>
                    <a:pt x="1229" y="1"/>
                  </a:moveTo>
                  <a:cubicBezTo>
                    <a:pt x="552" y="1"/>
                    <a:pt x="0" y="552"/>
                    <a:pt x="0" y="1230"/>
                  </a:cubicBezTo>
                  <a:cubicBezTo>
                    <a:pt x="0" y="1910"/>
                    <a:pt x="552" y="2458"/>
                    <a:pt x="1229" y="2458"/>
                  </a:cubicBezTo>
                  <a:cubicBezTo>
                    <a:pt x="1910" y="2458"/>
                    <a:pt x="2458" y="1910"/>
                    <a:pt x="2458" y="1230"/>
                  </a:cubicBezTo>
                  <a:cubicBezTo>
                    <a:pt x="2458" y="552"/>
                    <a:pt x="1910" y="1"/>
                    <a:pt x="122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1190800" y="2913425"/>
              <a:ext cx="60625" cy="60700"/>
            </a:xfrm>
            <a:custGeom>
              <a:avLst/>
              <a:gdLst/>
              <a:ahLst/>
              <a:cxnLst/>
              <a:rect l="l" t="t" r="r" b="b"/>
              <a:pathLst>
                <a:path w="2425" h="2428" extrusionOk="0">
                  <a:moveTo>
                    <a:pt x="1229" y="518"/>
                  </a:moveTo>
                  <a:cubicBezTo>
                    <a:pt x="1584" y="518"/>
                    <a:pt x="1907" y="841"/>
                    <a:pt x="1907" y="1198"/>
                  </a:cubicBezTo>
                  <a:cubicBezTo>
                    <a:pt x="1907" y="1586"/>
                    <a:pt x="1584" y="1876"/>
                    <a:pt x="1229" y="1876"/>
                  </a:cubicBezTo>
                  <a:cubicBezTo>
                    <a:pt x="841" y="1876"/>
                    <a:pt x="549" y="1586"/>
                    <a:pt x="549" y="1198"/>
                  </a:cubicBezTo>
                  <a:cubicBezTo>
                    <a:pt x="549" y="841"/>
                    <a:pt x="841" y="518"/>
                    <a:pt x="1229" y="518"/>
                  </a:cubicBezTo>
                  <a:close/>
                  <a:moveTo>
                    <a:pt x="1229" y="1"/>
                  </a:moveTo>
                  <a:cubicBezTo>
                    <a:pt x="549" y="1"/>
                    <a:pt x="0" y="552"/>
                    <a:pt x="0" y="1198"/>
                  </a:cubicBezTo>
                  <a:cubicBezTo>
                    <a:pt x="0" y="1876"/>
                    <a:pt x="549" y="2427"/>
                    <a:pt x="1229" y="2427"/>
                  </a:cubicBezTo>
                  <a:cubicBezTo>
                    <a:pt x="1876" y="2427"/>
                    <a:pt x="2424" y="1876"/>
                    <a:pt x="2424" y="1198"/>
                  </a:cubicBezTo>
                  <a:cubicBezTo>
                    <a:pt x="2424" y="552"/>
                    <a:pt x="1876" y="1"/>
                    <a:pt x="122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5"/>
            <p:cNvSpPr/>
            <p:nvPr/>
          </p:nvSpPr>
          <p:spPr>
            <a:xfrm>
              <a:off x="1249000" y="2772500"/>
              <a:ext cx="66325" cy="70650"/>
            </a:xfrm>
            <a:custGeom>
              <a:avLst/>
              <a:gdLst/>
              <a:ahLst/>
              <a:cxnLst/>
              <a:rect l="l" t="t" r="r" b="b"/>
              <a:pathLst>
                <a:path w="2653" h="2826" extrusionOk="0">
                  <a:moveTo>
                    <a:pt x="1260" y="529"/>
                  </a:moveTo>
                  <a:cubicBezTo>
                    <a:pt x="1390" y="529"/>
                    <a:pt x="1519" y="593"/>
                    <a:pt x="1649" y="658"/>
                  </a:cubicBezTo>
                  <a:cubicBezTo>
                    <a:pt x="1812" y="787"/>
                    <a:pt x="1941" y="981"/>
                    <a:pt x="2006" y="1240"/>
                  </a:cubicBezTo>
                  <a:cubicBezTo>
                    <a:pt x="2070" y="1468"/>
                    <a:pt x="2070" y="1726"/>
                    <a:pt x="1972" y="1920"/>
                  </a:cubicBezTo>
                  <a:cubicBezTo>
                    <a:pt x="1907" y="2081"/>
                    <a:pt x="1747" y="2210"/>
                    <a:pt x="1584" y="2275"/>
                  </a:cubicBezTo>
                  <a:cubicBezTo>
                    <a:pt x="1541" y="2287"/>
                    <a:pt x="1497" y="2292"/>
                    <a:pt x="1453" y="2292"/>
                  </a:cubicBezTo>
                  <a:cubicBezTo>
                    <a:pt x="1139" y="2292"/>
                    <a:pt x="826" y="1995"/>
                    <a:pt x="712" y="1597"/>
                  </a:cubicBezTo>
                  <a:cubicBezTo>
                    <a:pt x="583" y="1111"/>
                    <a:pt x="777" y="658"/>
                    <a:pt x="1131" y="562"/>
                  </a:cubicBezTo>
                  <a:cubicBezTo>
                    <a:pt x="1165" y="529"/>
                    <a:pt x="1229" y="529"/>
                    <a:pt x="1260" y="529"/>
                  </a:cubicBezTo>
                  <a:close/>
                  <a:moveTo>
                    <a:pt x="1294" y="0"/>
                  </a:moveTo>
                  <a:cubicBezTo>
                    <a:pt x="1197" y="0"/>
                    <a:pt x="1099" y="15"/>
                    <a:pt x="1002" y="45"/>
                  </a:cubicBezTo>
                  <a:cubicBezTo>
                    <a:pt x="355" y="205"/>
                    <a:pt x="1" y="950"/>
                    <a:pt x="195" y="1726"/>
                  </a:cubicBezTo>
                  <a:cubicBezTo>
                    <a:pt x="355" y="2373"/>
                    <a:pt x="906" y="2826"/>
                    <a:pt x="1455" y="2826"/>
                  </a:cubicBezTo>
                  <a:cubicBezTo>
                    <a:pt x="1553" y="2826"/>
                    <a:pt x="1649" y="2826"/>
                    <a:pt x="1747" y="2792"/>
                  </a:cubicBezTo>
                  <a:cubicBezTo>
                    <a:pt x="2070" y="2696"/>
                    <a:pt x="2329" y="2469"/>
                    <a:pt x="2458" y="2145"/>
                  </a:cubicBezTo>
                  <a:cubicBezTo>
                    <a:pt x="2619" y="1822"/>
                    <a:pt x="2652" y="1468"/>
                    <a:pt x="2554" y="1080"/>
                  </a:cubicBezTo>
                  <a:cubicBezTo>
                    <a:pt x="2458" y="723"/>
                    <a:pt x="2231" y="433"/>
                    <a:pt x="1972" y="239"/>
                  </a:cubicBezTo>
                  <a:cubicBezTo>
                    <a:pt x="1746" y="80"/>
                    <a:pt x="1520" y="0"/>
                    <a:pt x="129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5"/>
            <p:cNvSpPr/>
            <p:nvPr/>
          </p:nvSpPr>
          <p:spPr>
            <a:xfrm>
              <a:off x="1085700" y="2687075"/>
              <a:ext cx="13750" cy="13800"/>
            </a:xfrm>
            <a:custGeom>
              <a:avLst/>
              <a:gdLst/>
              <a:ahLst/>
              <a:cxnLst/>
              <a:rect l="l" t="t" r="r" b="b"/>
              <a:pathLst>
                <a:path w="550" h="552" extrusionOk="0">
                  <a:moveTo>
                    <a:pt x="259" y="0"/>
                  </a:moveTo>
                  <a:cubicBezTo>
                    <a:pt x="130" y="0"/>
                    <a:pt x="1" y="130"/>
                    <a:pt x="1" y="259"/>
                  </a:cubicBezTo>
                  <a:cubicBezTo>
                    <a:pt x="1" y="422"/>
                    <a:pt x="130" y="551"/>
                    <a:pt x="259" y="551"/>
                  </a:cubicBezTo>
                  <a:cubicBezTo>
                    <a:pt x="420" y="551"/>
                    <a:pt x="549" y="422"/>
                    <a:pt x="549" y="259"/>
                  </a:cubicBezTo>
                  <a:cubicBezTo>
                    <a:pt x="549" y="130"/>
                    <a:pt x="420" y="0"/>
                    <a:pt x="2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55"/>
          <p:cNvGrpSpPr/>
          <p:nvPr/>
        </p:nvGrpSpPr>
        <p:grpSpPr>
          <a:xfrm>
            <a:off x="1768000" y="2657200"/>
            <a:ext cx="346025" cy="346800"/>
            <a:chOff x="1768000" y="2657200"/>
            <a:chExt cx="346025" cy="346800"/>
          </a:xfrm>
        </p:grpSpPr>
        <p:sp>
          <p:nvSpPr>
            <p:cNvPr id="4285" name="Google Shape;4285;p55"/>
            <p:cNvSpPr/>
            <p:nvPr/>
          </p:nvSpPr>
          <p:spPr>
            <a:xfrm>
              <a:off x="1768000" y="2657200"/>
              <a:ext cx="346025" cy="346800"/>
            </a:xfrm>
            <a:custGeom>
              <a:avLst/>
              <a:gdLst/>
              <a:ahLst/>
              <a:cxnLst/>
              <a:rect l="l" t="t" r="r" b="b"/>
              <a:pathLst>
                <a:path w="13841" h="13872" extrusionOk="0">
                  <a:moveTo>
                    <a:pt x="9539" y="549"/>
                  </a:moveTo>
                  <a:cubicBezTo>
                    <a:pt x="9637" y="549"/>
                    <a:pt x="9733" y="647"/>
                    <a:pt x="9733" y="776"/>
                  </a:cubicBezTo>
                  <a:lnTo>
                    <a:pt x="9733" y="8472"/>
                  </a:lnTo>
                  <a:cubicBezTo>
                    <a:pt x="9572" y="8439"/>
                    <a:pt x="9409" y="8408"/>
                    <a:pt x="9249" y="8408"/>
                  </a:cubicBezTo>
                  <a:cubicBezTo>
                    <a:pt x="8633" y="8408"/>
                    <a:pt x="8085" y="8666"/>
                    <a:pt x="7697" y="9086"/>
                  </a:cubicBezTo>
                  <a:cubicBezTo>
                    <a:pt x="7405" y="9409"/>
                    <a:pt x="7180" y="9831"/>
                    <a:pt x="7115" y="10314"/>
                  </a:cubicBezTo>
                  <a:lnTo>
                    <a:pt x="1618" y="10314"/>
                  </a:lnTo>
                  <a:lnTo>
                    <a:pt x="1618" y="9766"/>
                  </a:lnTo>
                  <a:lnTo>
                    <a:pt x="3040" y="9766"/>
                  </a:lnTo>
                  <a:cubicBezTo>
                    <a:pt x="3170" y="9766"/>
                    <a:pt x="3299" y="9637"/>
                    <a:pt x="3299" y="9507"/>
                  </a:cubicBezTo>
                  <a:cubicBezTo>
                    <a:pt x="3299" y="9344"/>
                    <a:pt x="3170" y="9215"/>
                    <a:pt x="3040" y="9215"/>
                  </a:cubicBezTo>
                  <a:lnTo>
                    <a:pt x="1618" y="9215"/>
                  </a:lnTo>
                  <a:lnTo>
                    <a:pt x="1618" y="549"/>
                  </a:lnTo>
                  <a:close/>
                  <a:moveTo>
                    <a:pt x="1100" y="582"/>
                  </a:moveTo>
                  <a:lnTo>
                    <a:pt x="1100" y="10314"/>
                  </a:lnTo>
                  <a:cubicBezTo>
                    <a:pt x="873" y="10348"/>
                    <a:pt x="712" y="10413"/>
                    <a:pt x="549" y="10508"/>
                  </a:cubicBezTo>
                  <a:lnTo>
                    <a:pt x="549" y="1260"/>
                  </a:lnTo>
                  <a:cubicBezTo>
                    <a:pt x="549" y="906"/>
                    <a:pt x="777" y="647"/>
                    <a:pt x="1100" y="582"/>
                  </a:cubicBezTo>
                  <a:close/>
                  <a:moveTo>
                    <a:pt x="7050" y="10832"/>
                  </a:moveTo>
                  <a:cubicBezTo>
                    <a:pt x="7081" y="11318"/>
                    <a:pt x="7180" y="11802"/>
                    <a:pt x="7340" y="12255"/>
                  </a:cubicBezTo>
                  <a:lnTo>
                    <a:pt x="1230" y="12255"/>
                  </a:lnTo>
                  <a:cubicBezTo>
                    <a:pt x="873" y="12255"/>
                    <a:pt x="549" y="11931"/>
                    <a:pt x="549" y="11543"/>
                  </a:cubicBezTo>
                  <a:cubicBezTo>
                    <a:pt x="549" y="11155"/>
                    <a:pt x="873" y="10832"/>
                    <a:pt x="1230" y="10832"/>
                  </a:cubicBezTo>
                  <a:close/>
                  <a:moveTo>
                    <a:pt x="11673" y="8956"/>
                  </a:moveTo>
                  <a:cubicBezTo>
                    <a:pt x="12643" y="8956"/>
                    <a:pt x="13323" y="9732"/>
                    <a:pt x="13323" y="10832"/>
                  </a:cubicBezTo>
                  <a:cubicBezTo>
                    <a:pt x="13323" y="11414"/>
                    <a:pt x="13129" y="12061"/>
                    <a:pt x="12806" y="12547"/>
                  </a:cubicBezTo>
                  <a:cubicBezTo>
                    <a:pt x="12483" y="13031"/>
                    <a:pt x="12061" y="13323"/>
                    <a:pt x="11673" y="13323"/>
                  </a:cubicBezTo>
                  <a:cubicBezTo>
                    <a:pt x="11479" y="13323"/>
                    <a:pt x="11285" y="13258"/>
                    <a:pt x="11091" y="13129"/>
                  </a:cubicBezTo>
                  <a:cubicBezTo>
                    <a:pt x="10931" y="13000"/>
                    <a:pt x="10737" y="12870"/>
                    <a:pt x="10444" y="12870"/>
                  </a:cubicBezTo>
                  <a:cubicBezTo>
                    <a:pt x="10284" y="12870"/>
                    <a:pt x="10090" y="12935"/>
                    <a:pt x="9862" y="13095"/>
                  </a:cubicBezTo>
                  <a:cubicBezTo>
                    <a:pt x="9668" y="13258"/>
                    <a:pt x="9443" y="13323"/>
                    <a:pt x="9249" y="13323"/>
                  </a:cubicBezTo>
                  <a:cubicBezTo>
                    <a:pt x="8861" y="13323"/>
                    <a:pt x="8439" y="13031"/>
                    <a:pt x="8116" y="12547"/>
                  </a:cubicBezTo>
                  <a:cubicBezTo>
                    <a:pt x="7793" y="12061"/>
                    <a:pt x="7599" y="11414"/>
                    <a:pt x="7599" y="10832"/>
                  </a:cubicBezTo>
                  <a:cubicBezTo>
                    <a:pt x="7599" y="9732"/>
                    <a:pt x="8279" y="8956"/>
                    <a:pt x="9249" y="8956"/>
                  </a:cubicBezTo>
                  <a:cubicBezTo>
                    <a:pt x="9637" y="8956"/>
                    <a:pt x="9992" y="9086"/>
                    <a:pt x="10284" y="9344"/>
                  </a:cubicBezTo>
                  <a:cubicBezTo>
                    <a:pt x="10332" y="9393"/>
                    <a:pt x="10396" y="9418"/>
                    <a:pt x="10461" y="9418"/>
                  </a:cubicBezTo>
                  <a:cubicBezTo>
                    <a:pt x="10526" y="9418"/>
                    <a:pt x="10590" y="9393"/>
                    <a:pt x="10638" y="9344"/>
                  </a:cubicBezTo>
                  <a:cubicBezTo>
                    <a:pt x="10931" y="9086"/>
                    <a:pt x="11285" y="8956"/>
                    <a:pt x="11673" y="8956"/>
                  </a:cubicBezTo>
                  <a:close/>
                  <a:moveTo>
                    <a:pt x="1230" y="0"/>
                  </a:moveTo>
                  <a:cubicBezTo>
                    <a:pt x="549" y="0"/>
                    <a:pt x="1" y="582"/>
                    <a:pt x="1" y="1260"/>
                  </a:cubicBezTo>
                  <a:lnTo>
                    <a:pt x="1" y="11543"/>
                  </a:lnTo>
                  <a:cubicBezTo>
                    <a:pt x="1" y="12224"/>
                    <a:pt x="549" y="12772"/>
                    <a:pt x="1230" y="12772"/>
                  </a:cubicBezTo>
                  <a:lnTo>
                    <a:pt x="7632" y="12772"/>
                  </a:lnTo>
                  <a:cubicBezTo>
                    <a:pt x="7632" y="12806"/>
                    <a:pt x="7663" y="12837"/>
                    <a:pt x="7663" y="12837"/>
                  </a:cubicBezTo>
                  <a:cubicBezTo>
                    <a:pt x="8085" y="13517"/>
                    <a:pt x="8633" y="13871"/>
                    <a:pt x="9249" y="13871"/>
                  </a:cubicBezTo>
                  <a:cubicBezTo>
                    <a:pt x="9572" y="13871"/>
                    <a:pt x="9896" y="13742"/>
                    <a:pt x="10186" y="13517"/>
                  </a:cubicBezTo>
                  <a:cubicBezTo>
                    <a:pt x="10284" y="13447"/>
                    <a:pt x="10357" y="13413"/>
                    <a:pt x="10433" y="13413"/>
                  </a:cubicBezTo>
                  <a:cubicBezTo>
                    <a:pt x="10532" y="13413"/>
                    <a:pt x="10635" y="13471"/>
                    <a:pt x="10801" y="13582"/>
                  </a:cubicBezTo>
                  <a:cubicBezTo>
                    <a:pt x="11091" y="13776"/>
                    <a:pt x="11383" y="13871"/>
                    <a:pt x="11673" y="13871"/>
                  </a:cubicBezTo>
                  <a:cubicBezTo>
                    <a:pt x="12255" y="13871"/>
                    <a:pt x="12837" y="13517"/>
                    <a:pt x="13259" y="12837"/>
                  </a:cubicBezTo>
                  <a:cubicBezTo>
                    <a:pt x="13647" y="12255"/>
                    <a:pt x="13841" y="11512"/>
                    <a:pt x="13841" y="10832"/>
                  </a:cubicBezTo>
                  <a:cubicBezTo>
                    <a:pt x="13841" y="10154"/>
                    <a:pt x="13647" y="9538"/>
                    <a:pt x="13225" y="9086"/>
                  </a:cubicBezTo>
                  <a:cubicBezTo>
                    <a:pt x="12837" y="8666"/>
                    <a:pt x="12289" y="8408"/>
                    <a:pt x="11673" y="8408"/>
                  </a:cubicBezTo>
                  <a:cubicBezTo>
                    <a:pt x="11383" y="8408"/>
                    <a:pt x="11091" y="8472"/>
                    <a:pt x="10801" y="8602"/>
                  </a:cubicBezTo>
                  <a:cubicBezTo>
                    <a:pt x="10866" y="8343"/>
                    <a:pt x="10995" y="8115"/>
                    <a:pt x="11125" y="8051"/>
                  </a:cubicBezTo>
                  <a:cubicBezTo>
                    <a:pt x="11254" y="7986"/>
                    <a:pt x="11319" y="7792"/>
                    <a:pt x="11220" y="7663"/>
                  </a:cubicBezTo>
                  <a:cubicBezTo>
                    <a:pt x="11177" y="7577"/>
                    <a:pt x="11092" y="7534"/>
                    <a:pt x="11002" y="7534"/>
                  </a:cubicBezTo>
                  <a:cubicBezTo>
                    <a:pt x="10956" y="7534"/>
                    <a:pt x="10909" y="7545"/>
                    <a:pt x="10866" y="7567"/>
                  </a:cubicBezTo>
                  <a:cubicBezTo>
                    <a:pt x="10574" y="7761"/>
                    <a:pt x="10380" y="8084"/>
                    <a:pt x="10284" y="8439"/>
                  </a:cubicBezTo>
                  <a:lnTo>
                    <a:pt x="10284" y="776"/>
                  </a:lnTo>
                  <a:cubicBezTo>
                    <a:pt x="10284" y="355"/>
                    <a:pt x="9960" y="0"/>
                    <a:pt x="953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5"/>
            <p:cNvSpPr/>
            <p:nvPr/>
          </p:nvSpPr>
          <p:spPr>
            <a:xfrm>
              <a:off x="1856100" y="2721025"/>
              <a:ext cx="108350" cy="67150"/>
            </a:xfrm>
            <a:custGeom>
              <a:avLst/>
              <a:gdLst/>
              <a:ahLst/>
              <a:cxnLst/>
              <a:rect l="l" t="t" r="r" b="b"/>
              <a:pathLst>
                <a:path w="4334" h="2686" extrusionOk="0">
                  <a:moveTo>
                    <a:pt x="3785" y="518"/>
                  </a:moveTo>
                  <a:lnTo>
                    <a:pt x="3785" y="2168"/>
                  </a:lnTo>
                  <a:lnTo>
                    <a:pt x="551" y="2168"/>
                  </a:lnTo>
                  <a:lnTo>
                    <a:pt x="551" y="518"/>
                  </a:lnTo>
                  <a:close/>
                  <a:moveTo>
                    <a:pt x="551" y="1"/>
                  </a:moveTo>
                  <a:cubicBezTo>
                    <a:pt x="228" y="1"/>
                    <a:pt x="0" y="228"/>
                    <a:pt x="0" y="518"/>
                  </a:cubicBezTo>
                  <a:lnTo>
                    <a:pt x="0" y="2168"/>
                  </a:lnTo>
                  <a:cubicBezTo>
                    <a:pt x="0" y="2458"/>
                    <a:pt x="228" y="2686"/>
                    <a:pt x="551" y="2686"/>
                  </a:cubicBezTo>
                  <a:lnTo>
                    <a:pt x="3785" y="2686"/>
                  </a:lnTo>
                  <a:cubicBezTo>
                    <a:pt x="4075" y="2686"/>
                    <a:pt x="4333" y="2458"/>
                    <a:pt x="4333" y="2168"/>
                  </a:cubicBezTo>
                  <a:lnTo>
                    <a:pt x="4333" y="518"/>
                  </a:lnTo>
                  <a:cubicBezTo>
                    <a:pt x="4333" y="228"/>
                    <a:pt x="4075" y="1"/>
                    <a:pt x="378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5"/>
            <p:cNvSpPr/>
            <p:nvPr/>
          </p:nvSpPr>
          <p:spPr>
            <a:xfrm>
              <a:off x="1867400" y="2887550"/>
              <a:ext cx="13800" cy="13800"/>
            </a:xfrm>
            <a:custGeom>
              <a:avLst/>
              <a:gdLst/>
              <a:ahLst/>
              <a:cxnLst/>
              <a:rect l="l" t="t" r="r" b="b"/>
              <a:pathLst>
                <a:path w="552" h="552" extrusionOk="0">
                  <a:moveTo>
                    <a:pt x="260" y="1"/>
                  </a:moveTo>
                  <a:cubicBezTo>
                    <a:pt x="130" y="1"/>
                    <a:pt x="1" y="130"/>
                    <a:pt x="1" y="293"/>
                  </a:cubicBezTo>
                  <a:cubicBezTo>
                    <a:pt x="1" y="423"/>
                    <a:pt x="130" y="552"/>
                    <a:pt x="260" y="552"/>
                  </a:cubicBezTo>
                  <a:cubicBezTo>
                    <a:pt x="423" y="552"/>
                    <a:pt x="552" y="423"/>
                    <a:pt x="552" y="293"/>
                  </a:cubicBezTo>
                  <a:cubicBezTo>
                    <a:pt x="552" y="130"/>
                    <a:pt x="423" y="1"/>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8" name="Google Shape;4288;p55"/>
          <p:cNvGrpSpPr/>
          <p:nvPr/>
        </p:nvGrpSpPr>
        <p:grpSpPr>
          <a:xfrm>
            <a:off x="2545700" y="2664450"/>
            <a:ext cx="359750" cy="332300"/>
            <a:chOff x="2545700" y="2664450"/>
            <a:chExt cx="359750" cy="332300"/>
          </a:xfrm>
        </p:grpSpPr>
        <p:sp>
          <p:nvSpPr>
            <p:cNvPr id="4289" name="Google Shape;4289;p55"/>
            <p:cNvSpPr/>
            <p:nvPr/>
          </p:nvSpPr>
          <p:spPr>
            <a:xfrm>
              <a:off x="2545700" y="2664450"/>
              <a:ext cx="359750" cy="332300"/>
            </a:xfrm>
            <a:custGeom>
              <a:avLst/>
              <a:gdLst/>
              <a:ahLst/>
              <a:cxnLst/>
              <a:rect l="l" t="t" r="r" b="b"/>
              <a:pathLst>
                <a:path w="14390" h="13292" extrusionOk="0">
                  <a:moveTo>
                    <a:pt x="8926" y="551"/>
                  </a:moveTo>
                  <a:cubicBezTo>
                    <a:pt x="9120" y="551"/>
                    <a:pt x="9280" y="616"/>
                    <a:pt x="9409" y="745"/>
                  </a:cubicBezTo>
                  <a:lnTo>
                    <a:pt x="13613" y="4949"/>
                  </a:lnTo>
                  <a:cubicBezTo>
                    <a:pt x="13742" y="5078"/>
                    <a:pt x="13807" y="5272"/>
                    <a:pt x="13807" y="5433"/>
                  </a:cubicBezTo>
                  <a:cubicBezTo>
                    <a:pt x="13807" y="5627"/>
                    <a:pt x="13742" y="5790"/>
                    <a:pt x="13613" y="5919"/>
                  </a:cubicBezTo>
                  <a:lnTo>
                    <a:pt x="12871" y="6661"/>
                  </a:lnTo>
                  <a:lnTo>
                    <a:pt x="7697" y="1488"/>
                  </a:lnTo>
                  <a:lnTo>
                    <a:pt x="8439" y="745"/>
                  </a:lnTo>
                  <a:cubicBezTo>
                    <a:pt x="8569" y="616"/>
                    <a:pt x="8732" y="551"/>
                    <a:pt x="8926" y="551"/>
                  </a:cubicBezTo>
                  <a:close/>
                  <a:moveTo>
                    <a:pt x="7115" y="1682"/>
                  </a:moveTo>
                  <a:lnTo>
                    <a:pt x="8051" y="2621"/>
                  </a:lnTo>
                  <a:lnTo>
                    <a:pt x="6985" y="3720"/>
                  </a:lnTo>
                  <a:cubicBezTo>
                    <a:pt x="6887" y="3816"/>
                    <a:pt x="6887" y="4010"/>
                    <a:pt x="6985" y="4108"/>
                  </a:cubicBezTo>
                  <a:cubicBezTo>
                    <a:pt x="7050" y="4173"/>
                    <a:pt x="7115" y="4204"/>
                    <a:pt x="7179" y="4204"/>
                  </a:cubicBezTo>
                  <a:cubicBezTo>
                    <a:pt x="7275" y="4204"/>
                    <a:pt x="7340" y="4173"/>
                    <a:pt x="7404" y="4108"/>
                  </a:cubicBezTo>
                  <a:lnTo>
                    <a:pt x="8473" y="3040"/>
                  </a:lnTo>
                  <a:lnTo>
                    <a:pt x="11285" y="5854"/>
                  </a:lnTo>
                  <a:lnTo>
                    <a:pt x="7373" y="9799"/>
                  </a:lnTo>
                  <a:lnTo>
                    <a:pt x="4528" y="6954"/>
                  </a:lnTo>
                  <a:lnTo>
                    <a:pt x="5594" y="5885"/>
                  </a:lnTo>
                  <a:cubicBezTo>
                    <a:pt x="5723" y="5790"/>
                    <a:pt x="5723" y="5596"/>
                    <a:pt x="5594" y="5497"/>
                  </a:cubicBezTo>
                  <a:cubicBezTo>
                    <a:pt x="5546" y="5449"/>
                    <a:pt x="5473" y="5425"/>
                    <a:pt x="5401" y="5425"/>
                  </a:cubicBezTo>
                  <a:cubicBezTo>
                    <a:pt x="5328" y="5425"/>
                    <a:pt x="5255" y="5449"/>
                    <a:pt x="5206" y="5497"/>
                  </a:cubicBezTo>
                  <a:lnTo>
                    <a:pt x="4140" y="6566"/>
                  </a:lnTo>
                  <a:lnTo>
                    <a:pt x="3170" y="5627"/>
                  </a:lnTo>
                  <a:lnTo>
                    <a:pt x="7115" y="1682"/>
                  </a:lnTo>
                  <a:close/>
                  <a:moveTo>
                    <a:pt x="11707" y="6273"/>
                  </a:moveTo>
                  <a:lnTo>
                    <a:pt x="12677" y="7243"/>
                  </a:lnTo>
                  <a:lnTo>
                    <a:pt x="8763" y="11188"/>
                  </a:lnTo>
                  <a:lnTo>
                    <a:pt x="7761" y="10187"/>
                  </a:lnTo>
                  <a:lnTo>
                    <a:pt x="11707" y="6273"/>
                  </a:lnTo>
                  <a:close/>
                  <a:moveTo>
                    <a:pt x="2976" y="6209"/>
                  </a:moveTo>
                  <a:lnTo>
                    <a:pt x="8149" y="11383"/>
                  </a:lnTo>
                  <a:lnTo>
                    <a:pt x="6856" y="12710"/>
                  </a:lnTo>
                  <a:cubicBezTo>
                    <a:pt x="6822" y="12710"/>
                    <a:pt x="6791" y="12741"/>
                    <a:pt x="6727" y="12741"/>
                  </a:cubicBezTo>
                  <a:lnTo>
                    <a:pt x="4171" y="12741"/>
                  </a:lnTo>
                  <a:cubicBezTo>
                    <a:pt x="4140" y="12741"/>
                    <a:pt x="4075" y="12710"/>
                    <a:pt x="4041" y="12710"/>
                  </a:cubicBezTo>
                  <a:lnTo>
                    <a:pt x="777" y="9411"/>
                  </a:lnTo>
                  <a:cubicBezTo>
                    <a:pt x="647" y="9282"/>
                    <a:pt x="549" y="9088"/>
                    <a:pt x="549" y="8925"/>
                  </a:cubicBezTo>
                  <a:cubicBezTo>
                    <a:pt x="549" y="8731"/>
                    <a:pt x="647" y="8571"/>
                    <a:pt x="777" y="8441"/>
                  </a:cubicBezTo>
                  <a:lnTo>
                    <a:pt x="2976" y="6209"/>
                  </a:lnTo>
                  <a:close/>
                  <a:moveTo>
                    <a:pt x="8926" y="0"/>
                  </a:moveTo>
                  <a:cubicBezTo>
                    <a:pt x="8602" y="0"/>
                    <a:pt x="8279" y="129"/>
                    <a:pt x="8051" y="357"/>
                  </a:cubicBezTo>
                  <a:lnTo>
                    <a:pt x="7275" y="1133"/>
                  </a:lnTo>
                  <a:lnTo>
                    <a:pt x="7115" y="1133"/>
                  </a:lnTo>
                  <a:cubicBezTo>
                    <a:pt x="6952" y="1133"/>
                    <a:pt x="6822" y="1198"/>
                    <a:pt x="6727" y="1293"/>
                  </a:cubicBezTo>
                  <a:lnTo>
                    <a:pt x="2782" y="5208"/>
                  </a:lnTo>
                  <a:cubicBezTo>
                    <a:pt x="2652" y="5368"/>
                    <a:pt x="2588" y="5562"/>
                    <a:pt x="2652" y="5756"/>
                  </a:cubicBezTo>
                  <a:lnTo>
                    <a:pt x="355" y="8053"/>
                  </a:lnTo>
                  <a:cubicBezTo>
                    <a:pt x="130" y="8278"/>
                    <a:pt x="1" y="8571"/>
                    <a:pt x="1" y="8925"/>
                  </a:cubicBezTo>
                  <a:cubicBezTo>
                    <a:pt x="1" y="9248"/>
                    <a:pt x="130" y="9572"/>
                    <a:pt x="355" y="9799"/>
                  </a:cubicBezTo>
                  <a:lnTo>
                    <a:pt x="3653" y="13098"/>
                  </a:lnTo>
                  <a:cubicBezTo>
                    <a:pt x="3783" y="13227"/>
                    <a:pt x="3977" y="13292"/>
                    <a:pt x="4171" y="13292"/>
                  </a:cubicBezTo>
                  <a:lnTo>
                    <a:pt x="6727" y="13292"/>
                  </a:lnTo>
                  <a:cubicBezTo>
                    <a:pt x="6921" y="13292"/>
                    <a:pt x="7115" y="13227"/>
                    <a:pt x="7244" y="13098"/>
                  </a:cubicBezTo>
                  <a:lnTo>
                    <a:pt x="8602" y="11739"/>
                  </a:lnTo>
                  <a:lnTo>
                    <a:pt x="8763" y="11739"/>
                  </a:lnTo>
                  <a:cubicBezTo>
                    <a:pt x="8892" y="11739"/>
                    <a:pt x="9021" y="11706"/>
                    <a:pt x="9151" y="11577"/>
                  </a:cubicBezTo>
                  <a:lnTo>
                    <a:pt x="13096" y="7665"/>
                  </a:lnTo>
                  <a:cubicBezTo>
                    <a:pt x="13225" y="7502"/>
                    <a:pt x="13290" y="7308"/>
                    <a:pt x="13225" y="7114"/>
                  </a:cubicBezTo>
                  <a:lnTo>
                    <a:pt x="14001" y="6307"/>
                  </a:lnTo>
                  <a:cubicBezTo>
                    <a:pt x="14260" y="6079"/>
                    <a:pt x="14389" y="5790"/>
                    <a:pt x="14389" y="5433"/>
                  </a:cubicBezTo>
                  <a:cubicBezTo>
                    <a:pt x="14389" y="5109"/>
                    <a:pt x="14260" y="4786"/>
                    <a:pt x="14001" y="4561"/>
                  </a:cubicBezTo>
                  <a:lnTo>
                    <a:pt x="9797" y="357"/>
                  </a:lnTo>
                  <a:cubicBezTo>
                    <a:pt x="9572" y="129"/>
                    <a:pt x="9249" y="0"/>
                    <a:pt x="89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5"/>
            <p:cNvSpPr/>
            <p:nvPr/>
          </p:nvSpPr>
          <p:spPr>
            <a:xfrm>
              <a:off x="2695225" y="2777525"/>
              <a:ext cx="15425" cy="13900"/>
            </a:xfrm>
            <a:custGeom>
              <a:avLst/>
              <a:gdLst/>
              <a:ahLst/>
              <a:cxnLst/>
              <a:rect l="l" t="t" r="r" b="b"/>
              <a:pathLst>
                <a:path w="617" h="556" extrusionOk="0">
                  <a:moveTo>
                    <a:pt x="325" y="1"/>
                  </a:moveTo>
                  <a:cubicBezTo>
                    <a:pt x="247" y="1"/>
                    <a:pt x="168" y="33"/>
                    <a:pt x="99" y="102"/>
                  </a:cubicBezTo>
                  <a:cubicBezTo>
                    <a:pt x="1" y="198"/>
                    <a:pt x="1" y="392"/>
                    <a:pt x="130" y="490"/>
                  </a:cubicBezTo>
                  <a:cubicBezTo>
                    <a:pt x="195" y="522"/>
                    <a:pt x="259" y="555"/>
                    <a:pt x="324" y="555"/>
                  </a:cubicBezTo>
                  <a:cubicBezTo>
                    <a:pt x="389" y="555"/>
                    <a:pt x="453" y="522"/>
                    <a:pt x="518" y="457"/>
                  </a:cubicBezTo>
                  <a:cubicBezTo>
                    <a:pt x="616" y="361"/>
                    <a:pt x="616" y="167"/>
                    <a:pt x="518" y="69"/>
                  </a:cubicBezTo>
                  <a:cubicBezTo>
                    <a:pt x="458" y="25"/>
                    <a:pt x="392" y="1"/>
                    <a:pt x="32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1" name="Google Shape;4291;p55"/>
          <p:cNvGrpSpPr/>
          <p:nvPr/>
        </p:nvGrpSpPr>
        <p:grpSpPr>
          <a:xfrm>
            <a:off x="3314475" y="2657200"/>
            <a:ext cx="256325" cy="346800"/>
            <a:chOff x="3314475" y="2657200"/>
            <a:chExt cx="256325" cy="346800"/>
          </a:xfrm>
        </p:grpSpPr>
        <p:sp>
          <p:nvSpPr>
            <p:cNvPr id="4292" name="Google Shape;4292;p55"/>
            <p:cNvSpPr/>
            <p:nvPr/>
          </p:nvSpPr>
          <p:spPr>
            <a:xfrm>
              <a:off x="3375150" y="2718625"/>
              <a:ext cx="134975" cy="135000"/>
            </a:xfrm>
            <a:custGeom>
              <a:avLst/>
              <a:gdLst/>
              <a:ahLst/>
              <a:cxnLst/>
              <a:rect l="l" t="t" r="r" b="b"/>
              <a:pathLst>
                <a:path w="5399" h="5400" extrusionOk="0">
                  <a:moveTo>
                    <a:pt x="2683" y="518"/>
                  </a:moveTo>
                  <a:cubicBezTo>
                    <a:pt x="3880" y="518"/>
                    <a:pt x="4851" y="1488"/>
                    <a:pt x="4851" y="2684"/>
                  </a:cubicBezTo>
                  <a:cubicBezTo>
                    <a:pt x="4851" y="3881"/>
                    <a:pt x="3880" y="4851"/>
                    <a:pt x="2683" y="4851"/>
                  </a:cubicBezTo>
                  <a:cubicBezTo>
                    <a:pt x="1519" y="4851"/>
                    <a:pt x="548" y="3881"/>
                    <a:pt x="548" y="2684"/>
                  </a:cubicBezTo>
                  <a:cubicBezTo>
                    <a:pt x="548" y="1488"/>
                    <a:pt x="1519" y="518"/>
                    <a:pt x="2683" y="518"/>
                  </a:cubicBezTo>
                  <a:close/>
                  <a:moveTo>
                    <a:pt x="2683" y="1"/>
                  </a:moveTo>
                  <a:cubicBezTo>
                    <a:pt x="1195" y="1"/>
                    <a:pt x="0" y="1196"/>
                    <a:pt x="0" y="2684"/>
                  </a:cubicBezTo>
                  <a:cubicBezTo>
                    <a:pt x="0" y="4171"/>
                    <a:pt x="1195" y="5400"/>
                    <a:pt x="2683" y="5400"/>
                  </a:cubicBezTo>
                  <a:cubicBezTo>
                    <a:pt x="4204" y="5400"/>
                    <a:pt x="5399" y="4171"/>
                    <a:pt x="5399" y="2684"/>
                  </a:cubicBezTo>
                  <a:cubicBezTo>
                    <a:pt x="5399" y="1196"/>
                    <a:pt x="4204" y="1"/>
                    <a:pt x="268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5"/>
            <p:cNvSpPr/>
            <p:nvPr/>
          </p:nvSpPr>
          <p:spPr>
            <a:xfrm>
              <a:off x="3409100" y="2747925"/>
              <a:ext cx="67075" cy="75825"/>
            </a:xfrm>
            <a:custGeom>
              <a:avLst/>
              <a:gdLst/>
              <a:ahLst/>
              <a:cxnLst/>
              <a:rect l="l" t="t" r="r" b="b"/>
              <a:pathLst>
                <a:path w="2683" h="3033" extrusionOk="0">
                  <a:moveTo>
                    <a:pt x="1325" y="575"/>
                  </a:moveTo>
                  <a:lnTo>
                    <a:pt x="2165" y="1059"/>
                  </a:lnTo>
                  <a:lnTo>
                    <a:pt x="2165" y="1998"/>
                  </a:lnTo>
                  <a:lnTo>
                    <a:pt x="1325" y="2451"/>
                  </a:lnTo>
                  <a:lnTo>
                    <a:pt x="518" y="1998"/>
                  </a:lnTo>
                  <a:lnTo>
                    <a:pt x="518" y="1059"/>
                  </a:lnTo>
                  <a:lnTo>
                    <a:pt x="1325" y="575"/>
                  </a:lnTo>
                  <a:close/>
                  <a:moveTo>
                    <a:pt x="1342" y="1"/>
                  </a:moveTo>
                  <a:cubicBezTo>
                    <a:pt x="1293" y="1"/>
                    <a:pt x="1245" y="9"/>
                    <a:pt x="1195" y="24"/>
                  </a:cubicBezTo>
                  <a:lnTo>
                    <a:pt x="130" y="671"/>
                  </a:lnTo>
                  <a:cubicBezTo>
                    <a:pt x="31" y="704"/>
                    <a:pt x="0" y="800"/>
                    <a:pt x="0" y="898"/>
                  </a:cubicBezTo>
                  <a:lnTo>
                    <a:pt x="0" y="2158"/>
                  </a:lnTo>
                  <a:cubicBezTo>
                    <a:pt x="0" y="2257"/>
                    <a:pt x="31" y="2321"/>
                    <a:pt x="130" y="2386"/>
                  </a:cubicBezTo>
                  <a:lnTo>
                    <a:pt x="1195" y="2999"/>
                  </a:lnTo>
                  <a:cubicBezTo>
                    <a:pt x="1260" y="3033"/>
                    <a:pt x="1294" y="3033"/>
                    <a:pt x="1325" y="3033"/>
                  </a:cubicBezTo>
                  <a:cubicBezTo>
                    <a:pt x="1389" y="3033"/>
                    <a:pt x="1423" y="3033"/>
                    <a:pt x="1488" y="2999"/>
                  </a:cubicBezTo>
                  <a:lnTo>
                    <a:pt x="2554" y="2386"/>
                  </a:lnTo>
                  <a:cubicBezTo>
                    <a:pt x="2652" y="2321"/>
                    <a:pt x="2683" y="2257"/>
                    <a:pt x="2683" y="2158"/>
                  </a:cubicBezTo>
                  <a:lnTo>
                    <a:pt x="2683" y="898"/>
                  </a:lnTo>
                  <a:cubicBezTo>
                    <a:pt x="2683" y="800"/>
                    <a:pt x="2652" y="704"/>
                    <a:pt x="2554" y="671"/>
                  </a:cubicBezTo>
                  <a:lnTo>
                    <a:pt x="1488" y="24"/>
                  </a:lnTo>
                  <a:cubicBezTo>
                    <a:pt x="1439" y="9"/>
                    <a:pt x="1390" y="1"/>
                    <a:pt x="134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5"/>
            <p:cNvSpPr/>
            <p:nvPr/>
          </p:nvSpPr>
          <p:spPr>
            <a:xfrm>
              <a:off x="3314475" y="2657200"/>
              <a:ext cx="256325" cy="346800"/>
            </a:xfrm>
            <a:custGeom>
              <a:avLst/>
              <a:gdLst/>
              <a:ahLst/>
              <a:cxnLst/>
              <a:rect l="l" t="t" r="r" b="b"/>
              <a:pathLst>
                <a:path w="10253" h="13872" extrusionOk="0">
                  <a:moveTo>
                    <a:pt x="9735" y="7016"/>
                  </a:moveTo>
                  <a:lnTo>
                    <a:pt x="9735" y="7696"/>
                  </a:lnTo>
                  <a:lnTo>
                    <a:pt x="8377" y="7696"/>
                  </a:lnTo>
                  <a:lnTo>
                    <a:pt x="8377" y="7016"/>
                  </a:lnTo>
                  <a:close/>
                  <a:moveTo>
                    <a:pt x="5110" y="549"/>
                  </a:moveTo>
                  <a:cubicBezTo>
                    <a:pt x="7666" y="549"/>
                    <a:pt x="9735" y="2618"/>
                    <a:pt x="9735" y="5141"/>
                  </a:cubicBezTo>
                  <a:cubicBezTo>
                    <a:pt x="9735" y="5593"/>
                    <a:pt x="9670" y="6046"/>
                    <a:pt x="9541" y="6499"/>
                  </a:cubicBezTo>
                  <a:lnTo>
                    <a:pt x="8377" y="6499"/>
                  </a:lnTo>
                  <a:cubicBezTo>
                    <a:pt x="8085" y="6499"/>
                    <a:pt x="7826" y="6726"/>
                    <a:pt x="7826" y="7016"/>
                  </a:cubicBezTo>
                  <a:lnTo>
                    <a:pt x="7826" y="7696"/>
                  </a:lnTo>
                  <a:cubicBezTo>
                    <a:pt x="7826" y="8020"/>
                    <a:pt x="8085" y="8245"/>
                    <a:pt x="8377" y="8245"/>
                  </a:cubicBezTo>
                  <a:lnTo>
                    <a:pt x="8537" y="8245"/>
                  </a:lnTo>
                  <a:cubicBezTo>
                    <a:pt x="8279" y="8537"/>
                    <a:pt x="7989" y="8762"/>
                    <a:pt x="7666" y="8990"/>
                  </a:cubicBezTo>
                  <a:cubicBezTo>
                    <a:pt x="7472" y="8666"/>
                    <a:pt x="7148" y="8439"/>
                    <a:pt x="6760" y="8439"/>
                  </a:cubicBezTo>
                  <a:lnTo>
                    <a:pt x="3493" y="8439"/>
                  </a:lnTo>
                  <a:cubicBezTo>
                    <a:pt x="3105" y="8439"/>
                    <a:pt x="2750" y="8666"/>
                    <a:pt x="2587" y="8990"/>
                  </a:cubicBezTo>
                  <a:cubicBezTo>
                    <a:pt x="1294" y="8115"/>
                    <a:pt x="518" y="6693"/>
                    <a:pt x="518" y="5141"/>
                  </a:cubicBezTo>
                  <a:cubicBezTo>
                    <a:pt x="518" y="2618"/>
                    <a:pt x="2587" y="549"/>
                    <a:pt x="5110" y="549"/>
                  </a:cubicBezTo>
                  <a:close/>
                  <a:moveTo>
                    <a:pt x="8765" y="8762"/>
                  </a:moveTo>
                  <a:lnTo>
                    <a:pt x="8765" y="9668"/>
                  </a:lnTo>
                  <a:cubicBezTo>
                    <a:pt x="8765" y="9895"/>
                    <a:pt x="8602" y="10089"/>
                    <a:pt x="8377" y="10089"/>
                  </a:cubicBezTo>
                  <a:lnTo>
                    <a:pt x="7826" y="10089"/>
                  </a:lnTo>
                  <a:lnTo>
                    <a:pt x="7826" y="9538"/>
                  </a:lnTo>
                  <a:lnTo>
                    <a:pt x="7826" y="9507"/>
                  </a:lnTo>
                  <a:cubicBezTo>
                    <a:pt x="8183" y="9313"/>
                    <a:pt x="8506" y="9055"/>
                    <a:pt x="8765" y="8762"/>
                  </a:cubicBezTo>
                  <a:close/>
                  <a:moveTo>
                    <a:pt x="6760" y="8990"/>
                  </a:moveTo>
                  <a:cubicBezTo>
                    <a:pt x="7050" y="8990"/>
                    <a:pt x="7278" y="9249"/>
                    <a:pt x="7278" y="9538"/>
                  </a:cubicBezTo>
                  <a:lnTo>
                    <a:pt x="7278" y="10089"/>
                  </a:lnTo>
                  <a:lnTo>
                    <a:pt x="6339" y="10089"/>
                  </a:lnTo>
                  <a:cubicBezTo>
                    <a:pt x="6178" y="10089"/>
                    <a:pt x="6080" y="10185"/>
                    <a:pt x="6080" y="10348"/>
                  </a:cubicBezTo>
                  <a:cubicBezTo>
                    <a:pt x="6080" y="10508"/>
                    <a:pt x="6178" y="10607"/>
                    <a:pt x="6339" y="10607"/>
                  </a:cubicBezTo>
                  <a:lnTo>
                    <a:pt x="8377" y="10607"/>
                  </a:lnTo>
                  <a:cubicBezTo>
                    <a:pt x="8506" y="10607"/>
                    <a:pt x="8636" y="10736"/>
                    <a:pt x="8636" y="10896"/>
                  </a:cubicBezTo>
                  <a:lnTo>
                    <a:pt x="8636" y="11155"/>
                  </a:lnTo>
                  <a:lnTo>
                    <a:pt x="1617" y="11155"/>
                  </a:lnTo>
                  <a:lnTo>
                    <a:pt x="1617" y="10896"/>
                  </a:lnTo>
                  <a:cubicBezTo>
                    <a:pt x="1617" y="10736"/>
                    <a:pt x="1716" y="10607"/>
                    <a:pt x="1876" y="10607"/>
                  </a:cubicBezTo>
                  <a:lnTo>
                    <a:pt x="3915" y="10607"/>
                  </a:lnTo>
                  <a:cubicBezTo>
                    <a:pt x="4044" y="10607"/>
                    <a:pt x="4173" y="10508"/>
                    <a:pt x="4173" y="10348"/>
                  </a:cubicBezTo>
                  <a:cubicBezTo>
                    <a:pt x="4173" y="10185"/>
                    <a:pt x="4044" y="10089"/>
                    <a:pt x="3915" y="10089"/>
                  </a:cubicBezTo>
                  <a:lnTo>
                    <a:pt x="2975" y="10089"/>
                  </a:lnTo>
                  <a:lnTo>
                    <a:pt x="2975" y="9538"/>
                  </a:lnTo>
                  <a:cubicBezTo>
                    <a:pt x="2975" y="9249"/>
                    <a:pt x="3203" y="8990"/>
                    <a:pt x="3493" y="8990"/>
                  </a:cubicBezTo>
                  <a:close/>
                  <a:moveTo>
                    <a:pt x="8925" y="11706"/>
                  </a:moveTo>
                  <a:cubicBezTo>
                    <a:pt x="9347" y="11706"/>
                    <a:pt x="9735" y="12061"/>
                    <a:pt x="9735" y="12513"/>
                  </a:cubicBezTo>
                  <a:cubicBezTo>
                    <a:pt x="9735" y="12966"/>
                    <a:pt x="9347" y="13323"/>
                    <a:pt x="8925" y="13323"/>
                  </a:cubicBezTo>
                  <a:lnTo>
                    <a:pt x="1328" y="13323"/>
                  </a:lnTo>
                  <a:cubicBezTo>
                    <a:pt x="906" y="13323"/>
                    <a:pt x="518" y="12966"/>
                    <a:pt x="518" y="12513"/>
                  </a:cubicBezTo>
                  <a:cubicBezTo>
                    <a:pt x="518" y="12061"/>
                    <a:pt x="906" y="11706"/>
                    <a:pt x="1328" y="11706"/>
                  </a:cubicBezTo>
                  <a:close/>
                  <a:moveTo>
                    <a:pt x="5110" y="0"/>
                  </a:moveTo>
                  <a:cubicBezTo>
                    <a:pt x="2298" y="0"/>
                    <a:pt x="1" y="2329"/>
                    <a:pt x="1" y="5141"/>
                  </a:cubicBezTo>
                  <a:cubicBezTo>
                    <a:pt x="1" y="6080"/>
                    <a:pt x="228" y="6985"/>
                    <a:pt x="681" y="7761"/>
                  </a:cubicBezTo>
                  <a:cubicBezTo>
                    <a:pt x="1134" y="8472"/>
                    <a:pt x="1716" y="9086"/>
                    <a:pt x="2427" y="9538"/>
                  </a:cubicBezTo>
                  <a:lnTo>
                    <a:pt x="2427" y="10089"/>
                  </a:lnTo>
                  <a:lnTo>
                    <a:pt x="1876" y="10089"/>
                  </a:lnTo>
                  <a:cubicBezTo>
                    <a:pt x="1423" y="10089"/>
                    <a:pt x="1069" y="10444"/>
                    <a:pt x="1069" y="10896"/>
                  </a:cubicBezTo>
                  <a:lnTo>
                    <a:pt x="1069" y="11189"/>
                  </a:lnTo>
                  <a:cubicBezTo>
                    <a:pt x="453" y="11318"/>
                    <a:pt x="1" y="11867"/>
                    <a:pt x="1" y="12513"/>
                  </a:cubicBezTo>
                  <a:cubicBezTo>
                    <a:pt x="1" y="13258"/>
                    <a:pt x="583" y="13871"/>
                    <a:pt x="1328" y="13871"/>
                  </a:cubicBezTo>
                  <a:lnTo>
                    <a:pt x="8925" y="13871"/>
                  </a:lnTo>
                  <a:cubicBezTo>
                    <a:pt x="9670" y="13871"/>
                    <a:pt x="10253" y="13258"/>
                    <a:pt x="10253" y="12513"/>
                  </a:cubicBezTo>
                  <a:cubicBezTo>
                    <a:pt x="10253" y="11867"/>
                    <a:pt x="9800" y="11318"/>
                    <a:pt x="9184" y="11189"/>
                  </a:cubicBezTo>
                  <a:lnTo>
                    <a:pt x="9184" y="10896"/>
                  </a:lnTo>
                  <a:cubicBezTo>
                    <a:pt x="9184" y="10702"/>
                    <a:pt x="9119" y="10508"/>
                    <a:pt x="8990" y="10379"/>
                  </a:cubicBezTo>
                  <a:cubicBezTo>
                    <a:pt x="9184" y="10219"/>
                    <a:pt x="9313" y="9960"/>
                    <a:pt x="9313" y="9668"/>
                  </a:cubicBezTo>
                  <a:lnTo>
                    <a:pt x="9313" y="8245"/>
                  </a:lnTo>
                  <a:lnTo>
                    <a:pt x="9735" y="8245"/>
                  </a:lnTo>
                  <a:cubicBezTo>
                    <a:pt x="10025" y="8245"/>
                    <a:pt x="10253" y="8020"/>
                    <a:pt x="10253" y="7696"/>
                  </a:cubicBezTo>
                  <a:lnTo>
                    <a:pt x="10253" y="7016"/>
                  </a:lnTo>
                  <a:cubicBezTo>
                    <a:pt x="10253" y="6856"/>
                    <a:pt x="10188" y="6693"/>
                    <a:pt x="10059" y="6597"/>
                  </a:cubicBezTo>
                  <a:cubicBezTo>
                    <a:pt x="10188" y="6144"/>
                    <a:pt x="10253" y="5658"/>
                    <a:pt x="10253" y="5141"/>
                  </a:cubicBezTo>
                  <a:cubicBezTo>
                    <a:pt x="10253" y="2329"/>
                    <a:pt x="7955" y="0"/>
                    <a:pt x="511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5"/>
            <p:cNvSpPr/>
            <p:nvPr/>
          </p:nvSpPr>
          <p:spPr>
            <a:xfrm>
              <a:off x="3435750" y="2779225"/>
              <a:ext cx="13800" cy="13800"/>
            </a:xfrm>
            <a:custGeom>
              <a:avLst/>
              <a:gdLst/>
              <a:ahLst/>
              <a:cxnLst/>
              <a:rect l="l" t="t" r="r" b="b"/>
              <a:pathLst>
                <a:path w="552" h="552" extrusionOk="0">
                  <a:moveTo>
                    <a:pt x="259" y="1"/>
                  </a:moveTo>
                  <a:cubicBezTo>
                    <a:pt x="129" y="1"/>
                    <a:pt x="0" y="130"/>
                    <a:pt x="0" y="260"/>
                  </a:cubicBezTo>
                  <a:cubicBezTo>
                    <a:pt x="0" y="422"/>
                    <a:pt x="129" y="552"/>
                    <a:pt x="259" y="552"/>
                  </a:cubicBezTo>
                  <a:cubicBezTo>
                    <a:pt x="422" y="552"/>
                    <a:pt x="551" y="422"/>
                    <a:pt x="551" y="260"/>
                  </a:cubicBezTo>
                  <a:cubicBezTo>
                    <a:pt x="551" y="130"/>
                    <a:pt x="422"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5"/>
            <p:cNvSpPr/>
            <p:nvPr/>
          </p:nvSpPr>
          <p:spPr>
            <a:xfrm>
              <a:off x="3530350" y="2963550"/>
              <a:ext cx="13750" cy="12950"/>
            </a:xfrm>
            <a:custGeom>
              <a:avLst/>
              <a:gdLst/>
              <a:ahLst/>
              <a:cxnLst/>
              <a:rect l="l" t="t" r="r" b="b"/>
              <a:pathLst>
                <a:path w="550" h="518" extrusionOk="0">
                  <a:moveTo>
                    <a:pt x="290" y="1"/>
                  </a:moveTo>
                  <a:cubicBezTo>
                    <a:pt x="130" y="1"/>
                    <a:pt x="1" y="99"/>
                    <a:pt x="1" y="259"/>
                  </a:cubicBezTo>
                  <a:cubicBezTo>
                    <a:pt x="1" y="389"/>
                    <a:pt x="130" y="518"/>
                    <a:pt x="290" y="518"/>
                  </a:cubicBezTo>
                  <a:cubicBezTo>
                    <a:pt x="420" y="518"/>
                    <a:pt x="549" y="389"/>
                    <a:pt x="549" y="259"/>
                  </a:cubicBezTo>
                  <a:cubicBezTo>
                    <a:pt x="549" y="99"/>
                    <a:pt x="420" y="1"/>
                    <a:pt x="29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5"/>
            <p:cNvSpPr/>
            <p:nvPr/>
          </p:nvSpPr>
          <p:spPr>
            <a:xfrm>
              <a:off x="3341175" y="2963550"/>
              <a:ext cx="13750" cy="12950"/>
            </a:xfrm>
            <a:custGeom>
              <a:avLst/>
              <a:gdLst/>
              <a:ahLst/>
              <a:cxnLst/>
              <a:rect l="l" t="t" r="r" b="b"/>
              <a:pathLst>
                <a:path w="550" h="518" extrusionOk="0">
                  <a:moveTo>
                    <a:pt x="260" y="1"/>
                  </a:moveTo>
                  <a:cubicBezTo>
                    <a:pt x="130" y="1"/>
                    <a:pt x="1" y="99"/>
                    <a:pt x="1" y="259"/>
                  </a:cubicBezTo>
                  <a:cubicBezTo>
                    <a:pt x="1" y="389"/>
                    <a:pt x="130" y="518"/>
                    <a:pt x="260" y="518"/>
                  </a:cubicBezTo>
                  <a:cubicBezTo>
                    <a:pt x="420" y="518"/>
                    <a:pt x="549" y="389"/>
                    <a:pt x="549" y="259"/>
                  </a:cubicBezTo>
                  <a:cubicBezTo>
                    <a:pt x="549" y="99"/>
                    <a:pt x="420" y="1"/>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5"/>
            <p:cNvSpPr/>
            <p:nvPr/>
          </p:nvSpPr>
          <p:spPr>
            <a:xfrm>
              <a:off x="3435750" y="2909425"/>
              <a:ext cx="13800" cy="12950"/>
            </a:xfrm>
            <a:custGeom>
              <a:avLst/>
              <a:gdLst/>
              <a:ahLst/>
              <a:cxnLst/>
              <a:rect l="l" t="t" r="r" b="b"/>
              <a:pathLst>
                <a:path w="552" h="518" extrusionOk="0">
                  <a:moveTo>
                    <a:pt x="259" y="0"/>
                  </a:moveTo>
                  <a:cubicBezTo>
                    <a:pt x="129" y="0"/>
                    <a:pt x="0" y="96"/>
                    <a:pt x="0" y="259"/>
                  </a:cubicBezTo>
                  <a:cubicBezTo>
                    <a:pt x="0" y="419"/>
                    <a:pt x="129" y="518"/>
                    <a:pt x="259" y="518"/>
                  </a:cubicBezTo>
                  <a:cubicBezTo>
                    <a:pt x="422" y="518"/>
                    <a:pt x="551" y="419"/>
                    <a:pt x="551" y="259"/>
                  </a:cubicBezTo>
                  <a:cubicBezTo>
                    <a:pt x="551" y="96"/>
                    <a:pt x="422" y="0"/>
                    <a:pt x="2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9" name="Google Shape;4299;p55"/>
          <p:cNvGrpSpPr/>
          <p:nvPr/>
        </p:nvGrpSpPr>
        <p:grpSpPr>
          <a:xfrm>
            <a:off x="4028350" y="2657575"/>
            <a:ext cx="350025" cy="346425"/>
            <a:chOff x="4028350" y="2657575"/>
            <a:chExt cx="350025" cy="346425"/>
          </a:xfrm>
        </p:grpSpPr>
        <p:sp>
          <p:nvSpPr>
            <p:cNvPr id="4300" name="Google Shape;4300;p55"/>
            <p:cNvSpPr/>
            <p:nvPr/>
          </p:nvSpPr>
          <p:spPr>
            <a:xfrm>
              <a:off x="4028350" y="2657575"/>
              <a:ext cx="350025" cy="346425"/>
            </a:xfrm>
            <a:custGeom>
              <a:avLst/>
              <a:gdLst/>
              <a:ahLst/>
              <a:cxnLst/>
              <a:rect l="l" t="t" r="r" b="b"/>
              <a:pathLst>
                <a:path w="14001" h="13857" extrusionOk="0">
                  <a:moveTo>
                    <a:pt x="11059" y="567"/>
                  </a:moveTo>
                  <a:cubicBezTo>
                    <a:pt x="11253" y="567"/>
                    <a:pt x="11447" y="632"/>
                    <a:pt x="11672" y="728"/>
                  </a:cubicBezTo>
                  <a:cubicBezTo>
                    <a:pt x="12190" y="922"/>
                    <a:pt x="12772" y="1310"/>
                    <a:pt x="13160" y="1731"/>
                  </a:cubicBezTo>
                  <a:cubicBezTo>
                    <a:pt x="13387" y="1957"/>
                    <a:pt x="13387" y="2055"/>
                    <a:pt x="13387" y="2055"/>
                  </a:cubicBezTo>
                  <a:cubicBezTo>
                    <a:pt x="13387" y="2055"/>
                    <a:pt x="13387" y="2086"/>
                    <a:pt x="13258" y="2151"/>
                  </a:cubicBezTo>
                  <a:cubicBezTo>
                    <a:pt x="13160" y="2184"/>
                    <a:pt x="13030" y="2249"/>
                    <a:pt x="12870" y="2314"/>
                  </a:cubicBezTo>
                  <a:cubicBezTo>
                    <a:pt x="12836" y="2314"/>
                    <a:pt x="12805" y="2314"/>
                    <a:pt x="12741" y="2345"/>
                  </a:cubicBezTo>
                  <a:cubicBezTo>
                    <a:pt x="12547" y="1957"/>
                    <a:pt x="12288" y="1568"/>
                    <a:pt x="11931" y="1245"/>
                  </a:cubicBezTo>
                  <a:cubicBezTo>
                    <a:pt x="11672" y="955"/>
                    <a:pt x="11383" y="728"/>
                    <a:pt x="11059" y="567"/>
                  </a:cubicBezTo>
                  <a:close/>
                  <a:moveTo>
                    <a:pt x="5367" y="4472"/>
                  </a:moveTo>
                  <a:cubicBezTo>
                    <a:pt x="5440" y="4472"/>
                    <a:pt x="5513" y="4496"/>
                    <a:pt x="5562" y="4543"/>
                  </a:cubicBezTo>
                  <a:lnTo>
                    <a:pt x="6403" y="5384"/>
                  </a:lnTo>
                  <a:cubicBezTo>
                    <a:pt x="6403" y="5384"/>
                    <a:pt x="6369" y="5384"/>
                    <a:pt x="6369" y="5418"/>
                  </a:cubicBezTo>
                  <a:lnTo>
                    <a:pt x="6273" y="5514"/>
                  </a:lnTo>
                  <a:cubicBezTo>
                    <a:pt x="6144" y="5547"/>
                    <a:pt x="5981" y="5578"/>
                    <a:pt x="5821" y="5612"/>
                  </a:cubicBezTo>
                  <a:lnTo>
                    <a:pt x="5174" y="4931"/>
                  </a:lnTo>
                  <a:cubicBezTo>
                    <a:pt x="5076" y="4836"/>
                    <a:pt x="5076" y="4673"/>
                    <a:pt x="5174" y="4543"/>
                  </a:cubicBezTo>
                  <a:cubicBezTo>
                    <a:pt x="5222" y="4496"/>
                    <a:pt x="5294" y="4472"/>
                    <a:pt x="5367" y="4472"/>
                  </a:cubicBezTo>
                  <a:close/>
                  <a:moveTo>
                    <a:pt x="7049" y="5677"/>
                  </a:moveTo>
                  <a:cubicBezTo>
                    <a:pt x="7145" y="5677"/>
                    <a:pt x="7244" y="5708"/>
                    <a:pt x="7308" y="5772"/>
                  </a:cubicBezTo>
                  <a:cubicBezTo>
                    <a:pt x="7404" y="5871"/>
                    <a:pt x="7438" y="5966"/>
                    <a:pt x="7438" y="6065"/>
                  </a:cubicBezTo>
                  <a:cubicBezTo>
                    <a:pt x="7438" y="6160"/>
                    <a:pt x="7404" y="6259"/>
                    <a:pt x="7308" y="6354"/>
                  </a:cubicBezTo>
                  <a:lnTo>
                    <a:pt x="6951" y="6711"/>
                  </a:lnTo>
                  <a:cubicBezTo>
                    <a:pt x="6887" y="6776"/>
                    <a:pt x="6789" y="6808"/>
                    <a:pt x="6689" y="6808"/>
                  </a:cubicBezTo>
                  <a:cubicBezTo>
                    <a:pt x="6588" y="6808"/>
                    <a:pt x="6483" y="6776"/>
                    <a:pt x="6403" y="6711"/>
                  </a:cubicBezTo>
                  <a:cubicBezTo>
                    <a:pt x="6240" y="6548"/>
                    <a:pt x="6240" y="6290"/>
                    <a:pt x="6403" y="6129"/>
                  </a:cubicBezTo>
                  <a:lnTo>
                    <a:pt x="6757" y="5772"/>
                  </a:lnTo>
                  <a:cubicBezTo>
                    <a:pt x="6822" y="5708"/>
                    <a:pt x="6951" y="5677"/>
                    <a:pt x="7049" y="5677"/>
                  </a:cubicBezTo>
                  <a:close/>
                  <a:moveTo>
                    <a:pt x="9572" y="567"/>
                  </a:moveTo>
                  <a:cubicBezTo>
                    <a:pt x="10283" y="697"/>
                    <a:pt x="10995" y="1051"/>
                    <a:pt x="11577" y="1633"/>
                  </a:cubicBezTo>
                  <a:cubicBezTo>
                    <a:pt x="12125" y="2184"/>
                    <a:pt x="12513" y="2896"/>
                    <a:pt x="12611" y="3607"/>
                  </a:cubicBezTo>
                  <a:cubicBezTo>
                    <a:pt x="11090" y="4737"/>
                    <a:pt x="9861" y="5772"/>
                    <a:pt x="8666" y="6905"/>
                  </a:cubicBezTo>
                  <a:lnTo>
                    <a:pt x="7955" y="6194"/>
                  </a:lnTo>
                  <a:cubicBezTo>
                    <a:pt x="7955" y="6160"/>
                    <a:pt x="7986" y="6096"/>
                    <a:pt x="7986" y="6065"/>
                  </a:cubicBezTo>
                  <a:cubicBezTo>
                    <a:pt x="7986" y="5806"/>
                    <a:pt x="7890" y="5578"/>
                    <a:pt x="7696" y="5418"/>
                  </a:cubicBezTo>
                  <a:cubicBezTo>
                    <a:pt x="7567" y="5255"/>
                    <a:pt x="7373" y="5159"/>
                    <a:pt x="7179" y="5159"/>
                  </a:cubicBezTo>
                  <a:cubicBezTo>
                    <a:pt x="7567" y="4737"/>
                    <a:pt x="7921" y="4349"/>
                    <a:pt x="8309" y="3930"/>
                  </a:cubicBezTo>
                  <a:cubicBezTo>
                    <a:pt x="8408" y="3801"/>
                    <a:pt x="8374" y="3638"/>
                    <a:pt x="8278" y="3542"/>
                  </a:cubicBezTo>
                  <a:cubicBezTo>
                    <a:pt x="8218" y="3497"/>
                    <a:pt x="8150" y="3472"/>
                    <a:pt x="8086" y="3472"/>
                  </a:cubicBezTo>
                  <a:cubicBezTo>
                    <a:pt x="8012" y="3472"/>
                    <a:pt x="7941" y="3504"/>
                    <a:pt x="7890" y="3573"/>
                  </a:cubicBezTo>
                  <a:cubicBezTo>
                    <a:pt x="7502" y="4026"/>
                    <a:pt x="7081" y="4479"/>
                    <a:pt x="6661" y="4900"/>
                  </a:cubicBezTo>
                  <a:lnTo>
                    <a:pt x="6273" y="4512"/>
                  </a:lnTo>
                  <a:cubicBezTo>
                    <a:pt x="7438" y="3348"/>
                    <a:pt x="8472" y="2120"/>
                    <a:pt x="9572" y="567"/>
                  </a:cubicBezTo>
                  <a:close/>
                  <a:moveTo>
                    <a:pt x="5787" y="6160"/>
                  </a:moveTo>
                  <a:cubicBezTo>
                    <a:pt x="5756" y="6225"/>
                    <a:pt x="5756" y="6323"/>
                    <a:pt x="5756" y="6419"/>
                  </a:cubicBezTo>
                  <a:cubicBezTo>
                    <a:pt x="5756" y="6484"/>
                    <a:pt x="5756" y="6548"/>
                    <a:pt x="5787" y="6613"/>
                  </a:cubicBezTo>
                  <a:cubicBezTo>
                    <a:pt x="4851" y="7066"/>
                    <a:pt x="3394" y="7229"/>
                    <a:pt x="2587" y="7260"/>
                  </a:cubicBezTo>
                  <a:lnTo>
                    <a:pt x="2910" y="6872"/>
                  </a:lnTo>
                  <a:cubicBezTo>
                    <a:pt x="2975" y="6807"/>
                    <a:pt x="3006" y="6678"/>
                    <a:pt x="2941" y="6582"/>
                  </a:cubicBezTo>
                  <a:lnTo>
                    <a:pt x="2716" y="6160"/>
                  </a:lnTo>
                  <a:lnTo>
                    <a:pt x="2716" y="6160"/>
                  </a:lnTo>
                  <a:cubicBezTo>
                    <a:pt x="3123" y="6221"/>
                    <a:pt x="3607" y="6246"/>
                    <a:pt x="4107" y="6246"/>
                  </a:cubicBezTo>
                  <a:cubicBezTo>
                    <a:pt x="4678" y="6246"/>
                    <a:pt x="5269" y="6213"/>
                    <a:pt x="5787" y="6160"/>
                  </a:cubicBezTo>
                  <a:close/>
                  <a:moveTo>
                    <a:pt x="7727" y="6711"/>
                  </a:moveTo>
                  <a:lnTo>
                    <a:pt x="8537" y="7552"/>
                  </a:lnTo>
                  <a:cubicBezTo>
                    <a:pt x="8602" y="7583"/>
                    <a:pt x="8633" y="7681"/>
                    <a:pt x="8633" y="7746"/>
                  </a:cubicBezTo>
                  <a:cubicBezTo>
                    <a:pt x="8633" y="7811"/>
                    <a:pt x="8602" y="7875"/>
                    <a:pt x="8537" y="7940"/>
                  </a:cubicBezTo>
                  <a:cubicBezTo>
                    <a:pt x="8503" y="7971"/>
                    <a:pt x="8439" y="8005"/>
                    <a:pt x="8343" y="8005"/>
                  </a:cubicBezTo>
                  <a:cubicBezTo>
                    <a:pt x="8278" y="8005"/>
                    <a:pt x="8214" y="7971"/>
                    <a:pt x="8180" y="7940"/>
                  </a:cubicBezTo>
                  <a:lnTo>
                    <a:pt x="7502" y="7260"/>
                  </a:lnTo>
                  <a:cubicBezTo>
                    <a:pt x="7533" y="7130"/>
                    <a:pt x="7567" y="6970"/>
                    <a:pt x="7567" y="6841"/>
                  </a:cubicBezTo>
                  <a:lnTo>
                    <a:pt x="7696" y="6711"/>
                  </a:lnTo>
                  <a:close/>
                  <a:moveTo>
                    <a:pt x="7438" y="7971"/>
                  </a:moveTo>
                  <a:lnTo>
                    <a:pt x="7533" y="8069"/>
                  </a:lnTo>
                  <a:cubicBezTo>
                    <a:pt x="7502" y="8100"/>
                    <a:pt x="7469" y="8165"/>
                    <a:pt x="7438" y="8199"/>
                  </a:cubicBezTo>
                  <a:lnTo>
                    <a:pt x="7438" y="7971"/>
                  </a:lnTo>
                  <a:close/>
                  <a:moveTo>
                    <a:pt x="6951" y="7324"/>
                  </a:moveTo>
                  <a:cubicBezTo>
                    <a:pt x="6822" y="8295"/>
                    <a:pt x="6822" y="9523"/>
                    <a:pt x="6951" y="10364"/>
                  </a:cubicBezTo>
                  <a:lnTo>
                    <a:pt x="6532" y="10170"/>
                  </a:lnTo>
                  <a:cubicBezTo>
                    <a:pt x="6495" y="10146"/>
                    <a:pt x="6453" y="10135"/>
                    <a:pt x="6413" y="10135"/>
                  </a:cubicBezTo>
                  <a:cubicBezTo>
                    <a:pt x="6345" y="10135"/>
                    <a:pt x="6280" y="10163"/>
                    <a:pt x="6240" y="10204"/>
                  </a:cubicBezTo>
                  <a:lnTo>
                    <a:pt x="5852" y="10527"/>
                  </a:lnTo>
                  <a:cubicBezTo>
                    <a:pt x="5885" y="9717"/>
                    <a:pt x="6015" y="8263"/>
                    <a:pt x="6498" y="7324"/>
                  </a:cubicBezTo>
                  <a:cubicBezTo>
                    <a:pt x="6563" y="7358"/>
                    <a:pt x="6628" y="7358"/>
                    <a:pt x="6692" y="7358"/>
                  </a:cubicBezTo>
                  <a:cubicBezTo>
                    <a:pt x="6791" y="7358"/>
                    <a:pt x="6855" y="7324"/>
                    <a:pt x="6951" y="7324"/>
                  </a:cubicBezTo>
                  <a:close/>
                  <a:moveTo>
                    <a:pt x="6015" y="7099"/>
                  </a:moveTo>
                  <a:lnTo>
                    <a:pt x="6015" y="7099"/>
                  </a:lnTo>
                  <a:cubicBezTo>
                    <a:pt x="5464" y="8165"/>
                    <a:pt x="5334" y="9816"/>
                    <a:pt x="5303" y="10623"/>
                  </a:cubicBezTo>
                  <a:cubicBezTo>
                    <a:pt x="5109" y="10881"/>
                    <a:pt x="4882" y="11140"/>
                    <a:pt x="4657" y="11399"/>
                  </a:cubicBezTo>
                  <a:cubicBezTo>
                    <a:pt x="4364" y="11756"/>
                    <a:pt x="4041" y="12144"/>
                    <a:pt x="3718" y="12532"/>
                  </a:cubicBezTo>
                  <a:cubicBezTo>
                    <a:pt x="3006" y="12434"/>
                    <a:pt x="2264" y="12046"/>
                    <a:pt x="1713" y="11463"/>
                  </a:cubicBezTo>
                  <a:cubicBezTo>
                    <a:pt x="1164" y="10915"/>
                    <a:pt x="776" y="10204"/>
                    <a:pt x="647" y="9459"/>
                  </a:cubicBezTo>
                  <a:cubicBezTo>
                    <a:pt x="1035" y="9135"/>
                    <a:pt x="1423" y="8812"/>
                    <a:pt x="1777" y="8522"/>
                  </a:cubicBezTo>
                  <a:cubicBezTo>
                    <a:pt x="2070" y="8263"/>
                    <a:pt x="2359" y="8036"/>
                    <a:pt x="2652" y="7777"/>
                  </a:cubicBezTo>
                  <a:cubicBezTo>
                    <a:pt x="3523" y="7746"/>
                    <a:pt x="5011" y="7617"/>
                    <a:pt x="6015" y="7099"/>
                  </a:cubicBezTo>
                  <a:close/>
                  <a:moveTo>
                    <a:pt x="647" y="10980"/>
                  </a:moveTo>
                  <a:lnTo>
                    <a:pt x="647" y="10980"/>
                  </a:lnTo>
                  <a:cubicBezTo>
                    <a:pt x="841" y="11303"/>
                    <a:pt x="1066" y="11593"/>
                    <a:pt x="1325" y="11852"/>
                  </a:cubicBezTo>
                  <a:cubicBezTo>
                    <a:pt x="1648" y="12175"/>
                    <a:pt x="2036" y="12467"/>
                    <a:pt x="2424" y="12661"/>
                  </a:cubicBezTo>
                  <a:cubicBezTo>
                    <a:pt x="2424" y="12692"/>
                    <a:pt x="2393" y="12757"/>
                    <a:pt x="2393" y="12791"/>
                  </a:cubicBezTo>
                  <a:cubicBezTo>
                    <a:pt x="2328" y="12920"/>
                    <a:pt x="2295" y="13080"/>
                    <a:pt x="2230" y="13179"/>
                  </a:cubicBezTo>
                  <a:cubicBezTo>
                    <a:pt x="2165" y="13308"/>
                    <a:pt x="2134" y="13308"/>
                    <a:pt x="2134" y="13308"/>
                  </a:cubicBezTo>
                  <a:cubicBezTo>
                    <a:pt x="2134" y="13308"/>
                    <a:pt x="2036" y="13308"/>
                    <a:pt x="1811" y="13080"/>
                  </a:cubicBezTo>
                  <a:cubicBezTo>
                    <a:pt x="1423" y="12692"/>
                    <a:pt x="1035" y="12110"/>
                    <a:pt x="807" y="11562"/>
                  </a:cubicBezTo>
                  <a:cubicBezTo>
                    <a:pt x="711" y="11334"/>
                    <a:pt x="678" y="11140"/>
                    <a:pt x="647" y="10980"/>
                  </a:cubicBezTo>
                  <a:close/>
                  <a:moveTo>
                    <a:pt x="10877" y="0"/>
                  </a:moveTo>
                  <a:cubicBezTo>
                    <a:pt x="10627" y="0"/>
                    <a:pt x="10417" y="58"/>
                    <a:pt x="10250" y="179"/>
                  </a:cubicBezTo>
                  <a:cubicBezTo>
                    <a:pt x="9991" y="81"/>
                    <a:pt x="9732" y="50"/>
                    <a:pt x="9473" y="16"/>
                  </a:cubicBezTo>
                  <a:cubicBezTo>
                    <a:pt x="9456" y="11"/>
                    <a:pt x="9439" y="8"/>
                    <a:pt x="9422" y="8"/>
                  </a:cubicBezTo>
                  <a:cubicBezTo>
                    <a:pt x="9344" y="8"/>
                    <a:pt x="9268" y="61"/>
                    <a:pt x="9215" y="115"/>
                  </a:cubicBezTo>
                  <a:cubicBezTo>
                    <a:pt x="8084" y="1698"/>
                    <a:pt x="7049" y="2960"/>
                    <a:pt x="5885" y="4124"/>
                  </a:cubicBezTo>
                  <a:cubicBezTo>
                    <a:pt x="5733" y="4002"/>
                    <a:pt x="5551" y="3938"/>
                    <a:pt x="5368" y="3938"/>
                  </a:cubicBezTo>
                  <a:cubicBezTo>
                    <a:pt x="5163" y="3938"/>
                    <a:pt x="4957" y="4018"/>
                    <a:pt x="4786" y="4189"/>
                  </a:cubicBezTo>
                  <a:cubicBezTo>
                    <a:pt x="4494" y="4479"/>
                    <a:pt x="4463" y="4931"/>
                    <a:pt x="4721" y="5255"/>
                  </a:cubicBezTo>
                  <a:cubicBezTo>
                    <a:pt x="4592" y="5384"/>
                    <a:pt x="4429" y="5547"/>
                    <a:pt x="4235" y="5708"/>
                  </a:cubicBezTo>
                  <a:cubicBezTo>
                    <a:pt x="3459" y="5708"/>
                    <a:pt x="2747" y="5643"/>
                    <a:pt x="2328" y="5514"/>
                  </a:cubicBezTo>
                  <a:cubicBezTo>
                    <a:pt x="2283" y="5491"/>
                    <a:pt x="2241" y="5480"/>
                    <a:pt x="2203" y="5480"/>
                  </a:cubicBezTo>
                  <a:cubicBezTo>
                    <a:pt x="2134" y="5480"/>
                    <a:pt x="2078" y="5516"/>
                    <a:pt x="2036" y="5578"/>
                  </a:cubicBezTo>
                  <a:cubicBezTo>
                    <a:pt x="1940" y="5677"/>
                    <a:pt x="1940" y="5772"/>
                    <a:pt x="1971" y="5871"/>
                  </a:cubicBezTo>
                  <a:lnTo>
                    <a:pt x="2393" y="6647"/>
                  </a:lnTo>
                  <a:lnTo>
                    <a:pt x="1777" y="7358"/>
                  </a:lnTo>
                  <a:cubicBezTo>
                    <a:pt x="1713" y="7423"/>
                    <a:pt x="1682" y="7552"/>
                    <a:pt x="1713" y="7648"/>
                  </a:cubicBezTo>
                  <a:cubicBezTo>
                    <a:pt x="1746" y="7712"/>
                    <a:pt x="1777" y="7746"/>
                    <a:pt x="1842" y="7777"/>
                  </a:cubicBezTo>
                  <a:cubicBezTo>
                    <a:pt x="1713" y="7875"/>
                    <a:pt x="1583" y="8005"/>
                    <a:pt x="1423" y="8100"/>
                  </a:cubicBezTo>
                  <a:cubicBezTo>
                    <a:pt x="1035" y="8457"/>
                    <a:pt x="613" y="8781"/>
                    <a:pt x="194" y="9169"/>
                  </a:cubicBezTo>
                  <a:cubicBezTo>
                    <a:pt x="129" y="9200"/>
                    <a:pt x="96" y="9298"/>
                    <a:pt x="96" y="9394"/>
                  </a:cubicBezTo>
                  <a:cubicBezTo>
                    <a:pt x="129" y="9653"/>
                    <a:pt x="194" y="9911"/>
                    <a:pt x="259" y="10170"/>
                  </a:cubicBezTo>
                  <a:cubicBezTo>
                    <a:pt x="0" y="10527"/>
                    <a:pt x="31" y="11075"/>
                    <a:pt x="323" y="11756"/>
                  </a:cubicBezTo>
                  <a:cubicBezTo>
                    <a:pt x="549" y="12369"/>
                    <a:pt x="970" y="13016"/>
                    <a:pt x="1423" y="13468"/>
                  </a:cubicBezTo>
                  <a:cubicBezTo>
                    <a:pt x="1583" y="13631"/>
                    <a:pt x="1842" y="13856"/>
                    <a:pt x="2134" y="13856"/>
                  </a:cubicBezTo>
                  <a:cubicBezTo>
                    <a:pt x="2165" y="13856"/>
                    <a:pt x="2199" y="13856"/>
                    <a:pt x="2264" y="13825"/>
                  </a:cubicBezTo>
                  <a:cubicBezTo>
                    <a:pt x="2618" y="13761"/>
                    <a:pt x="2781" y="13339"/>
                    <a:pt x="2910" y="12951"/>
                  </a:cubicBezTo>
                  <a:lnTo>
                    <a:pt x="2910" y="12886"/>
                  </a:lnTo>
                  <a:cubicBezTo>
                    <a:pt x="3200" y="12985"/>
                    <a:pt x="3492" y="13049"/>
                    <a:pt x="3782" y="13080"/>
                  </a:cubicBezTo>
                  <a:lnTo>
                    <a:pt x="3816" y="13080"/>
                  </a:lnTo>
                  <a:cubicBezTo>
                    <a:pt x="3912" y="13080"/>
                    <a:pt x="3976" y="13049"/>
                    <a:pt x="4041" y="12985"/>
                  </a:cubicBezTo>
                  <a:cubicBezTo>
                    <a:pt x="4398" y="12563"/>
                    <a:pt x="4752" y="12144"/>
                    <a:pt x="5076" y="11756"/>
                  </a:cubicBezTo>
                  <a:cubicBezTo>
                    <a:pt x="5205" y="11626"/>
                    <a:pt x="5303" y="11497"/>
                    <a:pt x="5399" y="11368"/>
                  </a:cubicBezTo>
                  <a:lnTo>
                    <a:pt x="5464" y="11368"/>
                  </a:lnTo>
                  <a:cubicBezTo>
                    <a:pt x="5497" y="11399"/>
                    <a:pt x="5528" y="11399"/>
                    <a:pt x="5562" y="11399"/>
                  </a:cubicBezTo>
                  <a:cubicBezTo>
                    <a:pt x="5627" y="11399"/>
                    <a:pt x="5691" y="11368"/>
                    <a:pt x="5756" y="11334"/>
                  </a:cubicBezTo>
                  <a:lnTo>
                    <a:pt x="6434" y="10721"/>
                  </a:lnTo>
                  <a:lnTo>
                    <a:pt x="7210" y="11109"/>
                  </a:lnTo>
                  <a:cubicBezTo>
                    <a:pt x="7259" y="11134"/>
                    <a:pt x="7303" y="11144"/>
                    <a:pt x="7345" y="11144"/>
                  </a:cubicBezTo>
                  <a:cubicBezTo>
                    <a:pt x="7413" y="11144"/>
                    <a:pt x="7474" y="11116"/>
                    <a:pt x="7533" y="11075"/>
                  </a:cubicBezTo>
                  <a:cubicBezTo>
                    <a:pt x="7598" y="11011"/>
                    <a:pt x="7632" y="10881"/>
                    <a:pt x="7598" y="10786"/>
                  </a:cubicBezTo>
                  <a:cubicBezTo>
                    <a:pt x="7469" y="10398"/>
                    <a:pt x="7404" y="9751"/>
                    <a:pt x="7404" y="9040"/>
                  </a:cubicBezTo>
                  <a:cubicBezTo>
                    <a:pt x="7598" y="8812"/>
                    <a:pt x="7761" y="8618"/>
                    <a:pt x="7955" y="8424"/>
                  </a:cubicBezTo>
                  <a:cubicBezTo>
                    <a:pt x="8084" y="8522"/>
                    <a:pt x="8214" y="8553"/>
                    <a:pt x="8343" y="8553"/>
                  </a:cubicBezTo>
                  <a:lnTo>
                    <a:pt x="8374" y="8553"/>
                  </a:lnTo>
                  <a:cubicBezTo>
                    <a:pt x="8568" y="8553"/>
                    <a:pt x="8762" y="8457"/>
                    <a:pt x="8925" y="8328"/>
                  </a:cubicBezTo>
                  <a:cubicBezTo>
                    <a:pt x="9085" y="8165"/>
                    <a:pt x="9184" y="7940"/>
                    <a:pt x="9184" y="7746"/>
                  </a:cubicBezTo>
                  <a:cubicBezTo>
                    <a:pt x="9184" y="7583"/>
                    <a:pt x="9119" y="7423"/>
                    <a:pt x="9054" y="7293"/>
                  </a:cubicBezTo>
                  <a:cubicBezTo>
                    <a:pt x="10218" y="6129"/>
                    <a:pt x="11478" y="5094"/>
                    <a:pt x="13064" y="3961"/>
                  </a:cubicBezTo>
                  <a:cubicBezTo>
                    <a:pt x="13160" y="3897"/>
                    <a:pt x="13193" y="3801"/>
                    <a:pt x="13193" y="3703"/>
                  </a:cubicBezTo>
                  <a:cubicBezTo>
                    <a:pt x="13160" y="3413"/>
                    <a:pt x="13064" y="3121"/>
                    <a:pt x="12966" y="2831"/>
                  </a:cubicBezTo>
                  <a:cubicBezTo>
                    <a:pt x="12999" y="2831"/>
                    <a:pt x="13030" y="2831"/>
                    <a:pt x="13064" y="2797"/>
                  </a:cubicBezTo>
                  <a:cubicBezTo>
                    <a:pt x="13419" y="2668"/>
                    <a:pt x="13840" y="2539"/>
                    <a:pt x="13936" y="2184"/>
                  </a:cubicBezTo>
                  <a:cubicBezTo>
                    <a:pt x="14001" y="1827"/>
                    <a:pt x="13742" y="1537"/>
                    <a:pt x="13548" y="1343"/>
                  </a:cubicBezTo>
                  <a:cubicBezTo>
                    <a:pt x="13095" y="891"/>
                    <a:pt x="12448" y="469"/>
                    <a:pt x="11866" y="210"/>
                  </a:cubicBezTo>
                  <a:cubicBezTo>
                    <a:pt x="11489" y="73"/>
                    <a:pt x="11158" y="0"/>
                    <a:pt x="1087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5"/>
            <p:cNvSpPr/>
            <p:nvPr/>
          </p:nvSpPr>
          <p:spPr>
            <a:xfrm>
              <a:off x="4243375" y="2721025"/>
              <a:ext cx="13750" cy="13800"/>
            </a:xfrm>
            <a:custGeom>
              <a:avLst/>
              <a:gdLst/>
              <a:ahLst/>
              <a:cxnLst/>
              <a:rect l="l" t="t" r="r" b="b"/>
              <a:pathLst>
                <a:path w="550" h="552" extrusionOk="0">
                  <a:moveTo>
                    <a:pt x="290" y="1"/>
                  </a:moveTo>
                  <a:cubicBezTo>
                    <a:pt x="130" y="1"/>
                    <a:pt x="1" y="130"/>
                    <a:pt x="1" y="259"/>
                  </a:cubicBezTo>
                  <a:cubicBezTo>
                    <a:pt x="1" y="422"/>
                    <a:pt x="130" y="552"/>
                    <a:pt x="290" y="552"/>
                  </a:cubicBezTo>
                  <a:cubicBezTo>
                    <a:pt x="420" y="552"/>
                    <a:pt x="549" y="422"/>
                    <a:pt x="549" y="259"/>
                  </a:cubicBezTo>
                  <a:cubicBezTo>
                    <a:pt x="549" y="130"/>
                    <a:pt x="420" y="1"/>
                    <a:pt x="29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2" name="Google Shape;4302;p55"/>
          <p:cNvGrpSpPr/>
          <p:nvPr/>
        </p:nvGrpSpPr>
        <p:grpSpPr>
          <a:xfrm>
            <a:off x="4823825" y="2657975"/>
            <a:ext cx="310450" cy="345250"/>
            <a:chOff x="4823825" y="2657975"/>
            <a:chExt cx="310450" cy="345250"/>
          </a:xfrm>
        </p:grpSpPr>
        <p:sp>
          <p:nvSpPr>
            <p:cNvPr id="4303" name="Google Shape;4303;p55"/>
            <p:cNvSpPr/>
            <p:nvPr/>
          </p:nvSpPr>
          <p:spPr>
            <a:xfrm>
              <a:off x="4823825" y="2657975"/>
              <a:ext cx="310450" cy="345250"/>
            </a:xfrm>
            <a:custGeom>
              <a:avLst/>
              <a:gdLst/>
              <a:ahLst/>
              <a:cxnLst/>
              <a:rect l="l" t="t" r="r" b="b"/>
              <a:pathLst>
                <a:path w="12418" h="13810" extrusionOk="0">
                  <a:moveTo>
                    <a:pt x="1876" y="1229"/>
                  </a:moveTo>
                  <a:cubicBezTo>
                    <a:pt x="2036" y="1229"/>
                    <a:pt x="2166" y="1358"/>
                    <a:pt x="2166" y="1521"/>
                  </a:cubicBezTo>
                  <a:lnTo>
                    <a:pt x="2166" y="2587"/>
                  </a:lnTo>
                  <a:cubicBezTo>
                    <a:pt x="2166" y="2750"/>
                    <a:pt x="2036" y="2846"/>
                    <a:pt x="1876" y="2846"/>
                  </a:cubicBezTo>
                  <a:cubicBezTo>
                    <a:pt x="1747" y="2846"/>
                    <a:pt x="1617" y="2750"/>
                    <a:pt x="1617" y="2587"/>
                  </a:cubicBezTo>
                  <a:lnTo>
                    <a:pt x="1617" y="1521"/>
                  </a:lnTo>
                  <a:cubicBezTo>
                    <a:pt x="1617" y="1358"/>
                    <a:pt x="1747" y="1229"/>
                    <a:pt x="1876" y="1229"/>
                  </a:cubicBezTo>
                  <a:close/>
                  <a:moveTo>
                    <a:pt x="2975" y="1229"/>
                  </a:moveTo>
                  <a:cubicBezTo>
                    <a:pt x="3105" y="1229"/>
                    <a:pt x="3234" y="1358"/>
                    <a:pt x="3234" y="1521"/>
                  </a:cubicBezTo>
                  <a:lnTo>
                    <a:pt x="3234" y="2587"/>
                  </a:lnTo>
                  <a:cubicBezTo>
                    <a:pt x="3234" y="2750"/>
                    <a:pt x="3105" y="2846"/>
                    <a:pt x="2975" y="2846"/>
                  </a:cubicBezTo>
                  <a:cubicBezTo>
                    <a:pt x="2812" y="2846"/>
                    <a:pt x="2683" y="2750"/>
                    <a:pt x="2683" y="2587"/>
                  </a:cubicBezTo>
                  <a:lnTo>
                    <a:pt x="2683" y="1521"/>
                  </a:lnTo>
                  <a:cubicBezTo>
                    <a:pt x="2683" y="1358"/>
                    <a:pt x="2812" y="1229"/>
                    <a:pt x="2975" y="1229"/>
                  </a:cubicBezTo>
                  <a:close/>
                  <a:moveTo>
                    <a:pt x="5110" y="1229"/>
                  </a:moveTo>
                  <a:cubicBezTo>
                    <a:pt x="5270" y="1229"/>
                    <a:pt x="5399" y="1358"/>
                    <a:pt x="5399" y="1521"/>
                  </a:cubicBezTo>
                  <a:lnTo>
                    <a:pt x="5399" y="2587"/>
                  </a:lnTo>
                  <a:cubicBezTo>
                    <a:pt x="5399" y="2750"/>
                    <a:pt x="5270" y="2846"/>
                    <a:pt x="5110" y="2846"/>
                  </a:cubicBezTo>
                  <a:cubicBezTo>
                    <a:pt x="4980" y="2846"/>
                    <a:pt x="4851" y="2750"/>
                    <a:pt x="4851" y="2587"/>
                  </a:cubicBezTo>
                  <a:lnTo>
                    <a:pt x="4851" y="1521"/>
                  </a:lnTo>
                  <a:cubicBezTo>
                    <a:pt x="4851" y="1358"/>
                    <a:pt x="4980" y="1229"/>
                    <a:pt x="5110" y="1229"/>
                  </a:cubicBezTo>
                  <a:close/>
                  <a:moveTo>
                    <a:pt x="7275" y="1229"/>
                  </a:moveTo>
                  <a:cubicBezTo>
                    <a:pt x="7438" y="1229"/>
                    <a:pt x="7567" y="1358"/>
                    <a:pt x="7567" y="1521"/>
                  </a:cubicBezTo>
                  <a:lnTo>
                    <a:pt x="7567" y="2587"/>
                  </a:lnTo>
                  <a:cubicBezTo>
                    <a:pt x="7567" y="2750"/>
                    <a:pt x="7438" y="2846"/>
                    <a:pt x="7275" y="2846"/>
                  </a:cubicBezTo>
                  <a:cubicBezTo>
                    <a:pt x="7145" y="2846"/>
                    <a:pt x="7016" y="2750"/>
                    <a:pt x="7016" y="2587"/>
                  </a:cubicBezTo>
                  <a:lnTo>
                    <a:pt x="7016" y="1521"/>
                  </a:lnTo>
                  <a:cubicBezTo>
                    <a:pt x="7016" y="1358"/>
                    <a:pt x="7145" y="1229"/>
                    <a:pt x="7275" y="1229"/>
                  </a:cubicBezTo>
                  <a:close/>
                  <a:moveTo>
                    <a:pt x="8374" y="1229"/>
                  </a:moveTo>
                  <a:cubicBezTo>
                    <a:pt x="8504" y="1229"/>
                    <a:pt x="8633" y="1358"/>
                    <a:pt x="8633" y="1521"/>
                  </a:cubicBezTo>
                  <a:lnTo>
                    <a:pt x="8633" y="2587"/>
                  </a:lnTo>
                  <a:cubicBezTo>
                    <a:pt x="8633" y="2750"/>
                    <a:pt x="8504" y="2846"/>
                    <a:pt x="8374" y="2846"/>
                  </a:cubicBezTo>
                  <a:cubicBezTo>
                    <a:pt x="8214" y="2846"/>
                    <a:pt x="8085" y="2750"/>
                    <a:pt x="8085" y="2587"/>
                  </a:cubicBezTo>
                  <a:lnTo>
                    <a:pt x="8085" y="1521"/>
                  </a:lnTo>
                  <a:cubicBezTo>
                    <a:pt x="8085" y="1358"/>
                    <a:pt x="8214" y="1229"/>
                    <a:pt x="8374" y="1229"/>
                  </a:cubicBezTo>
                  <a:close/>
                  <a:moveTo>
                    <a:pt x="9443" y="1229"/>
                  </a:moveTo>
                  <a:cubicBezTo>
                    <a:pt x="9603" y="1229"/>
                    <a:pt x="9701" y="1358"/>
                    <a:pt x="9701" y="1521"/>
                  </a:cubicBezTo>
                  <a:lnTo>
                    <a:pt x="9701" y="2587"/>
                  </a:lnTo>
                  <a:cubicBezTo>
                    <a:pt x="9701" y="2750"/>
                    <a:pt x="9603" y="2846"/>
                    <a:pt x="9443" y="2846"/>
                  </a:cubicBezTo>
                  <a:cubicBezTo>
                    <a:pt x="9280" y="2846"/>
                    <a:pt x="9184" y="2750"/>
                    <a:pt x="9184" y="2587"/>
                  </a:cubicBezTo>
                  <a:lnTo>
                    <a:pt x="9184" y="1521"/>
                  </a:lnTo>
                  <a:cubicBezTo>
                    <a:pt x="9184" y="1358"/>
                    <a:pt x="9280" y="1229"/>
                    <a:pt x="9443" y="1229"/>
                  </a:cubicBezTo>
                  <a:close/>
                  <a:moveTo>
                    <a:pt x="10801" y="2329"/>
                  </a:moveTo>
                  <a:lnTo>
                    <a:pt x="10801" y="3979"/>
                  </a:lnTo>
                  <a:cubicBezTo>
                    <a:pt x="10703" y="3945"/>
                    <a:pt x="10607" y="3945"/>
                    <a:pt x="10508" y="3945"/>
                  </a:cubicBezTo>
                  <a:cubicBezTo>
                    <a:pt x="10314" y="3945"/>
                    <a:pt x="10120" y="4010"/>
                    <a:pt x="9991" y="4139"/>
                  </a:cubicBezTo>
                  <a:cubicBezTo>
                    <a:pt x="9831" y="4010"/>
                    <a:pt x="9637" y="3945"/>
                    <a:pt x="9443" y="3945"/>
                  </a:cubicBezTo>
                  <a:cubicBezTo>
                    <a:pt x="9249" y="3945"/>
                    <a:pt x="9055" y="4010"/>
                    <a:pt x="8892" y="4139"/>
                  </a:cubicBezTo>
                  <a:cubicBezTo>
                    <a:pt x="8762" y="4010"/>
                    <a:pt x="8568" y="3945"/>
                    <a:pt x="8374" y="3945"/>
                  </a:cubicBezTo>
                  <a:cubicBezTo>
                    <a:pt x="7922" y="3945"/>
                    <a:pt x="7567" y="4302"/>
                    <a:pt x="7567" y="4755"/>
                  </a:cubicBezTo>
                  <a:lnTo>
                    <a:pt x="7567" y="5014"/>
                  </a:lnTo>
                  <a:lnTo>
                    <a:pt x="5917" y="5014"/>
                  </a:lnTo>
                  <a:lnTo>
                    <a:pt x="5917" y="4755"/>
                  </a:lnTo>
                  <a:cubicBezTo>
                    <a:pt x="5917" y="4302"/>
                    <a:pt x="5562" y="3945"/>
                    <a:pt x="5110" y="3945"/>
                  </a:cubicBezTo>
                  <a:cubicBezTo>
                    <a:pt x="4916" y="3945"/>
                    <a:pt x="4722" y="4010"/>
                    <a:pt x="4592" y="4139"/>
                  </a:cubicBezTo>
                  <a:cubicBezTo>
                    <a:pt x="4429" y="4010"/>
                    <a:pt x="4235" y="3945"/>
                    <a:pt x="4041" y="3945"/>
                  </a:cubicBezTo>
                  <a:cubicBezTo>
                    <a:pt x="3588" y="3945"/>
                    <a:pt x="3234" y="4302"/>
                    <a:pt x="3234" y="4755"/>
                  </a:cubicBezTo>
                  <a:lnTo>
                    <a:pt x="3234" y="5014"/>
                  </a:lnTo>
                  <a:lnTo>
                    <a:pt x="2683" y="5014"/>
                  </a:lnTo>
                  <a:lnTo>
                    <a:pt x="2683" y="4755"/>
                  </a:lnTo>
                  <a:cubicBezTo>
                    <a:pt x="2683" y="4302"/>
                    <a:pt x="2329" y="3945"/>
                    <a:pt x="1876" y="3945"/>
                  </a:cubicBezTo>
                  <a:cubicBezTo>
                    <a:pt x="1778" y="3945"/>
                    <a:pt x="1713" y="3945"/>
                    <a:pt x="1617" y="3979"/>
                  </a:cubicBezTo>
                  <a:lnTo>
                    <a:pt x="1617" y="3363"/>
                  </a:lnTo>
                  <a:cubicBezTo>
                    <a:pt x="1713" y="3397"/>
                    <a:pt x="1778" y="3397"/>
                    <a:pt x="1876" y="3397"/>
                  </a:cubicBezTo>
                  <a:cubicBezTo>
                    <a:pt x="2101" y="3397"/>
                    <a:pt x="2295" y="3332"/>
                    <a:pt x="2424" y="3203"/>
                  </a:cubicBezTo>
                  <a:cubicBezTo>
                    <a:pt x="2554" y="3332"/>
                    <a:pt x="2748" y="3397"/>
                    <a:pt x="2975" y="3397"/>
                  </a:cubicBezTo>
                  <a:cubicBezTo>
                    <a:pt x="3394" y="3397"/>
                    <a:pt x="3782" y="3040"/>
                    <a:pt x="3782" y="2587"/>
                  </a:cubicBezTo>
                  <a:lnTo>
                    <a:pt x="3782" y="2329"/>
                  </a:lnTo>
                  <a:lnTo>
                    <a:pt x="4300" y="2329"/>
                  </a:lnTo>
                  <a:lnTo>
                    <a:pt x="4300" y="2587"/>
                  </a:lnTo>
                  <a:cubicBezTo>
                    <a:pt x="4300" y="3040"/>
                    <a:pt x="4688" y="3397"/>
                    <a:pt x="5110" y="3397"/>
                  </a:cubicBezTo>
                  <a:cubicBezTo>
                    <a:pt x="5562" y="3397"/>
                    <a:pt x="5917" y="3040"/>
                    <a:pt x="5917" y="2587"/>
                  </a:cubicBezTo>
                  <a:lnTo>
                    <a:pt x="5917" y="2329"/>
                  </a:lnTo>
                  <a:lnTo>
                    <a:pt x="6468" y="2329"/>
                  </a:lnTo>
                  <a:lnTo>
                    <a:pt x="6468" y="2587"/>
                  </a:lnTo>
                  <a:cubicBezTo>
                    <a:pt x="6468" y="3040"/>
                    <a:pt x="6822" y="3397"/>
                    <a:pt x="7275" y="3397"/>
                  </a:cubicBezTo>
                  <a:cubicBezTo>
                    <a:pt x="7502" y="3397"/>
                    <a:pt x="7663" y="3332"/>
                    <a:pt x="7826" y="3203"/>
                  </a:cubicBezTo>
                  <a:cubicBezTo>
                    <a:pt x="7955" y="3332"/>
                    <a:pt x="8149" y="3397"/>
                    <a:pt x="8374" y="3397"/>
                  </a:cubicBezTo>
                  <a:cubicBezTo>
                    <a:pt x="8568" y="3397"/>
                    <a:pt x="8762" y="3332"/>
                    <a:pt x="8892" y="3203"/>
                  </a:cubicBezTo>
                  <a:cubicBezTo>
                    <a:pt x="9055" y="3332"/>
                    <a:pt x="9249" y="3397"/>
                    <a:pt x="9443" y="3397"/>
                  </a:cubicBezTo>
                  <a:cubicBezTo>
                    <a:pt x="9895" y="3397"/>
                    <a:pt x="10250" y="3040"/>
                    <a:pt x="10250" y="2587"/>
                  </a:cubicBezTo>
                  <a:lnTo>
                    <a:pt x="10250" y="2329"/>
                  </a:lnTo>
                  <a:close/>
                  <a:moveTo>
                    <a:pt x="1876" y="4463"/>
                  </a:moveTo>
                  <a:cubicBezTo>
                    <a:pt x="2036" y="4463"/>
                    <a:pt x="2166" y="4592"/>
                    <a:pt x="2166" y="4755"/>
                  </a:cubicBezTo>
                  <a:lnTo>
                    <a:pt x="2166" y="5821"/>
                  </a:lnTo>
                  <a:cubicBezTo>
                    <a:pt x="2166" y="5984"/>
                    <a:pt x="2036" y="6113"/>
                    <a:pt x="1876" y="6113"/>
                  </a:cubicBezTo>
                  <a:cubicBezTo>
                    <a:pt x="1747" y="6113"/>
                    <a:pt x="1617" y="5984"/>
                    <a:pt x="1617" y="5821"/>
                  </a:cubicBezTo>
                  <a:lnTo>
                    <a:pt x="1617" y="4755"/>
                  </a:lnTo>
                  <a:cubicBezTo>
                    <a:pt x="1617" y="4592"/>
                    <a:pt x="1747" y="4463"/>
                    <a:pt x="1876" y="4463"/>
                  </a:cubicBezTo>
                  <a:close/>
                  <a:moveTo>
                    <a:pt x="4041" y="4463"/>
                  </a:moveTo>
                  <a:cubicBezTo>
                    <a:pt x="4204" y="4463"/>
                    <a:pt x="4300" y="4592"/>
                    <a:pt x="4300" y="4755"/>
                  </a:cubicBezTo>
                  <a:lnTo>
                    <a:pt x="4300" y="5821"/>
                  </a:lnTo>
                  <a:cubicBezTo>
                    <a:pt x="4300" y="5984"/>
                    <a:pt x="4204" y="6113"/>
                    <a:pt x="4041" y="6113"/>
                  </a:cubicBezTo>
                  <a:cubicBezTo>
                    <a:pt x="3881" y="6113"/>
                    <a:pt x="3782" y="5984"/>
                    <a:pt x="3782" y="5821"/>
                  </a:cubicBezTo>
                  <a:lnTo>
                    <a:pt x="3782" y="4755"/>
                  </a:lnTo>
                  <a:cubicBezTo>
                    <a:pt x="3782" y="4592"/>
                    <a:pt x="3881" y="4463"/>
                    <a:pt x="4041" y="4463"/>
                  </a:cubicBezTo>
                  <a:close/>
                  <a:moveTo>
                    <a:pt x="5110" y="4463"/>
                  </a:moveTo>
                  <a:cubicBezTo>
                    <a:pt x="5270" y="4463"/>
                    <a:pt x="5399" y="4592"/>
                    <a:pt x="5399" y="4755"/>
                  </a:cubicBezTo>
                  <a:lnTo>
                    <a:pt x="5399" y="5821"/>
                  </a:lnTo>
                  <a:cubicBezTo>
                    <a:pt x="5399" y="5984"/>
                    <a:pt x="5270" y="6113"/>
                    <a:pt x="5110" y="6113"/>
                  </a:cubicBezTo>
                  <a:cubicBezTo>
                    <a:pt x="4980" y="6113"/>
                    <a:pt x="4851" y="5984"/>
                    <a:pt x="4851" y="5821"/>
                  </a:cubicBezTo>
                  <a:lnTo>
                    <a:pt x="4851" y="4755"/>
                  </a:lnTo>
                  <a:cubicBezTo>
                    <a:pt x="4851" y="4592"/>
                    <a:pt x="4980" y="4463"/>
                    <a:pt x="5110" y="4463"/>
                  </a:cubicBezTo>
                  <a:close/>
                  <a:moveTo>
                    <a:pt x="8374" y="4463"/>
                  </a:moveTo>
                  <a:cubicBezTo>
                    <a:pt x="8504" y="4463"/>
                    <a:pt x="8633" y="4592"/>
                    <a:pt x="8633" y="4755"/>
                  </a:cubicBezTo>
                  <a:lnTo>
                    <a:pt x="8633" y="5821"/>
                  </a:lnTo>
                  <a:cubicBezTo>
                    <a:pt x="8633" y="5984"/>
                    <a:pt x="8504" y="6113"/>
                    <a:pt x="8374" y="6113"/>
                  </a:cubicBezTo>
                  <a:cubicBezTo>
                    <a:pt x="8214" y="6113"/>
                    <a:pt x="8085" y="5984"/>
                    <a:pt x="8085" y="5821"/>
                  </a:cubicBezTo>
                  <a:lnTo>
                    <a:pt x="8085" y="4755"/>
                  </a:lnTo>
                  <a:cubicBezTo>
                    <a:pt x="8085" y="4592"/>
                    <a:pt x="8214" y="4463"/>
                    <a:pt x="8374" y="4463"/>
                  </a:cubicBezTo>
                  <a:close/>
                  <a:moveTo>
                    <a:pt x="9443" y="4463"/>
                  </a:moveTo>
                  <a:cubicBezTo>
                    <a:pt x="9603" y="4463"/>
                    <a:pt x="9701" y="4592"/>
                    <a:pt x="9701" y="4755"/>
                  </a:cubicBezTo>
                  <a:lnTo>
                    <a:pt x="9701" y="5821"/>
                  </a:lnTo>
                  <a:cubicBezTo>
                    <a:pt x="9701" y="5984"/>
                    <a:pt x="9603" y="6113"/>
                    <a:pt x="9443" y="6113"/>
                  </a:cubicBezTo>
                  <a:cubicBezTo>
                    <a:pt x="9280" y="6113"/>
                    <a:pt x="9184" y="5984"/>
                    <a:pt x="9184" y="5821"/>
                  </a:cubicBezTo>
                  <a:lnTo>
                    <a:pt x="9184" y="4755"/>
                  </a:lnTo>
                  <a:cubicBezTo>
                    <a:pt x="9184" y="4592"/>
                    <a:pt x="9280" y="4463"/>
                    <a:pt x="9443" y="4463"/>
                  </a:cubicBezTo>
                  <a:close/>
                  <a:moveTo>
                    <a:pt x="10508" y="4463"/>
                  </a:moveTo>
                  <a:cubicBezTo>
                    <a:pt x="10671" y="4463"/>
                    <a:pt x="10801" y="4592"/>
                    <a:pt x="10801" y="4755"/>
                  </a:cubicBezTo>
                  <a:lnTo>
                    <a:pt x="10801" y="5821"/>
                  </a:lnTo>
                  <a:cubicBezTo>
                    <a:pt x="10801" y="5984"/>
                    <a:pt x="10671" y="6113"/>
                    <a:pt x="10508" y="6113"/>
                  </a:cubicBezTo>
                  <a:cubicBezTo>
                    <a:pt x="10379" y="6113"/>
                    <a:pt x="10250" y="5984"/>
                    <a:pt x="10250" y="5821"/>
                  </a:cubicBezTo>
                  <a:lnTo>
                    <a:pt x="10250" y="4755"/>
                  </a:lnTo>
                  <a:cubicBezTo>
                    <a:pt x="10250" y="4592"/>
                    <a:pt x="10379" y="4463"/>
                    <a:pt x="10508" y="4463"/>
                  </a:cubicBezTo>
                  <a:close/>
                  <a:moveTo>
                    <a:pt x="7567" y="5562"/>
                  </a:moveTo>
                  <a:lnTo>
                    <a:pt x="7567" y="5821"/>
                  </a:lnTo>
                  <a:cubicBezTo>
                    <a:pt x="7567" y="6274"/>
                    <a:pt x="7922" y="6631"/>
                    <a:pt x="8374" y="6631"/>
                  </a:cubicBezTo>
                  <a:cubicBezTo>
                    <a:pt x="8568" y="6631"/>
                    <a:pt x="8762" y="6566"/>
                    <a:pt x="8892" y="6437"/>
                  </a:cubicBezTo>
                  <a:cubicBezTo>
                    <a:pt x="9055" y="6566"/>
                    <a:pt x="9249" y="6631"/>
                    <a:pt x="9443" y="6631"/>
                  </a:cubicBezTo>
                  <a:cubicBezTo>
                    <a:pt x="9637" y="6631"/>
                    <a:pt x="9831" y="6566"/>
                    <a:pt x="9991" y="6437"/>
                  </a:cubicBezTo>
                  <a:cubicBezTo>
                    <a:pt x="10120" y="6566"/>
                    <a:pt x="10314" y="6631"/>
                    <a:pt x="10508" y="6631"/>
                  </a:cubicBezTo>
                  <a:cubicBezTo>
                    <a:pt x="10607" y="6631"/>
                    <a:pt x="10703" y="6631"/>
                    <a:pt x="10801" y="6597"/>
                  </a:cubicBezTo>
                  <a:lnTo>
                    <a:pt x="10801" y="8247"/>
                  </a:lnTo>
                  <a:lnTo>
                    <a:pt x="10250" y="8247"/>
                  </a:lnTo>
                  <a:lnTo>
                    <a:pt x="10250" y="7989"/>
                  </a:lnTo>
                  <a:cubicBezTo>
                    <a:pt x="10250" y="7536"/>
                    <a:pt x="9895" y="7179"/>
                    <a:pt x="9443" y="7179"/>
                  </a:cubicBezTo>
                  <a:cubicBezTo>
                    <a:pt x="9249" y="7179"/>
                    <a:pt x="9055" y="7244"/>
                    <a:pt x="8892" y="7373"/>
                  </a:cubicBezTo>
                  <a:cubicBezTo>
                    <a:pt x="8762" y="7244"/>
                    <a:pt x="8568" y="7179"/>
                    <a:pt x="8374" y="7179"/>
                  </a:cubicBezTo>
                  <a:cubicBezTo>
                    <a:pt x="7922" y="7179"/>
                    <a:pt x="7567" y="7536"/>
                    <a:pt x="7567" y="7989"/>
                  </a:cubicBezTo>
                  <a:lnTo>
                    <a:pt x="7567" y="8247"/>
                  </a:lnTo>
                  <a:lnTo>
                    <a:pt x="5917" y="8247"/>
                  </a:lnTo>
                  <a:lnTo>
                    <a:pt x="5917" y="7989"/>
                  </a:lnTo>
                  <a:cubicBezTo>
                    <a:pt x="5917" y="7536"/>
                    <a:pt x="5562" y="7179"/>
                    <a:pt x="5110" y="7179"/>
                  </a:cubicBezTo>
                  <a:cubicBezTo>
                    <a:pt x="4916" y="7179"/>
                    <a:pt x="4722" y="7244"/>
                    <a:pt x="4592" y="7373"/>
                  </a:cubicBezTo>
                  <a:cubicBezTo>
                    <a:pt x="4429" y="7244"/>
                    <a:pt x="4235" y="7179"/>
                    <a:pt x="4041" y="7179"/>
                  </a:cubicBezTo>
                  <a:cubicBezTo>
                    <a:pt x="3847" y="7179"/>
                    <a:pt x="3653" y="7244"/>
                    <a:pt x="3493" y="7373"/>
                  </a:cubicBezTo>
                  <a:cubicBezTo>
                    <a:pt x="3363" y="7244"/>
                    <a:pt x="3169" y="7179"/>
                    <a:pt x="2975" y="7179"/>
                  </a:cubicBezTo>
                  <a:cubicBezTo>
                    <a:pt x="2523" y="7179"/>
                    <a:pt x="2166" y="7536"/>
                    <a:pt x="2166" y="7989"/>
                  </a:cubicBezTo>
                  <a:lnTo>
                    <a:pt x="2166" y="8247"/>
                  </a:lnTo>
                  <a:lnTo>
                    <a:pt x="1617" y="8247"/>
                  </a:lnTo>
                  <a:lnTo>
                    <a:pt x="1617" y="6597"/>
                  </a:lnTo>
                  <a:cubicBezTo>
                    <a:pt x="1713" y="6631"/>
                    <a:pt x="1778" y="6631"/>
                    <a:pt x="1876" y="6631"/>
                  </a:cubicBezTo>
                  <a:cubicBezTo>
                    <a:pt x="2329" y="6631"/>
                    <a:pt x="2683" y="6274"/>
                    <a:pt x="2683" y="5821"/>
                  </a:cubicBezTo>
                  <a:lnTo>
                    <a:pt x="2683" y="5562"/>
                  </a:lnTo>
                  <a:lnTo>
                    <a:pt x="3234" y="5562"/>
                  </a:lnTo>
                  <a:lnTo>
                    <a:pt x="3234" y="5821"/>
                  </a:lnTo>
                  <a:cubicBezTo>
                    <a:pt x="3234" y="6274"/>
                    <a:pt x="3588" y="6631"/>
                    <a:pt x="4041" y="6631"/>
                  </a:cubicBezTo>
                  <a:cubicBezTo>
                    <a:pt x="4235" y="6631"/>
                    <a:pt x="4429" y="6566"/>
                    <a:pt x="4592" y="6437"/>
                  </a:cubicBezTo>
                  <a:cubicBezTo>
                    <a:pt x="4722" y="6566"/>
                    <a:pt x="4916" y="6631"/>
                    <a:pt x="5110" y="6631"/>
                  </a:cubicBezTo>
                  <a:cubicBezTo>
                    <a:pt x="5562" y="6631"/>
                    <a:pt x="5917" y="6274"/>
                    <a:pt x="5917" y="5821"/>
                  </a:cubicBezTo>
                  <a:lnTo>
                    <a:pt x="5917" y="5562"/>
                  </a:lnTo>
                  <a:close/>
                  <a:moveTo>
                    <a:pt x="2975" y="7730"/>
                  </a:moveTo>
                  <a:cubicBezTo>
                    <a:pt x="3105" y="7730"/>
                    <a:pt x="3234" y="7826"/>
                    <a:pt x="3234" y="7989"/>
                  </a:cubicBezTo>
                  <a:lnTo>
                    <a:pt x="3234" y="9055"/>
                  </a:lnTo>
                  <a:cubicBezTo>
                    <a:pt x="3234" y="9218"/>
                    <a:pt x="3105" y="9347"/>
                    <a:pt x="2975" y="9347"/>
                  </a:cubicBezTo>
                  <a:cubicBezTo>
                    <a:pt x="2812" y="9347"/>
                    <a:pt x="2683" y="9218"/>
                    <a:pt x="2683" y="9055"/>
                  </a:cubicBezTo>
                  <a:lnTo>
                    <a:pt x="2683" y="7989"/>
                  </a:lnTo>
                  <a:cubicBezTo>
                    <a:pt x="2683" y="7826"/>
                    <a:pt x="2812" y="7730"/>
                    <a:pt x="2975" y="7730"/>
                  </a:cubicBezTo>
                  <a:close/>
                  <a:moveTo>
                    <a:pt x="4041" y="7730"/>
                  </a:moveTo>
                  <a:cubicBezTo>
                    <a:pt x="4204" y="7730"/>
                    <a:pt x="4300" y="7826"/>
                    <a:pt x="4300" y="7989"/>
                  </a:cubicBezTo>
                  <a:lnTo>
                    <a:pt x="4300" y="9055"/>
                  </a:lnTo>
                  <a:cubicBezTo>
                    <a:pt x="4300" y="9218"/>
                    <a:pt x="4204" y="9347"/>
                    <a:pt x="4041" y="9347"/>
                  </a:cubicBezTo>
                  <a:cubicBezTo>
                    <a:pt x="3881" y="9347"/>
                    <a:pt x="3782" y="9218"/>
                    <a:pt x="3782" y="9055"/>
                  </a:cubicBezTo>
                  <a:lnTo>
                    <a:pt x="3782" y="7989"/>
                  </a:lnTo>
                  <a:cubicBezTo>
                    <a:pt x="3782" y="7826"/>
                    <a:pt x="3881" y="7730"/>
                    <a:pt x="4041" y="7730"/>
                  </a:cubicBezTo>
                  <a:close/>
                  <a:moveTo>
                    <a:pt x="5110" y="7730"/>
                  </a:moveTo>
                  <a:cubicBezTo>
                    <a:pt x="5270" y="7730"/>
                    <a:pt x="5399" y="7826"/>
                    <a:pt x="5399" y="7989"/>
                  </a:cubicBezTo>
                  <a:lnTo>
                    <a:pt x="5399" y="9055"/>
                  </a:lnTo>
                  <a:cubicBezTo>
                    <a:pt x="5399" y="9218"/>
                    <a:pt x="5270" y="9347"/>
                    <a:pt x="5110" y="9347"/>
                  </a:cubicBezTo>
                  <a:cubicBezTo>
                    <a:pt x="4980" y="9347"/>
                    <a:pt x="4851" y="9218"/>
                    <a:pt x="4851" y="9055"/>
                  </a:cubicBezTo>
                  <a:lnTo>
                    <a:pt x="4851" y="7989"/>
                  </a:lnTo>
                  <a:cubicBezTo>
                    <a:pt x="4851" y="7826"/>
                    <a:pt x="4980" y="7730"/>
                    <a:pt x="5110" y="7730"/>
                  </a:cubicBezTo>
                  <a:close/>
                  <a:moveTo>
                    <a:pt x="8374" y="7730"/>
                  </a:moveTo>
                  <a:cubicBezTo>
                    <a:pt x="8504" y="7730"/>
                    <a:pt x="8633" y="7826"/>
                    <a:pt x="8633" y="7989"/>
                  </a:cubicBezTo>
                  <a:lnTo>
                    <a:pt x="8633" y="9055"/>
                  </a:lnTo>
                  <a:cubicBezTo>
                    <a:pt x="8633" y="9218"/>
                    <a:pt x="8504" y="9347"/>
                    <a:pt x="8374" y="9347"/>
                  </a:cubicBezTo>
                  <a:cubicBezTo>
                    <a:pt x="8214" y="9347"/>
                    <a:pt x="8085" y="9218"/>
                    <a:pt x="8085" y="9055"/>
                  </a:cubicBezTo>
                  <a:lnTo>
                    <a:pt x="8085" y="7989"/>
                  </a:lnTo>
                  <a:cubicBezTo>
                    <a:pt x="8085" y="7826"/>
                    <a:pt x="8214" y="7730"/>
                    <a:pt x="8374" y="7730"/>
                  </a:cubicBezTo>
                  <a:close/>
                  <a:moveTo>
                    <a:pt x="9443" y="7730"/>
                  </a:moveTo>
                  <a:cubicBezTo>
                    <a:pt x="9603" y="7730"/>
                    <a:pt x="9701" y="7826"/>
                    <a:pt x="9701" y="7989"/>
                  </a:cubicBezTo>
                  <a:lnTo>
                    <a:pt x="9701" y="9055"/>
                  </a:lnTo>
                  <a:cubicBezTo>
                    <a:pt x="9701" y="9218"/>
                    <a:pt x="9603" y="9347"/>
                    <a:pt x="9443" y="9347"/>
                  </a:cubicBezTo>
                  <a:cubicBezTo>
                    <a:pt x="9280" y="9347"/>
                    <a:pt x="9184" y="9218"/>
                    <a:pt x="9184" y="9055"/>
                  </a:cubicBezTo>
                  <a:lnTo>
                    <a:pt x="9184" y="7989"/>
                  </a:lnTo>
                  <a:cubicBezTo>
                    <a:pt x="9184" y="7826"/>
                    <a:pt x="9280" y="7730"/>
                    <a:pt x="9443" y="7730"/>
                  </a:cubicBezTo>
                  <a:close/>
                  <a:moveTo>
                    <a:pt x="10801" y="8796"/>
                  </a:moveTo>
                  <a:lnTo>
                    <a:pt x="10801" y="10446"/>
                  </a:lnTo>
                  <a:cubicBezTo>
                    <a:pt x="10703" y="10446"/>
                    <a:pt x="10607" y="10413"/>
                    <a:pt x="10508" y="10413"/>
                  </a:cubicBezTo>
                  <a:cubicBezTo>
                    <a:pt x="10089" y="10413"/>
                    <a:pt x="9701" y="10770"/>
                    <a:pt x="9701" y="11222"/>
                  </a:cubicBezTo>
                  <a:lnTo>
                    <a:pt x="9701" y="11481"/>
                  </a:lnTo>
                  <a:lnTo>
                    <a:pt x="8085" y="11481"/>
                  </a:lnTo>
                  <a:lnTo>
                    <a:pt x="8085" y="11222"/>
                  </a:lnTo>
                  <a:cubicBezTo>
                    <a:pt x="8085" y="10770"/>
                    <a:pt x="7728" y="10413"/>
                    <a:pt x="7275" y="10413"/>
                  </a:cubicBezTo>
                  <a:cubicBezTo>
                    <a:pt x="7081" y="10413"/>
                    <a:pt x="6887" y="10477"/>
                    <a:pt x="6757" y="10607"/>
                  </a:cubicBezTo>
                  <a:cubicBezTo>
                    <a:pt x="6597" y="10477"/>
                    <a:pt x="6403" y="10413"/>
                    <a:pt x="6209" y="10413"/>
                  </a:cubicBezTo>
                  <a:cubicBezTo>
                    <a:pt x="5756" y="10413"/>
                    <a:pt x="5399" y="10770"/>
                    <a:pt x="5399" y="11222"/>
                  </a:cubicBezTo>
                  <a:lnTo>
                    <a:pt x="5399" y="11481"/>
                  </a:lnTo>
                  <a:lnTo>
                    <a:pt x="4851" y="11481"/>
                  </a:lnTo>
                  <a:lnTo>
                    <a:pt x="4851" y="11222"/>
                  </a:lnTo>
                  <a:cubicBezTo>
                    <a:pt x="4851" y="10770"/>
                    <a:pt x="4494" y="10413"/>
                    <a:pt x="4041" y="10413"/>
                  </a:cubicBezTo>
                  <a:cubicBezTo>
                    <a:pt x="3847" y="10413"/>
                    <a:pt x="3653" y="10477"/>
                    <a:pt x="3493" y="10607"/>
                  </a:cubicBezTo>
                  <a:cubicBezTo>
                    <a:pt x="3363" y="10477"/>
                    <a:pt x="3169" y="10413"/>
                    <a:pt x="2975" y="10413"/>
                  </a:cubicBezTo>
                  <a:cubicBezTo>
                    <a:pt x="2748" y="10413"/>
                    <a:pt x="2554" y="10477"/>
                    <a:pt x="2424" y="10607"/>
                  </a:cubicBezTo>
                  <a:cubicBezTo>
                    <a:pt x="2295" y="10477"/>
                    <a:pt x="2101" y="10413"/>
                    <a:pt x="1876" y="10413"/>
                  </a:cubicBezTo>
                  <a:cubicBezTo>
                    <a:pt x="1778" y="10413"/>
                    <a:pt x="1713" y="10446"/>
                    <a:pt x="1617" y="10446"/>
                  </a:cubicBezTo>
                  <a:lnTo>
                    <a:pt x="1617" y="8796"/>
                  </a:lnTo>
                  <a:lnTo>
                    <a:pt x="2166" y="8796"/>
                  </a:lnTo>
                  <a:lnTo>
                    <a:pt x="2166" y="9055"/>
                  </a:lnTo>
                  <a:cubicBezTo>
                    <a:pt x="2166" y="9507"/>
                    <a:pt x="2523" y="9864"/>
                    <a:pt x="2975" y="9864"/>
                  </a:cubicBezTo>
                  <a:cubicBezTo>
                    <a:pt x="3169" y="9864"/>
                    <a:pt x="3363" y="9800"/>
                    <a:pt x="3493" y="9670"/>
                  </a:cubicBezTo>
                  <a:cubicBezTo>
                    <a:pt x="3653" y="9800"/>
                    <a:pt x="3847" y="9864"/>
                    <a:pt x="4041" y="9864"/>
                  </a:cubicBezTo>
                  <a:cubicBezTo>
                    <a:pt x="4235" y="9864"/>
                    <a:pt x="4429" y="9800"/>
                    <a:pt x="4592" y="9670"/>
                  </a:cubicBezTo>
                  <a:cubicBezTo>
                    <a:pt x="4722" y="9800"/>
                    <a:pt x="4916" y="9864"/>
                    <a:pt x="5110" y="9864"/>
                  </a:cubicBezTo>
                  <a:cubicBezTo>
                    <a:pt x="5562" y="9864"/>
                    <a:pt x="5917" y="9507"/>
                    <a:pt x="5917" y="9055"/>
                  </a:cubicBezTo>
                  <a:lnTo>
                    <a:pt x="5917" y="8796"/>
                  </a:lnTo>
                  <a:lnTo>
                    <a:pt x="7567" y="8796"/>
                  </a:lnTo>
                  <a:lnTo>
                    <a:pt x="7567" y="9055"/>
                  </a:lnTo>
                  <a:cubicBezTo>
                    <a:pt x="7567" y="9507"/>
                    <a:pt x="7922" y="9864"/>
                    <a:pt x="8374" y="9864"/>
                  </a:cubicBezTo>
                  <a:cubicBezTo>
                    <a:pt x="8568" y="9864"/>
                    <a:pt x="8762" y="9800"/>
                    <a:pt x="8892" y="9670"/>
                  </a:cubicBezTo>
                  <a:cubicBezTo>
                    <a:pt x="9055" y="9800"/>
                    <a:pt x="9249" y="9864"/>
                    <a:pt x="9443" y="9864"/>
                  </a:cubicBezTo>
                  <a:cubicBezTo>
                    <a:pt x="9895" y="9864"/>
                    <a:pt x="10250" y="9507"/>
                    <a:pt x="10250" y="9055"/>
                  </a:cubicBezTo>
                  <a:lnTo>
                    <a:pt x="10250" y="8796"/>
                  </a:lnTo>
                  <a:close/>
                  <a:moveTo>
                    <a:pt x="1876" y="10964"/>
                  </a:moveTo>
                  <a:cubicBezTo>
                    <a:pt x="2036" y="10964"/>
                    <a:pt x="2166" y="11059"/>
                    <a:pt x="2166" y="11222"/>
                  </a:cubicBezTo>
                  <a:lnTo>
                    <a:pt x="2166" y="12288"/>
                  </a:lnTo>
                  <a:cubicBezTo>
                    <a:pt x="2166" y="12451"/>
                    <a:pt x="2036" y="12581"/>
                    <a:pt x="1876" y="12581"/>
                  </a:cubicBezTo>
                  <a:cubicBezTo>
                    <a:pt x="1747" y="12581"/>
                    <a:pt x="1617" y="12451"/>
                    <a:pt x="1617" y="12288"/>
                  </a:cubicBezTo>
                  <a:lnTo>
                    <a:pt x="1617" y="11222"/>
                  </a:lnTo>
                  <a:cubicBezTo>
                    <a:pt x="1617" y="11059"/>
                    <a:pt x="1747" y="10964"/>
                    <a:pt x="1876" y="10964"/>
                  </a:cubicBezTo>
                  <a:close/>
                  <a:moveTo>
                    <a:pt x="2975" y="10964"/>
                  </a:moveTo>
                  <a:cubicBezTo>
                    <a:pt x="3105" y="10964"/>
                    <a:pt x="3234" y="11059"/>
                    <a:pt x="3234" y="11222"/>
                  </a:cubicBezTo>
                  <a:lnTo>
                    <a:pt x="3234" y="12288"/>
                  </a:lnTo>
                  <a:cubicBezTo>
                    <a:pt x="3234" y="12451"/>
                    <a:pt x="3105" y="12581"/>
                    <a:pt x="2975" y="12581"/>
                  </a:cubicBezTo>
                  <a:cubicBezTo>
                    <a:pt x="2812" y="12581"/>
                    <a:pt x="2683" y="12451"/>
                    <a:pt x="2683" y="12288"/>
                  </a:cubicBezTo>
                  <a:lnTo>
                    <a:pt x="2683" y="11222"/>
                  </a:lnTo>
                  <a:cubicBezTo>
                    <a:pt x="2683" y="11059"/>
                    <a:pt x="2812" y="10964"/>
                    <a:pt x="2975" y="10964"/>
                  </a:cubicBezTo>
                  <a:close/>
                  <a:moveTo>
                    <a:pt x="4041" y="10964"/>
                  </a:moveTo>
                  <a:cubicBezTo>
                    <a:pt x="4204" y="10964"/>
                    <a:pt x="4300" y="11059"/>
                    <a:pt x="4300" y="11222"/>
                  </a:cubicBezTo>
                  <a:lnTo>
                    <a:pt x="4300" y="12288"/>
                  </a:lnTo>
                  <a:cubicBezTo>
                    <a:pt x="4300" y="12451"/>
                    <a:pt x="4204" y="12581"/>
                    <a:pt x="4041" y="12581"/>
                  </a:cubicBezTo>
                  <a:cubicBezTo>
                    <a:pt x="3881" y="12581"/>
                    <a:pt x="3782" y="12451"/>
                    <a:pt x="3782" y="12288"/>
                  </a:cubicBezTo>
                  <a:lnTo>
                    <a:pt x="3782" y="11222"/>
                  </a:lnTo>
                  <a:cubicBezTo>
                    <a:pt x="3782" y="11059"/>
                    <a:pt x="3881" y="10964"/>
                    <a:pt x="4041" y="10964"/>
                  </a:cubicBezTo>
                  <a:close/>
                  <a:moveTo>
                    <a:pt x="6209" y="10964"/>
                  </a:moveTo>
                  <a:cubicBezTo>
                    <a:pt x="6338" y="10964"/>
                    <a:pt x="6468" y="11059"/>
                    <a:pt x="6468" y="11222"/>
                  </a:cubicBezTo>
                  <a:lnTo>
                    <a:pt x="6468" y="12288"/>
                  </a:lnTo>
                  <a:cubicBezTo>
                    <a:pt x="6468" y="12451"/>
                    <a:pt x="6338" y="12581"/>
                    <a:pt x="6209" y="12581"/>
                  </a:cubicBezTo>
                  <a:cubicBezTo>
                    <a:pt x="6046" y="12581"/>
                    <a:pt x="5917" y="12451"/>
                    <a:pt x="5917" y="12288"/>
                  </a:cubicBezTo>
                  <a:lnTo>
                    <a:pt x="5917" y="11222"/>
                  </a:lnTo>
                  <a:cubicBezTo>
                    <a:pt x="5917" y="11059"/>
                    <a:pt x="6046" y="10964"/>
                    <a:pt x="6209" y="10964"/>
                  </a:cubicBezTo>
                  <a:close/>
                  <a:moveTo>
                    <a:pt x="7275" y="10964"/>
                  </a:moveTo>
                  <a:cubicBezTo>
                    <a:pt x="7438" y="10964"/>
                    <a:pt x="7567" y="11059"/>
                    <a:pt x="7567" y="11222"/>
                  </a:cubicBezTo>
                  <a:lnTo>
                    <a:pt x="7567" y="12288"/>
                  </a:lnTo>
                  <a:cubicBezTo>
                    <a:pt x="7567" y="12451"/>
                    <a:pt x="7438" y="12581"/>
                    <a:pt x="7275" y="12581"/>
                  </a:cubicBezTo>
                  <a:cubicBezTo>
                    <a:pt x="7145" y="12581"/>
                    <a:pt x="7016" y="12451"/>
                    <a:pt x="7016" y="12288"/>
                  </a:cubicBezTo>
                  <a:lnTo>
                    <a:pt x="7016" y="11222"/>
                  </a:lnTo>
                  <a:cubicBezTo>
                    <a:pt x="7016" y="11059"/>
                    <a:pt x="7145" y="10964"/>
                    <a:pt x="7275" y="10964"/>
                  </a:cubicBezTo>
                  <a:close/>
                  <a:moveTo>
                    <a:pt x="10508" y="10964"/>
                  </a:moveTo>
                  <a:cubicBezTo>
                    <a:pt x="10671" y="10964"/>
                    <a:pt x="10801" y="11059"/>
                    <a:pt x="10801" y="11222"/>
                  </a:cubicBezTo>
                  <a:lnTo>
                    <a:pt x="10801" y="12288"/>
                  </a:lnTo>
                  <a:cubicBezTo>
                    <a:pt x="10801" y="12451"/>
                    <a:pt x="10671" y="12581"/>
                    <a:pt x="10508" y="12581"/>
                  </a:cubicBezTo>
                  <a:cubicBezTo>
                    <a:pt x="10379" y="12581"/>
                    <a:pt x="10250" y="12451"/>
                    <a:pt x="10250" y="12288"/>
                  </a:cubicBezTo>
                  <a:lnTo>
                    <a:pt x="10250" y="11222"/>
                  </a:lnTo>
                  <a:cubicBezTo>
                    <a:pt x="10250" y="11059"/>
                    <a:pt x="10379" y="10964"/>
                    <a:pt x="10508" y="10964"/>
                  </a:cubicBezTo>
                  <a:close/>
                  <a:moveTo>
                    <a:pt x="11608" y="551"/>
                  </a:moveTo>
                  <a:cubicBezTo>
                    <a:pt x="11737" y="551"/>
                    <a:pt x="11867" y="647"/>
                    <a:pt x="11867" y="810"/>
                  </a:cubicBezTo>
                  <a:lnTo>
                    <a:pt x="11867" y="13000"/>
                  </a:lnTo>
                  <a:cubicBezTo>
                    <a:pt x="11867" y="13163"/>
                    <a:pt x="11737" y="13292"/>
                    <a:pt x="11608" y="13292"/>
                  </a:cubicBezTo>
                  <a:cubicBezTo>
                    <a:pt x="11448" y="13292"/>
                    <a:pt x="11318" y="13163"/>
                    <a:pt x="11318" y="13000"/>
                  </a:cubicBezTo>
                  <a:lnTo>
                    <a:pt x="11318" y="810"/>
                  </a:lnTo>
                  <a:cubicBezTo>
                    <a:pt x="11318" y="647"/>
                    <a:pt x="11448" y="551"/>
                    <a:pt x="11608" y="551"/>
                  </a:cubicBezTo>
                  <a:close/>
                  <a:moveTo>
                    <a:pt x="807" y="0"/>
                  </a:moveTo>
                  <a:cubicBezTo>
                    <a:pt x="355" y="0"/>
                    <a:pt x="0" y="357"/>
                    <a:pt x="0" y="810"/>
                  </a:cubicBezTo>
                  <a:lnTo>
                    <a:pt x="0" y="5692"/>
                  </a:lnTo>
                  <a:cubicBezTo>
                    <a:pt x="0" y="5855"/>
                    <a:pt x="130" y="5950"/>
                    <a:pt x="259" y="5950"/>
                  </a:cubicBezTo>
                  <a:cubicBezTo>
                    <a:pt x="419" y="5950"/>
                    <a:pt x="549" y="5855"/>
                    <a:pt x="549" y="5692"/>
                  </a:cubicBezTo>
                  <a:lnTo>
                    <a:pt x="549" y="810"/>
                  </a:lnTo>
                  <a:cubicBezTo>
                    <a:pt x="549" y="647"/>
                    <a:pt x="647" y="551"/>
                    <a:pt x="807" y="551"/>
                  </a:cubicBezTo>
                  <a:cubicBezTo>
                    <a:pt x="937" y="551"/>
                    <a:pt x="1066" y="647"/>
                    <a:pt x="1066" y="810"/>
                  </a:cubicBezTo>
                  <a:lnTo>
                    <a:pt x="1066" y="13000"/>
                  </a:lnTo>
                  <a:cubicBezTo>
                    <a:pt x="1066" y="13163"/>
                    <a:pt x="937" y="13292"/>
                    <a:pt x="807" y="13292"/>
                  </a:cubicBezTo>
                  <a:cubicBezTo>
                    <a:pt x="647" y="13292"/>
                    <a:pt x="549" y="13163"/>
                    <a:pt x="549" y="13000"/>
                  </a:cubicBezTo>
                  <a:lnTo>
                    <a:pt x="549" y="8118"/>
                  </a:lnTo>
                  <a:cubicBezTo>
                    <a:pt x="549" y="7955"/>
                    <a:pt x="419" y="7859"/>
                    <a:pt x="259" y="7859"/>
                  </a:cubicBezTo>
                  <a:cubicBezTo>
                    <a:pt x="130" y="7859"/>
                    <a:pt x="0" y="7955"/>
                    <a:pt x="0" y="8118"/>
                  </a:cubicBezTo>
                  <a:lnTo>
                    <a:pt x="0" y="13000"/>
                  </a:lnTo>
                  <a:cubicBezTo>
                    <a:pt x="0" y="13452"/>
                    <a:pt x="355" y="13809"/>
                    <a:pt x="807" y="13809"/>
                  </a:cubicBezTo>
                  <a:cubicBezTo>
                    <a:pt x="1229" y="13809"/>
                    <a:pt x="1584" y="13486"/>
                    <a:pt x="1617" y="13064"/>
                  </a:cubicBezTo>
                  <a:cubicBezTo>
                    <a:pt x="1682" y="13098"/>
                    <a:pt x="1778" y="13129"/>
                    <a:pt x="1876" y="13129"/>
                  </a:cubicBezTo>
                  <a:cubicBezTo>
                    <a:pt x="2101" y="13129"/>
                    <a:pt x="2295" y="13033"/>
                    <a:pt x="2424" y="12904"/>
                  </a:cubicBezTo>
                  <a:cubicBezTo>
                    <a:pt x="2554" y="13033"/>
                    <a:pt x="2748" y="13129"/>
                    <a:pt x="2975" y="13129"/>
                  </a:cubicBezTo>
                  <a:cubicBezTo>
                    <a:pt x="3169" y="13129"/>
                    <a:pt x="3363" y="13033"/>
                    <a:pt x="3493" y="12904"/>
                  </a:cubicBezTo>
                  <a:cubicBezTo>
                    <a:pt x="3653" y="13033"/>
                    <a:pt x="3847" y="13129"/>
                    <a:pt x="4041" y="13129"/>
                  </a:cubicBezTo>
                  <a:cubicBezTo>
                    <a:pt x="4494" y="13129"/>
                    <a:pt x="4851" y="12741"/>
                    <a:pt x="4851" y="12288"/>
                  </a:cubicBezTo>
                  <a:lnTo>
                    <a:pt x="4851" y="12030"/>
                  </a:lnTo>
                  <a:lnTo>
                    <a:pt x="5399" y="12030"/>
                  </a:lnTo>
                  <a:lnTo>
                    <a:pt x="5399" y="12288"/>
                  </a:lnTo>
                  <a:cubicBezTo>
                    <a:pt x="5399" y="12741"/>
                    <a:pt x="5756" y="13129"/>
                    <a:pt x="6209" y="13129"/>
                  </a:cubicBezTo>
                  <a:cubicBezTo>
                    <a:pt x="6403" y="13129"/>
                    <a:pt x="6597" y="13033"/>
                    <a:pt x="6757" y="12904"/>
                  </a:cubicBezTo>
                  <a:cubicBezTo>
                    <a:pt x="6887" y="13033"/>
                    <a:pt x="7081" y="13129"/>
                    <a:pt x="7275" y="13129"/>
                  </a:cubicBezTo>
                  <a:cubicBezTo>
                    <a:pt x="7728" y="13129"/>
                    <a:pt x="8085" y="12741"/>
                    <a:pt x="8085" y="12288"/>
                  </a:cubicBezTo>
                  <a:lnTo>
                    <a:pt x="8085" y="12030"/>
                  </a:lnTo>
                  <a:lnTo>
                    <a:pt x="9701" y="12030"/>
                  </a:lnTo>
                  <a:lnTo>
                    <a:pt x="9701" y="12288"/>
                  </a:lnTo>
                  <a:cubicBezTo>
                    <a:pt x="9701" y="12741"/>
                    <a:pt x="10089" y="13129"/>
                    <a:pt x="10508" y="13129"/>
                  </a:cubicBezTo>
                  <a:cubicBezTo>
                    <a:pt x="10607" y="13129"/>
                    <a:pt x="10703" y="13098"/>
                    <a:pt x="10801" y="13064"/>
                  </a:cubicBezTo>
                  <a:cubicBezTo>
                    <a:pt x="10832" y="13486"/>
                    <a:pt x="11189" y="13809"/>
                    <a:pt x="11608" y="13809"/>
                  </a:cubicBezTo>
                  <a:cubicBezTo>
                    <a:pt x="12061" y="13809"/>
                    <a:pt x="12418" y="13452"/>
                    <a:pt x="12418" y="13000"/>
                  </a:cubicBezTo>
                  <a:lnTo>
                    <a:pt x="12418" y="810"/>
                  </a:lnTo>
                  <a:cubicBezTo>
                    <a:pt x="12418" y="357"/>
                    <a:pt x="12061" y="0"/>
                    <a:pt x="11608" y="0"/>
                  </a:cubicBezTo>
                  <a:cubicBezTo>
                    <a:pt x="11155" y="0"/>
                    <a:pt x="10801" y="357"/>
                    <a:pt x="10801" y="810"/>
                  </a:cubicBezTo>
                  <a:lnTo>
                    <a:pt x="10801" y="1780"/>
                  </a:lnTo>
                  <a:lnTo>
                    <a:pt x="10250" y="1780"/>
                  </a:lnTo>
                  <a:lnTo>
                    <a:pt x="10250" y="1521"/>
                  </a:lnTo>
                  <a:cubicBezTo>
                    <a:pt x="10250" y="1069"/>
                    <a:pt x="9895" y="712"/>
                    <a:pt x="9443" y="712"/>
                  </a:cubicBezTo>
                  <a:cubicBezTo>
                    <a:pt x="9249" y="712"/>
                    <a:pt x="9055" y="776"/>
                    <a:pt x="8892" y="906"/>
                  </a:cubicBezTo>
                  <a:cubicBezTo>
                    <a:pt x="8762" y="776"/>
                    <a:pt x="8568" y="712"/>
                    <a:pt x="8374" y="712"/>
                  </a:cubicBezTo>
                  <a:cubicBezTo>
                    <a:pt x="8149" y="712"/>
                    <a:pt x="7955" y="776"/>
                    <a:pt x="7826" y="906"/>
                  </a:cubicBezTo>
                  <a:cubicBezTo>
                    <a:pt x="7663" y="776"/>
                    <a:pt x="7502" y="712"/>
                    <a:pt x="7275" y="712"/>
                  </a:cubicBezTo>
                  <a:cubicBezTo>
                    <a:pt x="6822" y="712"/>
                    <a:pt x="6468" y="1069"/>
                    <a:pt x="6468" y="1521"/>
                  </a:cubicBezTo>
                  <a:lnTo>
                    <a:pt x="6468" y="1780"/>
                  </a:lnTo>
                  <a:lnTo>
                    <a:pt x="5917" y="1780"/>
                  </a:lnTo>
                  <a:lnTo>
                    <a:pt x="5917" y="1521"/>
                  </a:lnTo>
                  <a:cubicBezTo>
                    <a:pt x="5917" y="1069"/>
                    <a:pt x="5562" y="712"/>
                    <a:pt x="5110" y="712"/>
                  </a:cubicBezTo>
                  <a:cubicBezTo>
                    <a:pt x="4688" y="712"/>
                    <a:pt x="4300" y="1069"/>
                    <a:pt x="4300" y="1521"/>
                  </a:cubicBezTo>
                  <a:lnTo>
                    <a:pt x="4300" y="1780"/>
                  </a:lnTo>
                  <a:lnTo>
                    <a:pt x="3782" y="1780"/>
                  </a:lnTo>
                  <a:lnTo>
                    <a:pt x="3782" y="1521"/>
                  </a:lnTo>
                  <a:cubicBezTo>
                    <a:pt x="3782" y="1069"/>
                    <a:pt x="3394" y="712"/>
                    <a:pt x="2975" y="712"/>
                  </a:cubicBezTo>
                  <a:cubicBezTo>
                    <a:pt x="2748" y="712"/>
                    <a:pt x="2554" y="776"/>
                    <a:pt x="2424" y="906"/>
                  </a:cubicBezTo>
                  <a:cubicBezTo>
                    <a:pt x="2295" y="776"/>
                    <a:pt x="2101" y="712"/>
                    <a:pt x="1876" y="712"/>
                  </a:cubicBezTo>
                  <a:cubicBezTo>
                    <a:pt x="1778" y="712"/>
                    <a:pt x="1682" y="712"/>
                    <a:pt x="1617" y="745"/>
                  </a:cubicBezTo>
                  <a:cubicBezTo>
                    <a:pt x="1584" y="324"/>
                    <a:pt x="1229" y="0"/>
                    <a:pt x="80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5"/>
            <p:cNvSpPr/>
            <p:nvPr/>
          </p:nvSpPr>
          <p:spPr>
            <a:xfrm>
              <a:off x="4823825" y="2823725"/>
              <a:ext cx="13725" cy="13750"/>
            </a:xfrm>
            <a:custGeom>
              <a:avLst/>
              <a:gdLst/>
              <a:ahLst/>
              <a:cxnLst/>
              <a:rect l="l" t="t" r="r" b="b"/>
              <a:pathLst>
                <a:path w="549" h="550" extrusionOk="0">
                  <a:moveTo>
                    <a:pt x="259" y="1"/>
                  </a:moveTo>
                  <a:cubicBezTo>
                    <a:pt x="130" y="1"/>
                    <a:pt x="0" y="130"/>
                    <a:pt x="0" y="290"/>
                  </a:cubicBezTo>
                  <a:cubicBezTo>
                    <a:pt x="0" y="420"/>
                    <a:pt x="130" y="549"/>
                    <a:pt x="259" y="549"/>
                  </a:cubicBezTo>
                  <a:cubicBezTo>
                    <a:pt x="419" y="549"/>
                    <a:pt x="549" y="420"/>
                    <a:pt x="549" y="290"/>
                  </a:cubicBezTo>
                  <a:cubicBezTo>
                    <a:pt x="549" y="130"/>
                    <a:pt x="419"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55"/>
          <p:cNvGrpSpPr/>
          <p:nvPr/>
        </p:nvGrpSpPr>
        <p:grpSpPr>
          <a:xfrm>
            <a:off x="5610375" y="2657200"/>
            <a:ext cx="241775" cy="346800"/>
            <a:chOff x="5610375" y="2657200"/>
            <a:chExt cx="241775" cy="346800"/>
          </a:xfrm>
        </p:grpSpPr>
        <p:sp>
          <p:nvSpPr>
            <p:cNvPr id="4306" name="Google Shape;4306;p55"/>
            <p:cNvSpPr/>
            <p:nvPr/>
          </p:nvSpPr>
          <p:spPr>
            <a:xfrm>
              <a:off x="5751875" y="2805950"/>
              <a:ext cx="12975" cy="13725"/>
            </a:xfrm>
            <a:custGeom>
              <a:avLst/>
              <a:gdLst/>
              <a:ahLst/>
              <a:cxnLst/>
              <a:rect l="l" t="t" r="r" b="b"/>
              <a:pathLst>
                <a:path w="519" h="549" extrusionOk="0">
                  <a:moveTo>
                    <a:pt x="260" y="0"/>
                  </a:moveTo>
                  <a:cubicBezTo>
                    <a:pt x="97" y="0"/>
                    <a:pt x="1" y="130"/>
                    <a:pt x="1" y="290"/>
                  </a:cubicBezTo>
                  <a:cubicBezTo>
                    <a:pt x="1" y="419"/>
                    <a:pt x="97" y="549"/>
                    <a:pt x="260" y="549"/>
                  </a:cubicBezTo>
                  <a:cubicBezTo>
                    <a:pt x="420" y="549"/>
                    <a:pt x="518" y="419"/>
                    <a:pt x="518" y="290"/>
                  </a:cubicBezTo>
                  <a:cubicBezTo>
                    <a:pt x="518" y="130"/>
                    <a:pt x="420" y="0"/>
                    <a:pt x="26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5"/>
            <p:cNvSpPr/>
            <p:nvPr/>
          </p:nvSpPr>
          <p:spPr>
            <a:xfrm>
              <a:off x="5697675" y="2805950"/>
              <a:ext cx="13800" cy="13725"/>
            </a:xfrm>
            <a:custGeom>
              <a:avLst/>
              <a:gdLst/>
              <a:ahLst/>
              <a:cxnLst/>
              <a:rect l="l" t="t" r="r" b="b"/>
              <a:pathLst>
                <a:path w="552" h="549" extrusionOk="0">
                  <a:moveTo>
                    <a:pt x="260" y="0"/>
                  </a:moveTo>
                  <a:cubicBezTo>
                    <a:pt x="130" y="0"/>
                    <a:pt x="1" y="130"/>
                    <a:pt x="1" y="290"/>
                  </a:cubicBezTo>
                  <a:cubicBezTo>
                    <a:pt x="1" y="419"/>
                    <a:pt x="130" y="549"/>
                    <a:pt x="260" y="549"/>
                  </a:cubicBezTo>
                  <a:cubicBezTo>
                    <a:pt x="423" y="549"/>
                    <a:pt x="552" y="419"/>
                    <a:pt x="552" y="290"/>
                  </a:cubicBezTo>
                  <a:cubicBezTo>
                    <a:pt x="552" y="130"/>
                    <a:pt x="423" y="0"/>
                    <a:pt x="26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5"/>
            <p:cNvSpPr/>
            <p:nvPr/>
          </p:nvSpPr>
          <p:spPr>
            <a:xfrm>
              <a:off x="5706600" y="2851000"/>
              <a:ext cx="49325" cy="20425"/>
            </a:xfrm>
            <a:custGeom>
              <a:avLst/>
              <a:gdLst/>
              <a:ahLst/>
              <a:cxnLst/>
              <a:rect l="l" t="t" r="r" b="b"/>
              <a:pathLst>
                <a:path w="1973" h="817" extrusionOk="0">
                  <a:moveTo>
                    <a:pt x="308" y="0"/>
                  </a:moveTo>
                  <a:cubicBezTo>
                    <a:pt x="243" y="0"/>
                    <a:pt x="178" y="25"/>
                    <a:pt x="130" y="74"/>
                  </a:cubicBezTo>
                  <a:cubicBezTo>
                    <a:pt x="1" y="169"/>
                    <a:pt x="1" y="363"/>
                    <a:pt x="130" y="462"/>
                  </a:cubicBezTo>
                  <a:cubicBezTo>
                    <a:pt x="355" y="687"/>
                    <a:pt x="648" y="816"/>
                    <a:pt x="1002" y="816"/>
                  </a:cubicBezTo>
                  <a:cubicBezTo>
                    <a:pt x="1326" y="816"/>
                    <a:pt x="1618" y="687"/>
                    <a:pt x="1877" y="462"/>
                  </a:cubicBezTo>
                  <a:cubicBezTo>
                    <a:pt x="1972" y="363"/>
                    <a:pt x="1972" y="169"/>
                    <a:pt x="1877" y="74"/>
                  </a:cubicBezTo>
                  <a:cubicBezTo>
                    <a:pt x="1812" y="25"/>
                    <a:pt x="1739" y="0"/>
                    <a:pt x="1670" y="0"/>
                  </a:cubicBezTo>
                  <a:cubicBezTo>
                    <a:pt x="1601" y="0"/>
                    <a:pt x="1536" y="25"/>
                    <a:pt x="1488" y="74"/>
                  </a:cubicBezTo>
                  <a:cubicBezTo>
                    <a:pt x="1359" y="203"/>
                    <a:pt x="1165" y="268"/>
                    <a:pt x="1002" y="268"/>
                  </a:cubicBezTo>
                  <a:cubicBezTo>
                    <a:pt x="808" y="268"/>
                    <a:pt x="614" y="203"/>
                    <a:pt x="485" y="74"/>
                  </a:cubicBezTo>
                  <a:cubicBezTo>
                    <a:pt x="437" y="25"/>
                    <a:pt x="372" y="0"/>
                    <a:pt x="30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5"/>
            <p:cNvSpPr/>
            <p:nvPr/>
          </p:nvSpPr>
          <p:spPr>
            <a:xfrm>
              <a:off x="5610375" y="2657200"/>
              <a:ext cx="241775" cy="346800"/>
            </a:xfrm>
            <a:custGeom>
              <a:avLst/>
              <a:gdLst/>
              <a:ahLst/>
              <a:cxnLst/>
              <a:rect l="l" t="t" r="r" b="b"/>
              <a:pathLst>
                <a:path w="9671" h="13872" extrusionOk="0">
                  <a:moveTo>
                    <a:pt x="4851" y="549"/>
                  </a:moveTo>
                  <a:cubicBezTo>
                    <a:pt x="6921" y="549"/>
                    <a:pt x="8636" y="2264"/>
                    <a:pt x="8636" y="4333"/>
                  </a:cubicBezTo>
                  <a:lnTo>
                    <a:pt x="8636" y="4623"/>
                  </a:lnTo>
                  <a:lnTo>
                    <a:pt x="8343" y="4623"/>
                  </a:lnTo>
                  <a:cubicBezTo>
                    <a:pt x="7601" y="4623"/>
                    <a:pt x="6856" y="4463"/>
                    <a:pt x="6243" y="4204"/>
                  </a:cubicBezTo>
                  <a:cubicBezTo>
                    <a:pt x="5692" y="3945"/>
                    <a:pt x="5273" y="3622"/>
                    <a:pt x="5079" y="3234"/>
                  </a:cubicBezTo>
                  <a:cubicBezTo>
                    <a:pt x="5045" y="3136"/>
                    <a:pt x="4949" y="3071"/>
                    <a:pt x="4851" y="3071"/>
                  </a:cubicBezTo>
                  <a:cubicBezTo>
                    <a:pt x="4722" y="3071"/>
                    <a:pt x="4626" y="3136"/>
                    <a:pt x="4592" y="3234"/>
                  </a:cubicBezTo>
                  <a:cubicBezTo>
                    <a:pt x="4432" y="3622"/>
                    <a:pt x="4010" y="3945"/>
                    <a:pt x="3428" y="4204"/>
                  </a:cubicBezTo>
                  <a:cubicBezTo>
                    <a:pt x="2846" y="4463"/>
                    <a:pt x="2070" y="4623"/>
                    <a:pt x="1328" y="4623"/>
                  </a:cubicBezTo>
                  <a:lnTo>
                    <a:pt x="1069" y="4623"/>
                  </a:lnTo>
                  <a:lnTo>
                    <a:pt x="1069" y="4333"/>
                  </a:lnTo>
                  <a:lnTo>
                    <a:pt x="1069" y="4075"/>
                  </a:lnTo>
                  <a:cubicBezTo>
                    <a:pt x="1522" y="4075"/>
                    <a:pt x="1974" y="4075"/>
                    <a:pt x="2458" y="3945"/>
                  </a:cubicBezTo>
                  <a:cubicBezTo>
                    <a:pt x="2621" y="3912"/>
                    <a:pt x="2686" y="3782"/>
                    <a:pt x="2652" y="3622"/>
                  </a:cubicBezTo>
                  <a:cubicBezTo>
                    <a:pt x="2625" y="3510"/>
                    <a:pt x="2525" y="3421"/>
                    <a:pt x="2393" y="3421"/>
                  </a:cubicBezTo>
                  <a:cubicBezTo>
                    <a:pt x="2372" y="3421"/>
                    <a:pt x="2351" y="3423"/>
                    <a:pt x="2329" y="3428"/>
                  </a:cubicBezTo>
                  <a:cubicBezTo>
                    <a:pt x="1941" y="3524"/>
                    <a:pt x="1553" y="3524"/>
                    <a:pt x="1134" y="3524"/>
                  </a:cubicBezTo>
                  <a:cubicBezTo>
                    <a:pt x="1522" y="1842"/>
                    <a:pt x="3040" y="549"/>
                    <a:pt x="4851" y="549"/>
                  </a:cubicBezTo>
                  <a:close/>
                  <a:moveTo>
                    <a:pt x="4851" y="3847"/>
                  </a:moveTo>
                  <a:cubicBezTo>
                    <a:pt x="5110" y="4170"/>
                    <a:pt x="5531" y="4463"/>
                    <a:pt x="6015" y="4688"/>
                  </a:cubicBezTo>
                  <a:cubicBezTo>
                    <a:pt x="6696" y="4980"/>
                    <a:pt x="7503" y="5141"/>
                    <a:pt x="8343" y="5141"/>
                  </a:cubicBezTo>
                  <a:lnTo>
                    <a:pt x="8506" y="5141"/>
                  </a:lnTo>
                  <a:cubicBezTo>
                    <a:pt x="8700" y="5141"/>
                    <a:pt x="8895" y="5335"/>
                    <a:pt x="8895" y="5562"/>
                  </a:cubicBezTo>
                  <a:cubicBezTo>
                    <a:pt x="8895" y="5787"/>
                    <a:pt x="8700" y="5950"/>
                    <a:pt x="8506" y="5950"/>
                  </a:cubicBezTo>
                  <a:lnTo>
                    <a:pt x="8343" y="5950"/>
                  </a:lnTo>
                  <a:cubicBezTo>
                    <a:pt x="8214" y="5950"/>
                    <a:pt x="8085" y="6080"/>
                    <a:pt x="8085" y="6209"/>
                  </a:cubicBezTo>
                  <a:cubicBezTo>
                    <a:pt x="7955" y="7890"/>
                    <a:pt x="6533" y="9215"/>
                    <a:pt x="4851" y="9215"/>
                  </a:cubicBezTo>
                  <a:cubicBezTo>
                    <a:pt x="3170" y="9215"/>
                    <a:pt x="1747" y="7890"/>
                    <a:pt x="1617" y="6209"/>
                  </a:cubicBezTo>
                  <a:cubicBezTo>
                    <a:pt x="1586" y="6080"/>
                    <a:pt x="1488" y="5950"/>
                    <a:pt x="1328" y="5950"/>
                  </a:cubicBezTo>
                  <a:lnTo>
                    <a:pt x="1198" y="5950"/>
                  </a:lnTo>
                  <a:cubicBezTo>
                    <a:pt x="971" y="5950"/>
                    <a:pt x="777" y="5787"/>
                    <a:pt x="777" y="5562"/>
                  </a:cubicBezTo>
                  <a:cubicBezTo>
                    <a:pt x="777" y="5335"/>
                    <a:pt x="971" y="5141"/>
                    <a:pt x="1198" y="5141"/>
                  </a:cubicBezTo>
                  <a:lnTo>
                    <a:pt x="1328" y="5141"/>
                  </a:lnTo>
                  <a:cubicBezTo>
                    <a:pt x="2168" y="5141"/>
                    <a:pt x="2976" y="4980"/>
                    <a:pt x="3656" y="4688"/>
                  </a:cubicBezTo>
                  <a:cubicBezTo>
                    <a:pt x="4173" y="4463"/>
                    <a:pt x="4561" y="4170"/>
                    <a:pt x="4851" y="3847"/>
                  </a:cubicBezTo>
                  <a:close/>
                  <a:moveTo>
                    <a:pt x="1263" y="7244"/>
                  </a:moveTo>
                  <a:cubicBezTo>
                    <a:pt x="1586" y="8115"/>
                    <a:pt x="2233" y="8861"/>
                    <a:pt x="3074" y="9313"/>
                  </a:cubicBezTo>
                  <a:cubicBezTo>
                    <a:pt x="2523" y="9538"/>
                    <a:pt x="2039" y="9862"/>
                    <a:pt x="1617" y="10250"/>
                  </a:cubicBezTo>
                  <a:cubicBezTo>
                    <a:pt x="518" y="9895"/>
                    <a:pt x="552" y="9021"/>
                    <a:pt x="681" y="8537"/>
                  </a:cubicBezTo>
                  <a:cubicBezTo>
                    <a:pt x="712" y="8278"/>
                    <a:pt x="875" y="8020"/>
                    <a:pt x="1035" y="7727"/>
                  </a:cubicBezTo>
                  <a:cubicBezTo>
                    <a:pt x="1100" y="7567"/>
                    <a:pt x="1198" y="7404"/>
                    <a:pt x="1263" y="7244"/>
                  </a:cubicBezTo>
                  <a:close/>
                  <a:moveTo>
                    <a:pt x="8408" y="7244"/>
                  </a:moveTo>
                  <a:cubicBezTo>
                    <a:pt x="8473" y="7404"/>
                    <a:pt x="8571" y="7567"/>
                    <a:pt x="8636" y="7727"/>
                  </a:cubicBezTo>
                  <a:cubicBezTo>
                    <a:pt x="8796" y="8020"/>
                    <a:pt x="8959" y="8278"/>
                    <a:pt x="9024" y="8537"/>
                  </a:cubicBezTo>
                  <a:cubicBezTo>
                    <a:pt x="9120" y="9021"/>
                    <a:pt x="9153" y="9895"/>
                    <a:pt x="8054" y="10250"/>
                  </a:cubicBezTo>
                  <a:cubicBezTo>
                    <a:pt x="7632" y="9862"/>
                    <a:pt x="7148" y="9538"/>
                    <a:pt x="6631" y="9313"/>
                  </a:cubicBezTo>
                  <a:cubicBezTo>
                    <a:pt x="7438" y="8861"/>
                    <a:pt x="8085" y="8115"/>
                    <a:pt x="8408" y="7244"/>
                  </a:cubicBezTo>
                  <a:close/>
                  <a:moveTo>
                    <a:pt x="5855" y="9603"/>
                  </a:moveTo>
                  <a:cubicBezTo>
                    <a:pt x="5920" y="9637"/>
                    <a:pt x="5984" y="9637"/>
                    <a:pt x="6049" y="9668"/>
                  </a:cubicBezTo>
                  <a:lnTo>
                    <a:pt x="5790" y="10671"/>
                  </a:lnTo>
                  <a:lnTo>
                    <a:pt x="3881" y="10671"/>
                  </a:lnTo>
                  <a:lnTo>
                    <a:pt x="3656" y="9668"/>
                  </a:lnTo>
                  <a:cubicBezTo>
                    <a:pt x="3687" y="9637"/>
                    <a:pt x="3752" y="9637"/>
                    <a:pt x="3816" y="9603"/>
                  </a:cubicBezTo>
                  <a:cubicBezTo>
                    <a:pt x="4140" y="9701"/>
                    <a:pt x="4497" y="9766"/>
                    <a:pt x="4851" y="9766"/>
                  </a:cubicBezTo>
                  <a:cubicBezTo>
                    <a:pt x="5175" y="9766"/>
                    <a:pt x="5531" y="9701"/>
                    <a:pt x="5855" y="9603"/>
                  </a:cubicBezTo>
                  <a:close/>
                  <a:moveTo>
                    <a:pt x="2168" y="10508"/>
                  </a:moveTo>
                  <a:lnTo>
                    <a:pt x="2104" y="11706"/>
                  </a:lnTo>
                  <a:cubicBezTo>
                    <a:pt x="2104" y="11835"/>
                    <a:pt x="2168" y="11931"/>
                    <a:pt x="2264" y="11965"/>
                  </a:cubicBezTo>
                  <a:lnTo>
                    <a:pt x="2652" y="12125"/>
                  </a:lnTo>
                  <a:lnTo>
                    <a:pt x="2070" y="12612"/>
                  </a:lnTo>
                  <a:cubicBezTo>
                    <a:pt x="2006" y="12676"/>
                    <a:pt x="1974" y="12741"/>
                    <a:pt x="1974" y="12837"/>
                  </a:cubicBezTo>
                  <a:cubicBezTo>
                    <a:pt x="1974" y="12901"/>
                    <a:pt x="2006" y="12966"/>
                    <a:pt x="2070" y="13031"/>
                  </a:cubicBezTo>
                  <a:lnTo>
                    <a:pt x="2427" y="13323"/>
                  </a:lnTo>
                  <a:lnTo>
                    <a:pt x="777" y="13323"/>
                  </a:lnTo>
                  <a:cubicBezTo>
                    <a:pt x="841" y="12224"/>
                    <a:pt x="1359" y="11189"/>
                    <a:pt x="2168" y="10508"/>
                  </a:cubicBezTo>
                  <a:close/>
                  <a:moveTo>
                    <a:pt x="3139" y="9862"/>
                  </a:moveTo>
                  <a:lnTo>
                    <a:pt x="3946" y="13323"/>
                  </a:lnTo>
                  <a:lnTo>
                    <a:pt x="3268" y="13323"/>
                  </a:lnTo>
                  <a:lnTo>
                    <a:pt x="2652" y="12837"/>
                  </a:lnTo>
                  <a:lnTo>
                    <a:pt x="3333" y="12288"/>
                  </a:lnTo>
                  <a:cubicBezTo>
                    <a:pt x="3397" y="12224"/>
                    <a:pt x="3428" y="12125"/>
                    <a:pt x="3428" y="12029"/>
                  </a:cubicBezTo>
                  <a:cubicBezTo>
                    <a:pt x="3397" y="11931"/>
                    <a:pt x="3333" y="11867"/>
                    <a:pt x="3268" y="11835"/>
                  </a:cubicBezTo>
                  <a:lnTo>
                    <a:pt x="2652" y="11543"/>
                  </a:lnTo>
                  <a:lnTo>
                    <a:pt x="2717" y="10089"/>
                  </a:lnTo>
                  <a:cubicBezTo>
                    <a:pt x="2846" y="9991"/>
                    <a:pt x="2976" y="9926"/>
                    <a:pt x="3139" y="9862"/>
                  </a:cubicBezTo>
                  <a:close/>
                  <a:moveTo>
                    <a:pt x="5661" y="11189"/>
                  </a:moveTo>
                  <a:lnTo>
                    <a:pt x="5175" y="13323"/>
                  </a:lnTo>
                  <a:lnTo>
                    <a:pt x="4528" y="13323"/>
                  </a:lnTo>
                  <a:lnTo>
                    <a:pt x="4010" y="11189"/>
                  </a:lnTo>
                  <a:close/>
                  <a:moveTo>
                    <a:pt x="6566" y="9862"/>
                  </a:moveTo>
                  <a:cubicBezTo>
                    <a:pt x="6696" y="9926"/>
                    <a:pt x="6825" y="9991"/>
                    <a:pt x="6985" y="10089"/>
                  </a:cubicBezTo>
                  <a:lnTo>
                    <a:pt x="7019" y="11543"/>
                  </a:lnTo>
                  <a:lnTo>
                    <a:pt x="6403" y="11835"/>
                  </a:lnTo>
                  <a:cubicBezTo>
                    <a:pt x="6339" y="11867"/>
                    <a:pt x="6274" y="11931"/>
                    <a:pt x="6274" y="12029"/>
                  </a:cubicBezTo>
                  <a:cubicBezTo>
                    <a:pt x="6243" y="12125"/>
                    <a:pt x="6274" y="12224"/>
                    <a:pt x="6339" y="12288"/>
                  </a:cubicBezTo>
                  <a:lnTo>
                    <a:pt x="7019" y="12837"/>
                  </a:lnTo>
                  <a:lnTo>
                    <a:pt x="6403" y="13323"/>
                  </a:lnTo>
                  <a:lnTo>
                    <a:pt x="5726" y="13323"/>
                  </a:lnTo>
                  <a:lnTo>
                    <a:pt x="6566" y="9862"/>
                  </a:lnTo>
                  <a:close/>
                  <a:moveTo>
                    <a:pt x="7536" y="10508"/>
                  </a:moveTo>
                  <a:cubicBezTo>
                    <a:pt x="8312" y="11189"/>
                    <a:pt x="8830" y="12224"/>
                    <a:pt x="8895" y="13323"/>
                  </a:cubicBezTo>
                  <a:lnTo>
                    <a:pt x="7244" y="13323"/>
                  </a:lnTo>
                  <a:lnTo>
                    <a:pt x="7601" y="13031"/>
                  </a:lnTo>
                  <a:cubicBezTo>
                    <a:pt x="7666" y="12966"/>
                    <a:pt x="7697" y="12901"/>
                    <a:pt x="7697" y="12837"/>
                  </a:cubicBezTo>
                  <a:cubicBezTo>
                    <a:pt x="7697" y="12741"/>
                    <a:pt x="7666" y="12676"/>
                    <a:pt x="7601" y="12612"/>
                  </a:cubicBezTo>
                  <a:lnTo>
                    <a:pt x="7050" y="12125"/>
                  </a:lnTo>
                  <a:lnTo>
                    <a:pt x="7407" y="11965"/>
                  </a:lnTo>
                  <a:cubicBezTo>
                    <a:pt x="7503" y="11931"/>
                    <a:pt x="7567" y="11835"/>
                    <a:pt x="7567" y="11706"/>
                  </a:cubicBezTo>
                  <a:lnTo>
                    <a:pt x="7536" y="10508"/>
                  </a:lnTo>
                  <a:close/>
                  <a:moveTo>
                    <a:pt x="4851" y="0"/>
                  </a:moveTo>
                  <a:cubicBezTo>
                    <a:pt x="3687" y="0"/>
                    <a:pt x="2588" y="453"/>
                    <a:pt x="1780" y="1294"/>
                  </a:cubicBezTo>
                  <a:cubicBezTo>
                    <a:pt x="971" y="2101"/>
                    <a:pt x="518" y="3200"/>
                    <a:pt x="518" y="4333"/>
                  </a:cubicBezTo>
                  <a:lnTo>
                    <a:pt x="518" y="4882"/>
                  </a:lnTo>
                  <a:cubicBezTo>
                    <a:pt x="358" y="5076"/>
                    <a:pt x="228" y="5303"/>
                    <a:pt x="228" y="5562"/>
                  </a:cubicBezTo>
                  <a:cubicBezTo>
                    <a:pt x="228" y="5981"/>
                    <a:pt x="552" y="6369"/>
                    <a:pt x="940" y="6468"/>
                  </a:cubicBezTo>
                  <a:cubicBezTo>
                    <a:pt x="940" y="6757"/>
                    <a:pt x="746" y="7114"/>
                    <a:pt x="552" y="7469"/>
                  </a:cubicBezTo>
                  <a:cubicBezTo>
                    <a:pt x="389" y="7792"/>
                    <a:pt x="228" y="8084"/>
                    <a:pt x="130" y="8408"/>
                  </a:cubicBezTo>
                  <a:cubicBezTo>
                    <a:pt x="65" y="8762"/>
                    <a:pt x="1" y="9280"/>
                    <a:pt x="259" y="9797"/>
                  </a:cubicBezTo>
                  <a:cubicBezTo>
                    <a:pt x="453" y="10185"/>
                    <a:pt x="777" y="10477"/>
                    <a:pt x="1229" y="10671"/>
                  </a:cubicBezTo>
                  <a:cubicBezTo>
                    <a:pt x="583" y="11478"/>
                    <a:pt x="228" y="12513"/>
                    <a:pt x="228" y="13548"/>
                  </a:cubicBezTo>
                  <a:lnTo>
                    <a:pt x="228" y="13582"/>
                  </a:lnTo>
                  <a:cubicBezTo>
                    <a:pt x="228" y="13742"/>
                    <a:pt x="358" y="13871"/>
                    <a:pt x="518" y="13871"/>
                  </a:cubicBezTo>
                  <a:lnTo>
                    <a:pt x="9153" y="13871"/>
                  </a:lnTo>
                  <a:cubicBezTo>
                    <a:pt x="9314" y="13871"/>
                    <a:pt x="9443" y="13742"/>
                    <a:pt x="9443" y="13582"/>
                  </a:cubicBezTo>
                  <a:lnTo>
                    <a:pt x="9443" y="13548"/>
                  </a:lnTo>
                  <a:cubicBezTo>
                    <a:pt x="9443" y="12513"/>
                    <a:pt x="9089" y="11478"/>
                    <a:pt x="8442" y="10671"/>
                  </a:cubicBezTo>
                  <a:cubicBezTo>
                    <a:pt x="8895" y="10477"/>
                    <a:pt x="9218" y="10185"/>
                    <a:pt x="9412" y="9797"/>
                  </a:cubicBezTo>
                  <a:cubicBezTo>
                    <a:pt x="9671" y="9280"/>
                    <a:pt x="9606" y="8762"/>
                    <a:pt x="9541" y="8408"/>
                  </a:cubicBezTo>
                  <a:cubicBezTo>
                    <a:pt x="9477" y="8084"/>
                    <a:pt x="9283" y="7792"/>
                    <a:pt x="9120" y="7469"/>
                  </a:cubicBezTo>
                  <a:cubicBezTo>
                    <a:pt x="8926" y="7114"/>
                    <a:pt x="8732" y="6757"/>
                    <a:pt x="8732" y="6468"/>
                  </a:cubicBezTo>
                  <a:cubicBezTo>
                    <a:pt x="9153" y="6369"/>
                    <a:pt x="9443" y="5981"/>
                    <a:pt x="9443" y="5562"/>
                  </a:cubicBezTo>
                  <a:cubicBezTo>
                    <a:pt x="9443" y="5303"/>
                    <a:pt x="9347" y="5076"/>
                    <a:pt x="9153" y="4882"/>
                  </a:cubicBezTo>
                  <a:lnTo>
                    <a:pt x="9153" y="4333"/>
                  </a:lnTo>
                  <a:cubicBezTo>
                    <a:pt x="9153" y="3200"/>
                    <a:pt x="8732" y="2101"/>
                    <a:pt x="7891" y="1294"/>
                  </a:cubicBezTo>
                  <a:cubicBezTo>
                    <a:pt x="7084" y="453"/>
                    <a:pt x="5984" y="0"/>
                    <a:pt x="485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5"/>
            <p:cNvSpPr/>
            <p:nvPr/>
          </p:nvSpPr>
          <p:spPr>
            <a:xfrm>
              <a:off x="5666975" y="2779225"/>
              <a:ext cx="128600" cy="67950"/>
            </a:xfrm>
            <a:custGeom>
              <a:avLst/>
              <a:gdLst/>
              <a:ahLst/>
              <a:cxnLst/>
              <a:rect l="l" t="t" r="r" b="b"/>
              <a:pathLst>
                <a:path w="5144" h="2718" extrusionOk="0">
                  <a:moveTo>
                    <a:pt x="1358" y="552"/>
                  </a:moveTo>
                  <a:cubicBezTo>
                    <a:pt x="1811" y="552"/>
                    <a:pt x="2168" y="906"/>
                    <a:pt x="2168" y="1359"/>
                  </a:cubicBezTo>
                  <a:cubicBezTo>
                    <a:pt x="2168" y="1812"/>
                    <a:pt x="1811" y="2169"/>
                    <a:pt x="1358" y="2169"/>
                  </a:cubicBezTo>
                  <a:cubicBezTo>
                    <a:pt x="906" y="2169"/>
                    <a:pt x="551" y="1812"/>
                    <a:pt x="551" y="1359"/>
                  </a:cubicBezTo>
                  <a:cubicBezTo>
                    <a:pt x="551" y="906"/>
                    <a:pt x="906" y="552"/>
                    <a:pt x="1358" y="552"/>
                  </a:cubicBezTo>
                  <a:close/>
                  <a:moveTo>
                    <a:pt x="3785" y="552"/>
                  </a:moveTo>
                  <a:cubicBezTo>
                    <a:pt x="4238" y="552"/>
                    <a:pt x="4592" y="906"/>
                    <a:pt x="4592" y="1359"/>
                  </a:cubicBezTo>
                  <a:cubicBezTo>
                    <a:pt x="4592" y="1812"/>
                    <a:pt x="4238" y="2169"/>
                    <a:pt x="3785" y="2169"/>
                  </a:cubicBezTo>
                  <a:cubicBezTo>
                    <a:pt x="3332" y="2169"/>
                    <a:pt x="2975" y="1812"/>
                    <a:pt x="2975" y="1359"/>
                  </a:cubicBezTo>
                  <a:cubicBezTo>
                    <a:pt x="2975" y="906"/>
                    <a:pt x="3332" y="552"/>
                    <a:pt x="3785" y="552"/>
                  </a:cubicBezTo>
                  <a:close/>
                  <a:moveTo>
                    <a:pt x="1358" y="1"/>
                  </a:moveTo>
                  <a:cubicBezTo>
                    <a:pt x="616" y="1"/>
                    <a:pt x="0" y="617"/>
                    <a:pt x="0" y="1359"/>
                  </a:cubicBezTo>
                  <a:cubicBezTo>
                    <a:pt x="0" y="2104"/>
                    <a:pt x="616" y="2717"/>
                    <a:pt x="1358" y="2717"/>
                  </a:cubicBezTo>
                  <a:cubicBezTo>
                    <a:pt x="1909" y="2717"/>
                    <a:pt x="2362" y="2394"/>
                    <a:pt x="2587" y="1941"/>
                  </a:cubicBezTo>
                  <a:cubicBezTo>
                    <a:pt x="2781" y="2394"/>
                    <a:pt x="3267" y="2717"/>
                    <a:pt x="3785" y="2717"/>
                  </a:cubicBezTo>
                  <a:cubicBezTo>
                    <a:pt x="4527" y="2717"/>
                    <a:pt x="5143" y="2104"/>
                    <a:pt x="5143" y="1359"/>
                  </a:cubicBezTo>
                  <a:cubicBezTo>
                    <a:pt x="5143" y="617"/>
                    <a:pt x="4527" y="1"/>
                    <a:pt x="3785" y="1"/>
                  </a:cubicBezTo>
                  <a:cubicBezTo>
                    <a:pt x="3267" y="1"/>
                    <a:pt x="2781" y="324"/>
                    <a:pt x="2587" y="777"/>
                  </a:cubicBezTo>
                  <a:cubicBezTo>
                    <a:pt x="2362" y="324"/>
                    <a:pt x="1909" y="1"/>
                    <a:pt x="135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5"/>
            <p:cNvSpPr/>
            <p:nvPr/>
          </p:nvSpPr>
          <p:spPr>
            <a:xfrm>
              <a:off x="5692050" y="2730725"/>
              <a:ext cx="12975" cy="13800"/>
            </a:xfrm>
            <a:custGeom>
              <a:avLst/>
              <a:gdLst/>
              <a:ahLst/>
              <a:cxnLst/>
              <a:rect l="l" t="t" r="r" b="b"/>
              <a:pathLst>
                <a:path w="519" h="552" extrusionOk="0">
                  <a:moveTo>
                    <a:pt x="260" y="1"/>
                  </a:moveTo>
                  <a:cubicBezTo>
                    <a:pt x="97" y="1"/>
                    <a:pt x="1" y="130"/>
                    <a:pt x="1" y="293"/>
                  </a:cubicBezTo>
                  <a:cubicBezTo>
                    <a:pt x="1" y="422"/>
                    <a:pt x="97" y="552"/>
                    <a:pt x="260" y="552"/>
                  </a:cubicBezTo>
                  <a:cubicBezTo>
                    <a:pt x="420" y="552"/>
                    <a:pt x="518" y="422"/>
                    <a:pt x="518" y="293"/>
                  </a:cubicBezTo>
                  <a:cubicBezTo>
                    <a:pt x="518" y="130"/>
                    <a:pt x="420" y="1"/>
                    <a:pt x="26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2" name="Google Shape;4312;p55"/>
          <p:cNvGrpSpPr/>
          <p:nvPr/>
        </p:nvGrpSpPr>
        <p:grpSpPr>
          <a:xfrm>
            <a:off x="6342025" y="2657675"/>
            <a:ext cx="261125" cy="346325"/>
            <a:chOff x="6342025" y="2657675"/>
            <a:chExt cx="261125" cy="346325"/>
          </a:xfrm>
        </p:grpSpPr>
        <p:sp>
          <p:nvSpPr>
            <p:cNvPr id="4313" name="Google Shape;4313;p55"/>
            <p:cNvSpPr/>
            <p:nvPr/>
          </p:nvSpPr>
          <p:spPr>
            <a:xfrm>
              <a:off x="6448750" y="2657675"/>
              <a:ext cx="154400" cy="258225"/>
            </a:xfrm>
            <a:custGeom>
              <a:avLst/>
              <a:gdLst/>
              <a:ahLst/>
              <a:cxnLst/>
              <a:rect l="l" t="t" r="r" b="b"/>
              <a:pathLst>
                <a:path w="6176" h="10329" extrusionOk="0">
                  <a:moveTo>
                    <a:pt x="2683" y="530"/>
                  </a:moveTo>
                  <a:cubicBezTo>
                    <a:pt x="2781" y="530"/>
                    <a:pt x="2846" y="530"/>
                    <a:pt x="2910" y="563"/>
                  </a:cubicBezTo>
                  <a:cubicBezTo>
                    <a:pt x="3169" y="594"/>
                    <a:pt x="3265" y="659"/>
                    <a:pt x="3298" y="693"/>
                  </a:cubicBezTo>
                  <a:cubicBezTo>
                    <a:pt x="3298" y="724"/>
                    <a:pt x="3234" y="853"/>
                    <a:pt x="3040" y="982"/>
                  </a:cubicBezTo>
                  <a:cubicBezTo>
                    <a:pt x="2812" y="1176"/>
                    <a:pt x="2458" y="1339"/>
                    <a:pt x="2070" y="1435"/>
                  </a:cubicBezTo>
                  <a:cubicBezTo>
                    <a:pt x="1801" y="1509"/>
                    <a:pt x="1515" y="1545"/>
                    <a:pt x="1266" y="1545"/>
                  </a:cubicBezTo>
                  <a:cubicBezTo>
                    <a:pt x="1184" y="1545"/>
                    <a:pt x="1107" y="1541"/>
                    <a:pt x="1035" y="1533"/>
                  </a:cubicBezTo>
                  <a:cubicBezTo>
                    <a:pt x="776" y="1500"/>
                    <a:pt x="678" y="1435"/>
                    <a:pt x="678" y="1404"/>
                  </a:cubicBezTo>
                  <a:cubicBezTo>
                    <a:pt x="647" y="1370"/>
                    <a:pt x="711" y="1241"/>
                    <a:pt x="905" y="1081"/>
                  </a:cubicBezTo>
                  <a:cubicBezTo>
                    <a:pt x="1131" y="918"/>
                    <a:pt x="1488" y="757"/>
                    <a:pt x="1876" y="659"/>
                  </a:cubicBezTo>
                  <a:cubicBezTo>
                    <a:pt x="2165" y="563"/>
                    <a:pt x="2424" y="530"/>
                    <a:pt x="2683" y="530"/>
                  </a:cubicBezTo>
                  <a:close/>
                  <a:moveTo>
                    <a:pt x="3459" y="1339"/>
                  </a:moveTo>
                  <a:lnTo>
                    <a:pt x="5497" y="8937"/>
                  </a:lnTo>
                  <a:cubicBezTo>
                    <a:pt x="5497" y="8971"/>
                    <a:pt x="5464" y="9067"/>
                    <a:pt x="5239" y="9230"/>
                  </a:cubicBezTo>
                  <a:cubicBezTo>
                    <a:pt x="5011" y="9424"/>
                    <a:pt x="4657" y="9584"/>
                    <a:pt x="4300" y="9682"/>
                  </a:cubicBezTo>
                  <a:cubicBezTo>
                    <a:pt x="4235" y="9682"/>
                    <a:pt x="4170" y="9713"/>
                    <a:pt x="4106" y="9713"/>
                  </a:cubicBezTo>
                  <a:lnTo>
                    <a:pt x="3751" y="8389"/>
                  </a:lnTo>
                  <a:cubicBezTo>
                    <a:pt x="3695" y="8277"/>
                    <a:pt x="3591" y="8188"/>
                    <a:pt x="3458" y="8188"/>
                  </a:cubicBezTo>
                  <a:cubicBezTo>
                    <a:pt x="3437" y="8188"/>
                    <a:pt x="3416" y="8190"/>
                    <a:pt x="3394" y="8195"/>
                  </a:cubicBezTo>
                  <a:cubicBezTo>
                    <a:pt x="3265" y="8259"/>
                    <a:pt x="3169" y="8389"/>
                    <a:pt x="3200" y="8549"/>
                  </a:cubicBezTo>
                  <a:lnTo>
                    <a:pt x="3557" y="9778"/>
                  </a:lnTo>
                  <a:lnTo>
                    <a:pt x="3234" y="9778"/>
                  </a:lnTo>
                  <a:cubicBezTo>
                    <a:pt x="2975" y="9747"/>
                    <a:pt x="2877" y="9649"/>
                    <a:pt x="2877" y="9649"/>
                  </a:cubicBezTo>
                  <a:lnTo>
                    <a:pt x="841" y="2051"/>
                  </a:lnTo>
                  <a:cubicBezTo>
                    <a:pt x="872" y="2051"/>
                    <a:pt x="905" y="2051"/>
                    <a:pt x="970" y="2082"/>
                  </a:cubicBezTo>
                  <a:lnTo>
                    <a:pt x="1260" y="2082"/>
                  </a:lnTo>
                  <a:cubicBezTo>
                    <a:pt x="1583" y="2082"/>
                    <a:pt x="1907" y="2051"/>
                    <a:pt x="2230" y="1953"/>
                  </a:cubicBezTo>
                  <a:cubicBezTo>
                    <a:pt x="2683" y="1823"/>
                    <a:pt x="3169" y="1598"/>
                    <a:pt x="3459" y="1339"/>
                  </a:cubicBezTo>
                  <a:close/>
                  <a:moveTo>
                    <a:pt x="2712" y="1"/>
                  </a:moveTo>
                  <a:cubicBezTo>
                    <a:pt x="2409" y="1"/>
                    <a:pt x="2087" y="37"/>
                    <a:pt x="1746" y="111"/>
                  </a:cubicBezTo>
                  <a:cubicBezTo>
                    <a:pt x="807" y="369"/>
                    <a:pt x="0" y="918"/>
                    <a:pt x="160" y="1533"/>
                  </a:cubicBezTo>
                  <a:lnTo>
                    <a:pt x="2359" y="9778"/>
                  </a:lnTo>
                  <a:cubicBezTo>
                    <a:pt x="2458" y="10166"/>
                    <a:pt x="2910" y="10329"/>
                    <a:pt x="3492" y="10329"/>
                  </a:cubicBezTo>
                  <a:cubicBezTo>
                    <a:pt x="3782" y="10329"/>
                    <a:pt x="4106" y="10295"/>
                    <a:pt x="4429" y="10200"/>
                  </a:cubicBezTo>
                  <a:cubicBezTo>
                    <a:pt x="5334" y="9941"/>
                    <a:pt x="6175" y="9390"/>
                    <a:pt x="6015" y="8808"/>
                  </a:cubicBezTo>
                  <a:lnTo>
                    <a:pt x="3816" y="563"/>
                  </a:lnTo>
                  <a:cubicBezTo>
                    <a:pt x="3751" y="369"/>
                    <a:pt x="3588" y="77"/>
                    <a:pt x="3006" y="12"/>
                  </a:cubicBezTo>
                  <a:cubicBezTo>
                    <a:pt x="2910" y="5"/>
                    <a:pt x="2812" y="1"/>
                    <a:pt x="271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5"/>
            <p:cNvSpPr/>
            <p:nvPr/>
          </p:nvSpPr>
          <p:spPr>
            <a:xfrm>
              <a:off x="6342025" y="2814650"/>
              <a:ext cx="133375" cy="189350"/>
            </a:xfrm>
            <a:custGeom>
              <a:avLst/>
              <a:gdLst/>
              <a:ahLst/>
              <a:cxnLst/>
              <a:rect l="l" t="t" r="r" b="b"/>
              <a:pathLst>
                <a:path w="5335" h="7574" extrusionOk="0">
                  <a:moveTo>
                    <a:pt x="2630" y="545"/>
                  </a:moveTo>
                  <a:cubicBezTo>
                    <a:pt x="2877" y="545"/>
                    <a:pt x="3161" y="582"/>
                    <a:pt x="3428" y="653"/>
                  </a:cubicBezTo>
                  <a:cubicBezTo>
                    <a:pt x="3816" y="752"/>
                    <a:pt x="4171" y="912"/>
                    <a:pt x="4398" y="1106"/>
                  </a:cubicBezTo>
                  <a:cubicBezTo>
                    <a:pt x="4592" y="1269"/>
                    <a:pt x="4657" y="1365"/>
                    <a:pt x="4657" y="1398"/>
                  </a:cubicBezTo>
                  <a:lnTo>
                    <a:pt x="3364" y="6215"/>
                  </a:lnTo>
                  <a:cubicBezTo>
                    <a:pt x="3040" y="5957"/>
                    <a:pt x="2588" y="5731"/>
                    <a:pt x="2101" y="5602"/>
                  </a:cubicBezTo>
                  <a:cubicBezTo>
                    <a:pt x="1798" y="5516"/>
                    <a:pt x="1510" y="5472"/>
                    <a:pt x="1236" y="5472"/>
                  </a:cubicBezTo>
                  <a:cubicBezTo>
                    <a:pt x="1101" y="5472"/>
                    <a:pt x="970" y="5482"/>
                    <a:pt x="841" y="5504"/>
                  </a:cubicBezTo>
                  <a:lnTo>
                    <a:pt x="743" y="5504"/>
                  </a:lnTo>
                  <a:lnTo>
                    <a:pt x="2037" y="687"/>
                  </a:lnTo>
                  <a:cubicBezTo>
                    <a:pt x="2037" y="687"/>
                    <a:pt x="2135" y="589"/>
                    <a:pt x="2394" y="558"/>
                  </a:cubicBezTo>
                  <a:cubicBezTo>
                    <a:pt x="2467" y="549"/>
                    <a:pt x="2546" y="545"/>
                    <a:pt x="2630" y="545"/>
                  </a:cubicBezTo>
                  <a:close/>
                  <a:moveTo>
                    <a:pt x="1165" y="6021"/>
                  </a:moveTo>
                  <a:cubicBezTo>
                    <a:pt x="1423" y="6021"/>
                    <a:pt x="1682" y="6055"/>
                    <a:pt x="1972" y="6120"/>
                  </a:cubicBezTo>
                  <a:cubicBezTo>
                    <a:pt x="2360" y="6215"/>
                    <a:pt x="2717" y="6378"/>
                    <a:pt x="2942" y="6572"/>
                  </a:cubicBezTo>
                  <a:cubicBezTo>
                    <a:pt x="3136" y="6733"/>
                    <a:pt x="3170" y="6831"/>
                    <a:pt x="3170" y="6862"/>
                  </a:cubicBezTo>
                  <a:cubicBezTo>
                    <a:pt x="3170" y="6896"/>
                    <a:pt x="3071" y="6960"/>
                    <a:pt x="2813" y="7025"/>
                  </a:cubicBezTo>
                  <a:cubicBezTo>
                    <a:pt x="2745" y="7032"/>
                    <a:pt x="2672" y="7036"/>
                    <a:pt x="2595" y="7036"/>
                  </a:cubicBezTo>
                  <a:cubicBezTo>
                    <a:pt x="2343" y="7036"/>
                    <a:pt x="2051" y="6995"/>
                    <a:pt x="1778" y="6896"/>
                  </a:cubicBezTo>
                  <a:cubicBezTo>
                    <a:pt x="1390" y="6797"/>
                    <a:pt x="1035" y="6637"/>
                    <a:pt x="808" y="6474"/>
                  </a:cubicBezTo>
                  <a:cubicBezTo>
                    <a:pt x="614" y="6314"/>
                    <a:pt x="549" y="6184"/>
                    <a:pt x="549" y="6184"/>
                  </a:cubicBezTo>
                  <a:cubicBezTo>
                    <a:pt x="583" y="6151"/>
                    <a:pt x="678" y="6055"/>
                    <a:pt x="906" y="6021"/>
                  </a:cubicBezTo>
                  <a:close/>
                  <a:moveTo>
                    <a:pt x="2665" y="1"/>
                  </a:moveTo>
                  <a:cubicBezTo>
                    <a:pt x="2097" y="1"/>
                    <a:pt x="1626" y="174"/>
                    <a:pt x="1519" y="558"/>
                  </a:cubicBezTo>
                  <a:lnTo>
                    <a:pt x="32" y="6021"/>
                  </a:lnTo>
                  <a:cubicBezTo>
                    <a:pt x="1" y="6184"/>
                    <a:pt x="1" y="6539"/>
                    <a:pt x="484" y="6896"/>
                  </a:cubicBezTo>
                  <a:cubicBezTo>
                    <a:pt x="777" y="7121"/>
                    <a:pt x="1165" y="7315"/>
                    <a:pt x="1617" y="7444"/>
                  </a:cubicBezTo>
                  <a:cubicBezTo>
                    <a:pt x="1941" y="7509"/>
                    <a:pt x="2264" y="7573"/>
                    <a:pt x="2554" y="7573"/>
                  </a:cubicBezTo>
                  <a:cubicBezTo>
                    <a:pt x="3136" y="7573"/>
                    <a:pt x="3589" y="7413"/>
                    <a:pt x="3687" y="6991"/>
                  </a:cubicBezTo>
                  <a:lnTo>
                    <a:pt x="5174" y="1528"/>
                  </a:lnTo>
                  <a:cubicBezTo>
                    <a:pt x="5335" y="946"/>
                    <a:pt x="4494" y="395"/>
                    <a:pt x="3589" y="136"/>
                  </a:cubicBezTo>
                  <a:cubicBezTo>
                    <a:pt x="3279" y="48"/>
                    <a:pt x="2959" y="1"/>
                    <a:pt x="266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5"/>
            <p:cNvSpPr/>
            <p:nvPr/>
          </p:nvSpPr>
          <p:spPr>
            <a:xfrm>
              <a:off x="6519875" y="2833225"/>
              <a:ext cx="15350" cy="13175"/>
            </a:xfrm>
            <a:custGeom>
              <a:avLst/>
              <a:gdLst/>
              <a:ahLst/>
              <a:cxnLst/>
              <a:rect l="l" t="t" r="r" b="b"/>
              <a:pathLst>
                <a:path w="614" h="527" extrusionOk="0">
                  <a:moveTo>
                    <a:pt x="328" y="0"/>
                  </a:moveTo>
                  <a:cubicBezTo>
                    <a:pt x="305" y="0"/>
                    <a:pt x="281" y="3"/>
                    <a:pt x="259" y="9"/>
                  </a:cubicBezTo>
                  <a:cubicBezTo>
                    <a:pt x="96" y="40"/>
                    <a:pt x="1" y="203"/>
                    <a:pt x="65" y="332"/>
                  </a:cubicBezTo>
                  <a:cubicBezTo>
                    <a:pt x="96" y="461"/>
                    <a:pt x="195" y="526"/>
                    <a:pt x="324" y="526"/>
                  </a:cubicBezTo>
                  <a:lnTo>
                    <a:pt x="389" y="526"/>
                  </a:lnTo>
                  <a:cubicBezTo>
                    <a:pt x="518" y="492"/>
                    <a:pt x="614" y="332"/>
                    <a:pt x="583" y="203"/>
                  </a:cubicBezTo>
                  <a:cubicBezTo>
                    <a:pt x="555" y="68"/>
                    <a:pt x="440" y="0"/>
                    <a:pt x="3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55"/>
          <p:cNvGrpSpPr/>
          <p:nvPr/>
        </p:nvGrpSpPr>
        <p:grpSpPr>
          <a:xfrm>
            <a:off x="1021800" y="3204450"/>
            <a:ext cx="335550" cy="368675"/>
            <a:chOff x="1021800" y="3204450"/>
            <a:chExt cx="335550" cy="368675"/>
          </a:xfrm>
        </p:grpSpPr>
        <p:sp>
          <p:nvSpPr>
            <p:cNvPr id="4317" name="Google Shape;4317;p55"/>
            <p:cNvSpPr/>
            <p:nvPr/>
          </p:nvSpPr>
          <p:spPr>
            <a:xfrm>
              <a:off x="1021800" y="3204450"/>
              <a:ext cx="335550" cy="368675"/>
            </a:xfrm>
            <a:custGeom>
              <a:avLst/>
              <a:gdLst/>
              <a:ahLst/>
              <a:cxnLst/>
              <a:rect l="l" t="t" r="r" b="b"/>
              <a:pathLst>
                <a:path w="13422" h="14747" extrusionOk="0">
                  <a:moveTo>
                    <a:pt x="11383" y="552"/>
                  </a:moveTo>
                  <a:cubicBezTo>
                    <a:pt x="12193" y="552"/>
                    <a:pt x="12840" y="1199"/>
                    <a:pt x="12840" y="2006"/>
                  </a:cubicBezTo>
                  <a:cubicBezTo>
                    <a:pt x="12840" y="2169"/>
                    <a:pt x="12806" y="2329"/>
                    <a:pt x="12741" y="2458"/>
                  </a:cubicBezTo>
                  <a:cubicBezTo>
                    <a:pt x="12322" y="1747"/>
                    <a:pt x="11546" y="1230"/>
                    <a:pt x="10607" y="1230"/>
                  </a:cubicBezTo>
                  <a:cubicBezTo>
                    <a:pt x="9800" y="1230"/>
                    <a:pt x="9024" y="1651"/>
                    <a:pt x="8571" y="2329"/>
                  </a:cubicBezTo>
                  <a:cubicBezTo>
                    <a:pt x="8344" y="2006"/>
                    <a:pt x="7956" y="1553"/>
                    <a:pt x="7213" y="1553"/>
                  </a:cubicBezTo>
                  <a:lnTo>
                    <a:pt x="6825" y="1553"/>
                  </a:lnTo>
                  <a:lnTo>
                    <a:pt x="6502" y="1359"/>
                  </a:lnTo>
                  <a:cubicBezTo>
                    <a:pt x="6238" y="1201"/>
                    <a:pt x="5981" y="1143"/>
                    <a:pt x="5745" y="1143"/>
                  </a:cubicBezTo>
                  <a:cubicBezTo>
                    <a:pt x="5259" y="1143"/>
                    <a:pt x="4865" y="1391"/>
                    <a:pt x="4691" y="1522"/>
                  </a:cubicBezTo>
                  <a:cubicBezTo>
                    <a:pt x="4657" y="1522"/>
                    <a:pt x="4657" y="1553"/>
                    <a:pt x="4626" y="1553"/>
                  </a:cubicBezTo>
                  <a:lnTo>
                    <a:pt x="4562" y="1553"/>
                  </a:lnTo>
                  <a:cubicBezTo>
                    <a:pt x="4493" y="1547"/>
                    <a:pt x="4409" y="1541"/>
                    <a:pt x="4313" y="1541"/>
                  </a:cubicBezTo>
                  <a:cubicBezTo>
                    <a:pt x="3908" y="1541"/>
                    <a:pt x="3304" y="1649"/>
                    <a:pt x="2911" y="2329"/>
                  </a:cubicBezTo>
                  <a:lnTo>
                    <a:pt x="2717" y="2652"/>
                  </a:lnTo>
                  <a:cubicBezTo>
                    <a:pt x="2717" y="2652"/>
                    <a:pt x="2686" y="2652"/>
                    <a:pt x="2686" y="2686"/>
                  </a:cubicBezTo>
                  <a:lnTo>
                    <a:pt x="2621" y="2686"/>
                  </a:lnTo>
                  <a:cubicBezTo>
                    <a:pt x="2523" y="2492"/>
                    <a:pt x="2458" y="2264"/>
                    <a:pt x="2458" y="2006"/>
                  </a:cubicBezTo>
                  <a:cubicBezTo>
                    <a:pt x="2458" y="1199"/>
                    <a:pt x="3105" y="552"/>
                    <a:pt x="3881" y="552"/>
                  </a:cubicBezTo>
                  <a:close/>
                  <a:moveTo>
                    <a:pt x="10607" y="1812"/>
                  </a:moveTo>
                  <a:cubicBezTo>
                    <a:pt x="11676" y="1812"/>
                    <a:pt x="12516" y="2686"/>
                    <a:pt x="12516" y="3721"/>
                  </a:cubicBezTo>
                  <a:cubicBezTo>
                    <a:pt x="12516" y="4044"/>
                    <a:pt x="12452" y="4334"/>
                    <a:pt x="12289" y="4626"/>
                  </a:cubicBezTo>
                  <a:cubicBezTo>
                    <a:pt x="12258" y="4593"/>
                    <a:pt x="12193" y="4562"/>
                    <a:pt x="12159" y="4528"/>
                  </a:cubicBezTo>
                  <a:cubicBezTo>
                    <a:pt x="12095" y="4368"/>
                    <a:pt x="12030" y="4238"/>
                    <a:pt x="11934" y="4075"/>
                  </a:cubicBezTo>
                  <a:cubicBezTo>
                    <a:pt x="11934" y="3462"/>
                    <a:pt x="11546" y="2880"/>
                    <a:pt x="10995" y="2621"/>
                  </a:cubicBezTo>
                  <a:cubicBezTo>
                    <a:pt x="10961" y="2604"/>
                    <a:pt x="10921" y="2596"/>
                    <a:pt x="10881" y="2596"/>
                  </a:cubicBezTo>
                  <a:cubicBezTo>
                    <a:pt x="10771" y="2596"/>
                    <a:pt x="10655" y="2656"/>
                    <a:pt x="10607" y="2751"/>
                  </a:cubicBezTo>
                  <a:cubicBezTo>
                    <a:pt x="10543" y="2911"/>
                    <a:pt x="10607" y="3074"/>
                    <a:pt x="10737" y="3139"/>
                  </a:cubicBezTo>
                  <a:cubicBezTo>
                    <a:pt x="10835" y="3203"/>
                    <a:pt x="10900" y="3235"/>
                    <a:pt x="10995" y="3299"/>
                  </a:cubicBezTo>
                  <a:cubicBezTo>
                    <a:pt x="10737" y="3203"/>
                    <a:pt x="10511" y="3170"/>
                    <a:pt x="10253" y="3170"/>
                  </a:cubicBezTo>
                  <a:lnTo>
                    <a:pt x="9477" y="3170"/>
                  </a:lnTo>
                  <a:cubicBezTo>
                    <a:pt x="9347" y="3040"/>
                    <a:pt x="9218" y="2911"/>
                    <a:pt x="9055" y="2846"/>
                  </a:cubicBezTo>
                  <a:lnTo>
                    <a:pt x="8959" y="2782"/>
                  </a:lnTo>
                  <a:cubicBezTo>
                    <a:pt x="9314" y="2200"/>
                    <a:pt x="9929" y="1812"/>
                    <a:pt x="10607" y="1812"/>
                  </a:cubicBezTo>
                  <a:close/>
                  <a:moveTo>
                    <a:pt x="12258" y="5304"/>
                  </a:moveTo>
                  <a:cubicBezTo>
                    <a:pt x="12612" y="5661"/>
                    <a:pt x="12840" y="6145"/>
                    <a:pt x="12840" y="6696"/>
                  </a:cubicBezTo>
                  <a:cubicBezTo>
                    <a:pt x="12840" y="7568"/>
                    <a:pt x="12224" y="8313"/>
                    <a:pt x="11383" y="8538"/>
                  </a:cubicBezTo>
                  <a:lnTo>
                    <a:pt x="11383" y="7149"/>
                  </a:lnTo>
                  <a:lnTo>
                    <a:pt x="11642" y="7278"/>
                  </a:lnTo>
                  <a:cubicBezTo>
                    <a:pt x="11676" y="7309"/>
                    <a:pt x="11740" y="7309"/>
                    <a:pt x="11771" y="7309"/>
                  </a:cubicBezTo>
                  <a:cubicBezTo>
                    <a:pt x="11870" y="7309"/>
                    <a:pt x="11965" y="7244"/>
                    <a:pt x="12030" y="7149"/>
                  </a:cubicBezTo>
                  <a:cubicBezTo>
                    <a:pt x="12095" y="7019"/>
                    <a:pt x="12064" y="6825"/>
                    <a:pt x="11901" y="6760"/>
                  </a:cubicBezTo>
                  <a:lnTo>
                    <a:pt x="11642" y="6631"/>
                  </a:lnTo>
                  <a:cubicBezTo>
                    <a:pt x="11999" y="6274"/>
                    <a:pt x="12224" y="5821"/>
                    <a:pt x="12258" y="5304"/>
                  </a:cubicBezTo>
                  <a:close/>
                  <a:moveTo>
                    <a:pt x="1587" y="7731"/>
                  </a:moveTo>
                  <a:lnTo>
                    <a:pt x="1587" y="10188"/>
                  </a:lnTo>
                  <a:lnTo>
                    <a:pt x="971" y="9572"/>
                  </a:lnTo>
                  <a:cubicBezTo>
                    <a:pt x="616" y="9218"/>
                    <a:pt x="616" y="8701"/>
                    <a:pt x="971" y="8344"/>
                  </a:cubicBezTo>
                  <a:lnTo>
                    <a:pt x="1587" y="7731"/>
                  </a:lnTo>
                  <a:close/>
                  <a:moveTo>
                    <a:pt x="11870" y="8959"/>
                  </a:moveTo>
                  <a:cubicBezTo>
                    <a:pt x="11870" y="9024"/>
                    <a:pt x="11870" y="9089"/>
                    <a:pt x="11901" y="9153"/>
                  </a:cubicBezTo>
                  <a:cubicBezTo>
                    <a:pt x="11901" y="9218"/>
                    <a:pt x="11965" y="9249"/>
                    <a:pt x="11999" y="9347"/>
                  </a:cubicBezTo>
                  <a:cubicBezTo>
                    <a:pt x="12193" y="9637"/>
                    <a:pt x="12387" y="10025"/>
                    <a:pt x="12128" y="10447"/>
                  </a:cubicBezTo>
                  <a:lnTo>
                    <a:pt x="11934" y="10801"/>
                  </a:lnTo>
                  <a:cubicBezTo>
                    <a:pt x="11901" y="10866"/>
                    <a:pt x="11901" y="10900"/>
                    <a:pt x="11901" y="10964"/>
                  </a:cubicBezTo>
                  <a:lnTo>
                    <a:pt x="11901" y="11383"/>
                  </a:lnTo>
                  <a:cubicBezTo>
                    <a:pt x="11901" y="11771"/>
                    <a:pt x="11642" y="11999"/>
                    <a:pt x="11383" y="12159"/>
                  </a:cubicBezTo>
                  <a:lnTo>
                    <a:pt x="11383" y="9120"/>
                  </a:lnTo>
                  <a:cubicBezTo>
                    <a:pt x="11577" y="9089"/>
                    <a:pt x="11740" y="9024"/>
                    <a:pt x="11870" y="8959"/>
                  </a:cubicBezTo>
                  <a:close/>
                  <a:moveTo>
                    <a:pt x="5747" y="1722"/>
                  </a:moveTo>
                  <a:cubicBezTo>
                    <a:pt x="5892" y="1722"/>
                    <a:pt x="6045" y="1758"/>
                    <a:pt x="6209" y="1845"/>
                  </a:cubicBezTo>
                  <a:lnTo>
                    <a:pt x="6597" y="2070"/>
                  </a:lnTo>
                  <a:cubicBezTo>
                    <a:pt x="6662" y="2104"/>
                    <a:pt x="6696" y="2135"/>
                    <a:pt x="6760" y="2135"/>
                  </a:cubicBezTo>
                  <a:lnTo>
                    <a:pt x="7213" y="2135"/>
                  </a:lnTo>
                  <a:cubicBezTo>
                    <a:pt x="7762" y="2135"/>
                    <a:pt x="8020" y="2492"/>
                    <a:pt x="8183" y="2846"/>
                  </a:cubicBezTo>
                  <a:cubicBezTo>
                    <a:pt x="8248" y="2945"/>
                    <a:pt x="8279" y="3009"/>
                    <a:pt x="8313" y="3074"/>
                  </a:cubicBezTo>
                  <a:cubicBezTo>
                    <a:pt x="8344" y="3074"/>
                    <a:pt x="8377" y="3105"/>
                    <a:pt x="8377" y="3105"/>
                  </a:cubicBezTo>
                  <a:lnTo>
                    <a:pt x="8473" y="3170"/>
                  </a:lnTo>
                  <a:lnTo>
                    <a:pt x="7795" y="3170"/>
                  </a:lnTo>
                  <a:cubicBezTo>
                    <a:pt x="7632" y="3170"/>
                    <a:pt x="7503" y="3299"/>
                    <a:pt x="7503" y="3429"/>
                  </a:cubicBezTo>
                  <a:cubicBezTo>
                    <a:pt x="7503" y="3592"/>
                    <a:pt x="7632" y="3721"/>
                    <a:pt x="7795" y="3721"/>
                  </a:cubicBezTo>
                  <a:lnTo>
                    <a:pt x="10253" y="3721"/>
                  </a:lnTo>
                  <a:cubicBezTo>
                    <a:pt x="11029" y="3721"/>
                    <a:pt x="11676" y="4368"/>
                    <a:pt x="11676" y="5175"/>
                  </a:cubicBezTo>
                  <a:cubicBezTo>
                    <a:pt x="11676" y="5692"/>
                    <a:pt x="11417" y="6178"/>
                    <a:pt x="10964" y="6437"/>
                  </a:cubicBezTo>
                  <a:cubicBezTo>
                    <a:pt x="10866" y="6468"/>
                    <a:pt x="10801" y="6566"/>
                    <a:pt x="10801" y="6662"/>
                  </a:cubicBezTo>
                  <a:lnTo>
                    <a:pt x="10801" y="13324"/>
                  </a:lnTo>
                  <a:cubicBezTo>
                    <a:pt x="10801" y="13810"/>
                    <a:pt x="10413" y="14198"/>
                    <a:pt x="9960" y="14198"/>
                  </a:cubicBezTo>
                  <a:lnTo>
                    <a:pt x="3009" y="14198"/>
                  </a:lnTo>
                  <a:cubicBezTo>
                    <a:pt x="2557" y="14198"/>
                    <a:pt x="2169" y="13810"/>
                    <a:pt x="2169" y="13324"/>
                  </a:cubicBezTo>
                  <a:lnTo>
                    <a:pt x="2169" y="6662"/>
                  </a:lnTo>
                  <a:cubicBezTo>
                    <a:pt x="2169" y="6566"/>
                    <a:pt x="2104" y="6468"/>
                    <a:pt x="2006" y="6437"/>
                  </a:cubicBezTo>
                  <a:cubicBezTo>
                    <a:pt x="1587" y="6178"/>
                    <a:pt x="1294" y="5692"/>
                    <a:pt x="1294" y="5175"/>
                  </a:cubicBezTo>
                  <a:cubicBezTo>
                    <a:pt x="1294" y="4368"/>
                    <a:pt x="1941" y="3721"/>
                    <a:pt x="2751" y="3721"/>
                  </a:cubicBezTo>
                  <a:lnTo>
                    <a:pt x="5175" y="3721"/>
                  </a:lnTo>
                  <a:cubicBezTo>
                    <a:pt x="5338" y="3721"/>
                    <a:pt x="5467" y="3592"/>
                    <a:pt x="5467" y="3429"/>
                  </a:cubicBezTo>
                  <a:cubicBezTo>
                    <a:pt x="5467" y="3299"/>
                    <a:pt x="5338" y="3170"/>
                    <a:pt x="5175" y="3170"/>
                  </a:cubicBezTo>
                  <a:lnTo>
                    <a:pt x="4562" y="3170"/>
                  </a:lnTo>
                  <a:cubicBezTo>
                    <a:pt x="4593" y="3105"/>
                    <a:pt x="4626" y="3074"/>
                    <a:pt x="4657" y="3040"/>
                  </a:cubicBezTo>
                  <a:cubicBezTo>
                    <a:pt x="4787" y="2945"/>
                    <a:pt x="4787" y="2751"/>
                    <a:pt x="4691" y="2652"/>
                  </a:cubicBezTo>
                  <a:cubicBezTo>
                    <a:pt x="4636" y="2580"/>
                    <a:pt x="4562" y="2539"/>
                    <a:pt x="4484" y="2539"/>
                  </a:cubicBezTo>
                  <a:cubicBezTo>
                    <a:pt x="4423" y="2539"/>
                    <a:pt x="4360" y="2564"/>
                    <a:pt x="4303" y="2621"/>
                  </a:cubicBezTo>
                  <a:cubicBezTo>
                    <a:pt x="4109" y="2751"/>
                    <a:pt x="3979" y="2945"/>
                    <a:pt x="3915" y="3170"/>
                  </a:cubicBezTo>
                  <a:lnTo>
                    <a:pt x="3009" y="3170"/>
                  </a:lnTo>
                  <a:cubicBezTo>
                    <a:pt x="3074" y="3139"/>
                    <a:pt x="3105" y="3105"/>
                    <a:pt x="3139" y="3074"/>
                  </a:cubicBezTo>
                  <a:cubicBezTo>
                    <a:pt x="3170" y="3040"/>
                    <a:pt x="3170" y="3009"/>
                    <a:pt x="3170" y="3009"/>
                  </a:cubicBezTo>
                  <a:lnTo>
                    <a:pt x="3428" y="2588"/>
                  </a:lnTo>
                  <a:cubicBezTo>
                    <a:pt x="3644" y="2211"/>
                    <a:pt x="3993" y="2126"/>
                    <a:pt x="4328" y="2126"/>
                  </a:cubicBezTo>
                  <a:cubicBezTo>
                    <a:pt x="4396" y="2126"/>
                    <a:pt x="4463" y="2130"/>
                    <a:pt x="4528" y="2135"/>
                  </a:cubicBezTo>
                  <a:cubicBezTo>
                    <a:pt x="4626" y="2135"/>
                    <a:pt x="4691" y="2135"/>
                    <a:pt x="4787" y="2104"/>
                  </a:cubicBezTo>
                  <a:cubicBezTo>
                    <a:pt x="4851" y="2104"/>
                    <a:pt x="4916" y="2070"/>
                    <a:pt x="4981" y="2006"/>
                  </a:cubicBezTo>
                  <a:cubicBezTo>
                    <a:pt x="5216" y="1857"/>
                    <a:pt x="5466" y="1722"/>
                    <a:pt x="5747" y="1722"/>
                  </a:cubicBezTo>
                  <a:close/>
                  <a:moveTo>
                    <a:pt x="3881" y="1"/>
                  </a:moveTo>
                  <a:cubicBezTo>
                    <a:pt x="2782" y="1"/>
                    <a:pt x="1876" y="906"/>
                    <a:pt x="1876" y="2006"/>
                  </a:cubicBezTo>
                  <a:cubicBezTo>
                    <a:pt x="1876" y="2363"/>
                    <a:pt x="1975" y="2717"/>
                    <a:pt x="2135" y="3009"/>
                  </a:cubicBezTo>
                  <a:cubicBezTo>
                    <a:pt x="2039" y="3105"/>
                    <a:pt x="1941" y="3235"/>
                    <a:pt x="1845" y="3364"/>
                  </a:cubicBezTo>
                  <a:cubicBezTo>
                    <a:pt x="1165" y="3687"/>
                    <a:pt x="712" y="4368"/>
                    <a:pt x="712" y="5175"/>
                  </a:cubicBezTo>
                  <a:cubicBezTo>
                    <a:pt x="712" y="5821"/>
                    <a:pt x="1036" y="6468"/>
                    <a:pt x="1587" y="6825"/>
                  </a:cubicBezTo>
                  <a:lnTo>
                    <a:pt x="1587" y="6921"/>
                  </a:lnTo>
                  <a:lnTo>
                    <a:pt x="552" y="7925"/>
                  </a:lnTo>
                  <a:cubicBezTo>
                    <a:pt x="1" y="8507"/>
                    <a:pt x="1" y="9412"/>
                    <a:pt x="552" y="9994"/>
                  </a:cubicBezTo>
                  <a:lnTo>
                    <a:pt x="1587" y="10995"/>
                  </a:lnTo>
                  <a:lnTo>
                    <a:pt x="1587" y="13324"/>
                  </a:lnTo>
                  <a:cubicBezTo>
                    <a:pt x="1587" y="14100"/>
                    <a:pt x="2233" y="14746"/>
                    <a:pt x="3009" y="14746"/>
                  </a:cubicBezTo>
                  <a:lnTo>
                    <a:pt x="9960" y="14746"/>
                  </a:lnTo>
                  <a:cubicBezTo>
                    <a:pt x="10737" y="14746"/>
                    <a:pt x="11383" y="14100"/>
                    <a:pt x="11383" y="13324"/>
                  </a:cubicBezTo>
                  <a:lnTo>
                    <a:pt x="11383" y="12871"/>
                  </a:lnTo>
                  <a:lnTo>
                    <a:pt x="11448" y="12775"/>
                  </a:lnTo>
                  <a:lnTo>
                    <a:pt x="11482" y="12775"/>
                  </a:lnTo>
                  <a:cubicBezTo>
                    <a:pt x="11740" y="12646"/>
                    <a:pt x="12452" y="12258"/>
                    <a:pt x="12452" y="11383"/>
                  </a:cubicBezTo>
                  <a:lnTo>
                    <a:pt x="12452" y="11029"/>
                  </a:lnTo>
                  <a:lnTo>
                    <a:pt x="12646" y="10737"/>
                  </a:lnTo>
                  <a:cubicBezTo>
                    <a:pt x="13098" y="9961"/>
                    <a:pt x="12646" y="9283"/>
                    <a:pt x="12483" y="9024"/>
                  </a:cubicBezTo>
                  <a:cubicBezTo>
                    <a:pt x="12483" y="9024"/>
                    <a:pt x="12483" y="8990"/>
                    <a:pt x="12452" y="8990"/>
                  </a:cubicBezTo>
                  <a:lnTo>
                    <a:pt x="12452" y="8926"/>
                  </a:lnTo>
                  <a:cubicBezTo>
                    <a:pt x="12452" y="8861"/>
                    <a:pt x="12483" y="8732"/>
                    <a:pt x="12452" y="8636"/>
                  </a:cubicBezTo>
                  <a:cubicBezTo>
                    <a:pt x="12581" y="8538"/>
                    <a:pt x="12677" y="8473"/>
                    <a:pt x="12741" y="8377"/>
                  </a:cubicBezTo>
                  <a:cubicBezTo>
                    <a:pt x="13194" y="7891"/>
                    <a:pt x="13422" y="7309"/>
                    <a:pt x="13422" y="6696"/>
                  </a:cubicBezTo>
                  <a:cubicBezTo>
                    <a:pt x="13422" y="6049"/>
                    <a:pt x="13163" y="5433"/>
                    <a:pt x="12741" y="4981"/>
                  </a:cubicBezTo>
                  <a:cubicBezTo>
                    <a:pt x="12969" y="4593"/>
                    <a:pt x="13098" y="4174"/>
                    <a:pt x="13098" y="3721"/>
                  </a:cubicBezTo>
                  <a:cubicBezTo>
                    <a:pt x="13098" y="3527"/>
                    <a:pt x="13065" y="3364"/>
                    <a:pt x="13034" y="3170"/>
                  </a:cubicBezTo>
                  <a:cubicBezTo>
                    <a:pt x="13292" y="2846"/>
                    <a:pt x="13422" y="2427"/>
                    <a:pt x="13422" y="2006"/>
                  </a:cubicBezTo>
                  <a:cubicBezTo>
                    <a:pt x="13422" y="906"/>
                    <a:pt x="12516" y="1"/>
                    <a:pt x="1138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5"/>
            <p:cNvSpPr/>
            <p:nvPr/>
          </p:nvSpPr>
          <p:spPr>
            <a:xfrm>
              <a:off x="1210200" y="3345975"/>
              <a:ext cx="46925" cy="46900"/>
            </a:xfrm>
            <a:custGeom>
              <a:avLst/>
              <a:gdLst/>
              <a:ahLst/>
              <a:cxnLst/>
              <a:rect l="l" t="t" r="r" b="b"/>
              <a:pathLst>
                <a:path w="1877" h="1876" extrusionOk="0">
                  <a:moveTo>
                    <a:pt x="937" y="582"/>
                  </a:moveTo>
                  <a:cubicBezTo>
                    <a:pt x="1131" y="582"/>
                    <a:pt x="1294" y="742"/>
                    <a:pt x="1294" y="937"/>
                  </a:cubicBezTo>
                  <a:cubicBezTo>
                    <a:pt x="1294" y="1131"/>
                    <a:pt x="1131" y="1294"/>
                    <a:pt x="937" y="1294"/>
                  </a:cubicBezTo>
                  <a:cubicBezTo>
                    <a:pt x="743" y="1294"/>
                    <a:pt x="583" y="1131"/>
                    <a:pt x="583" y="937"/>
                  </a:cubicBezTo>
                  <a:cubicBezTo>
                    <a:pt x="583" y="742"/>
                    <a:pt x="743" y="582"/>
                    <a:pt x="937" y="582"/>
                  </a:cubicBezTo>
                  <a:close/>
                  <a:moveTo>
                    <a:pt x="937" y="0"/>
                  </a:moveTo>
                  <a:cubicBezTo>
                    <a:pt x="420" y="0"/>
                    <a:pt x="0" y="419"/>
                    <a:pt x="0" y="937"/>
                  </a:cubicBezTo>
                  <a:cubicBezTo>
                    <a:pt x="0" y="1454"/>
                    <a:pt x="420" y="1876"/>
                    <a:pt x="937" y="1876"/>
                  </a:cubicBezTo>
                  <a:cubicBezTo>
                    <a:pt x="1454" y="1876"/>
                    <a:pt x="1876" y="1454"/>
                    <a:pt x="1876" y="937"/>
                  </a:cubicBezTo>
                  <a:cubicBezTo>
                    <a:pt x="1876" y="419"/>
                    <a:pt x="1454" y="0"/>
                    <a:pt x="9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5"/>
            <p:cNvSpPr/>
            <p:nvPr/>
          </p:nvSpPr>
          <p:spPr>
            <a:xfrm>
              <a:off x="1112350" y="3471225"/>
              <a:ext cx="57450" cy="58250"/>
            </a:xfrm>
            <a:custGeom>
              <a:avLst/>
              <a:gdLst/>
              <a:ahLst/>
              <a:cxnLst/>
              <a:rect l="l" t="t" r="r" b="b"/>
              <a:pathLst>
                <a:path w="2298" h="2330" extrusionOk="0">
                  <a:moveTo>
                    <a:pt x="1165" y="583"/>
                  </a:moveTo>
                  <a:cubicBezTo>
                    <a:pt x="1488" y="583"/>
                    <a:pt x="1747" y="842"/>
                    <a:pt x="1747" y="1165"/>
                  </a:cubicBezTo>
                  <a:cubicBezTo>
                    <a:pt x="1747" y="1488"/>
                    <a:pt x="1488" y="1747"/>
                    <a:pt x="1165" y="1747"/>
                  </a:cubicBezTo>
                  <a:cubicBezTo>
                    <a:pt x="841" y="1747"/>
                    <a:pt x="583" y="1488"/>
                    <a:pt x="583" y="1165"/>
                  </a:cubicBezTo>
                  <a:cubicBezTo>
                    <a:pt x="583" y="842"/>
                    <a:pt x="841" y="583"/>
                    <a:pt x="1165" y="583"/>
                  </a:cubicBezTo>
                  <a:close/>
                  <a:moveTo>
                    <a:pt x="1165" y="1"/>
                  </a:moveTo>
                  <a:cubicBezTo>
                    <a:pt x="518" y="1"/>
                    <a:pt x="0" y="518"/>
                    <a:pt x="0" y="1165"/>
                  </a:cubicBezTo>
                  <a:cubicBezTo>
                    <a:pt x="0" y="1812"/>
                    <a:pt x="518" y="2329"/>
                    <a:pt x="1165" y="2329"/>
                  </a:cubicBezTo>
                  <a:cubicBezTo>
                    <a:pt x="1780" y="2329"/>
                    <a:pt x="2298" y="1812"/>
                    <a:pt x="2298" y="1165"/>
                  </a:cubicBezTo>
                  <a:cubicBezTo>
                    <a:pt x="2298" y="518"/>
                    <a:pt x="1780" y="1"/>
                    <a:pt x="116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5"/>
            <p:cNvSpPr/>
            <p:nvPr/>
          </p:nvSpPr>
          <p:spPr>
            <a:xfrm>
              <a:off x="1127750" y="3337050"/>
              <a:ext cx="14575" cy="14575"/>
            </a:xfrm>
            <a:custGeom>
              <a:avLst/>
              <a:gdLst/>
              <a:ahLst/>
              <a:cxnLst/>
              <a:rect l="l" t="t" r="r" b="b"/>
              <a:pathLst>
                <a:path w="583" h="583" extrusionOk="0">
                  <a:moveTo>
                    <a:pt x="290" y="0"/>
                  </a:moveTo>
                  <a:cubicBezTo>
                    <a:pt x="129" y="0"/>
                    <a:pt x="0" y="129"/>
                    <a:pt x="0" y="292"/>
                  </a:cubicBezTo>
                  <a:cubicBezTo>
                    <a:pt x="0" y="453"/>
                    <a:pt x="129" y="582"/>
                    <a:pt x="290" y="582"/>
                  </a:cubicBezTo>
                  <a:cubicBezTo>
                    <a:pt x="453" y="582"/>
                    <a:pt x="582" y="453"/>
                    <a:pt x="582" y="292"/>
                  </a:cubicBezTo>
                  <a:cubicBezTo>
                    <a:pt x="582" y="129"/>
                    <a:pt x="453" y="0"/>
                    <a:pt x="29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5"/>
            <p:cNvSpPr/>
            <p:nvPr/>
          </p:nvSpPr>
          <p:spPr>
            <a:xfrm>
              <a:off x="1166550" y="3392850"/>
              <a:ext cx="14575" cy="14575"/>
            </a:xfrm>
            <a:custGeom>
              <a:avLst/>
              <a:gdLst/>
              <a:ahLst/>
              <a:cxnLst/>
              <a:rect l="l" t="t" r="r" b="b"/>
              <a:pathLst>
                <a:path w="583" h="583" extrusionOk="0">
                  <a:moveTo>
                    <a:pt x="290" y="1"/>
                  </a:moveTo>
                  <a:cubicBezTo>
                    <a:pt x="130" y="1"/>
                    <a:pt x="0" y="130"/>
                    <a:pt x="0" y="290"/>
                  </a:cubicBezTo>
                  <a:cubicBezTo>
                    <a:pt x="0" y="453"/>
                    <a:pt x="130" y="583"/>
                    <a:pt x="290" y="583"/>
                  </a:cubicBezTo>
                  <a:cubicBezTo>
                    <a:pt x="453" y="583"/>
                    <a:pt x="582" y="453"/>
                    <a:pt x="582" y="290"/>
                  </a:cubicBezTo>
                  <a:cubicBezTo>
                    <a:pt x="582" y="130"/>
                    <a:pt x="453" y="1"/>
                    <a:pt x="29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5"/>
            <p:cNvSpPr/>
            <p:nvPr/>
          </p:nvSpPr>
          <p:spPr>
            <a:xfrm>
              <a:off x="1104275" y="3421125"/>
              <a:ext cx="14575" cy="14575"/>
            </a:xfrm>
            <a:custGeom>
              <a:avLst/>
              <a:gdLst/>
              <a:ahLst/>
              <a:cxnLst/>
              <a:rect l="l" t="t" r="r" b="b"/>
              <a:pathLst>
                <a:path w="583" h="583" extrusionOk="0">
                  <a:moveTo>
                    <a:pt x="292" y="0"/>
                  </a:moveTo>
                  <a:cubicBezTo>
                    <a:pt x="129" y="0"/>
                    <a:pt x="0" y="129"/>
                    <a:pt x="0" y="292"/>
                  </a:cubicBezTo>
                  <a:cubicBezTo>
                    <a:pt x="0" y="453"/>
                    <a:pt x="129" y="582"/>
                    <a:pt x="292" y="582"/>
                  </a:cubicBezTo>
                  <a:cubicBezTo>
                    <a:pt x="453" y="582"/>
                    <a:pt x="582" y="453"/>
                    <a:pt x="582" y="292"/>
                  </a:cubicBezTo>
                  <a:cubicBezTo>
                    <a:pt x="582" y="129"/>
                    <a:pt x="453" y="0"/>
                    <a:pt x="29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5"/>
            <p:cNvSpPr/>
            <p:nvPr/>
          </p:nvSpPr>
          <p:spPr>
            <a:xfrm>
              <a:off x="1198875" y="3451050"/>
              <a:ext cx="14575" cy="14575"/>
            </a:xfrm>
            <a:custGeom>
              <a:avLst/>
              <a:gdLst/>
              <a:ahLst/>
              <a:cxnLst/>
              <a:rect l="l" t="t" r="r" b="b"/>
              <a:pathLst>
                <a:path w="583" h="583" extrusionOk="0">
                  <a:moveTo>
                    <a:pt x="291" y="1"/>
                  </a:moveTo>
                  <a:cubicBezTo>
                    <a:pt x="130" y="1"/>
                    <a:pt x="1" y="130"/>
                    <a:pt x="1" y="291"/>
                  </a:cubicBezTo>
                  <a:cubicBezTo>
                    <a:pt x="1" y="454"/>
                    <a:pt x="130" y="583"/>
                    <a:pt x="291" y="583"/>
                  </a:cubicBezTo>
                  <a:cubicBezTo>
                    <a:pt x="453" y="583"/>
                    <a:pt x="583" y="454"/>
                    <a:pt x="583" y="291"/>
                  </a:cubicBezTo>
                  <a:cubicBezTo>
                    <a:pt x="583" y="130"/>
                    <a:pt x="453" y="1"/>
                    <a:pt x="29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5"/>
            <p:cNvSpPr/>
            <p:nvPr/>
          </p:nvSpPr>
          <p:spPr>
            <a:xfrm>
              <a:off x="1227975" y="3506800"/>
              <a:ext cx="14575" cy="14575"/>
            </a:xfrm>
            <a:custGeom>
              <a:avLst/>
              <a:gdLst/>
              <a:ahLst/>
              <a:cxnLst/>
              <a:rect l="l" t="t" r="r" b="b"/>
              <a:pathLst>
                <a:path w="583" h="583" extrusionOk="0">
                  <a:moveTo>
                    <a:pt x="291" y="1"/>
                  </a:moveTo>
                  <a:cubicBezTo>
                    <a:pt x="130" y="1"/>
                    <a:pt x="1" y="130"/>
                    <a:pt x="1" y="293"/>
                  </a:cubicBezTo>
                  <a:cubicBezTo>
                    <a:pt x="1" y="453"/>
                    <a:pt x="130" y="583"/>
                    <a:pt x="291" y="583"/>
                  </a:cubicBezTo>
                  <a:cubicBezTo>
                    <a:pt x="454" y="583"/>
                    <a:pt x="583" y="453"/>
                    <a:pt x="583" y="293"/>
                  </a:cubicBezTo>
                  <a:cubicBezTo>
                    <a:pt x="583" y="130"/>
                    <a:pt x="454" y="1"/>
                    <a:pt x="29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5"/>
            <p:cNvSpPr/>
            <p:nvPr/>
          </p:nvSpPr>
          <p:spPr>
            <a:xfrm>
              <a:off x="1252225" y="3410625"/>
              <a:ext cx="14600" cy="14600"/>
            </a:xfrm>
            <a:custGeom>
              <a:avLst/>
              <a:gdLst/>
              <a:ahLst/>
              <a:cxnLst/>
              <a:rect l="l" t="t" r="r" b="b"/>
              <a:pathLst>
                <a:path w="584" h="584" extrusionOk="0">
                  <a:moveTo>
                    <a:pt x="291" y="1"/>
                  </a:moveTo>
                  <a:cubicBezTo>
                    <a:pt x="130" y="1"/>
                    <a:pt x="1" y="130"/>
                    <a:pt x="1" y="291"/>
                  </a:cubicBezTo>
                  <a:cubicBezTo>
                    <a:pt x="1" y="454"/>
                    <a:pt x="130" y="583"/>
                    <a:pt x="291" y="583"/>
                  </a:cubicBezTo>
                  <a:cubicBezTo>
                    <a:pt x="454" y="583"/>
                    <a:pt x="583" y="454"/>
                    <a:pt x="583" y="291"/>
                  </a:cubicBezTo>
                  <a:cubicBezTo>
                    <a:pt x="583" y="130"/>
                    <a:pt x="454" y="1"/>
                    <a:pt x="29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5"/>
            <p:cNvSpPr/>
            <p:nvPr/>
          </p:nvSpPr>
          <p:spPr>
            <a:xfrm>
              <a:off x="1177025" y="3283675"/>
              <a:ext cx="13800" cy="13800"/>
            </a:xfrm>
            <a:custGeom>
              <a:avLst/>
              <a:gdLst/>
              <a:ahLst/>
              <a:cxnLst/>
              <a:rect l="l" t="t" r="r" b="b"/>
              <a:pathLst>
                <a:path w="552" h="552" extrusionOk="0">
                  <a:moveTo>
                    <a:pt x="293" y="1"/>
                  </a:moveTo>
                  <a:cubicBezTo>
                    <a:pt x="130" y="1"/>
                    <a:pt x="0" y="130"/>
                    <a:pt x="0" y="260"/>
                  </a:cubicBezTo>
                  <a:cubicBezTo>
                    <a:pt x="0" y="423"/>
                    <a:pt x="130" y="552"/>
                    <a:pt x="293" y="552"/>
                  </a:cubicBezTo>
                  <a:cubicBezTo>
                    <a:pt x="422" y="552"/>
                    <a:pt x="551" y="423"/>
                    <a:pt x="551" y="260"/>
                  </a:cubicBezTo>
                  <a:cubicBezTo>
                    <a:pt x="551" y="130"/>
                    <a:pt x="422" y="1"/>
                    <a:pt x="29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55"/>
          <p:cNvGrpSpPr/>
          <p:nvPr/>
        </p:nvGrpSpPr>
        <p:grpSpPr>
          <a:xfrm>
            <a:off x="1804350" y="3219475"/>
            <a:ext cx="268425" cy="339100"/>
            <a:chOff x="1804350" y="3219475"/>
            <a:chExt cx="268425" cy="339100"/>
          </a:xfrm>
        </p:grpSpPr>
        <p:sp>
          <p:nvSpPr>
            <p:cNvPr id="4328" name="Google Shape;4328;p55"/>
            <p:cNvSpPr/>
            <p:nvPr/>
          </p:nvSpPr>
          <p:spPr>
            <a:xfrm>
              <a:off x="1804350" y="3219475"/>
              <a:ext cx="268425" cy="339100"/>
            </a:xfrm>
            <a:custGeom>
              <a:avLst/>
              <a:gdLst/>
              <a:ahLst/>
              <a:cxnLst/>
              <a:rect l="l" t="t" r="r" b="b"/>
              <a:pathLst>
                <a:path w="10737" h="13564" extrusionOk="0">
                  <a:moveTo>
                    <a:pt x="9606" y="4801"/>
                  </a:moveTo>
                  <a:cubicBezTo>
                    <a:pt x="9735" y="5156"/>
                    <a:pt x="9800" y="5513"/>
                    <a:pt x="9800" y="5901"/>
                  </a:cubicBezTo>
                  <a:cubicBezTo>
                    <a:pt x="9800" y="6514"/>
                    <a:pt x="9637" y="7065"/>
                    <a:pt x="9378" y="7549"/>
                  </a:cubicBezTo>
                  <a:cubicBezTo>
                    <a:pt x="8990" y="7324"/>
                    <a:pt x="8732" y="7161"/>
                    <a:pt x="8054" y="7130"/>
                  </a:cubicBezTo>
                  <a:cubicBezTo>
                    <a:pt x="7795" y="7130"/>
                    <a:pt x="7666" y="7000"/>
                    <a:pt x="7632" y="6871"/>
                  </a:cubicBezTo>
                  <a:cubicBezTo>
                    <a:pt x="7601" y="6677"/>
                    <a:pt x="7761" y="6514"/>
                    <a:pt x="8054" y="6385"/>
                  </a:cubicBezTo>
                  <a:cubicBezTo>
                    <a:pt x="8732" y="6159"/>
                    <a:pt x="9024" y="5707"/>
                    <a:pt x="9283" y="5254"/>
                  </a:cubicBezTo>
                  <a:cubicBezTo>
                    <a:pt x="9378" y="5125"/>
                    <a:pt x="9508" y="4962"/>
                    <a:pt x="9606" y="4801"/>
                  </a:cubicBezTo>
                  <a:close/>
                  <a:moveTo>
                    <a:pt x="6339" y="2473"/>
                  </a:moveTo>
                  <a:cubicBezTo>
                    <a:pt x="7666" y="2473"/>
                    <a:pt x="8796" y="3185"/>
                    <a:pt x="9378" y="4284"/>
                  </a:cubicBezTo>
                  <a:cubicBezTo>
                    <a:pt x="9153" y="4509"/>
                    <a:pt x="8990" y="4737"/>
                    <a:pt x="8830" y="4995"/>
                  </a:cubicBezTo>
                  <a:cubicBezTo>
                    <a:pt x="8602" y="5383"/>
                    <a:pt x="8377" y="5738"/>
                    <a:pt x="7891" y="5901"/>
                  </a:cubicBezTo>
                  <a:cubicBezTo>
                    <a:pt x="7244" y="6126"/>
                    <a:pt x="7050" y="6612"/>
                    <a:pt x="7115" y="6936"/>
                  </a:cubicBezTo>
                  <a:cubicBezTo>
                    <a:pt x="7179" y="7355"/>
                    <a:pt x="7567" y="7678"/>
                    <a:pt x="8020" y="7678"/>
                  </a:cubicBezTo>
                  <a:cubicBezTo>
                    <a:pt x="8571" y="7678"/>
                    <a:pt x="8765" y="7807"/>
                    <a:pt x="9089" y="8001"/>
                  </a:cubicBezTo>
                  <a:cubicBezTo>
                    <a:pt x="8667" y="8552"/>
                    <a:pt x="8054" y="8971"/>
                    <a:pt x="7373" y="9199"/>
                  </a:cubicBezTo>
                  <a:cubicBezTo>
                    <a:pt x="7373" y="8389"/>
                    <a:pt x="6890" y="7970"/>
                    <a:pt x="6339" y="7807"/>
                  </a:cubicBezTo>
                  <a:cubicBezTo>
                    <a:pt x="6226" y="7770"/>
                    <a:pt x="6103" y="7754"/>
                    <a:pt x="5968" y="7754"/>
                  </a:cubicBezTo>
                  <a:cubicBezTo>
                    <a:pt x="5872" y="7754"/>
                    <a:pt x="5769" y="7762"/>
                    <a:pt x="5661" y="7776"/>
                  </a:cubicBezTo>
                  <a:cubicBezTo>
                    <a:pt x="5581" y="7776"/>
                    <a:pt x="5499" y="7777"/>
                    <a:pt x="5418" y="7777"/>
                  </a:cubicBezTo>
                  <a:cubicBezTo>
                    <a:pt x="5039" y="7777"/>
                    <a:pt x="4673" y="7756"/>
                    <a:pt x="4592" y="7518"/>
                  </a:cubicBezTo>
                  <a:cubicBezTo>
                    <a:pt x="4528" y="7388"/>
                    <a:pt x="4755" y="7161"/>
                    <a:pt x="4980" y="6936"/>
                  </a:cubicBezTo>
                  <a:cubicBezTo>
                    <a:pt x="5175" y="6773"/>
                    <a:pt x="5337" y="6612"/>
                    <a:pt x="5467" y="6418"/>
                  </a:cubicBezTo>
                  <a:cubicBezTo>
                    <a:pt x="5661" y="6061"/>
                    <a:pt x="5563" y="5771"/>
                    <a:pt x="5433" y="5608"/>
                  </a:cubicBezTo>
                  <a:cubicBezTo>
                    <a:pt x="5243" y="5314"/>
                    <a:pt x="4995" y="5224"/>
                    <a:pt x="4732" y="5224"/>
                  </a:cubicBezTo>
                  <a:cubicBezTo>
                    <a:pt x="4506" y="5224"/>
                    <a:pt x="4268" y="5290"/>
                    <a:pt x="4044" y="5350"/>
                  </a:cubicBezTo>
                  <a:cubicBezTo>
                    <a:pt x="3763" y="5435"/>
                    <a:pt x="3433" y="5519"/>
                    <a:pt x="3075" y="5519"/>
                  </a:cubicBezTo>
                  <a:cubicBezTo>
                    <a:pt x="3021" y="5519"/>
                    <a:pt x="2966" y="5517"/>
                    <a:pt x="2911" y="5513"/>
                  </a:cubicBezTo>
                  <a:cubicBezTo>
                    <a:pt x="3105" y="3798"/>
                    <a:pt x="4592" y="2473"/>
                    <a:pt x="6339" y="2473"/>
                  </a:cubicBezTo>
                  <a:close/>
                  <a:moveTo>
                    <a:pt x="4733" y="5751"/>
                  </a:moveTo>
                  <a:cubicBezTo>
                    <a:pt x="4862" y="5751"/>
                    <a:pt x="4930" y="5799"/>
                    <a:pt x="4980" y="5901"/>
                  </a:cubicBezTo>
                  <a:cubicBezTo>
                    <a:pt x="5110" y="6061"/>
                    <a:pt x="4980" y="6191"/>
                    <a:pt x="4626" y="6548"/>
                  </a:cubicBezTo>
                  <a:cubicBezTo>
                    <a:pt x="4303" y="6871"/>
                    <a:pt x="3915" y="7225"/>
                    <a:pt x="4075" y="7712"/>
                  </a:cubicBezTo>
                  <a:cubicBezTo>
                    <a:pt x="4282" y="8268"/>
                    <a:pt x="4941" y="8294"/>
                    <a:pt x="5496" y="8294"/>
                  </a:cubicBezTo>
                  <a:cubicBezTo>
                    <a:pt x="5552" y="8294"/>
                    <a:pt x="5607" y="8294"/>
                    <a:pt x="5661" y="8294"/>
                  </a:cubicBezTo>
                  <a:cubicBezTo>
                    <a:pt x="5811" y="8294"/>
                    <a:pt x="5947" y="8279"/>
                    <a:pt x="6050" y="8279"/>
                  </a:cubicBezTo>
                  <a:cubicBezTo>
                    <a:pt x="6102" y="8279"/>
                    <a:pt x="6145" y="8282"/>
                    <a:pt x="6178" y="8294"/>
                  </a:cubicBezTo>
                  <a:cubicBezTo>
                    <a:pt x="6468" y="8389"/>
                    <a:pt x="6921" y="8648"/>
                    <a:pt x="6825" y="9328"/>
                  </a:cubicBezTo>
                  <a:cubicBezTo>
                    <a:pt x="6662" y="9328"/>
                    <a:pt x="6502" y="9360"/>
                    <a:pt x="6339" y="9360"/>
                  </a:cubicBezTo>
                  <a:cubicBezTo>
                    <a:pt x="4497" y="9360"/>
                    <a:pt x="2976" y="7872"/>
                    <a:pt x="2911" y="6030"/>
                  </a:cubicBezTo>
                  <a:lnTo>
                    <a:pt x="2911" y="6030"/>
                  </a:lnTo>
                  <a:cubicBezTo>
                    <a:pt x="3002" y="6042"/>
                    <a:pt x="3090" y="6048"/>
                    <a:pt x="3177" y="6048"/>
                  </a:cubicBezTo>
                  <a:cubicBezTo>
                    <a:pt x="3553" y="6048"/>
                    <a:pt x="3889" y="5947"/>
                    <a:pt x="4204" y="5867"/>
                  </a:cubicBezTo>
                  <a:cubicBezTo>
                    <a:pt x="4451" y="5791"/>
                    <a:pt x="4617" y="5751"/>
                    <a:pt x="4733" y="5751"/>
                  </a:cubicBezTo>
                  <a:close/>
                  <a:moveTo>
                    <a:pt x="4609" y="532"/>
                  </a:moveTo>
                  <a:cubicBezTo>
                    <a:pt x="4693" y="532"/>
                    <a:pt x="4787" y="576"/>
                    <a:pt x="4851" y="662"/>
                  </a:cubicBezTo>
                  <a:cubicBezTo>
                    <a:pt x="4885" y="727"/>
                    <a:pt x="4885" y="792"/>
                    <a:pt x="4885" y="856"/>
                  </a:cubicBezTo>
                  <a:cubicBezTo>
                    <a:pt x="4851" y="921"/>
                    <a:pt x="4820" y="986"/>
                    <a:pt x="4755" y="1017"/>
                  </a:cubicBezTo>
                  <a:lnTo>
                    <a:pt x="3816" y="1534"/>
                  </a:lnTo>
                  <a:cubicBezTo>
                    <a:pt x="1845" y="2698"/>
                    <a:pt x="875" y="5060"/>
                    <a:pt x="1488" y="7259"/>
                  </a:cubicBezTo>
                  <a:cubicBezTo>
                    <a:pt x="1517" y="7372"/>
                    <a:pt x="1643" y="7459"/>
                    <a:pt x="1760" y="7459"/>
                  </a:cubicBezTo>
                  <a:cubicBezTo>
                    <a:pt x="1778" y="7459"/>
                    <a:pt x="1795" y="7457"/>
                    <a:pt x="1811" y="7453"/>
                  </a:cubicBezTo>
                  <a:cubicBezTo>
                    <a:pt x="1974" y="7419"/>
                    <a:pt x="2039" y="7259"/>
                    <a:pt x="2006" y="7130"/>
                  </a:cubicBezTo>
                  <a:cubicBezTo>
                    <a:pt x="1488" y="5220"/>
                    <a:pt x="2233" y="3216"/>
                    <a:pt x="3881" y="2150"/>
                  </a:cubicBezTo>
                  <a:lnTo>
                    <a:pt x="4140" y="2602"/>
                  </a:lnTo>
                  <a:cubicBezTo>
                    <a:pt x="3074" y="3314"/>
                    <a:pt x="2363" y="4543"/>
                    <a:pt x="2363" y="5901"/>
                  </a:cubicBezTo>
                  <a:cubicBezTo>
                    <a:pt x="2363" y="8100"/>
                    <a:pt x="4140" y="9877"/>
                    <a:pt x="6339" y="9877"/>
                  </a:cubicBezTo>
                  <a:cubicBezTo>
                    <a:pt x="6985" y="9877"/>
                    <a:pt x="7567" y="9717"/>
                    <a:pt x="8085" y="9458"/>
                  </a:cubicBezTo>
                  <a:lnTo>
                    <a:pt x="8377" y="9942"/>
                  </a:lnTo>
                  <a:cubicBezTo>
                    <a:pt x="7742" y="10260"/>
                    <a:pt x="7055" y="10415"/>
                    <a:pt x="6373" y="10415"/>
                  </a:cubicBezTo>
                  <a:cubicBezTo>
                    <a:pt x="5180" y="10415"/>
                    <a:pt x="4002" y="9941"/>
                    <a:pt x="3139" y="9036"/>
                  </a:cubicBezTo>
                  <a:cubicBezTo>
                    <a:pt x="3074" y="8988"/>
                    <a:pt x="3001" y="8964"/>
                    <a:pt x="2932" y="8964"/>
                  </a:cubicBezTo>
                  <a:cubicBezTo>
                    <a:pt x="2863" y="8964"/>
                    <a:pt x="2798" y="8988"/>
                    <a:pt x="2751" y="9036"/>
                  </a:cubicBezTo>
                  <a:cubicBezTo>
                    <a:pt x="2652" y="9165"/>
                    <a:pt x="2652" y="9328"/>
                    <a:pt x="2751" y="9424"/>
                  </a:cubicBezTo>
                  <a:cubicBezTo>
                    <a:pt x="3727" y="10421"/>
                    <a:pt x="5022" y="10934"/>
                    <a:pt x="6336" y="10934"/>
                  </a:cubicBezTo>
                  <a:cubicBezTo>
                    <a:pt x="7197" y="10934"/>
                    <a:pt x="8067" y="10714"/>
                    <a:pt x="8861" y="10265"/>
                  </a:cubicBezTo>
                  <a:lnTo>
                    <a:pt x="9766" y="9748"/>
                  </a:lnTo>
                  <a:cubicBezTo>
                    <a:pt x="9809" y="9716"/>
                    <a:pt x="9856" y="9702"/>
                    <a:pt x="9902" y="9702"/>
                  </a:cubicBezTo>
                  <a:cubicBezTo>
                    <a:pt x="9996" y="9702"/>
                    <a:pt x="10090" y="9759"/>
                    <a:pt x="10154" y="9846"/>
                  </a:cubicBezTo>
                  <a:cubicBezTo>
                    <a:pt x="10188" y="9877"/>
                    <a:pt x="10188" y="9975"/>
                    <a:pt x="10154" y="10040"/>
                  </a:cubicBezTo>
                  <a:cubicBezTo>
                    <a:pt x="10154" y="10105"/>
                    <a:pt x="10090" y="10169"/>
                    <a:pt x="10059" y="10200"/>
                  </a:cubicBezTo>
                  <a:lnTo>
                    <a:pt x="9120" y="10718"/>
                  </a:lnTo>
                  <a:cubicBezTo>
                    <a:pt x="8261" y="11212"/>
                    <a:pt x="7317" y="11464"/>
                    <a:pt x="6364" y="11464"/>
                  </a:cubicBezTo>
                  <a:cubicBezTo>
                    <a:pt x="5880" y="11464"/>
                    <a:pt x="5394" y="11399"/>
                    <a:pt x="4916" y="11269"/>
                  </a:cubicBezTo>
                  <a:cubicBezTo>
                    <a:pt x="3462" y="10881"/>
                    <a:pt x="2264" y="9975"/>
                    <a:pt x="1522" y="8682"/>
                  </a:cubicBezTo>
                  <a:cubicBezTo>
                    <a:pt x="1" y="6030"/>
                    <a:pt x="906" y="2634"/>
                    <a:pt x="3558" y="1081"/>
                  </a:cubicBezTo>
                  <a:lnTo>
                    <a:pt x="4497" y="564"/>
                  </a:lnTo>
                  <a:cubicBezTo>
                    <a:pt x="4528" y="543"/>
                    <a:pt x="4567" y="532"/>
                    <a:pt x="4609" y="532"/>
                  </a:cubicBezTo>
                  <a:close/>
                  <a:moveTo>
                    <a:pt x="3591" y="11333"/>
                  </a:moveTo>
                  <a:cubicBezTo>
                    <a:pt x="3979" y="11527"/>
                    <a:pt x="4367" y="11688"/>
                    <a:pt x="4755" y="11786"/>
                  </a:cubicBezTo>
                  <a:cubicBezTo>
                    <a:pt x="5079" y="11882"/>
                    <a:pt x="5402" y="11915"/>
                    <a:pt x="5726" y="11980"/>
                  </a:cubicBezTo>
                  <a:lnTo>
                    <a:pt x="3428" y="11980"/>
                  </a:lnTo>
                  <a:cubicBezTo>
                    <a:pt x="3462" y="11752"/>
                    <a:pt x="3527" y="11527"/>
                    <a:pt x="3591" y="11333"/>
                  </a:cubicBezTo>
                  <a:close/>
                  <a:moveTo>
                    <a:pt x="8118" y="12497"/>
                  </a:moveTo>
                  <a:cubicBezTo>
                    <a:pt x="8279" y="12497"/>
                    <a:pt x="8377" y="12627"/>
                    <a:pt x="8377" y="12756"/>
                  </a:cubicBezTo>
                  <a:lnTo>
                    <a:pt x="8377" y="13015"/>
                  </a:lnTo>
                  <a:lnTo>
                    <a:pt x="2557" y="13015"/>
                  </a:lnTo>
                  <a:lnTo>
                    <a:pt x="2557" y="12756"/>
                  </a:lnTo>
                  <a:cubicBezTo>
                    <a:pt x="2557" y="12627"/>
                    <a:pt x="2686" y="12497"/>
                    <a:pt x="2815" y="12497"/>
                  </a:cubicBezTo>
                  <a:close/>
                  <a:moveTo>
                    <a:pt x="4611" y="1"/>
                  </a:moveTo>
                  <a:cubicBezTo>
                    <a:pt x="4473" y="1"/>
                    <a:pt x="4333" y="36"/>
                    <a:pt x="4204" y="111"/>
                  </a:cubicBezTo>
                  <a:lnTo>
                    <a:pt x="3299" y="629"/>
                  </a:lnTo>
                  <a:cubicBezTo>
                    <a:pt x="1876" y="1438"/>
                    <a:pt x="875" y="2763"/>
                    <a:pt x="453" y="4315"/>
                  </a:cubicBezTo>
                  <a:cubicBezTo>
                    <a:pt x="34" y="5901"/>
                    <a:pt x="259" y="7549"/>
                    <a:pt x="1069" y="8940"/>
                  </a:cubicBezTo>
                  <a:cubicBezTo>
                    <a:pt x="1586" y="9846"/>
                    <a:pt x="2298" y="10557"/>
                    <a:pt x="3139" y="11075"/>
                  </a:cubicBezTo>
                  <a:cubicBezTo>
                    <a:pt x="3009" y="11364"/>
                    <a:pt x="2911" y="11657"/>
                    <a:pt x="2880" y="11980"/>
                  </a:cubicBezTo>
                  <a:lnTo>
                    <a:pt x="2815" y="11980"/>
                  </a:lnTo>
                  <a:cubicBezTo>
                    <a:pt x="2394" y="11980"/>
                    <a:pt x="2039" y="12334"/>
                    <a:pt x="2039" y="12756"/>
                  </a:cubicBezTo>
                  <a:lnTo>
                    <a:pt x="2039" y="13274"/>
                  </a:lnTo>
                  <a:cubicBezTo>
                    <a:pt x="2039" y="13434"/>
                    <a:pt x="2168" y="13563"/>
                    <a:pt x="2298" y="13563"/>
                  </a:cubicBezTo>
                  <a:lnTo>
                    <a:pt x="8667" y="13563"/>
                  </a:lnTo>
                  <a:cubicBezTo>
                    <a:pt x="8796" y="13563"/>
                    <a:pt x="8926" y="13434"/>
                    <a:pt x="8926" y="13274"/>
                  </a:cubicBezTo>
                  <a:lnTo>
                    <a:pt x="8926" y="12756"/>
                  </a:lnTo>
                  <a:cubicBezTo>
                    <a:pt x="8926" y="12334"/>
                    <a:pt x="8571" y="11980"/>
                    <a:pt x="8118" y="11980"/>
                  </a:cubicBezTo>
                  <a:lnTo>
                    <a:pt x="6985" y="11980"/>
                  </a:lnTo>
                  <a:cubicBezTo>
                    <a:pt x="7826" y="11882"/>
                    <a:pt x="8636" y="11623"/>
                    <a:pt x="9378" y="11170"/>
                  </a:cubicBezTo>
                  <a:lnTo>
                    <a:pt x="10317" y="10653"/>
                  </a:lnTo>
                  <a:cubicBezTo>
                    <a:pt x="10478" y="10557"/>
                    <a:pt x="10607" y="10363"/>
                    <a:pt x="10672" y="10169"/>
                  </a:cubicBezTo>
                  <a:cubicBezTo>
                    <a:pt x="10736" y="9975"/>
                    <a:pt x="10705" y="9748"/>
                    <a:pt x="10607" y="9554"/>
                  </a:cubicBezTo>
                  <a:cubicBezTo>
                    <a:pt x="10478" y="9393"/>
                    <a:pt x="10317" y="9264"/>
                    <a:pt x="10123" y="9199"/>
                  </a:cubicBezTo>
                  <a:cubicBezTo>
                    <a:pt x="10042" y="9176"/>
                    <a:pt x="9965" y="9165"/>
                    <a:pt x="9891" y="9165"/>
                  </a:cubicBezTo>
                  <a:cubicBezTo>
                    <a:pt x="9757" y="9165"/>
                    <a:pt x="9632" y="9201"/>
                    <a:pt x="9508" y="9264"/>
                  </a:cubicBezTo>
                  <a:lnTo>
                    <a:pt x="8830" y="9683"/>
                  </a:lnTo>
                  <a:lnTo>
                    <a:pt x="8571" y="9199"/>
                  </a:lnTo>
                  <a:cubicBezTo>
                    <a:pt x="9606" y="8488"/>
                    <a:pt x="10317" y="7290"/>
                    <a:pt x="10317" y="5901"/>
                  </a:cubicBezTo>
                  <a:cubicBezTo>
                    <a:pt x="10317" y="3702"/>
                    <a:pt x="8538" y="1922"/>
                    <a:pt x="6339" y="1922"/>
                  </a:cubicBezTo>
                  <a:cubicBezTo>
                    <a:pt x="5726" y="1922"/>
                    <a:pt x="5110" y="2085"/>
                    <a:pt x="4592" y="2344"/>
                  </a:cubicBezTo>
                  <a:lnTo>
                    <a:pt x="4334" y="1857"/>
                  </a:lnTo>
                  <a:lnTo>
                    <a:pt x="5014" y="1469"/>
                  </a:lnTo>
                  <a:cubicBezTo>
                    <a:pt x="5208" y="1374"/>
                    <a:pt x="5337" y="1211"/>
                    <a:pt x="5369" y="986"/>
                  </a:cubicBezTo>
                  <a:cubicBezTo>
                    <a:pt x="5433" y="792"/>
                    <a:pt x="5402" y="564"/>
                    <a:pt x="5304" y="404"/>
                  </a:cubicBezTo>
                  <a:cubicBezTo>
                    <a:pt x="5154" y="145"/>
                    <a:pt x="4887" y="1"/>
                    <a:pt x="461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5"/>
            <p:cNvSpPr/>
            <p:nvPr/>
          </p:nvSpPr>
          <p:spPr>
            <a:xfrm>
              <a:off x="1852850" y="3420350"/>
              <a:ext cx="13800" cy="12950"/>
            </a:xfrm>
            <a:custGeom>
              <a:avLst/>
              <a:gdLst/>
              <a:ahLst/>
              <a:cxnLst/>
              <a:rect l="l" t="t" r="r" b="b"/>
              <a:pathLst>
                <a:path w="552" h="518" extrusionOk="0">
                  <a:moveTo>
                    <a:pt x="260" y="0"/>
                  </a:moveTo>
                  <a:cubicBezTo>
                    <a:pt x="130" y="0"/>
                    <a:pt x="1" y="96"/>
                    <a:pt x="1" y="259"/>
                  </a:cubicBezTo>
                  <a:cubicBezTo>
                    <a:pt x="1" y="388"/>
                    <a:pt x="130" y="517"/>
                    <a:pt x="260" y="517"/>
                  </a:cubicBezTo>
                  <a:cubicBezTo>
                    <a:pt x="423" y="517"/>
                    <a:pt x="552" y="388"/>
                    <a:pt x="552" y="259"/>
                  </a:cubicBezTo>
                  <a:cubicBezTo>
                    <a:pt x="552" y="96"/>
                    <a:pt x="423" y="0"/>
                    <a:pt x="26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55"/>
          <p:cNvGrpSpPr/>
          <p:nvPr/>
        </p:nvGrpSpPr>
        <p:grpSpPr>
          <a:xfrm>
            <a:off x="2620850" y="3210925"/>
            <a:ext cx="208600" cy="355725"/>
            <a:chOff x="2620850" y="3210925"/>
            <a:chExt cx="208600" cy="355725"/>
          </a:xfrm>
        </p:grpSpPr>
        <p:sp>
          <p:nvSpPr>
            <p:cNvPr id="4331" name="Google Shape;4331;p55"/>
            <p:cNvSpPr/>
            <p:nvPr/>
          </p:nvSpPr>
          <p:spPr>
            <a:xfrm>
              <a:off x="2620850" y="3210925"/>
              <a:ext cx="208600" cy="355725"/>
            </a:xfrm>
            <a:custGeom>
              <a:avLst/>
              <a:gdLst/>
              <a:ahLst/>
              <a:cxnLst/>
              <a:rect l="l" t="t" r="r" b="b"/>
              <a:pathLst>
                <a:path w="8344" h="14229" extrusionOk="0">
                  <a:moveTo>
                    <a:pt x="4204" y="552"/>
                  </a:moveTo>
                  <a:cubicBezTo>
                    <a:pt x="4398" y="552"/>
                    <a:pt x="4528" y="712"/>
                    <a:pt x="4561" y="906"/>
                  </a:cubicBezTo>
                  <a:lnTo>
                    <a:pt x="4657" y="2492"/>
                  </a:lnTo>
                  <a:lnTo>
                    <a:pt x="3752" y="2492"/>
                  </a:lnTo>
                  <a:lnTo>
                    <a:pt x="3850" y="906"/>
                  </a:lnTo>
                  <a:cubicBezTo>
                    <a:pt x="3881" y="712"/>
                    <a:pt x="4010" y="552"/>
                    <a:pt x="4204" y="552"/>
                  </a:cubicBezTo>
                  <a:close/>
                  <a:moveTo>
                    <a:pt x="2458" y="3074"/>
                  </a:moveTo>
                  <a:lnTo>
                    <a:pt x="2458" y="4463"/>
                  </a:lnTo>
                  <a:lnTo>
                    <a:pt x="1682" y="4463"/>
                  </a:lnTo>
                  <a:lnTo>
                    <a:pt x="1682" y="3074"/>
                  </a:lnTo>
                  <a:close/>
                  <a:moveTo>
                    <a:pt x="3915" y="3074"/>
                  </a:moveTo>
                  <a:lnTo>
                    <a:pt x="3915" y="4463"/>
                  </a:lnTo>
                  <a:lnTo>
                    <a:pt x="3040" y="4463"/>
                  </a:lnTo>
                  <a:lnTo>
                    <a:pt x="3040" y="3074"/>
                  </a:lnTo>
                  <a:close/>
                  <a:moveTo>
                    <a:pt x="5338" y="3074"/>
                  </a:moveTo>
                  <a:lnTo>
                    <a:pt x="5338" y="4463"/>
                  </a:lnTo>
                  <a:lnTo>
                    <a:pt x="4463" y="4463"/>
                  </a:lnTo>
                  <a:lnTo>
                    <a:pt x="4463" y="3074"/>
                  </a:lnTo>
                  <a:close/>
                  <a:moveTo>
                    <a:pt x="6696" y="3074"/>
                  </a:moveTo>
                  <a:lnTo>
                    <a:pt x="6696" y="4463"/>
                  </a:lnTo>
                  <a:lnTo>
                    <a:pt x="5886" y="4463"/>
                  </a:lnTo>
                  <a:lnTo>
                    <a:pt x="5886" y="3074"/>
                  </a:lnTo>
                  <a:close/>
                  <a:moveTo>
                    <a:pt x="5855" y="5014"/>
                  </a:moveTo>
                  <a:cubicBezTo>
                    <a:pt x="5855" y="5562"/>
                    <a:pt x="5920" y="5950"/>
                    <a:pt x="6145" y="6243"/>
                  </a:cubicBezTo>
                  <a:cubicBezTo>
                    <a:pt x="6468" y="6631"/>
                    <a:pt x="6985" y="6662"/>
                    <a:pt x="7536" y="6662"/>
                  </a:cubicBezTo>
                  <a:cubicBezTo>
                    <a:pt x="7666" y="6662"/>
                    <a:pt x="7795" y="6791"/>
                    <a:pt x="7795" y="6954"/>
                  </a:cubicBezTo>
                  <a:lnTo>
                    <a:pt x="7795" y="7244"/>
                  </a:lnTo>
                  <a:lnTo>
                    <a:pt x="552" y="7244"/>
                  </a:lnTo>
                  <a:lnTo>
                    <a:pt x="552" y="6954"/>
                  </a:lnTo>
                  <a:cubicBezTo>
                    <a:pt x="552" y="6791"/>
                    <a:pt x="681" y="6662"/>
                    <a:pt x="841" y="6662"/>
                  </a:cubicBezTo>
                  <a:cubicBezTo>
                    <a:pt x="1392" y="6662"/>
                    <a:pt x="1910" y="6631"/>
                    <a:pt x="2200" y="6243"/>
                  </a:cubicBezTo>
                  <a:cubicBezTo>
                    <a:pt x="2427" y="5950"/>
                    <a:pt x="2492" y="5562"/>
                    <a:pt x="2523" y="5014"/>
                  </a:cubicBezTo>
                  <a:close/>
                  <a:moveTo>
                    <a:pt x="7795" y="9055"/>
                  </a:moveTo>
                  <a:lnTo>
                    <a:pt x="7795" y="11287"/>
                  </a:lnTo>
                  <a:lnTo>
                    <a:pt x="6145" y="11287"/>
                  </a:lnTo>
                  <a:lnTo>
                    <a:pt x="6145" y="9055"/>
                  </a:lnTo>
                  <a:close/>
                  <a:moveTo>
                    <a:pt x="7795" y="7795"/>
                  </a:moveTo>
                  <a:lnTo>
                    <a:pt x="7795" y="8506"/>
                  </a:lnTo>
                  <a:lnTo>
                    <a:pt x="6145" y="8506"/>
                  </a:lnTo>
                  <a:cubicBezTo>
                    <a:pt x="5821" y="8506"/>
                    <a:pt x="5563" y="8765"/>
                    <a:pt x="5563" y="9055"/>
                  </a:cubicBezTo>
                  <a:lnTo>
                    <a:pt x="5563" y="11287"/>
                  </a:lnTo>
                  <a:cubicBezTo>
                    <a:pt x="5563" y="11611"/>
                    <a:pt x="5821" y="11836"/>
                    <a:pt x="6145" y="11836"/>
                  </a:cubicBezTo>
                  <a:lnTo>
                    <a:pt x="7795" y="11836"/>
                  </a:lnTo>
                  <a:lnTo>
                    <a:pt x="7795" y="12581"/>
                  </a:lnTo>
                  <a:lnTo>
                    <a:pt x="552" y="12581"/>
                  </a:lnTo>
                  <a:lnTo>
                    <a:pt x="552" y="11836"/>
                  </a:lnTo>
                  <a:lnTo>
                    <a:pt x="1812" y="11836"/>
                  </a:lnTo>
                  <a:cubicBezTo>
                    <a:pt x="1974" y="11836"/>
                    <a:pt x="2104" y="11706"/>
                    <a:pt x="2104" y="11577"/>
                  </a:cubicBezTo>
                  <a:cubicBezTo>
                    <a:pt x="2104" y="11417"/>
                    <a:pt x="1974" y="11287"/>
                    <a:pt x="1812" y="11287"/>
                  </a:cubicBezTo>
                  <a:lnTo>
                    <a:pt x="552" y="11287"/>
                  </a:lnTo>
                  <a:lnTo>
                    <a:pt x="552" y="7795"/>
                  </a:lnTo>
                  <a:close/>
                  <a:moveTo>
                    <a:pt x="7795" y="13129"/>
                  </a:moveTo>
                  <a:lnTo>
                    <a:pt x="7795" y="13388"/>
                  </a:lnTo>
                  <a:cubicBezTo>
                    <a:pt x="7795" y="13551"/>
                    <a:pt x="7666" y="13680"/>
                    <a:pt x="7536" y="13680"/>
                  </a:cubicBezTo>
                  <a:lnTo>
                    <a:pt x="841" y="13680"/>
                  </a:lnTo>
                  <a:cubicBezTo>
                    <a:pt x="681" y="13680"/>
                    <a:pt x="552" y="13551"/>
                    <a:pt x="552" y="13388"/>
                  </a:cubicBezTo>
                  <a:lnTo>
                    <a:pt x="552" y="13129"/>
                  </a:lnTo>
                  <a:close/>
                  <a:moveTo>
                    <a:pt x="4204" y="1"/>
                  </a:moveTo>
                  <a:cubicBezTo>
                    <a:pt x="3721" y="1"/>
                    <a:pt x="3333" y="389"/>
                    <a:pt x="3299" y="875"/>
                  </a:cubicBezTo>
                  <a:lnTo>
                    <a:pt x="3203" y="2492"/>
                  </a:lnTo>
                  <a:lnTo>
                    <a:pt x="1682" y="2492"/>
                  </a:lnTo>
                  <a:cubicBezTo>
                    <a:pt x="1359" y="2492"/>
                    <a:pt x="1134" y="2750"/>
                    <a:pt x="1134" y="3074"/>
                  </a:cubicBezTo>
                  <a:lnTo>
                    <a:pt x="1134" y="4463"/>
                  </a:lnTo>
                  <a:cubicBezTo>
                    <a:pt x="1134" y="4755"/>
                    <a:pt x="1359" y="5014"/>
                    <a:pt x="1682" y="5014"/>
                  </a:cubicBezTo>
                  <a:lnTo>
                    <a:pt x="1941" y="5014"/>
                  </a:lnTo>
                  <a:cubicBezTo>
                    <a:pt x="1941" y="5433"/>
                    <a:pt x="1910" y="5725"/>
                    <a:pt x="1780" y="5886"/>
                  </a:cubicBezTo>
                  <a:cubicBezTo>
                    <a:pt x="1651" y="6049"/>
                    <a:pt x="1392" y="6113"/>
                    <a:pt x="841" y="6113"/>
                  </a:cubicBezTo>
                  <a:cubicBezTo>
                    <a:pt x="389" y="6113"/>
                    <a:pt x="1" y="6501"/>
                    <a:pt x="1" y="6954"/>
                  </a:cubicBezTo>
                  <a:lnTo>
                    <a:pt x="1" y="13388"/>
                  </a:lnTo>
                  <a:cubicBezTo>
                    <a:pt x="1" y="13874"/>
                    <a:pt x="389" y="14229"/>
                    <a:pt x="841" y="14229"/>
                  </a:cubicBezTo>
                  <a:lnTo>
                    <a:pt x="7536" y="14229"/>
                  </a:lnTo>
                  <a:cubicBezTo>
                    <a:pt x="7989" y="14229"/>
                    <a:pt x="8344" y="13874"/>
                    <a:pt x="8344" y="13388"/>
                  </a:cubicBezTo>
                  <a:lnTo>
                    <a:pt x="8344" y="6954"/>
                  </a:lnTo>
                  <a:cubicBezTo>
                    <a:pt x="8344" y="6501"/>
                    <a:pt x="7989" y="6113"/>
                    <a:pt x="7536" y="6113"/>
                  </a:cubicBezTo>
                  <a:cubicBezTo>
                    <a:pt x="6985" y="6113"/>
                    <a:pt x="6696" y="6049"/>
                    <a:pt x="6597" y="5886"/>
                  </a:cubicBezTo>
                  <a:cubicBezTo>
                    <a:pt x="6468" y="5725"/>
                    <a:pt x="6437" y="5433"/>
                    <a:pt x="6403" y="5014"/>
                  </a:cubicBezTo>
                  <a:lnTo>
                    <a:pt x="6696" y="5014"/>
                  </a:lnTo>
                  <a:cubicBezTo>
                    <a:pt x="6985" y="5014"/>
                    <a:pt x="7244" y="4755"/>
                    <a:pt x="7244" y="4463"/>
                  </a:cubicBezTo>
                  <a:lnTo>
                    <a:pt x="7244" y="3074"/>
                  </a:lnTo>
                  <a:cubicBezTo>
                    <a:pt x="7244" y="2750"/>
                    <a:pt x="6985" y="2492"/>
                    <a:pt x="6696" y="2492"/>
                  </a:cubicBezTo>
                  <a:lnTo>
                    <a:pt x="5208" y="2492"/>
                  </a:lnTo>
                  <a:lnTo>
                    <a:pt x="5110" y="875"/>
                  </a:lnTo>
                  <a:cubicBezTo>
                    <a:pt x="5079" y="389"/>
                    <a:pt x="4691" y="1"/>
                    <a:pt x="420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5"/>
            <p:cNvSpPr/>
            <p:nvPr/>
          </p:nvSpPr>
          <p:spPr>
            <a:xfrm>
              <a:off x="2690375" y="3493100"/>
              <a:ext cx="14575" cy="13725"/>
            </a:xfrm>
            <a:custGeom>
              <a:avLst/>
              <a:gdLst/>
              <a:ahLst/>
              <a:cxnLst/>
              <a:rect l="l" t="t" r="r" b="b"/>
              <a:pathLst>
                <a:path w="583" h="549" extrusionOk="0">
                  <a:moveTo>
                    <a:pt x="293" y="0"/>
                  </a:moveTo>
                  <a:cubicBezTo>
                    <a:pt x="130" y="0"/>
                    <a:pt x="1" y="130"/>
                    <a:pt x="1" y="290"/>
                  </a:cubicBezTo>
                  <a:cubicBezTo>
                    <a:pt x="1" y="419"/>
                    <a:pt x="130" y="549"/>
                    <a:pt x="293" y="549"/>
                  </a:cubicBezTo>
                  <a:cubicBezTo>
                    <a:pt x="453" y="549"/>
                    <a:pt x="583" y="419"/>
                    <a:pt x="583" y="290"/>
                  </a:cubicBezTo>
                  <a:cubicBezTo>
                    <a:pt x="583" y="130"/>
                    <a:pt x="453" y="0"/>
                    <a:pt x="2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55"/>
          <p:cNvGrpSpPr/>
          <p:nvPr/>
        </p:nvGrpSpPr>
        <p:grpSpPr>
          <a:xfrm>
            <a:off x="3264350" y="3210925"/>
            <a:ext cx="358200" cy="355725"/>
            <a:chOff x="3264350" y="3210925"/>
            <a:chExt cx="358200" cy="355725"/>
          </a:xfrm>
        </p:grpSpPr>
        <p:sp>
          <p:nvSpPr>
            <p:cNvPr id="4334" name="Google Shape;4334;p55"/>
            <p:cNvSpPr/>
            <p:nvPr/>
          </p:nvSpPr>
          <p:spPr>
            <a:xfrm>
              <a:off x="3264350" y="3210925"/>
              <a:ext cx="358200" cy="355725"/>
            </a:xfrm>
            <a:custGeom>
              <a:avLst/>
              <a:gdLst/>
              <a:ahLst/>
              <a:cxnLst/>
              <a:rect l="l" t="t" r="r" b="b"/>
              <a:pathLst>
                <a:path w="14328" h="14229" extrusionOk="0">
                  <a:moveTo>
                    <a:pt x="11771" y="552"/>
                  </a:moveTo>
                  <a:cubicBezTo>
                    <a:pt x="11836" y="552"/>
                    <a:pt x="11869" y="552"/>
                    <a:pt x="11901" y="583"/>
                  </a:cubicBezTo>
                  <a:lnTo>
                    <a:pt x="13647" y="2362"/>
                  </a:lnTo>
                  <a:cubicBezTo>
                    <a:pt x="13711" y="2427"/>
                    <a:pt x="13711" y="2523"/>
                    <a:pt x="13647" y="2556"/>
                  </a:cubicBezTo>
                  <a:lnTo>
                    <a:pt x="13065" y="3170"/>
                  </a:lnTo>
                  <a:lnTo>
                    <a:pt x="11093" y="1198"/>
                  </a:lnTo>
                  <a:lnTo>
                    <a:pt x="11675" y="583"/>
                  </a:lnTo>
                  <a:cubicBezTo>
                    <a:pt x="11707" y="552"/>
                    <a:pt x="11740" y="552"/>
                    <a:pt x="11771" y="552"/>
                  </a:cubicBezTo>
                  <a:close/>
                  <a:moveTo>
                    <a:pt x="10705" y="1586"/>
                  </a:moveTo>
                  <a:lnTo>
                    <a:pt x="12677" y="3558"/>
                  </a:lnTo>
                  <a:lnTo>
                    <a:pt x="12289" y="3946"/>
                  </a:lnTo>
                  <a:lnTo>
                    <a:pt x="10284" y="1974"/>
                  </a:lnTo>
                  <a:lnTo>
                    <a:pt x="10705" y="1586"/>
                  </a:lnTo>
                  <a:close/>
                  <a:moveTo>
                    <a:pt x="2523" y="9735"/>
                  </a:moveTo>
                  <a:lnTo>
                    <a:pt x="4497" y="11706"/>
                  </a:lnTo>
                  <a:lnTo>
                    <a:pt x="4109" y="12094"/>
                  </a:lnTo>
                  <a:lnTo>
                    <a:pt x="2135" y="10123"/>
                  </a:lnTo>
                  <a:lnTo>
                    <a:pt x="2523" y="9735"/>
                  </a:lnTo>
                  <a:close/>
                  <a:moveTo>
                    <a:pt x="1747" y="10511"/>
                  </a:moveTo>
                  <a:lnTo>
                    <a:pt x="3721" y="12516"/>
                  </a:lnTo>
                  <a:lnTo>
                    <a:pt x="3139" y="13098"/>
                  </a:lnTo>
                  <a:cubicBezTo>
                    <a:pt x="3105" y="13129"/>
                    <a:pt x="3074" y="13129"/>
                    <a:pt x="3040" y="13129"/>
                  </a:cubicBezTo>
                  <a:lnTo>
                    <a:pt x="3009" y="13129"/>
                  </a:lnTo>
                  <a:lnTo>
                    <a:pt x="746" y="13680"/>
                  </a:lnTo>
                  <a:cubicBezTo>
                    <a:pt x="735" y="13686"/>
                    <a:pt x="722" y="13688"/>
                    <a:pt x="710" y="13688"/>
                  </a:cubicBezTo>
                  <a:cubicBezTo>
                    <a:pt x="650" y="13688"/>
                    <a:pt x="583" y="13630"/>
                    <a:pt x="583" y="13551"/>
                  </a:cubicBezTo>
                  <a:cubicBezTo>
                    <a:pt x="552" y="13551"/>
                    <a:pt x="552" y="13517"/>
                    <a:pt x="583" y="13486"/>
                  </a:cubicBezTo>
                  <a:lnTo>
                    <a:pt x="1100" y="11189"/>
                  </a:lnTo>
                  <a:cubicBezTo>
                    <a:pt x="1134" y="11158"/>
                    <a:pt x="1134" y="11124"/>
                    <a:pt x="1165" y="11124"/>
                  </a:cubicBezTo>
                  <a:lnTo>
                    <a:pt x="1747" y="10511"/>
                  </a:lnTo>
                  <a:close/>
                  <a:moveTo>
                    <a:pt x="11776" y="1"/>
                  </a:moveTo>
                  <a:cubicBezTo>
                    <a:pt x="11595" y="1"/>
                    <a:pt x="11417" y="65"/>
                    <a:pt x="11287" y="195"/>
                  </a:cubicBezTo>
                  <a:lnTo>
                    <a:pt x="6921" y="4561"/>
                  </a:lnTo>
                  <a:cubicBezTo>
                    <a:pt x="6791" y="4691"/>
                    <a:pt x="6791" y="4851"/>
                    <a:pt x="6921" y="4980"/>
                  </a:cubicBezTo>
                  <a:cubicBezTo>
                    <a:pt x="6970" y="5030"/>
                    <a:pt x="7035" y="5054"/>
                    <a:pt x="7103" y="5054"/>
                  </a:cubicBezTo>
                  <a:cubicBezTo>
                    <a:pt x="7172" y="5054"/>
                    <a:pt x="7244" y="5030"/>
                    <a:pt x="7309" y="4980"/>
                  </a:cubicBezTo>
                  <a:lnTo>
                    <a:pt x="9896" y="2362"/>
                  </a:lnTo>
                  <a:lnTo>
                    <a:pt x="11869" y="4334"/>
                  </a:lnTo>
                  <a:lnTo>
                    <a:pt x="4885" y="11318"/>
                  </a:lnTo>
                  <a:lnTo>
                    <a:pt x="2911" y="9347"/>
                  </a:lnTo>
                  <a:lnTo>
                    <a:pt x="5532" y="6727"/>
                  </a:lnTo>
                  <a:cubicBezTo>
                    <a:pt x="5627" y="6631"/>
                    <a:pt x="5627" y="6468"/>
                    <a:pt x="5532" y="6339"/>
                  </a:cubicBezTo>
                  <a:cubicBezTo>
                    <a:pt x="5482" y="6291"/>
                    <a:pt x="5409" y="6267"/>
                    <a:pt x="5337" y="6267"/>
                  </a:cubicBezTo>
                  <a:cubicBezTo>
                    <a:pt x="5264" y="6267"/>
                    <a:pt x="5191" y="6291"/>
                    <a:pt x="5143" y="6339"/>
                  </a:cubicBezTo>
                  <a:lnTo>
                    <a:pt x="777" y="10736"/>
                  </a:lnTo>
                  <a:cubicBezTo>
                    <a:pt x="681" y="10801"/>
                    <a:pt x="616" y="10930"/>
                    <a:pt x="583" y="11060"/>
                  </a:cubicBezTo>
                  <a:lnTo>
                    <a:pt x="34" y="13357"/>
                  </a:lnTo>
                  <a:cubicBezTo>
                    <a:pt x="1" y="13453"/>
                    <a:pt x="1" y="13582"/>
                    <a:pt x="34" y="13680"/>
                  </a:cubicBezTo>
                  <a:cubicBezTo>
                    <a:pt x="99" y="14004"/>
                    <a:pt x="389" y="14229"/>
                    <a:pt x="712" y="14229"/>
                  </a:cubicBezTo>
                  <a:lnTo>
                    <a:pt x="875" y="14229"/>
                  </a:lnTo>
                  <a:lnTo>
                    <a:pt x="3139" y="13680"/>
                  </a:lnTo>
                  <a:cubicBezTo>
                    <a:pt x="3299" y="13647"/>
                    <a:pt x="3428" y="13582"/>
                    <a:pt x="3527" y="13486"/>
                  </a:cubicBezTo>
                  <a:lnTo>
                    <a:pt x="14035" y="2976"/>
                  </a:lnTo>
                  <a:cubicBezTo>
                    <a:pt x="14327" y="2686"/>
                    <a:pt x="14327" y="2233"/>
                    <a:pt x="14035" y="1941"/>
                  </a:cubicBezTo>
                  <a:lnTo>
                    <a:pt x="12289" y="195"/>
                  </a:lnTo>
                  <a:cubicBezTo>
                    <a:pt x="12144" y="65"/>
                    <a:pt x="11958" y="1"/>
                    <a:pt x="1177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5"/>
            <p:cNvSpPr/>
            <p:nvPr/>
          </p:nvSpPr>
          <p:spPr>
            <a:xfrm>
              <a:off x="3392075" y="3326975"/>
              <a:ext cx="114825" cy="110325"/>
            </a:xfrm>
            <a:custGeom>
              <a:avLst/>
              <a:gdLst/>
              <a:ahLst/>
              <a:cxnLst/>
              <a:rect l="l" t="t" r="r" b="b"/>
              <a:pathLst>
                <a:path w="4593" h="4413" extrusionOk="0">
                  <a:moveTo>
                    <a:pt x="3656" y="532"/>
                  </a:moveTo>
                  <a:cubicBezTo>
                    <a:pt x="3752" y="532"/>
                    <a:pt x="3817" y="566"/>
                    <a:pt x="3881" y="631"/>
                  </a:cubicBezTo>
                  <a:cubicBezTo>
                    <a:pt x="3980" y="726"/>
                    <a:pt x="3980" y="920"/>
                    <a:pt x="3881" y="1019"/>
                  </a:cubicBezTo>
                  <a:lnTo>
                    <a:pt x="1100" y="3766"/>
                  </a:lnTo>
                  <a:cubicBezTo>
                    <a:pt x="1052" y="3831"/>
                    <a:pt x="988" y="3863"/>
                    <a:pt x="919" y="3863"/>
                  </a:cubicBezTo>
                  <a:cubicBezTo>
                    <a:pt x="850" y="3863"/>
                    <a:pt x="777" y="3831"/>
                    <a:pt x="712" y="3766"/>
                  </a:cubicBezTo>
                  <a:cubicBezTo>
                    <a:pt x="617" y="3670"/>
                    <a:pt x="617" y="3476"/>
                    <a:pt x="712" y="3378"/>
                  </a:cubicBezTo>
                  <a:lnTo>
                    <a:pt x="3462" y="631"/>
                  </a:lnTo>
                  <a:cubicBezTo>
                    <a:pt x="3527" y="566"/>
                    <a:pt x="3592" y="532"/>
                    <a:pt x="3656" y="532"/>
                  </a:cubicBezTo>
                  <a:close/>
                  <a:moveTo>
                    <a:pt x="3672" y="0"/>
                  </a:moveTo>
                  <a:cubicBezTo>
                    <a:pt x="3454" y="0"/>
                    <a:pt x="3236" y="81"/>
                    <a:pt x="3074" y="243"/>
                  </a:cubicBezTo>
                  <a:lnTo>
                    <a:pt x="324" y="2990"/>
                  </a:lnTo>
                  <a:cubicBezTo>
                    <a:pt x="1" y="3313"/>
                    <a:pt x="1" y="3831"/>
                    <a:pt x="324" y="4154"/>
                  </a:cubicBezTo>
                  <a:cubicBezTo>
                    <a:pt x="487" y="4317"/>
                    <a:pt x="712" y="4413"/>
                    <a:pt x="906" y="4413"/>
                  </a:cubicBezTo>
                  <a:cubicBezTo>
                    <a:pt x="1134" y="4413"/>
                    <a:pt x="1359" y="4317"/>
                    <a:pt x="1522" y="4154"/>
                  </a:cubicBezTo>
                  <a:lnTo>
                    <a:pt x="4269" y="1407"/>
                  </a:lnTo>
                  <a:cubicBezTo>
                    <a:pt x="4593" y="1083"/>
                    <a:pt x="4593" y="566"/>
                    <a:pt x="4269" y="243"/>
                  </a:cubicBezTo>
                  <a:cubicBezTo>
                    <a:pt x="4108" y="81"/>
                    <a:pt x="3890" y="0"/>
                    <a:pt x="367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5"/>
            <p:cNvSpPr/>
            <p:nvPr/>
          </p:nvSpPr>
          <p:spPr>
            <a:xfrm>
              <a:off x="3412325" y="3345425"/>
              <a:ext cx="15350" cy="14275"/>
            </a:xfrm>
            <a:custGeom>
              <a:avLst/>
              <a:gdLst/>
              <a:ahLst/>
              <a:cxnLst/>
              <a:rect l="l" t="t" r="r" b="b"/>
              <a:pathLst>
                <a:path w="614" h="571" extrusionOk="0">
                  <a:moveTo>
                    <a:pt x="292" y="1"/>
                  </a:moveTo>
                  <a:cubicBezTo>
                    <a:pt x="224" y="1"/>
                    <a:pt x="157" y="26"/>
                    <a:pt x="96" y="87"/>
                  </a:cubicBezTo>
                  <a:cubicBezTo>
                    <a:pt x="1" y="182"/>
                    <a:pt x="1" y="345"/>
                    <a:pt x="96" y="475"/>
                  </a:cubicBezTo>
                  <a:cubicBezTo>
                    <a:pt x="161" y="539"/>
                    <a:pt x="226" y="570"/>
                    <a:pt x="290" y="570"/>
                  </a:cubicBezTo>
                  <a:cubicBezTo>
                    <a:pt x="355" y="570"/>
                    <a:pt x="420" y="539"/>
                    <a:pt x="484" y="475"/>
                  </a:cubicBezTo>
                  <a:cubicBezTo>
                    <a:pt x="614" y="376"/>
                    <a:pt x="614" y="216"/>
                    <a:pt x="518" y="87"/>
                  </a:cubicBezTo>
                  <a:cubicBezTo>
                    <a:pt x="449" y="34"/>
                    <a:pt x="370" y="1"/>
                    <a:pt x="29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55"/>
          <p:cNvGrpSpPr/>
          <p:nvPr/>
        </p:nvGrpSpPr>
        <p:grpSpPr>
          <a:xfrm>
            <a:off x="4066300" y="3204450"/>
            <a:ext cx="274125" cy="368675"/>
            <a:chOff x="4066300" y="3204450"/>
            <a:chExt cx="274125" cy="368675"/>
          </a:xfrm>
        </p:grpSpPr>
        <p:sp>
          <p:nvSpPr>
            <p:cNvPr id="4338" name="Google Shape;4338;p55"/>
            <p:cNvSpPr/>
            <p:nvPr/>
          </p:nvSpPr>
          <p:spPr>
            <a:xfrm>
              <a:off x="4066300" y="3204450"/>
              <a:ext cx="274125" cy="368675"/>
            </a:xfrm>
            <a:custGeom>
              <a:avLst/>
              <a:gdLst/>
              <a:ahLst/>
              <a:cxnLst/>
              <a:rect l="l" t="t" r="r" b="b"/>
              <a:pathLst>
                <a:path w="10965" h="14747" extrusionOk="0">
                  <a:moveTo>
                    <a:pt x="9184" y="552"/>
                  </a:moveTo>
                  <a:cubicBezTo>
                    <a:pt x="9347" y="552"/>
                    <a:pt x="9443" y="712"/>
                    <a:pt x="9477" y="875"/>
                  </a:cubicBezTo>
                  <a:lnTo>
                    <a:pt x="9735" y="3980"/>
                  </a:lnTo>
                  <a:cubicBezTo>
                    <a:pt x="9766" y="4044"/>
                    <a:pt x="9735" y="4109"/>
                    <a:pt x="9702" y="4140"/>
                  </a:cubicBezTo>
                  <a:cubicBezTo>
                    <a:pt x="9637" y="4205"/>
                    <a:pt x="9541" y="4238"/>
                    <a:pt x="9477" y="4238"/>
                  </a:cubicBezTo>
                  <a:lnTo>
                    <a:pt x="7472" y="4238"/>
                  </a:lnTo>
                  <a:cubicBezTo>
                    <a:pt x="7342" y="3881"/>
                    <a:pt x="7019" y="3656"/>
                    <a:pt x="6662" y="3656"/>
                  </a:cubicBezTo>
                  <a:lnTo>
                    <a:pt x="3009" y="3656"/>
                  </a:lnTo>
                  <a:lnTo>
                    <a:pt x="3268" y="875"/>
                  </a:lnTo>
                  <a:cubicBezTo>
                    <a:pt x="3268" y="712"/>
                    <a:pt x="3364" y="552"/>
                    <a:pt x="3558" y="552"/>
                  </a:cubicBezTo>
                  <a:close/>
                  <a:moveTo>
                    <a:pt x="6662" y="4238"/>
                  </a:moveTo>
                  <a:cubicBezTo>
                    <a:pt x="6791" y="4238"/>
                    <a:pt x="6921" y="4368"/>
                    <a:pt x="6921" y="4528"/>
                  </a:cubicBezTo>
                  <a:lnTo>
                    <a:pt x="6921" y="4820"/>
                  </a:lnTo>
                  <a:lnTo>
                    <a:pt x="583" y="4820"/>
                  </a:lnTo>
                  <a:lnTo>
                    <a:pt x="583" y="4528"/>
                  </a:lnTo>
                  <a:cubicBezTo>
                    <a:pt x="583" y="4368"/>
                    <a:pt x="712" y="4238"/>
                    <a:pt x="875" y="4238"/>
                  </a:cubicBezTo>
                  <a:close/>
                  <a:moveTo>
                    <a:pt x="4109" y="5369"/>
                  </a:moveTo>
                  <a:lnTo>
                    <a:pt x="4109" y="7115"/>
                  </a:lnTo>
                  <a:lnTo>
                    <a:pt x="3558" y="7115"/>
                  </a:lnTo>
                  <a:lnTo>
                    <a:pt x="3558" y="5369"/>
                  </a:lnTo>
                  <a:close/>
                  <a:moveTo>
                    <a:pt x="8020" y="4820"/>
                  </a:moveTo>
                  <a:lnTo>
                    <a:pt x="8020" y="7115"/>
                  </a:lnTo>
                  <a:lnTo>
                    <a:pt x="4691" y="7115"/>
                  </a:lnTo>
                  <a:lnTo>
                    <a:pt x="4691" y="5369"/>
                  </a:lnTo>
                  <a:lnTo>
                    <a:pt x="7213" y="5369"/>
                  </a:lnTo>
                  <a:cubicBezTo>
                    <a:pt x="7373" y="5369"/>
                    <a:pt x="7503" y="5239"/>
                    <a:pt x="7503" y="5110"/>
                  </a:cubicBezTo>
                  <a:lnTo>
                    <a:pt x="7503" y="4820"/>
                  </a:lnTo>
                  <a:close/>
                  <a:moveTo>
                    <a:pt x="9184" y="4820"/>
                  </a:moveTo>
                  <a:lnTo>
                    <a:pt x="9184" y="7115"/>
                  </a:lnTo>
                  <a:lnTo>
                    <a:pt x="8602" y="7115"/>
                  </a:lnTo>
                  <a:lnTo>
                    <a:pt x="8602" y="4820"/>
                  </a:lnTo>
                  <a:close/>
                  <a:moveTo>
                    <a:pt x="2976" y="5369"/>
                  </a:moveTo>
                  <a:lnTo>
                    <a:pt x="2976" y="7115"/>
                  </a:lnTo>
                  <a:lnTo>
                    <a:pt x="2686" y="7115"/>
                  </a:lnTo>
                  <a:cubicBezTo>
                    <a:pt x="2168" y="7115"/>
                    <a:pt x="1747" y="7537"/>
                    <a:pt x="1747" y="8054"/>
                  </a:cubicBezTo>
                  <a:cubicBezTo>
                    <a:pt x="1747" y="8183"/>
                    <a:pt x="1780" y="8313"/>
                    <a:pt x="1811" y="8408"/>
                  </a:cubicBezTo>
                  <a:lnTo>
                    <a:pt x="1488" y="8408"/>
                  </a:lnTo>
                  <a:cubicBezTo>
                    <a:pt x="1004" y="8408"/>
                    <a:pt x="583" y="8020"/>
                    <a:pt x="583" y="7503"/>
                  </a:cubicBezTo>
                  <a:lnTo>
                    <a:pt x="583" y="5369"/>
                  </a:lnTo>
                  <a:close/>
                  <a:moveTo>
                    <a:pt x="10025" y="7697"/>
                  </a:moveTo>
                  <a:cubicBezTo>
                    <a:pt x="10253" y="7697"/>
                    <a:pt x="10413" y="7860"/>
                    <a:pt x="10413" y="8054"/>
                  </a:cubicBezTo>
                  <a:cubicBezTo>
                    <a:pt x="10413" y="8248"/>
                    <a:pt x="10253" y="8408"/>
                    <a:pt x="10025" y="8408"/>
                  </a:cubicBezTo>
                  <a:lnTo>
                    <a:pt x="7666" y="8408"/>
                  </a:lnTo>
                  <a:cubicBezTo>
                    <a:pt x="7503" y="8408"/>
                    <a:pt x="7373" y="8538"/>
                    <a:pt x="7373" y="8701"/>
                  </a:cubicBezTo>
                  <a:cubicBezTo>
                    <a:pt x="7373" y="8861"/>
                    <a:pt x="7503" y="8990"/>
                    <a:pt x="7666" y="8990"/>
                  </a:cubicBezTo>
                  <a:lnTo>
                    <a:pt x="8602" y="8990"/>
                  </a:lnTo>
                  <a:lnTo>
                    <a:pt x="8602" y="9572"/>
                  </a:lnTo>
                  <a:lnTo>
                    <a:pt x="4109" y="9572"/>
                  </a:lnTo>
                  <a:lnTo>
                    <a:pt x="4109" y="8990"/>
                  </a:lnTo>
                  <a:lnTo>
                    <a:pt x="5045" y="8990"/>
                  </a:lnTo>
                  <a:cubicBezTo>
                    <a:pt x="5208" y="8990"/>
                    <a:pt x="5337" y="8861"/>
                    <a:pt x="5337" y="8701"/>
                  </a:cubicBezTo>
                  <a:cubicBezTo>
                    <a:pt x="5337" y="8538"/>
                    <a:pt x="5208" y="8408"/>
                    <a:pt x="5045" y="8408"/>
                  </a:cubicBezTo>
                  <a:lnTo>
                    <a:pt x="2686" y="8408"/>
                  </a:lnTo>
                  <a:cubicBezTo>
                    <a:pt x="2492" y="8408"/>
                    <a:pt x="2329" y="8248"/>
                    <a:pt x="2329" y="8054"/>
                  </a:cubicBezTo>
                  <a:cubicBezTo>
                    <a:pt x="2329" y="7860"/>
                    <a:pt x="2492" y="7697"/>
                    <a:pt x="2686" y="7697"/>
                  </a:cubicBezTo>
                  <a:close/>
                  <a:moveTo>
                    <a:pt x="3558" y="8990"/>
                  </a:moveTo>
                  <a:lnTo>
                    <a:pt x="3558" y="14198"/>
                  </a:lnTo>
                  <a:lnTo>
                    <a:pt x="2976" y="14198"/>
                  </a:lnTo>
                  <a:lnTo>
                    <a:pt x="2976" y="8990"/>
                  </a:lnTo>
                  <a:close/>
                  <a:moveTo>
                    <a:pt x="9735" y="8990"/>
                  </a:moveTo>
                  <a:lnTo>
                    <a:pt x="9735" y="14198"/>
                  </a:lnTo>
                  <a:lnTo>
                    <a:pt x="9184" y="14198"/>
                  </a:lnTo>
                  <a:lnTo>
                    <a:pt x="9184" y="8990"/>
                  </a:lnTo>
                  <a:close/>
                  <a:moveTo>
                    <a:pt x="3558" y="1"/>
                  </a:moveTo>
                  <a:cubicBezTo>
                    <a:pt x="3105" y="1"/>
                    <a:pt x="2717" y="358"/>
                    <a:pt x="2686" y="842"/>
                  </a:cubicBezTo>
                  <a:lnTo>
                    <a:pt x="2427" y="3656"/>
                  </a:lnTo>
                  <a:lnTo>
                    <a:pt x="875" y="3656"/>
                  </a:lnTo>
                  <a:cubicBezTo>
                    <a:pt x="389" y="3656"/>
                    <a:pt x="1" y="4044"/>
                    <a:pt x="1" y="4528"/>
                  </a:cubicBezTo>
                  <a:lnTo>
                    <a:pt x="1" y="5110"/>
                  </a:lnTo>
                  <a:lnTo>
                    <a:pt x="1" y="7503"/>
                  </a:lnTo>
                  <a:cubicBezTo>
                    <a:pt x="1" y="8313"/>
                    <a:pt x="681" y="8990"/>
                    <a:pt x="1488" y="8990"/>
                  </a:cubicBezTo>
                  <a:lnTo>
                    <a:pt x="2394" y="8990"/>
                  </a:lnTo>
                  <a:lnTo>
                    <a:pt x="2394" y="14198"/>
                  </a:lnTo>
                  <a:cubicBezTo>
                    <a:pt x="2394" y="14488"/>
                    <a:pt x="2652" y="14746"/>
                    <a:pt x="2976" y="14746"/>
                  </a:cubicBezTo>
                  <a:lnTo>
                    <a:pt x="3558" y="14746"/>
                  </a:lnTo>
                  <a:cubicBezTo>
                    <a:pt x="3850" y="14746"/>
                    <a:pt x="4109" y="14488"/>
                    <a:pt x="4109" y="14198"/>
                  </a:cubicBezTo>
                  <a:lnTo>
                    <a:pt x="4109" y="10155"/>
                  </a:lnTo>
                  <a:lnTo>
                    <a:pt x="8602" y="10155"/>
                  </a:lnTo>
                  <a:lnTo>
                    <a:pt x="8602" y="14198"/>
                  </a:lnTo>
                  <a:cubicBezTo>
                    <a:pt x="8602" y="14488"/>
                    <a:pt x="8861" y="14746"/>
                    <a:pt x="9184" y="14746"/>
                  </a:cubicBezTo>
                  <a:lnTo>
                    <a:pt x="9735" y="14746"/>
                  </a:lnTo>
                  <a:cubicBezTo>
                    <a:pt x="10059" y="14746"/>
                    <a:pt x="10317" y="14488"/>
                    <a:pt x="10317" y="14198"/>
                  </a:cubicBezTo>
                  <a:lnTo>
                    <a:pt x="10317" y="8959"/>
                  </a:lnTo>
                  <a:cubicBezTo>
                    <a:pt x="10705" y="8830"/>
                    <a:pt x="10964" y="8473"/>
                    <a:pt x="10964" y="8054"/>
                  </a:cubicBezTo>
                  <a:cubicBezTo>
                    <a:pt x="10964" y="7537"/>
                    <a:pt x="10542" y="7115"/>
                    <a:pt x="10025" y="7115"/>
                  </a:cubicBezTo>
                  <a:lnTo>
                    <a:pt x="9735" y="7115"/>
                  </a:lnTo>
                  <a:lnTo>
                    <a:pt x="9735" y="4756"/>
                  </a:lnTo>
                  <a:cubicBezTo>
                    <a:pt x="9896" y="4722"/>
                    <a:pt x="10025" y="4626"/>
                    <a:pt x="10123" y="4528"/>
                  </a:cubicBezTo>
                  <a:cubicBezTo>
                    <a:pt x="10284" y="4334"/>
                    <a:pt x="10348" y="4140"/>
                    <a:pt x="10317" y="3915"/>
                  </a:cubicBezTo>
                  <a:lnTo>
                    <a:pt x="10025" y="842"/>
                  </a:lnTo>
                  <a:cubicBezTo>
                    <a:pt x="9994" y="358"/>
                    <a:pt x="9606" y="1"/>
                    <a:pt x="918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5"/>
            <p:cNvSpPr/>
            <p:nvPr/>
          </p:nvSpPr>
          <p:spPr>
            <a:xfrm>
              <a:off x="4218275" y="3414650"/>
              <a:ext cx="14575" cy="14575"/>
            </a:xfrm>
            <a:custGeom>
              <a:avLst/>
              <a:gdLst/>
              <a:ahLst/>
              <a:cxnLst/>
              <a:rect l="l" t="t" r="r" b="b"/>
              <a:pathLst>
                <a:path w="583" h="583" extrusionOk="0">
                  <a:moveTo>
                    <a:pt x="293" y="0"/>
                  </a:moveTo>
                  <a:cubicBezTo>
                    <a:pt x="130" y="0"/>
                    <a:pt x="1" y="130"/>
                    <a:pt x="1" y="293"/>
                  </a:cubicBezTo>
                  <a:cubicBezTo>
                    <a:pt x="1" y="453"/>
                    <a:pt x="130" y="582"/>
                    <a:pt x="293" y="582"/>
                  </a:cubicBezTo>
                  <a:cubicBezTo>
                    <a:pt x="454" y="582"/>
                    <a:pt x="583" y="453"/>
                    <a:pt x="583" y="293"/>
                  </a:cubicBezTo>
                  <a:cubicBezTo>
                    <a:pt x="583" y="130"/>
                    <a:pt x="454" y="0"/>
                    <a:pt x="2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0" name="Google Shape;4340;p55"/>
          <p:cNvGrpSpPr/>
          <p:nvPr/>
        </p:nvGrpSpPr>
        <p:grpSpPr>
          <a:xfrm>
            <a:off x="4783400" y="3213375"/>
            <a:ext cx="390450" cy="350875"/>
            <a:chOff x="4783400" y="3213375"/>
            <a:chExt cx="390450" cy="350875"/>
          </a:xfrm>
        </p:grpSpPr>
        <p:sp>
          <p:nvSpPr>
            <p:cNvPr id="4341" name="Google Shape;4341;p55"/>
            <p:cNvSpPr/>
            <p:nvPr/>
          </p:nvSpPr>
          <p:spPr>
            <a:xfrm>
              <a:off x="4821375" y="3388775"/>
              <a:ext cx="214275" cy="137450"/>
            </a:xfrm>
            <a:custGeom>
              <a:avLst/>
              <a:gdLst/>
              <a:ahLst/>
              <a:cxnLst/>
              <a:rect l="l" t="t" r="r" b="b"/>
              <a:pathLst>
                <a:path w="8571" h="5498" extrusionOk="0">
                  <a:moveTo>
                    <a:pt x="323" y="1"/>
                  </a:moveTo>
                  <a:cubicBezTo>
                    <a:pt x="163" y="1"/>
                    <a:pt x="0" y="130"/>
                    <a:pt x="0" y="293"/>
                  </a:cubicBezTo>
                  <a:lnTo>
                    <a:pt x="0" y="5174"/>
                  </a:lnTo>
                  <a:cubicBezTo>
                    <a:pt x="0" y="5368"/>
                    <a:pt x="163" y="5498"/>
                    <a:pt x="323" y="5498"/>
                  </a:cubicBezTo>
                  <a:lnTo>
                    <a:pt x="8247" y="5498"/>
                  </a:lnTo>
                  <a:cubicBezTo>
                    <a:pt x="8408" y="5498"/>
                    <a:pt x="8571" y="5368"/>
                    <a:pt x="8571" y="5174"/>
                  </a:cubicBezTo>
                  <a:lnTo>
                    <a:pt x="8571" y="293"/>
                  </a:lnTo>
                  <a:cubicBezTo>
                    <a:pt x="8571" y="130"/>
                    <a:pt x="8408" y="1"/>
                    <a:pt x="8247" y="1"/>
                  </a:cubicBezTo>
                  <a:lnTo>
                    <a:pt x="5660" y="1"/>
                  </a:lnTo>
                  <a:cubicBezTo>
                    <a:pt x="5497" y="1"/>
                    <a:pt x="5368" y="130"/>
                    <a:pt x="5368" y="293"/>
                  </a:cubicBezTo>
                  <a:cubicBezTo>
                    <a:pt x="5368" y="487"/>
                    <a:pt x="5497" y="616"/>
                    <a:pt x="5660" y="616"/>
                  </a:cubicBezTo>
                  <a:lnTo>
                    <a:pt x="7955" y="616"/>
                  </a:lnTo>
                  <a:lnTo>
                    <a:pt x="7955" y="4885"/>
                  </a:lnTo>
                  <a:lnTo>
                    <a:pt x="616" y="4885"/>
                  </a:lnTo>
                  <a:lnTo>
                    <a:pt x="616" y="616"/>
                  </a:lnTo>
                  <a:lnTo>
                    <a:pt x="2910" y="616"/>
                  </a:lnTo>
                  <a:cubicBezTo>
                    <a:pt x="3073" y="616"/>
                    <a:pt x="3203" y="487"/>
                    <a:pt x="3203" y="293"/>
                  </a:cubicBezTo>
                  <a:cubicBezTo>
                    <a:pt x="3203" y="130"/>
                    <a:pt x="3073" y="1"/>
                    <a:pt x="291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5"/>
            <p:cNvSpPr/>
            <p:nvPr/>
          </p:nvSpPr>
          <p:spPr>
            <a:xfrm>
              <a:off x="4783400" y="3213375"/>
              <a:ext cx="390450" cy="350875"/>
            </a:xfrm>
            <a:custGeom>
              <a:avLst/>
              <a:gdLst/>
              <a:ahLst/>
              <a:cxnLst/>
              <a:rect l="l" t="t" r="r" b="b"/>
              <a:pathLst>
                <a:path w="15618" h="14035" extrusionOk="0">
                  <a:moveTo>
                    <a:pt x="13323" y="614"/>
                  </a:moveTo>
                  <a:cubicBezTo>
                    <a:pt x="13905" y="614"/>
                    <a:pt x="14423" y="1100"/>
                    <a:pt x="14423" y="1713"/>
                  </a:cubicBezTo>
                  <a:lnTo>
                    <a:pt x="14423" y="2006"/>
                  </a:lnTo>
                  <a:lnTo>
                    <a:pt x="10995" y="2006"/>
                  </a:lnTo>
                  <a:lnTo>
                    <a:pt x="10995" y="1713"/>
                  </a:lnTo>
                  <a:cubicBezTo>
                    <a:pt x="10995" y="1100"/>
                    <a:pt x="11479" y="614"/>
                    <a:pt x="12094" y="614"/>
                  </a:cubicBezTo>
                  <a:close/>
                  <a:moveTo>
                    <a:pt x="14712" y="2619"/>
                  </a:moveTo>
                  <a:cubicBezTo>
                    <a:pt x="14875" y="2619"/>
                    <a:pt x="15036" y="2748"/>
                    <a:pt x="15036" y="2911"/>
                  </a:cubicBezTo>
                  <a:lnTo>
                    <a:pt x="15036" y="3364"/>
                  </a:lnTo>
                  <a:cubicBezTo>
                    <a:pt x="15036" y="3524"/>
                    <a:pt x="14875" y="3654"/>
                    <a:pt x="14712" y="3654"/>
                  </a:cubicBezTo>
                  <a:lnTo>
                    <a:pt x="10703" y="3654"/>
                  </a:lnTo>
                  <a:cubicBezTo>
                    <a:pt x="10509" y="3654"/>
                    <a:pt x="10379" y="3524"/>
                    <a:pt x="10379" y="3364"/>
                  </a:cubicBezTo>
                  <a:lnTo>
                    <a:pt x="10379" y="2911"/>
                  </a:lnTo>
                  <a:cubicBezTo>
                    <a:pt x="10379" y="2748"/>
                    <a:pt x="10509" y="2619"/>
                    <a:pt x="10703" y="2619"/>
                  </a:cubicBezTo>
                  <a:close/>
                  <a:moveTo>
                    <a:pt x="7016" y="4882"/>
                  </a:moveTo>
                  <a:lnTo>
                    <a:pt x="7016" y="5498"/>
                  </a:lnTo>
                  <a:lnTo>
                    <a:pt x="4592" y="5498"/>
                  </a:lnTo>
                  <a:lnTo>
                    <a:pt x="4592" y="4882"/>
                  </a:lnTo>
                  <a:close/>
                  <a:moveTo>
                    <a:pt x="7955" y="3654"/>
                  </a:moveTo>
                  <a:cubicBezTo>
                    <a:pt x="8116" y="3654"/>
                    <a:pt x="8245" y="3783"/>
                    <a:pt x="8245" y="3977"/>
                  </a:cubicBezTo>
                  <a:lnTo>
                    <a:pt x="8245" y="5498"/>
                  </a:lnTo>
                  <a:lnTo>
                    <a:pt x="7632" y="5498"/>
                  </a:lnTo>
                  <a:lnTo>
                    <a:pt x="7632" y="4559"/>
                  </a:lnTo>
                  <a:cubicBezTo>
                    <a:pt x="7632" y="4399"/>
                    <a:pt x="7503" y="4269"/>
                    <a:pt x="7340" y="4269"/>
                  </a:cubicBezTo>
                  <a:lnTo>
                    <a:pt x="4269" y="4269"/>
                  </a:lnTo>
                  <a:cubicBezTo>
                    <a:pt x="4106" y="4269"/>
                    <a:pt x="3977" y="4399"/>
                    <a:pt x="3977" y="4559"/>
                  </a:cubicBezTo>
                  <a:lnTo>
                    <a:pt x="3977" y="5498"/>
                  </a:lnTo>
                  <a:lnTo>
                    <a:pt x="3364" y="5498"/>
                  </a:lnTo>
                  <a:lnTo>
                    <a:pt x="3364" y="3977"/>
                  </a:lnTo>
                  <a:cubicBezTo>
                    <a:pt x="3364" y="3783"/>
                    <a:pt x="3493" y="3654"/>
                    <a:pt x="3653" y="3654"/>
                  </a:cubicBezTo>
                  <a:close/>
                  <a:moveTo>
                    <a:pt x="10090" y="6111"/>
                  </a:moveTo>
                  <a:cubicBezTo>
                    <a:pt x="10573" y="6111"/>
                    <a:pt x="10995" y="6499"/>
                    <a:pt x="10995" y="7017"/>
                  </a:cubicBezTo>
                  <a:lnTo>
                    <a:pt x="10995" y="12514"/>
                  </a:lnTo>
                  <a:cubicBezTo>
                    <a:pt x="10995" y="13031"/>
                    <a:pt x="10573" y="13419"/>
                    <a:pt x="10090" y="13419"/>
                  </a:cubicBezTo>
                  <a:lnTo>
                    <a:pt x="1519" y="13419"/>
                  </a:lnTo>
                  <a:cubicBezTo>
                    <a:pt x="1035" y="13419"/>
                    <a:pt x="614" y="13031"/>
                    <a:pt x="614" y="12514"/>
                  </a:cubicBezTo>
                  <a:lnTo>
                    <a:pt x="614" y="7017"/>
                  </a:lnTo>
                  <a:cubicBezTo>
                    <a:pt x="614" y="6499"/>
                    <a:pt x="1035" y="6111"/>
                    <a:pt x="1519" y="6111"/>
                  </a:cubicBezTo>
                  <a:close/>
                  <a:moveTo>
                    <a:pt x="14712" y="4269"/>
                  </a:moveTo>
                  <a:cubicBezTo>
                    <a:pt x="14875" y="4269"/>
                    <a:pt x="15036" y="4399"/>
                    <a:pt x="15036" y="4559"/>
                  </a:cubicBezTo>
                  <a:lnTo>
                    <a:pt x="15036" y="12514"/>
                  </a:lnTo>
                  <a:cubicBezTo>
                    <a:pt x="15036" y="13031"/>
                    <a:pt x="14617" y="13419"/>
                    <a:pt x="14099" y="13419"/>
                  </a:cubicBezTo>
                  <a:lnTo>
                    <a:pt x="11285" y="13419"/>
                  </a:lnTo>
                  <a:cubicBezTo>
                    <a:pt x="11479" y="13161"/>
                    <a:pt x="11608" y="12871"/>
                    <a:pt x="11608" y="12514"/>
                  </a:cubicBezTo>
                  <a:lnTo>
                    <a:pt x="11608" y="7017"/>
                  </a:lnTo>
                  <a:cubicBezTo>
                    <a:pt x="11608" y="6274"/>
                    <a:pt x="11091" y="5658"/>
                    <a:pt x="10379" y="5529"/>
                  </a:cubicBezTo>
                  <a:lnTo>
                    <a:pt x="10379" y="4559"/>
                  </a:lnTo>
                  <a:cubicBezTo>
                    <a:pt x="10379" y="4399"/>
                    <a:pt x="10509" y="4269"/>
                    <a:pt x="10703" y="4269"/>
                  </a:cubicBezTo>
                  <a:close/>
                  <a:moveTo>
                    <a:pt x="12094" y="1"/>
                  </a:moveTo>
                  <a:cubicBezTo>
                    <a:pt x="11155" y="1"/>
                    <a:pt x="10379" y="777"/>
                    <a:pt x="10379" y="1713"/>
                  </a:cubicBezTo>
                  <a:lnTo>
                    <a:pt x="10379" y="2070"/>
                  </a:lnTo>
                  <a:cubicBezTo>
                    <a:pt x="10025" y="2200"/>
                    <a:pt x="9766" y="2523"/>
                    <a:pt x="9766" y="2911"/>
                  </a:cubicBezTo>
                  <a:lnTo>
                    <a:pt x="9766" y="3364"/>
                  </a:lnTo>
                  <a:cubicBezTo>
                    <a:pt x="9766" y="3589"/>
                    <a:pt x="9862" y="3817"/>
                    <a:pt x="9991" y="3977"/>
                  </a:cubicBezTo>
                  <a:cubicBezTo>
                    <a:pt x="9862" y="4140"/>
                    <a:pt x="9766" y="4334"/>
                    <a:pt x="9766" y="4559"/>
                  </a:cubicBezTo>
                  <a:lnTo>
                    <a:pt x="9766" y="5498"/>
                  </a:lnTo>
                  <a:lnTo>
                    <a:pt x="8861" y="5498"/>
                  </a:lnTo>
                  <a:lnTo>
                    <a:pt x="8861" y="3977"/>
                  </a:lnTo>
                  <a:cubicBezTo>
                    <a:pt x="8861" y="3460"/>
                    <a:pt x="8439" y="3040"/>
                    <a:pt x="7955" y="3040"/>
                  </a:cubicBezTo>
                  <a:lnTo>
                    <a:pt x="3653" y="3040"/>
                  </a:lnTo>
                  <a:cubicBezTo>
                    <a:pt x="3170" y="3040"/>
                    <a:pt x="2748" y="3460"/>
                    <a:pt x="2748" y="3977"/>
                  </a:cubicBezTo>
                  <a:lnTo>
                    <a:pt x="2748" y="5498"/>
                  </a:lnTo>
                  <a:lnTo>
                    <a:pt x="1519" y="5498"/>
                  </a:lnTo>
                  <a:cubicBezTo>
                    <a:pt x="678" y="5498"/>
                    <a:pt x="1" y="6176"/>
                    <a:pt x="1" y="7017"/>
                  </a:cubicBezTo>
                  <a:lnTo>
                    <a:pt x="1" y="12514"/>
                  </a:lnTo>
                  <a:cubicBezTo>
                    <a:pt x="1" y="13355"/>
                    <a:pt x="678" y="14035"/>
                    <a:pt x="1519" y="14035"/>
                  </a:cubicBezTo>
                  <a:lnTo>
                    <a:pt x="14099" y="14035"/>
                  </a:lnTo>
                  <a:cubicBezTo>
                    <a:pt x="14940" y="14035"/>
                    <a:pt x="15618" y="13355"/>
                    <a:pt x="15618" y="12514"/>
                  </a:cubicBezTo>
                  <a:lnTo>
                    <a:pt x="15618" y="4559"/>
                  </a:lnTo>
                  <a:cubicBezTo>
                    <a:pt x="15618" y="4334"/>
                    <a:pt x="15553" y="4140"/>
                    <a:pt x="15393" y="3977"/>
                  </a:cubicBezTo>
                  <a:cubicBezTo>
                    <a:pt x="15553" y="3817"/>
                    <a:pt x="15618" y="3589"/>
                    <a:pt x="15618" y="3364"/>
                  </a:cubicBezTo>
                  <a:lnTo>
                    <a:pt x="15618" y="2911"/>
                  </a:lnTo>
                  <a:cubicBezTo>
                    <a:pt x="15618" y="2523"/>
                    <a:pt x="15393" y="2200"/>
                    <a:pt x="15036" y="2070"/>
                  </a:cubicBezTo>
                  <a:lnTo>
                    <a:pt x="15036" y="1713"/>
                  </a:lnTo>
                  <a:cubicBezTo>
                    <a:pt x="15036" y="777"/>
                    <a:pt x="14260" y="1"/>
                    <a:pt x="1332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5"/>
            <p:cNvSpPr/>
            <p:nvPr/>
          </p:nvSpPr>
          <p:spPr>
            <a:xfrm>
              <a:off x="4920825" y="3388775"/>
              <a:ext cx="15350" cy="15425"/>
            </a:xfrm>
            <a:custGeom>
              <a:avLst/>
              <a:gdLst/>
              <a:ahLst/>
              <a:cxnLst/>
              <a:rect l="l" t="t" r="r" b="b"/>
              <a:pathLst>
                <a:path w="614" h="617" extrusionOk="0">
                  <a:moveTo>
                    <a:pt x="324" y="1"/>
                  </a:moveTo>
                  <a:cubicBezTo>
                    <a:pt x="130" y="1"/>
                    <a:pt x="1" y="130"/>
                    <a:pt x="1" y="293"/>
                  </a:cubicBezTo>
                  <a:cubicBezTo>
                    <a:pt x="1" y="487"/>
                    <a:pt x="130" y="616"/>
                    <a:pt x="324" y="616"/>
                  </a:cubicBezTo>
                  <a:cubicBezTo>
                    <a:pt x="485" y="616"/>
                    <a:pt x="614" y="487"/>
                    <a:pt x="614" y="293"/>
                  </a:cubicBezTo>
                  <a:cubicBezTo>
                    <a:pt x="614" y="130"/>
                    <a:pt x="485" y="1"/>
                    <a:pt x="3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4" name="Google Shape;4344;p55"/>
          <p:cNvGrpSpPr/>
          <p:nvPr/>
        </p:nvGrpSpPr>
        <p:grpSpPr>
          <a:xfrm>
            <a:off x="5552175" y="3256200"/>
            <a:ext cx="358175" cy="265175"/>
            <a:chOff x="5552175" y="3256200"/>
            <a:chExt cx="358175" cy="265175"/>
          </a:xfrm>
        </p:grpSpPr>
        <p:sp>
          <p:nvSpPr>
            <p:cNvPr id="4345" name="Google Shape;4345;p55"/>
            <p:cNvSpPr/>
            <p:nvPr/>
          </p:nvSpPr>
          <p:spPr>
            <a:xfrm>
              <a:off x="5552175" y="3256200"/>
              <a:ext cx="358175" cy="265175"/>
            </a:xfrm>
            <a:custGeom>
              <a:avLst/>
              <a:gdLst/>
              <a:ahLst/>
              <a:cxnLst/>
              <a:rect l="l" t="t" r="r" b="b"/>
              <a:pathLst>
                <a:path w="14327" h="10607" extrusionOk="0">
                  <a:moveTo>
                    <a:pt x="10123" y="3332"/>
                  </a:moveTo>
                  <a:cubicBezTo>
                    <a:pt x="11124" y="3332"/>
                    <a:pt x="11934" y="4075"/>
                    <a:pt x="12063" y="5014"/>
                  </a:cubicBezTo>
                  <a:lnTo>
                    <a:pt x="582" y="5014"/>
                  </a:lnTo>
                  <a:lnTo>
                    <a:pt x="582" y="3332"/>
                  </a:lnTo>
                  <a:close/>
                  <a:moveTo>
                    <a:pt x="12063" y="5596"/>
                  </a:moveTo>
                  <a:cubicBezTo>
                    <a:pt x="12030" y="5790"/>
                    <a:pt x="11965" y="5984"/>
                    <a:pt x="11900" y="6144"/>
                  </a:cubicBezTo>
                  <a:lnTo>
                    <a:pt x="7601" y="6144"/>
                  </a:lnTo>
                  <a:cubicBezTo>
                    <a:pt x="7438" y="6144"/>
                    <a:pt x="7308" y="6274"/>
                    <a:pt x="7308" y="6437"/>
                  </a:cubicBezTo>
                  <a:cubicBezTo>
                    <a:pt x="7308" y="6566"/>
                    <a:pt x="7438" y="6695"/>
                    <a:pt x="7601" y="6695"/>
                  </a:cubicBezTo>
                  <a:lnTo>
                    <a:pt x="11512" y="6695"/>
                  </a:lnTo>
                  <a:cubicBezTo>
                    <a:pt x="11158" y="7050"/>
                    <a:pt x="10671" y="7277"/>
                    <a:pt x="10123" y="7277"/>
                  </a:cubicBezTo>
                  <a:lnTo>
                    <a:pt x="582" y="7277"/>
                  </a:lnTo>
                  <a:lnTo>
                    <a:pt x="582" y="6695"/>
                  </a:lnTo>
                  <a:lnTo>
                    <a:pt x="5079" y="6695"/>
                  </a:lnTo>
                  <a:cubicBezTo>
                    <a:pt x="5239" y="6695"/>
                    <a:pt x="5337" y="6566"/>
                    <a:pt x="5337" y="6437"/>
                  </a:cubicBezTo>
                  <a:cubicBezTo>
                    <a:pt x="5337" y="6274"/>
                    <a:pt x="5239" y="6144"/>
                    <a:pt x="5079" y="6144"/>
                  </a:cubicBezTo>
                  <a:lnTo>
                    <a:pt x="582" y="6144"/>
                  </a:lnTo>
                  <a:lnTo>
                    <a:pt x="582" y="5596"/>
                  </a:lnTo>
                  <a:close/>
                  <a:moveTo>
                    <a:pt x="13064" y="551"/>
                  </a:moveTo>
                  <a:cubicBezTo>
                    <a:pt x="13452" y="551"/>
                    <a:pt x="13776" y="875"/>
                    <a:pt x="13776" y="1229"/>
                  </a:cubicBezTo>
                  <a:lnTo>
                    <a:pt x="13776" y="9378"/>
                  </a:lnTo>
                  <a:cubicBezTo>
                    <a:pt x="13776" y="9735"/>
                    <a:pt x="13452" y="10058"/>
                    <a:pt x="13064" y="10058"/>
                  </a:cubicBezTo>
                  <a:lnTo>
                    <a:pt x="9994" y="10058"/>
                  </a:lnTo>
                  <a:cubicBezTo>
                    <a:pt x="9895" y="10058"/>
                    <a:pt x="9800" y="10025"/>
                    <a:pt x="9701" y="9960"/>
                  </a:cubicBezTo>
                  <a:cubicBezTo>
                    <a:pt x="8990" y="9347"/>
                    <a:pt x="8085" y="9055"/>
                    <a:pt x="7179" y="9055"/>
                  </a:cubicBezTo>
                  <a:cubicBezTo>
                    <a:pt x="6274" y="9055"/>
                    <a:pt x="5368" y="9347"/>
                    <a:pt x="4626" y="9960"/>
                  </a:cubicBezTo>
                  <a:cubicBezTo>
                    <a:pt x="4528" y="10025"/>
                    <a:pt x="4432" y="10058"/>
                    <a:pt x="4334" y="10058"/>
                  </a:cubicBezTo>
                  <a:lnTo>
                    <a:pt x="1263" y="10058"/>
                  </a:lnTo>
                  <a:cubicBezTo>
                    <a:pt x="875" y="10058"/>
                    <a:pt x="582" y="9735"/>
                    <a:pt x="582" y="9378"/>
                  </a:cubicBezTo>
                  <a:lnTo>
                    <a:pt x="582" y="7826"/>
                  </a:lnTo>
                  <a:lnTo>
                    <a:pt x="10123" y="7826"/>
                  </a:lnTo>
                  <a:cubicBezTo>
                    <a:pt x="11512" y="7826"/>
                    <a:pt x="12645" y="6695"/>
                    <a:pt x="12645" y="5304"/>
                  </a:cubicBezTo>
                  <a:cubicBezTo>
                    <a:pt x="12645" y="3914"/>
                    <a:pt x="11512" y="2781"/>
                    <a:pt x="10123" y="2781"/>
                  </a:cubicBezTo>
                  <a:lnTo>
                    <a:pt x="582" y="2781"/>
                  </a:lnTo>
                  <a:lnTo>
                    <a:pt x="582" y="1229"/>
                  </a:lnTo>
                  <a:cubicBezTo>
                    <a:pt x="582" y="875"/>
                    <a:pt x="875" y="551"/>
                    <a:pt x="1263" y="551"/>
                  </a:cubicBezTo>
                  <a:lnTo>
                    <a:pt x="4334" y="551"/>
                  </a:lnTo>
                  <a:cubicBezTo>
                    <a:pt x="4432" y="551"/>
                    <a:pt x="4528" y="582"/>
                    <a:pt x="4626" y="647"/>
                  </a:cubicBezTo>
                  <a:cubicBezTo>
                    <a:pt x="5353" y="1246"/>
                    <a:pt x="6258" y="1545"/>
                    <a:pt x="7168" y="1545"/>
                  </a:cubicBezTo>
                  <a:cubicBezTo>
                    <a:pt x="8077" y="1545"/>
                    <a:pt x="8991" y="1246"/>
                    <a:pt x="9735" y="647"/>
                  </a:cubicBezTo>
                  <a:cubicBezTo>
                    <a:pt x="9800" y="582"/>
                    <a:pt x="9895" y="551"/>
                    <a:pt x="9994" y="551"/>
                  </a:cubicBezTo>
                  <a:close/>
                  <a:moveTo>
                    <a:pt x="1263" y="0"/>
                  </a:moveTo>
                  <a:cubicBezTo>
                    <a:pt x="582" y="0"/>
                    <a:pt x="0" y="551"/>
                    <a:pt x="0" y="1229"/>
                  </a:cubicBezTo>
                  <a:lnTo>
                    <a:pt x="0" y="9378"/>
                  </a:lnTo>
                  <a:cubicBezTo>
                    <a:pt x="0" y="10058"/>
                    <a:pt x="582" y="10607"/>
                    <a:pt x="1263" y="10607"/>
                  </a:cubicBezTo>
                  <a:lnTo>
                    <a:pt x="4334" y="10607"/>
                  </a:lnTo>
                  <a:cubicBezTo>
                    <a:pt x="4561" y="10607"/>
                    <a:pt x="4786" y="10542"/>
                    <a:pt x="4980" y="10382"/>
                  </a:cubicBezTo>
                  <a:cubicBezTo>
                    <a:pt x="5611" y="9864"/>
                    <a:pt x="6388" y="9606"/>
                    <a:pt x="7164" y="9606"/>
                  </a:cubicBezTo>
                  <a:cubicBezTo>
                    <a:pt x="7940" y="9606"/>
                    <a:pt x="8716" y="9864"/>
                    <a:pt x="9347" y="10382"/>
                  </a:cubicBezTo>
                  <a:cubicBezTo>
                    <a:pt x="9541" y="10542"/>
                    <a:pt x="9766" y="10607"/>
                    <a:pt x="9994" y="10607"/>
                  </a:cubicBezTo>
                  <a:lnTo>
                    <a:pt x="13064" y="10607"/>
                  </a:lnTo>
                  <a:cubicBezTo>
                    <a:pt x="13776" y="10607"/>
                    <a:pt x="14327" y="10058"/>
                    <a:pt x="14327" y="9378"/>
                  </a:cubicBezTo>
                  <a:lnTo>
                    <a:pt x="14327" y="1229"/>
                  </a:lnTo>
                  <a:cubicBezTo>
                    <a:pt x="14327" y="551"/>
                    <a:pt x="13776" y="0"/>
                    <a:pt x="13064" y="0"/>
                  </a:cubicBezTo>
                  <a:lnTo>
                    <a:pt x="9994" y="0"/>
                  </a:lnTo>
                  <a:cubicBezTo>
                    <a:pt x="9766" y="0"/>
                    <a:pt x="9541" y="65"/>
                    <a:pt x="9378" y="228"/>
                  </a:cubicBezTo>
                  <a:cubicBezTo>
                    <a:pt x="8731" y="745"/>
                    <a:pt x="7947" y="1004"/>
                    <a:pt x="7167" y="1004"/>
                  </a:cubicBezTo>
                  <a:cubicBezTo>
                    <a:pt x="6388" y="1004"/>
                    <a:pt x="5611" y="745"/>
                    <a:pt x="4980" y="228"/>
                  </a:cubicBezTo>
                  <a:cubicBezTo>
                    <a:pt x="4786" y="65"/>
                    <a:pt x="4561" y="0"/>
                    <a:pt x="43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5"/>
            <p:cNvSpPr/>
            <p:nvPr/>
          </p:nvSpPr>
          <p:spPr>
            <a:xfrm>
              <a:off x="5703375" y="3354050"/>
              <a:ext cx="13750" cy="13725"/>
            </a:xfrm>
            <a:custGeom>
              <a:avLst/>
              <a:gdLst/>
              <a:ahLst/>
              <a:cxnLst/>
              <a:rect l="l" t="t" r="r" b="b"/>
              <a:pathLst>
                <a:path w="550" h="549" extrusionOk="0">
                  <a:moveTo>
                    <a:pt x="290" y="0"/>
                  </a:moveTo>
                  <a:cubicBezTo>
                    <a:pt x="130" y="0"/>
                    <a:pt x="1" y="130"/>
                    <a:pt x="1" y="259"/>
                  </a:cubicBezTo>
                  <a:cubicBezTo>
                    <a:pt x="1" y="419"/>
                    <a:pt x="130" y="549"/>
                    <a:pt x="290" y="549"/>
                  </a:cubicBezTo>
                  <a:cubicBezTo>
                    <a:pt x="420" y="549"/>
                    <a:pt x="549" y="419"/>
                    <a:pt x="549" y="259"/>
                  </a:cubicBezTo>
                  <a:cubicBezTo>
                    <a:pt x="549" y="130"/>
                    <a:pt x="420" y="0"/>
                    <a:pt x="29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5"/>
            <p:cNvSpPr/>
            <p:nvPr/>
          </p:nvSpPr>
          <p:spPr>
            <a:xfrm>
              <a:off x="5703375" y="3409800"/>
              <a:ext cx="13750" cy="13800"/>
            </a:xfrm>
            <a:custGeom>
              <a:avLst/>
              <a:gdLst/>
              <a:ahLst/>
              <a:cxnLst/>
              <a:rect l="l" t="t" r="r" b="b"/>
              <a:pathLst>
                <a:path w="550" h="552" extrusionOk="0">
                  <a:moveTo>
                    <a:pt x="290" y="0"/>
                  </a:moveTo>
                  <a:cubicBezTo>
                    <a:pt x="130" y="0"/>
                    <a:pt x="1" y="130"/>
                    <a:pt x="1" y="293"/>
                  </a:cubicBezTo>
                  <a:cubicBezTo>
                    <a:pt x="1" y="422"/>
                    <a:pt x="130" y="551"/>
                    <a:pt x="290" y="551"/>
                  </a:cubicBezTo>
                  <a:cubicBezTo>
                    <a:pt x="420" y="551"/>
                    <a:pt x="549" y="422"/>
                    <a:pt x="549" y="293"/>
                  </a:cubicBezTo>
                  <a:cubicBezTo>
                    <a:pt x="549" y="130"/>
                    <a:pt x="420" y="0"/>
                    <a:pt x="29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8" name="Google Shape;4348;p55"/>
          <p:cNvGrpSpPr/>
          <p:nvPr/>
        </p:nvGrpSpPr>
        <p:grpSpPr>
          <a:xfrm>
            <a:off x="6302375" y="3219950"/>
            <a:ext cx="339575" cy="337850"/>
            <a:chOff x="6302375" y="3219950"/>
            <a:chExt cx="339575" cy="337850"/>
          </a:xfrm>
        </p:grpSpPr>
        <p:sp>
          <p:nvSpPr>
            <p:cNvPr id="4349" name="Google Shape;4349;p55"/>
            <p:cNvSpPr/>
            <p:nvPr/>
          </p:nvSpPr>
          <p:spPr>
            <a:xfrm>
              <a:off x="6302375" y="3219950"/>
              <a:ext cx="339575" cy="337850"/>
            </a:xfrm>
            <a:custGeom>
              <a:avLst/>
              <a:gdLst/>
              <a:ahLst/>
              <a:cxnLst/>
              <a:rect l="l" t="t" r="r" b="b"/>
              <a:pathLst>
                <a:path w="13583" h="13514" extrusionOk="0">
                  <a:moveTo>
                    <a:pt x="11999" y="514"/>
                  </a:moveTo>
                  <a:cubicBezTo>
                    <a:pt x="12064" y="514"/>
                    <a:pt x="12128" y="545"/>
                    <a:pt x="12159" y="579"/>
                  </a:cubicBezTo>
                  <a:lnTo>
                    <a:pt x="12904" y="1321"/>
                  </a:lnTo>
                  <a:cubicBezTo>
                    <a:pt x="13034" y="1450"/>
                    <a:pt x="12969" y="1613"/>
                    <a:pt x="12871" y="1743"/>
                  </a:cubicBezTo>
                  <a:lnTo>
                    <a:pt x="11965" y="3036"/>
                  </a:lnTo>
                  <a:cubicBezTo>
                    <a:pt x="11934" y="3067"/>
                    <a:pt x="11901" y="3101"/>
                    <a:pt x="11836" y="3101"/>
                  </a:cubicBezTo>
                  <a:cubicBezTo>
                    <a:pt x="11771" y="3101"/>
                    <a:pt x="11676" y="3067"/>
                    <a:pt x="11611" y="3003"/>
                  </a:cubicBezTo>
                  <a:lnTo>
                    <a:pt x="10478" y="1903"/>
                  </a:lnTo>
                  <a:cubicBezTo>
                    <a:pt x="10413" y="1838"/>
                    <a:pt x="10382" y="1743"/>
                    <a:pt x="10413" y="1644"/>
                  </a:cubicBezTo>
                  <a:cubicBezTo>
                    <a:pt x="10413" y="1613"/>
                    <a:pt x="10413" y="1580"/>
                    <a:pt x="10447" y="1549"/>
                  </a:cubicBezTo>
                  <a:lnTo>
                    <a:pt x="11771" y="610"/>
                  </a:lnTo>
                  <a:cubicBezTo>
                    <a:pt x="11836" y="579"/>
                    <a:pt x="11934" y="514"/>
                    <a:pt x="11999" y="514"/>
                  </a:cubicBezTo>
                  <a:close/>
                  <a:moveTo>
                    <a:pt x="10123" y="2260"/>
                  </a:moveTo>
                  <a:lnTo>
                    <a:pt x="10478" y="2648"/>
                  </a:lnTo>
                  <a:lnTo>
                    <a:pt x="9896" y="3261"/>
                  </a:lnTo>
                  <a:cubicBezTo>
                    <a:pt x="9766" y="3360"/>
                    <a:pt x="9766" y="3520"/>
                    <a:pt x="9896" y="3618"/>
                  </a:cubicBezTo>
                  <a:cubicBezTo>
                    <a:pt x="9929" y="3683"/>
                    <a:pt x="9994" y="3714"/>
                    <a:pt x="10059" y="3714"/>
                  </a:cubicBezTo>
                  <a:cubicBezTo>
                    <a:pt x="10123" y="3714"/>
                    <a:pt x="10188" y="3683"/>
                    <a:pt x="10253" y="3618"/>
                  </a:cubicBezTo>
                  <a:lnTo>
                    <a:pt x="10866" y="3003"/>
                  </a:lnTo>
                  <a:lnTo>
                    <a:pt x="11223" y="3391"/>
                  </a:lnTo>
                  <a:lnTo>
                    <a:pt x="9735" y="4878"/>
                  </a:lnTo>
                  <a:lnTo>
                    <a:pt x="8636" y="3748"/>
                  </a:lnTo>
                  <a:lnTo>
                    <a:pt x="10123" y="2260"/>
                  </a:lnTo>
                  <a:close/>
                  <a:moveTo>
                    <a:pt x="8054" y="3942"/>
                  </a:moveTo>
                  <a:lnTo>
                    <a:pt x="9541" y="5429"/>
                  </a:lnTo>
                  <a:lnTo>
                    <a:pt x="8054" y="6948"/>
                  </a:lnTo>
                  <a:lnTo>
                    <a:pt x="6566" y="5429"/>
                  </a:lnTo>
                  <a:lnTo>
                    <a:pt x="8054" y="3942"/>
                  </a:lnTo>
                  <a:close/>
                  <a:moveTo>
                    <a:pt x="777" y="10957"/>
                  </a:moveTo>
                  <a:cubicBezTo>
                    <a:pt x="842" y="10957"/>
                    <a:pt x="906" y="10991"/>
                    <a:pt x="971" y="11056"/>
                  </a:cubicBezTo>
                  <a:lnTo>
                    <a:pt x="2458" y="12543"/>
                  </a:lnTo>
                  <a:cubicBezTo>
                    <a:pt x="2523" y="12574"/>
                    <a:pt x="2523" y="12639"/>
                    <a:pt x="2523" y="12704"/>
                  </a:cubicBezTo>
                  <a:cubicBezTo>
                    <a:pt x="2523" y="12802"/>
                    <a:pt x="2523" y="12866"/>
                    <a:pt x="2458" y="12898"/>
                  </a:cubicBezTo>
                  <a:cubicBezTo>
                    <a:pt x="2411" y="12947"/>
                    <a:pt x="2346" y="12971"/>
                    <a:pt x="2281" y="12971"/>
                  </a:cubicBezTo>
                  <a:cubicBezTo>
                    <a:pt x="2217" y="12971"/>
                    <a:pt x="2152" y="12947"/>
                    <a:pt x="2104" y="12898"/>
                  </a:cubicBezTo>
                  <a:lnTo>
                    <a:pt x="583" y="11410"/>
                  </a:lnTo>
                  <a:cubicBezTo>
                    <a:pt x="487" y="11314"/>
                    <a:pt x="487" y="11151"/>
                    <a:pt x="583" y="11056"/>
                  </a:cubicBezTo>
                  <a:cubicBezTo>
                    <a:pt x="648" y="10991"/>
                    <a:pt x="712" y="10957"/>
                    <a:pt x="777" y="10957"/>
                  </a:cubicBezTo>
                  <a:close/>
                  <a:moveTo>
                    <a:pt x="12018" y="0"/>
                  </a:moveTo>
                  <a:cubicBezTo>
                    <a:pt x="11833" y="0"/>
                    <a:pt x="11637" y="65"/>
                    <a:pt x="11448" y="191"/>
                  </a:cubicBezTo>
                  <a:lnTo>
                    <a:pt x="10155" y="1127"/>
                  </a:lnTo>
                  <a:cubicBezTo>
                    <a:pt x="9994" y="1225"/>
                    <a:pt x="9896" y="1419"/>
                    <a:pt x="9865" y="1613"/>
                  </a:cubicBezTo>
                  <a:lnTo>
                    <a:pt x="9865" y="1774"/>
                  </a:lnTo>
                  <a:lnTo>
                    <a:pt x="8183" y="3424"/>
                  </a:lnTo>
                  <a:lnTo>
                    <a:pt x="8054" y="3424"/>
                  </a:lnTo>
                  <a:cubicBezTo>
                    <a:pt x="7925" y="3424"/>
                    <a:pt x="7795" y="3489"/>
                    <a:pt x="7697" y="3585"/>
                  </a:cubicBezTo>
                  <a:lnTo>
                    <a:pt x="6209" y="5072"/>
                  </a:lnTo>
                  <a:cubicBezTo>
                    <a:pt x="6049" y="5201"/>
                    <a:pt x="6015" y="5395"/>
                    <a:pt x="6049" y="5589"/>
                  </a:cubicBezTo>
                  <a:lnTo>
                    <a:pt x="4432" y="7206"/>
                  </a:lnTo>
                  <a:cubicBezTo>
                    <a:pt x="4334" y="7305"/>
                    <a:pt x="4334" y="7499"/>
                    <a:pt x="4432" y="7594"/>
                  </a:cubicBezTo>
                  <a:cubicBezTo>
                    <a:pt x="4463" y="7628"/>
                    <a:pt x="4528" y="7659"/>
                    <a:pt x="4593" y="7659"/>
                  </a:cubicBezTo>
                  <a:cubicBezTo>
                    <a:pt x="4691" y="7659"/>
                    <a:pt x="4756" y="7628"/>
                    <a:pt x="4787" y="7594"/>
                  </a:cubicBezTo>
                  <a:lnTo>
                    <a:pt x="6372" y="6011"/>
                  </a:lnTo>
                  <a:lnTo>
                    <a:pt x="7503" y="7111"/>
                  </a:lnTo>
                  <a:lnTo>
                    <a:pt x="2652" y="11961"/>
                  </a:lnTo>
                  <a:lnTo>
                    <a:pt x="1522" y="10862"/>
                  </a:lnTo>
                  <a:lnTo>
                    <a:pt x="3105" y="9276"/>
                  </a:lnTo>
                  <a:cubicBezTo>
                    <a:pt x="3203" y="9180"/>
                    <a:pt x="3203" y="8986"/>
                    <a:pt x="3105" y="8888"/>
                  </a:cubicBezTo>
                  <a:cubicBezTo>
                    <a:pt x="3057" y="8840"/>
                    <a:pt x="2993" y="8816"/>
                    <a:pt x="2928" y="8816"/>
                  </a:cubicBezTo>
                  <a:cubicBezTo>
                    <a:pt x="2863" y="8816"/>
                    <a:pt x="2799" y="8840"/>
                    <a:pt x="2751" y="8888"/>
                  </a:cubicBezTo>
                  <a:lnTo>
                    <a:pt x="1134" y="10505"/>
                  </a:lnTo>
                  <a:cubicBezTo>
                    <a:pt x="1005" y="10474"/>
                    <a:pt x="906" y="10440"/>
                    <a:pt x="777" y="10440"/>
                  </a:cubicBezTo>
                  <a:cubicBezTo>
                    <a:pt x="583" y="10440"/>
                    <a:pt x="358" y="10505"/>
                    <a:pt x="228" y="10668"/>
                  </a:cubicBezTo>
                  <a:cubicBezTo>
                    <a:pt x="65" y="10828"/>
                    <a:pt x="1" y="11022"/>
                    <a:pt x="1" y="11216"/>
                  </a:cubicBezTo>
                  <a:cubicBezTo>
                    <a:pt x="1" y="11444"/>
                    <a:pt x="65" y="11638"/>
                    <a:pt x="228" y="11798"/>
                  </a:cubicBezTo>
                  <a:lnTo>
                    <a:pt x="1716" y="13286"/>
                  </a:lnTo>
                  <a:cubicBezTo>
                    <a:pt x="1876" y="13415"/>
                    <a:pt x="2070" y="13513"/>
                    <a:pt x="2264" y="13513"/>
                  </a:cubicBezTo>
                  <a:cubicBezTo>
                    <a:pt x="2492" y="13513"/>
                    <a:pt x="2686" y="13415"/>
                    <a:pt x="2846" y="13286"/>
                  </a:cubicBezTo>
                  <a:cubicBezTo>
                    <a:pt x="2976" y="13125"/>
                    <a:pt x="3074" y="12931"/>
                    <a:pt x="3074" y="12704"/>
                  </a:cubicBezTo>
                  <a:cubicBezTo>
                    <a:pt x="3074" y="12608"/>
                    <a:pt x="3040" y="12478"/>
                    <a:pt x="2976" y="12380"/>
                  </a:cubicBezTo>
                  <a:lnTo>
                    <a:pt x="7925" y="7434"/>
                  </a:lnTo>
                  <a:cubicBezTo>
                    <a:pt x="7956" y="7465"/>
                    <a:pt x="8020" y="7465"/>
                    <a:pt x="8054" y="7465"/>
                  </a:cubicBezTo>
                  <a:cubicBezTo>
                    <a:pt x="8214" y="7465"/>
                    <a:pt x="8344" y="7400"/>
                    <a:pt x="8442" y="7305"/>
                  </a:cubicBezTo>
                  <a:lnTo>
                    <a:pt x="9929" y="5817"/>
                  </a:lnTo>
                  <a:cubicBezTo>
                    <a:pt x="10059" y="5688"/>
                    <a:pt x="10123" y="5494"/>
                    <a:pt x="10059" y="5300"/>
                  </a:cubicBezTo>
                  <a:lnTo>
                    <a:pt x="11740" y="3618"/>
                  </a:lnTo>
                  <a:lnTo>
                    <a:pt x="11901" y="3618"/>
                  </a:lnTo>
                  <a:cubicBezTo>
                    <a:pt x="12095" y="3618"/>
                    <a:pt x="12258" y="3520"/>
                    <a:pt x="12387" y="3360"/>
                  </a:cubicBezTo>
                  <a:lnTo>
                    <a:pt x="13324" y="2032"/>
                  </a:lnTo>
                  <a:cubicBezTo>
                    <a:pt x="13582" y="1678"/>
                    <a:pt x="13582" y="1256"/>
                    <a:pt x="13292" y="967"/>
                  </a:cubicBezTo>
                  <a:lnTo>
                    <a:pt x="12547" y="222"/>
                  </a:lnTo>
                  <a:cubicBezTo>
                    <a:pt x="12398" y="73"/>
                    <a:pt x="12215" y="0"/>
                    <a:pt x="1201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5"/>
            <p:cNvSpPr/>
            <p:nvPr/>
          </p:nvSpPr>
          <p:spPr>
            <a:xfrm>
              <a:off x="6449525" y="3395950"/>
              <a:ext cx="15400" cy="13100"/>
            </a:xfrm>
            <a:custGeom>
              <a:avLst/>
              <a:gdLst/>
              <a:ahLst/>
              <a:cxnLst/>
              <a:rect l="l" t="t" r="r" b="b"/>
              <a:pathLst>
                <a:path w="616" h="524" extrusionOk="0">
                  <a:moveTo>
                    <a:pt x="318" y="0"/>
                  </a:moveTo>
                  <a:cubicBezTo>
                    <a:pt x="245" y="0"/>
                    <a:pt x="167" y="33"/>
                    <a:pt x="98" y="102"/>
                  </a:cubicBezTo>
                  <a:cubicBezTo>
                    <a:pt x="0" y="200"/>
                    <a:pt x="34" y="360"/>
                    <a:pt x="129" y="459"/>
                  </a:cubicBezTo>
                  <a:cubicBezTo>
                    <a:pt x="194" y="523"/>
                    <a:pt x="259" y="523"/>
                    <a:pt x="323" y="523"/>
                  </a:cubicBezTo>
                  <a:cubicBezTo>
                    <a:pt x="388" y="523"/>
                    <a:pt x="453" y="490"/>
                    <a:pt x="517" y="459"/>
                  </a:cubicBezTo>
                  <a:cubicBezTo>
                    <a:pt x="616" y="329"/>
                    <a:pt x="582" y="166"/>
                    <a:pt x="486" y="71"/>
                  </a:cubicBezTo>
                  <a:cubicBezTo>
                    <a:pt x="441" y="25"/>
                    <a:pt x="381" y="0"/>
                    <a:pt x="31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5"/>
            <p:cNvSpPr/>
            <p:nvPr/>
          </p:nvSpPr>
          <p:spPr>
            <a:xfrm>
              <a:off x="6428500" y="3416975"/>
              <a:ext cx="15425" cy="13100"/>
            </a:xfrm>
            <a:custGeom>
              <a:avLst/>
              <a:gdLst/>
              <a:ahLst/>
              <a:cxnLst/>
              <a:rect l="l" t="t" r="r" b="b"/>
              <a:pathLst>
                <a:path w="617" h="524" extrusionOk="0">
                  <a:moveTo>
                    <a:pt x="321" y="0"/>
                  </a:moveTo>
                  <a:cubicBezTo>
                    <a:pt x="252" y="0"/>
                    <a:pt x="182" y="32"/>
                    <a:pt x="130" y="101"/>
                  </a:cubicBezTo>
                  <a:cubicBezTo>
                    <a:pt x="0" y="200"/>
                    <a:pt x="34" y="360"/>
                    <a:pt x="130" y="458"/>
                  </a:cubicBezTo>
                  <a:cubicBezTo>
                    <a:pt x="194" y="523"/>
                    <a:pt x="259" y="523"/>
                    <a:pt x="324" y="523"/>
                  </a:cubicBezTo>
                  <a:cubicBezTo>
                    <a:pt x="388" y="523"/>
                    <a:pt x="453" y="489"/>
                    <a:pt x="518" y="458"/>
                  </a:cubicBezTo>
                  <a:cubicBezTo>
                    <a:pt x="616" y="329"/>
                    <a:pt x="582" y="166"/>
                    <a:pt x="487" y="70"/>
                  </a:cubicBezTo>
                  <a:cubicBezTo>
                    <a:pt x="441" y="25"/>
                    <a:pt x="382" y="0"/>
                    <a:pt x="32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5"/>
            <p:cNvSpPr/>
            <p:nvPr/>
          </p:nvSpPr>
          <p:spPr>
            <a:xfrm>
              <a:off x="6408325" y="3437975"/>
              <a:ext cx="14575" cy="13100"/>
            </a:xfrm>
            <a:custGeom>
              <a:avLst/>
              <a:gdLst/>
              <a:ahLst/>
              <a:cxnLst/>
              <a:rect l="l" t="t" r="r" b="b"/>
              <a:pathLst>
                <a:path w="583" h="524" extrusionOk="0">
                  <a:moveTo>
                    <a:pt x="276" y="1"/>
                  </a:moveTo>
                  <a:cubicBezTo>
                    <a:pt x="208" y="1"/>
                    <a:pt x="142" y="25"/>
                    <a:pt x="96" y="71"/>
                  </a:cubicBezTo>
                  <a:cubicBezTo>
                    <a:pt x="0" y="167"/>
                    <a:pt x="0" y="330"/>
                    <a:pt x="96" y="459"/>
                  </a:cubicBezTo>
                  <a:cubicBezTo>
                    <a:pt x="130" y="490"/>
                    <a:pt x="194" y="524"/>
                    <a:pt x="290" y="524"/>
                  </a:cubicBezTo>
                  <a:cubicBezTo>
                    <a:pt x="355" y="524"/>
                    <a:pt x="419" y="524"/>
                    <a:pt x="453" y="459"/>
                  </a:cubicBezTo>
                  <a:cubicBezTo>
                    <a:pt x="549" y="361"/>
                    <a:pt x="582" y="200"/>
                    <a:pt x="484" y="102"/>
                  </a:cubicBezTo>
                  <a:cubicBezTo>
                    <a:pt x="433" y="33"/>
                    <a:pt x="354" y="1"/>
                    <a:pt x="27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5"/>
            <p:cNvSpPr/>
            <p:nvPr/>
          </p:nvSpPr>
          <p:spPr>
            <a:xfrm>
              <a:off x="6387300" y="3458925"/>
              <a:ext cx="14575" cy="13175"/>
            </a:xfrm>
            <a:custGeom>
              <a:avLst/>
              <a:gdLst/>
              <a:ahLst/>
              <a:cxnLst/>
              <a:rect l="l" t="t" r="r" b="b"/>
              <a:pathLst>
                <a:path w="583" h="527" extrusionOk="0">
                  <a:moveTo>
                    <a:pt x="275" y="0"/>
                  </a:moveTo>
                  <a:cubicBezTo>
                    <a:pt x="210" y="0"/>
                    <a:pt x="145" y="25"/>
                    <a:pt x="96" y="74"/>
                  </a:cubicBezTo>
                  <a:cubicBezTo>
                    <a:pt x="0" y="170"/>
                    <a:pt x="0" y="364"/>
                    <a:pt x="96" y="462"/>
                  </a:cubicBezTo>
                  <a:cubicBezTo>
                    <a:pt x="130" y="493"/>
                    <a:pt x="226" y="527"/>
                    <a:pt x="290" y="527"/>
                  </a:cubicBezTo>
                  <a:cubicBezTo>
                    <a:pt x="355" y="527"/>
                    <a:pt x="420" y="493"/>
                    <a:pt x="453" y="462"/>
                  </a:cubicBezTo>
                  <a:cubicBezTo>
                    <a:pt x="583" y="364"/>
                    <a:pt x="583" y="170"/>
                    <a:pt x="453" y="74"/>
                  </a:cubicBezTo>
                  <a:cubicBezTo>
                    <a:pt x="404" y="25"/>
                    <a:pt x="339" y="0"/>
                    <a:pt x="27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5"/>
            <p:cNvSpPr/>
            <p:nvPr/>
          </p:nvSpPr>
          <p:spPr>
            <a:xfrm>
              <a:off x="6366275" y="3479925"/>
              <a:ext cx="14575" cy="13200"/>
            </a:xfrm>
            <a:custGeom>
              <a:avLst/>
              <a:gdLst/>
              <a:ahLst/>
              <a:cxnLst/>
              <a:rect l="l" t="t" r="r" b="b"/>
              <a:pathLst>
                <a:path w="583" h="528" extrusionOk="0">
                  <a:moveTo>
                    <a:pt x="275" y="1"/>
                  </a:moveTo>
                  <a:cubicBezTo>
                    <a:pt x="210" y="1"/>
                    <a:pt x="146" y="25"/>
                    <a:pt x="96" y="75"/>
                  </a:cubicBezTo>
                  <a:cubicBezTo>
                    <a:pt x="1" y="204"/>
                    <a:pt x="1" y="364"/>
                    <a:pt x="96" y="463"/>
                  </a:cubicBezTo>
                  <a:cubicBezTo>
                    <a:pt x="161" y="494"/>
                    <a:pt x="226" y="527"/>
                    <a:pt x="290" y="527"/>
                  </a:cubicBezTo>
                  <a:cubicBezTo>
                    <a:pt x="355" y="527"/>
                    <a:pt x="420" y="494"/>
                    <a:pt x="484" y="429"/>
                  </a:cubicBezTo>
                  <a:cubicBezTo>
                    <a:pt x="583" y="333"/>
                    <a:pt x="549" y="170"/>
                    <a:pt x="453" y="75"/>
                  </a:cubicBezTo>
                  <a:cubicBezTo>
                    <a:pt x="404" y="25"/>
                    <a:pt x="340" y="1"/>
                    <a:pt x="27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5"/>
            <p:cNvSpPr/>
            <p:nvPr/>
          </p:nvSpPr>
          <p:spPr>
            <a:xfrm>
              <a:off x="6389700" y="3419325"/>
              <a:ext cx="13800" cy="13125"/>
            </a:xfrm>
            <a:custGeom>
              <a:avLst/>
              <a:gdLst/>
              <a:ahLst/>
              <a:cxnLst/>
              <a:rect l="l" t="t" r="r" b="b"/>
              <a:pathLst>
                <a:path w="552" h="525" extrusionOk="0">
                  <a:moveTo>
                    <a:pt x="276" y="0"/>
                  </a:moveTo>
                  <a:cubicBezTo>
                    <a:pt x="211" y="0"/>
                    <a:pt x="146" y="24"/>
                    <a:pt x="98" y="72"/>
                  </a:cubicBezTo>
                  <a:cubicBezTo>
                    <a:pt x="0" y="170"/>
                    <a:pt x="0" y="364"/>
                    <a:pt x="98" y="460"/>
                  </a:cubicBezTo>
                  <a:cubicBezTo>
                    <a:pt x="130" y="494"/>
                    <a:pt x="194" y="525"/>
                    <a:pt x="292" y="525"/>
                  </a:cubicBezTo>
                  <a:cubicBezTo>
                    <a:pt x="357" y="525"/>
                    <a:pt x="422" y="494"/>
                    <a:pt x="453" y="460"/>
                  </a:cubicBezTo>
                  <a:cubicBezTo>
                    <a:pt x="551" y="364"/>
                    <a:pt x="551" y="170"/>
                    <a:pt x="453" y="72"/>
                  </a:cubicBezTo>
                  <a:cubicBezTo>
                    <a:pt x="405" y="24"/>
                    <a:pt x="340" y="0"/>
                    <a:pt x="27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55"/>
          <p:cNvGrpSpPr/>
          <p:nvPr/>
        </p:nvGrpSpPr>
        <p:grpSpPr>
          <a:xfrm>
            <a:off x="7046125" y="3218225"/>
            <a:ext cx="342025" cy="341175"/>
            <a:chOff x="7046125" y="3218225"/>
            <a:chExt cx="342025" cy="341175"/>
          </a:xfrm>
        </p:grpSpPr>
        <p:sp>
          <p:nvSpPr>
            <p:cNvPr id="4357" name="Google Shape;4357;p55"/>
            <p:cNvSpPr/>
            <p:nvPr/>
          </p:nvSpPr>
          <p:spPr>
            <a:xfrm>
              <a:off x="7046125" y="3218225"/>
              <a:ext cx="342025" cy="341175"/>
            </a:xfrm>
            <a:custGeom>
              <a:avLst/>
              <a:gdLst/>
              <a:ahLst/>
              <a:cxnLst/>
              <a:rect l="l" t="t" r="r" b="b"/>
              <a:pathLst>
                <a:path w="13681" h="13647" extrusionOk="0">
                  <a:moveTo>
                    <a:pt x="10317" y="7987"/>
                  </a:moveTo>
                  <a:lnTo>
                    <a:pt x="10317" y="8538"/>
                  </a:lnTo>
                  <a:lnTo>
                    <a:pt x="8700" y="8538"/>
                  </a:lnTo>
                  <a:lnTo>
                    <a:pt x="8700" y="7987"/>
                  </a:lnTo>
                  <a:close/>
                  <a:moveTo>
                    <a:pt x="12193" y="518"/>
                  </a:moveTo>
                  <a:cubicBezTo>
                    <a:pt x="12322" y="518"/>
                    <a:pt x="12451" y="648"/>
                    <a:pt x="12451" y="808"/>
                  </a:cubicBezTo>
                  <a:lnTo>
                    <a:pt x="12451" y="8538"/>
                  </a:lnTo>
                  <a:lnTo>
                    <a:pt x="11900" y="8538"/>
                  </a:lnTo>
                  <a:lnTo>
                    <a:pt x="11900" y="1325"/>
                  </a:lnTo>
                  <a:cubicBezTo>
                    <a:pt x="11900" y="1165"/>
                    <a:pt x="11805" y="1067"/>
                    <a:pt x="11642" y="1067"/>
                  </a:cubicBezTo>
                  <a:lnTo>
                    <a:pt x="8054" y="1067"/>
                  </a:lnTo>
                  <a:cubicBezTo>
                    <a:pt x="7891" y="1067"/>
                    <a:pt x="7761" y="1165"/>
                    <a:pt x="7761" y="1325"/>
                  </a:cubicBezTo>
                  <a:cubicBezTo>
                    <a:pt x="7761" y="1488"/>
                    <a:pt x="7891" y="1584"/>
                    <a:pt x="8054" y="1584"/>
                  </a:cubicBezTo>
                  <a:lnTo>
                    <a:pt x="11383" y="1584"/>
                  </a:lnTo>
                  <a:lnTo>
                    <a:pt x="11383" y="8538"/>
                  </a:lnTo>
                  <a:lnTo>
                    <a:pt x="10835" y="8538"/>
                  </a:lnTo>
                  <a:lnTo>
                    <a:pt x="10835" y="7987"/>
                  </a:lnTo>
                  <a:cubicBezTo>
                    <a:pt x="10835" y="7697"/>
                    <a:pt x="10607" y="7469"/>
                    <a:pt x="10317" y="7469"/>
                  </a:cubicBezTo>
                  <a:lnTo>
                    <a:pt x="8700" y="7469"/>
                  </a:lnTo>
                  <a:cubicBezTo>
                    <a:pt x="8408" y="7469"/>
                    <a:pt x="8183" y="7697"/>
                    <a:pt x="8183" y="7987"/>
                  </a:cubicBezTo>
                  <a:lnTo>
                    <a:pt x="8183" y="8538"/>
                  </a:lnTo>
                  <a:lnTo>
                    <a:pt x="2298" y="8538"/>
                  </a:lnTo>
                  <a:lnTo>
                    <a:pt x="2298" y="1584"/>
                  </a:lnTo>
                  <a:lnTo>
                    <a:pt x="5627" y="1584"/>
                  </a:lnTo>
                  <a:cubicBezTo>
                    <a:pt x="5790" y="1584"/>
                    <a:pt x="5919" y="1488"/>
                    <a:pt x="5919" y="1325"/>
                  </a:cubicBezTo>
                  <a:cubicBezTo>
                    <a:pt x="5919" y="1165"/>
                    <a:pt x="5790" y="1067"/>
                    <a:pt x="5627" y="1067"/>
                  </a:cubicBezTo>
                  <a:lnTo>
                    <a:pt x="2039" y="1067"/>
                  </a:lnTo>
                  <a:cubicBezTo>
                    <a:pt x="1876" y="1067"/>
                    <a:pt x="1780" y="1165"/>
                    <a:pt x="1780" y="1325"/>
                  </a:cubicBezTo>
                  <a:lnTo>
                    <a:pt x="1780" y="8538"/>
                  </a:lnTo>
                  <a:lnTo>
                    <a:pt x="1229" y="8538"/>
                  </a:lnTo>
                  <a:lnTo>
                    <a:pt x="1229" y="808"/>
                  </a:lnTo>
                  <a:cubicBezTo>
                    <a:pt x="1229" y="648"/>
                    <a:pt x="1359" y="518"/>
                    <a:pt x="1522" y="518"/>
                  </a:cubicBezTo>
                  <a:close/>
                  <a:moveTo>
                    <a:pt x="13129" y="9055"/>
                  </a:moveTo>
                  <a:lnTo>
                    <a:pt x="13129" y="9604"/>
                  </a:lnTo>
                  <a:lnTo>
                    <a:pt x="552" y="9604"/>
                  </a:lnTo>
                  <a:lnTo>
                    <a:pt x="552" y="9055"/>
                  </a:lnTo>
                  <a:close/>
                  <a:moveTo>
                    <a:pt x="9024" y="10121"/>
                  </a:moveTo>
                  <a:lnTo>
                    <a:pt x="9153" y="10672"/>
                  </a:lnTo>
                  <a:lnTo>
                    <a:pt x="4528" y="10672"/>
                  </a:lnTo>
                  <a:lnTo>
                    <a:pt x="4657" y="10121"/>
                  </a:lnTo>
                  <a:close/>
                  <a:moveTo>
                    <a:pt x="10123" y="10121"/>
                  </a:moveTo>
                  <a:lnTo>
                    <a:pt x="10835" y="12773"/>
                  </a:lnTo>
                  <a:cubicBezTo>
                    <a:pt x="10866" y="12935"/>
                    <a:pt x="10801" y="13065"/>
                    <a:pt x="10641" y="13096"/>
                  </a:cubicBezTo>
                  <a:cubicBezTo>
                    <a:pt x="10612" y="13110"/>
                    <a:pt x="10582" y="13117"/>
                    <a:pt x="10552" y="13117"/>
                  </a:cubicBezTo>
                  <a:cubicBezTo>
                    <a:pt x="10446" y="13117"/>
                    <a:pt x="10341" y="13036"/>
                    <a:pt x="10317" y="12935"/>
                  </a:cubicBezTo>
                  <a:lnTo>
                    <a:pt x="10059" y="11932"/>
                  </a:lnTo>
                  <a:cubicBezTo>
                    <a:pt x="10025" y="11802"/>
                    <a:pt x="9929" y="11738"/>
                    <a:pt x="9800" y="11738"/>
                  </a:cubicBezTo>
                  <a:lnTo>
                    <a:pt x="3881" y="11738"/>
                  </a:lnTo>
                  <a:cubicBezTo>
                    <a:pt x="3752" y="11738"/>
                    <a:pt x="3656" y="11802"/>
                    <a:pt x="3622" y="11932"/>
                  </a:cubicBezTo>
                  <a:lnTo>
                    <a:pt x="3364" y="12935"/>
                  </a:lnTo>
                  <a:cubicBezTo>
                    <a:pt x="3333" y="13000"/>
                    <a:pt x="3299" y="13065"/>
                    <a:pt x="3234" y="13096"/>
                  </a:cubicBezTo>
                  <a:cubicBezTo>
                    <a:pt x="3202" y="13113"/>
                    <a:pt x="3170" y="13121"/>
                    <a:pt x="3137" y="13121"/>
                  </a:cubicBezTo>
                  <a:cubicBezTo>
                    <a:pt x="3105" y="13121"/>
                    <a:pt x="3073" y="13113"/>
                    <a:pt x="3040" y="13096"/>
                  </a:cubicBezTo>
                  <a:cubicBezTo>
                    <a:pt x="2976" y="13096"/>
                    <a:pt x="2911" y="13065"/>
                    <a:pt x="2880" y="13000"/>
                  </a:cubicBezTo>
                  <a:cubicBezTo>
                    <a:pt x="2846" y="12935"/>
                    <a:pt x="2846" y="12837"/>
                    <a:pt x="2846" y="12773"/>
                  </a:cubicBezTo>
                  <a:lnTo>
                    <a:pt x="3558" y="10121"/>
                  </a:lnTo>
                  <a:lnTo>
                    <a:pt x="4109" y="10121"/>
                  </a:lnTo>
                  <a:lnTo>
                    <a:pt x="3915" y="10866"/>
                  </a:lnTo>
                  <a:cubicBezTo>
                    <a:pt x="3881" y="10931"/>
                    <a:pt x="3915" y="11026"/>
                    <a:pt x="3946" y="11091"/>
                  </a:cubicBezTo>
                  <a:cubicBezTo>
                    <a:pt x="4010" y="11156"/>
                    <a:pt x="4075" y="11189"/>
                    <a:pt x="4173" y="11189"/>
                  </a:cubicBezTo>
                  <a:lnTo>
                    <a:pt x="9508" y="11189"/>
                  </a:lnTo>
                  <a:cubicBezTo>
                    <a:pt x="9606" y="11189"/>
                    <a:pt x="9670" y="11156"/>
                    <a:pt x="9735" y="11091"/>
                  </a:cubicBezTo>
                  <a:cubicBezTo>
                    <a:pt x="9766" y="11026"/>
                    <a:pt x="9800" y="10931"/>
                    <a:pt x="9766" y="10866"/>
                  </a:cubicBezTo>
                  <a:lnTo>
                    <a:pt x="9572" y="10121"/>
                  </a:lnTo>
                  <a:close/>
                  <a:moveTo>
                    <a:pt x="1522" y="1"/>
                  </a:moveTo>
                  <a:cubicBezTo>
                    <a:pt x="1069" y="1"/>
                    <a:pt x="712" y="355"/>
                    <a:pt x="712" y="808"/>
                  </a:cubicBezTo>
                  <a:lnTo>
                    <a:pt x="712" y="8538"/>
                  </a:lnTo>
                  <a:lnTo>
                    <a:pt x="552" y="8538"/>
                  </a:lnTo>
                  <a:cubicBezTo>
                    <a:pt x="259" y="8538"/>
                    <a:pt x="1" y="8763"/>
                    <a:pt x="1" y="9055"/>
                  </a:cubicBezTo>
                  <a:lnTo>
                    <a:pt x="1" y="9604"/>
                  </a:lnTo>
                  <a:cubicBezTo>
                    <a:pt x="1" y="9896"/>
                    <a:pt x="259" y="10121"/>
                    <a:pt x="552" y="10121"/>
                  </a:cubicBezTo>
                  <a:lnTo>
                    <a:pt x="3009" y="10121"/>
                  </a:lnTo>
                  <a:lnTo>
                    <a:pt x="2329" y="12643"/>
                  </a:lnTo>
                  <a:cubicBezTo>
                    <a:pt x="2264" y="12837"/>
                    <a:pt x="2298" y="13065"/>
                    <a:pt x="2427" y="13259"/>
                  </a:cubicBezTo>
                  <a:cubicBezTo>
                    <a:pt x="2523" y="13453"/>
                    <a:pt x="2686" y="13582"/>
                    <a:pt x="2911" y="13613"/>
                  </a:cubicBezTo>
                  <a:cubicBezTo>
                    <a:pt x="2976" y="13647"/>
                    <a:pt x="3040" y="13647"/>
                    <a:pt x="3105" y="13647"/>
                  </a:cubicBezTo>
                  <a:cubicBezTo>
                    <a:pt x="3234" y="13647"/>
                    <a:pt x="3397" y="13613"/>
                    <a:pt x="3493" y="13549"/>
                  </a:cubicBezTo>
                  <a:cubicBezTo>
                    <a:pt x="3687" y="13453"/>
                    <a:pt x="3816" y="13259"/>
                    <a:pt x="3881" y="13065"/>
                  </a:cubicBezTo>
                  <a:lnTo>
                    <a:pt x="4109" y="12255"/>
                  </a:lnTo>
                  <a:lnTo>
                    <a:pt x="9606" y="12255"/>
                  </a:lnTo>
                  <a:lnTo>
                    <a:pt x="9800" y="13065"/>
                  </a:lnTo>
                  <a:cubicBezTo>
                    <a:pt x="9906" y="13410"/>
                    <a:pt x="10210" y="13647"/>
                    <a:pt x="10549" y="13647"/>
                  </a:cubicBezTo>
                  <a:cubicBezTo>
                    <a:pt x="10622" y="13647"/>
                    <a:pt x="10696" y="13636"/>
                    <a:pt x="10770" y="13613"/>
                  </a:cubicBezTo>
                  <a:cubicBezTo>
                    <a:pt x="11223" y="13518"/>
                    <a:pt x="11481" y="13065"/>
                    <a:pt x="11352" y="12643"/>
                  </a:cubicBezTo>
                  <a:lnTo>
                    <a:pt x="10672" y="10121"/>
                  </a:lnTo>
                  <a:lnTo>
                    <a:pt x="13129" y="10121"/>
                  </a:lnTo>
                  <a:cubicBezTo>
                    <a:pt x="13422" y="10121"/>
                    <a:pt x="13680" y="9896"/>
                    <a:pt x="13680" y="9604"/>
                  </a:cubicBezTo>
                  <a:lnTo>
                    <a:pt x="13680" y="9055"/>
                  </a:lnTo>
                  <a:cubicBezTo>
                    <a:pt x="13680" y="8763"/>
                    <a:pt x="13422" y="8538"/>
                    <a:pt x="13129" y="8538"/>
                  </a:cubicBezTo>
                  <a:lnTo>
                    <a:pt x="12969" y="8538"/>
                  </a:lnTo>
                  <a:lnTo>
                    <a:pt x="12969" y="808"/>
                  </a:lnTo>
                  <a:cubicBezTo>
                    <a:pt x="12969" y="355"/>
                    <a:pt x="12612" y="1"/>
                    <a:pt x="1219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5"/>
            <p:cNvSpPr/>
            <p:nvPr/>
          </p:nvSpPr>
          <p:spPr>
            <a:xfrm>
              <a:off x="7143975" y="3311175"/>
              <a:ext cx="39600" cy="67150"/>
            </a:xfrm>
            <a:custGeom>
              <a:avLst/>
              <a:gdLst/>
              <a:ahLst/>
              <a:cxnLst/>
              <a:rect l="l" t="t" r="r" b="b"/>
              <a:pathLst>
                <a:path w="1584" h="2686" extrusionOk="0">
                  <a:moveTo>
                    <a:pt x="808" y="551"/>
                  </a:moveTo>
                  <a:cubicBezTo>
                    <a:pt x="937" y="551"/>
                    <a:pt x="1066" y="647"/>
                    <a:pt x="1066" y="810"/>
                  </a:cubicBezTo>
                  <a:lnTo>
                    <a:pt x="1066" y="1358"/>
                  </a:lnTo>
                  <a:lnTo>
                    <a:pt x="518" y="1358"/>
                  </a:lnTo>
                  <a:lnTo>
                    <a:pt x="518" y="810"/>
                  </a:lnTo>
                  <a:cubicBezTo>
                    <a:pt x="518" y="647"/>
                    <a:pt x="647" y="551"/>
                    <a:pt x="808" y="551"/>
                  </a:cubicBezTo>
                  <a:close/>
                  <a:moveTo>
                    <a:pt x="808" y="0"/>
                  </a:moveTo>
                  <a:cubicBezTo>
                    <a:pt x="355" y="0"/>
                    <a:pt x="1" y="357"/>
                    <a:pt x="1" y="810"/>
                  </a:cubicBezTo>
                  <a:lnTo>
                    <a:pt x="1" y="2427"/>
                  </a:lnTo>
                  <a:cubicBezTo>
                    <a:pt x="1" y="2556"/>
                    <a:pt x="96" y="2686"/>
                    <a:pt x="259" y="2686"/>
                  </a:cubicBezTo>
                  <a:cubicBezTo>
                    <a:pt x="420" y="2686"/>
                    <a:pt x="518" y="2556"/>
                    <a:pt x="518" y="2427"/>
                  </a:cubicBezTo>
                  <a:lnTo>
                    <a:pt x="518" y="1876"/>
                  </a:lnTo>
                  <a:lnTo>
                    <a:pt x="1066" y="1876"/>
                  </a:lnTo>
                  <a:lnTo>
                    <a:pt x="1066" y="2427"/>
                  </a:lnTo>
                  <a:cubicBezTo>
                    <a:pt x="1066" y="2556"/>
                    <a:pt x="1165" y="2686"/>
                    <a:pt x="1325" y="2686"/>
                  </a:cubicBezTo>
                  <a:cubicBezTo>
                    <a:pt x="1488" y="2686"/>
                    <a:pt x="1584" y="2556"/>
                    <a:pt x="1584" y="2427"/>
                  </a:cubicBezTo>
                  <a:lnTo>
                    <a:pt x="1584" y="810"/>
                  </a:lnTo>
                  <a:cubicBezTo>
                    <a:pt x="1584" y="357"/>
                    <a:pt x="1229" y="0"/>
                    <a:pt x="80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5"/>
            <p:cNvSpPr/>
            <p:nvPr/>
          </p:nvSpPr>
          <p:spPr>
            <a:xfrm>
              <a:off x="7250700" y="3311175"/>
              <a:ext cx="39600" cy="67150"/>
            </a:xfrm>
            <a:custGeom>
              <a:avLst/>
              <a:gdLst/>
              <a:ahLst/>
              <a:cxnLst/>
              <a:rect l="l" t="t" r="r" b="b"/>
              <a:pathLst>
                <a:path w="1584" h="2686" extrusionOk="0">
                  <a:moveTo>
                    <a:pt x="807" y="0"/>
                  </a:moveTo>
                  <a:cubicBezTo>
                    <a:pt x="354" y="0"/>
                    <a:pt x="0" y="357"/>
                    <a:pt x="0" y="810"/>
                  </a:cubicBezTo>
                  <a:lnTo>
                    <a:pt x="0" y="1876"/>
                  </a:lnTo>
                  <a:cubicBezTo>
                    <a:pt x="0" y="2329"/>
                    <a:pt x="354" y="2686"/>
                    <a:pt x="807" y="2686"/>
                  </a:cubicBezTo>
                  <a:cubicBezTo>
                    <a:pt x="1229" y="2686"/>
                    <a:pt x="1583" y="2329"/>
                    <a:pt x="1583" y="1876"/>
                  </a:cubicBezTo>
                  <a:cubicBezTo>
                    <a:pt x="1583" y="1715"/>
                    <a:pt x="1487" y="1617"/>
                    <a:pt x="1325" y="1617"/>
                  </a:cubicBezTo>
                  <a:cubicBezTo>
                    <a:pt x="1195" y="1617"/>
                    <a:pt x="1066" y="1715"/>
                    <a:pt x="1066" y="1876"/>
                  </a:cubicBezTo>
                  <a:cubicBezTo>
                    <a:pt x="1066" y="2039"/>
                    <a:pt x="936" y="2134"/>
                    <a:pt x="807" y="2134"/>
                  </a:cubicBezTo>
                  <a:cubicBezTo>
                    <a:pt x="647" y="2134"/>
                    <a:pt x="517" y="2039"/>
                    <a:pt x="517" y="1876"/>
                  </a:cubicBezTo>
                  <a:lnTo>
                    <a:pt x="517" y="810"/>
                  </a:lnTo>
                  <a:cubicBezTo>
                    <a:pt x="517" y="647"/>
                    <a:pt x="647" y="551"/>
                    <a:pt x="807" y="551"/>
                  </a:cubicBezTo>
                  <a:cubicBezTo>
                    <a:pt x="936" y="551"/>
                    <a:pt x="1066" y="647"/>
                    <a:pt x="1066" y="810"/>
                  </a:cubicBezTo>
                  <a:cubicBezTo>
                    <a:pt x="1066" y="970"/>
                    <a:pt x="1195" y="1069"/>
                    <a:pt x="1325" y="1069"/>
                  </a:cubicBezTo>
                  <a:cubicBezTo>
                    <a:pt x="1487" y="1069"/>
                    <a:pt x="1583" y="970"/>
                    <a:pt x="1583" y="810"/>
                  </a:cubicBezTo>
                  <a:cubicBezTo>
                    <a:pt x="1583" y="357"/>
                    <a:pt x="1229" y="0"/>
                    <a:pt x="80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5"/>
            <p:cNvSpPr/>
            <p:nvPr/>
          </p:nvSpPr>
          <p:spPr>
            <a:xfrm>
              <a:off x="7197325" y="3311175"/>
              <a:ext cx="39600" cy="67150"/>
            </a:xfrm>
            <a:custGeom>
              <a:avLst/>
              <a:gdLst/>
              <a:ahLst/>
              <a:cxnLst/>
              <a:rect l="l" t="t" r="r" b="b"/>
              <a:pathLst>
                <a:path w="1584" h="2686" extrusionOk="0">
                  <a:moveTo>
                    <a:pt x="808" y="551"/>
                  </a:moveTo>
                  <a:cubicBezTo>
                    <a:pt x="937" y="551"/>
                    <a:pt x="1067" y="647"/>
                    <a:pt x="1067" y="810"/>
                  </a:cubicBezTo>
                  <a:cubicBezTo>
                    <a:pt x="1067" y="970"/>
                    <a:pt x="937" y="1069"/>
                    <a:pt x="808" y="1069"/>
                  </a:cubicBezTo>
                  <a:lnTo>
                    <a:pt x="518" y="1069"/>
                  </a:lnTo>
                  <a:lnTo>
                    <a:pt x="518" y="551"/>
                  </a:lnTo>
                  <a:close/>
                  <a:moveTo>
                    <a:pt x="808" y="1617"/>
                  </a:moveTo>
                  <a:cubicBezTo>
                    <a:pt x="937" y="1617"/>
                    <a:pt x="1067" y="1715"/>
                    <a:pt x="1067" y="1876"/>
                  </a:cubicBezTo>
                  <a:cubicBezTo>
                    <a:pt x="1067" y="2039"/>
                    <a:pt x="937" y="2134"/>
                    <a:pt x="808" y="2134"/>
                  </a:cubicBezTo>
                  <a:lnTo>
                    <a:pt x="518" y="2134"/>
                  </a:lnTo>
                  <a:lnTo>
                    <a:pt x="518" y="1617"/>
                  </a:lnTo>
                  <a:close/>
                  <a:moveTo>
                    <a:pt x="259" y="0"/>
                  </a:moveTo>
                  <a:cubicBezTo>
                    <a:pt x="97" y="0"/>
                    <a:pt x="1" y="130"/>
                    <a:pt x="1" y="293"/>
                  </a:cubicBezTo>
                  <a:lnTo>
                    <a:pt x="1" y="2427"/>
                  </a:lnTo>
                  <a:cubicBezTo>
                    <a:pt x="1" y="2556"/>
                    <a:pt x="97" y="2686"/>
                    <a:pt x="259" y="2686"/>
                  </a:cubicBezTo>
                  <a:lnTo>
                    <a:pt x="808" y="2686"/>
                  </a:lnTo>
                  <a:cubicBezTo>
                    <a:pt x="1230" y="2686"/>
                    <a:pt x="1584" y="2329"/>
                    <a:pt x="1584" y="1876"/>
                  </a:cubicBezTo>
                  <a:cubicBezTo>
                    <a:pt x="1584" y="1682"/>
                    <a:pt x="1519" y="1488"/>
                    <a:pt x="1390" y="1358"/>
                  </a:cubicBezTo>
                  <a:cubicBezTo>
                    <a:pt x="1519" y="1198"/>
                    <a:pt x="1584" y="1004"/>
                    <a:pt x="1584" y="810"/>
                  </a:cubicBezTo>
                  <a:cubicBezTo>
                    <a:pt x="1584" y="357"/>
                    <a:pt x="1230" y="0"/>
                    <a:pt x="80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5"/>
            <p:cNvSpPr/>
            <p:nvPr/>
          </p:nvSpPr>
          <p:spPr>
            <a:xfrm>
              <a:off x="7210275" y="3244875"/>
              <a:ext cx="13725" cy="12975"/>
            </a:xfrm>
            <a:custGeom>
              <a:avLst/>
              <a:gdLst/>
              <a:ahLst/>
              <a:cxnLst/>
              <a:rect l="l" t="t" r="r" b="b"/>
              <a:pathLst>
                <a:path w="549" h="519" extrusionOk="0">
                  <a:moveTo>
                    <a:pt x="290" y="1"/>
                  </a:moveTo>
                  <a:cubicBezTo>
                    <a:pt x="130" y="1"/>
                    <a:pt x="0" y="99"/>
                    <a:pt x="0" y="259"/>
                  </a:cubicBezTo>
                  <a:cubicBezTo>
                    <a:pt x="0" y="422"/>
                    <a:pt x="130" y="518"/>
                    <a:pt x="290" y="518"/>
                  </a:cubicBezTo>
                  <a:cubicBezTo>
                    <a:pt x="419" y="518"/>
                    <a:pt x="549" y="422"/>
                    <a:pt x="549" y="259"/>
                  </a:cubicBezTo>
                  <a:cubicBezTo>
                    <a:pt x="549" y="99"/>
                    <a:pt x="419" y="1"/>
                    <a:pt x="29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2" name="Google Shape;4362;p55"/>
          <p:cNvGrpSpPr/>
          <p:nvPr/>
        </p:nvGrpSpPr>
        <p:grpSpPr>
          <a:xfrm>
            <a:off x="7102725" y="2657975"/>
            <a:ext cx="228825" cy="345250"/>
            <a:chOff x="7102725" y="2657975"/>
            <a:chExt cx="228825" cy="345250"/>
          </a:xfrm>
        </p:grpSpPr>
        <p:sp>
          <p:nvSpPr>
            <p:cNvPr id="4363" name="Google Shape;4363;p55"/>
            <p:cNvSpPr/>
            <p:nvPr/>
          </p:nvSpPr>
          <p:spPr>
            <a:xfrm>
              <a:off x="7129425" y="2657975"/>
              <a:ext cx="175425" cy="175475"/>
            </a:xfrm>
            <a:custGeom>
              <a:avLst/>
              <a:gdLst/>
              <a:ahLst/>
              <a:cxnLst/>
              <a:rect l="l" t="t" r="r" b="b"/>
              <a:pathLst>
                <a:path w="7017" h="7019" extrusionOk="0">
                  <a:moveTo>
                    <a:pt x="3234" y="551"/>
                  </a:moveTo>
                  <a:lnTo>
                    <a:pt x="3234" y="2135"/>
                  </a:lnTo>
                  <a:cubicBezTo>
                    <a:pt x="2587" y="2070"/>
                    <a:pt x="1972" y="1811"/>
                    <a:pt x="1488" y="1358"/>
                  </a:cubicBezTo>
                  <a:cubicBezTo>
                    <a:pt x="1941" y="906"/>
                    <a:pt x="2554" y="616"/>
                    <a:pt x="3234" y="551"/>
                  </a:cubicBezTo>
                  <a:close/>
                  <a:moveTo>
                    <a:pt x="3783" y="551"/>
                  </a:moveTo>
                  <a:cubicBezTo>
                    <a:pt x="4463" y="616"/>
                    <a:pt x="5076" y="906"/>
                    <a:pt x="5562" y="1358"/>
                  </a:cubicBezTo>
                  <a:cubicBezTo>
                    <a:pt x="5076" y="1811"/>
                    <a:pt x="4429" y="2070"/>
                    <a:pt x="3783" y="2135"/>
                  </a:cubicBezTo>
                  <a:lnTo>
                    <a:pt x="3783" y="551"/>
                  </a:lnTo>
                  <a:close/>
                  <a:moveTo>
                    <a:pt x="1131" y="1747"/>
                  </a:moveTo>
                  <a:cubicBezTo>
                    <a:pt x="1682" y="2298"/>
                    <a:pt x="2458" y="2621"/>
                    <a:pt x="3234" y="2686"/>
                  </a:cubicBezTo>
                  <a:lnTo>
                    <a:pt x="3234" y="3234"/>
                  </a:lnTo>
                  <a:lnTo>
                    <a:pt x="549" y="3234"/>
                  </a:lnTo>
                  <a:cubicBezTo>
                    <a:pt x="614" y="2686"/>
                    <a:pt x="808" y="2168"/>
                    <a:pt x="1131" y="1747"/>
                  </a:cubicBezTo>
                  <a:close/>
                  <a:moveTo>
                    <a:pt x="5917" y="1747"/>
                  </a:moveTo>
                  <a:cubicBezTo>
                    <a:pt x="6209" y="2168"/>
                    <a:pt x="6403" y="2686"/>
                    <a:pt x="6468" y="3234"/>
                  </a:cubicBezTo>
                  <a:lnTo>
                    <a:pt x="3783" y="3234"/>
                  </a:lnTo>
                  <a:lnTo>
                    <a:pt x="3783" y="2686"/>
                  </a:lnTo>
                  <a:cubicBezTo>
                    <a:pt x="4559" y="2621"/>
                    <a:pt x="5335" y="2298"/>
                    <a:pt x="5917" y="1747"/>
                  </a:cubicBezTo>
                  <a:close/>
                  <a:moveTo>
                    <a:pt x="3234" y="3785"/>
                  </a:moveTo>
                  <a:lnTo>
                    <a:pt x="3234" y="4333"/>
                  </a:lnTo>
                  <a:cubicBezTo>
                    <a:pt x="2458" y="4398"/>
                    <a:pt x="1682" y="4721"/>
                    <a:pt x="1131" y="5272"/>
                  </a:cubicBezTo>
                  <a:cubicBezTo>
                    <a:pt x="808" y="4851"/>
                    <a:pt x="614" y="4333"/>
                    <a:pt x="549" y="3785"/>
                  </a:cubicBezTo>
                  <a:close/>
                  <a:moveTo>
                    <a:pt x="6468" y="3785"/>
                  </a:moveTo>
                  <a:cubicBezTo>
                    <a:pt x="6403" y="4333"/>
                    <a:pt x="6209" y="4851"/>
                    <a:pt x="5917" y="5272"/>
                  </a:cubicBezTo>
                  <a:cubicBezTo>
                    <a:pt x="5335" y="4721"/>
                    <a:pt x="4559" y="4398"/>
                    <a:pt x="3783" y="4333"/>
                  </a:cubicBezTo>
                  <a:lnTo>
                    <a:pt x="3783" y="3785"/>
                  </a:lnTo>
                  <a:close/>
                  <a:moveTo>
                    <a:pt x="3234" y="4884"/>
                  </a:moveTo>
                  <a:lnTo>
                    <a:pt x="3234" y="6468"/>
                  </a:lnTo>
                  <a:cubicBezTo>
                    <a:pt x="2554" y="6403"/>
                    <a:pt x="1941" y="6113"/>
                    <a:pt x="1488" y="5661"/>
                  </a:cubicBezTo>
                  <a:cubicBezTo>
                    <a:pt x="1972" y="5208"/>
                    <a:pt x="2587" y="4915"/>
                    <a:pt x="3234" y="4884"/>
                  </a:cubicBezTo>
                  <a:close/>
                  <a:moveTo>
                    <a:pt x="3783" y="4884"/>
                  </a:moveTo>
                  <a:cubicBezTo>
                    <a:pt x="4429" y="4915"/>
                    <a:pt x="5076" y="5208"/>
                    <a:pt x="5562" y="5661"/>
                  </a:cubicBezTo>
                  <a:cubicBezTo>
                    <a:pt x="5076" y="6113"/>
                    <a:pt x="4463" y="6403"/>
                    <a:pt x="3783" y="6468"/>
                  </a:cubicBezTo>
                  <a:lnTo>
                    <a:pt x="3783" y="4884"/>
                  </a:lnTo>
                  <a:close/>
                  <a:moveTo>
                    <a:pt x="3524" y="0"/>
                  </a:moveTo>
                  <a:cubicBezTo>
                    <a:pt x="1584" y="0"/>
                    <a:pt x="1" y="1586"/>
                    <a:pt x="1" y="3493"/>
                  </a:cubicBezTo>
                  <a:cubicBezTo>
                    <a:pt x="1" y="5433"/>
                    <a:pt x="1584" y="7019"/>
                    <a:pt x="3524" y="7019"/>
                  </a:cubicBezTo>
                  <a:cubicBezTo>
                    <a:pt x="5433" y="7019"/>
                    <a:pt x="7016" y="5433"/>
                    <a:pt x="7016" y="3493"/>
                  </a:cubicBezTo>
                  <a:cubicBezTo>
                    <a:pt x="7016" y="1586"/>
                    <a:pt x="5433" y="0"/>
                    <a:pt x="352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5"/>
            <p:cNvSpPr/>
            <p:nvPr/>
          </p:nvSpPr>
          <p:spPr>
            <a:xfrm>
              <a:off x="7102725" y="2847150"/>
              <a:ext cx="228825" cy="156075"/>
            </a:xfrm>
            <a:custGeom>
              <a:avLst/>
              <a:gdLst/>
              <a:ahLst/>
              <a:cxnLst/>
              <a:rect l="l" t="t" r="r" b="b"/>
              <a:pathLst>
                <a:path w="9153" h="6243" extrusionOk="0">
                  <a:moveTo>
                    <a:pt x="5497" y="1617"/>
                  </a:moveTo>
                  <a:lnTo>
                    <a:pt x="4592" y="2005"/>
                  </a:lnTo>
                  <a:lnTo>
                    <a:pt x="3655" y="1617"/>
                  </a:lnTo>
                  <a:close/>
                  <a:moveTo>
                    <a:pt x="2362" y="1617"/>
                  </a:moveTo>
                  <a:lnTo>
                    <a:pt x="3914" y="2328"/>
                  </a:lnTo>
                  <a:lnTo>
                    <a:pt x="2233" y="3073"/>
                  </a:lnTo>
                  <a:lnTo>
                    <a:pt x="1876" y="2910"/>
                  </a:lnTo>
                  <a:cubicBezTo>
                    <a:pt x="1682" y="2427"/>
                    <a:pt x="1457" y="2005"/>
                    <a:pt x="1263" y="1617"/>
                  </a:cubicBezTo>
                  <a:close/>
                  <a:moveTo>
                    <a:pt x="7890" y="1617"/>
                  </a:moveTo>
                  <a:cubicBezTo>
                    <a:pt x="7696" y="2005"/>
                    <a:pt x="7471" y="2427"/>
                    <a:pt x="7277" y="2910"/>
                  </a:cubicBezTo>
                  <a:lnTo>
                    <a:pt x="6920" y="3073"/>
                  </a:lnTo>
                  <a:lnTo>
                    <a:pt x="5239" y="2328"/>
                  </a:lnTo>
                  <a:lnTo>
                    <a:pt x="6824" y="1617"/>
                  </a:lnTo>
                  <a:close/>
                  <a:moveTo>
                    <a:pt x="4592" y="2621"/>
                  </a:moveTo>
                  <a:lnTo>
                    <a:pt x="6273" y="3363"/>
                  </a:lnTo>
                  <a:lnTo>
                    <a:pt x="4592" y="4139"/>
                  </a:lnTo>
                  <a:lnTo>
                    <a:pt x="2879" y="3363"/>
                  </a:lnTo>
                  <a:lnTo>
                    <a:pt x="4592" y="2621"/>
                  </a:lnTo>
                  <a:close/>
                  <a:moveTo>
                    <a:pt x="2233" y="3686"/>
                  </a:moveTo>
                  <a:lnTo>
                    <a:pt x="3914" y="4431"/>
                  </a:lnTo>
                  <a:lnTo>
                    <a:pt x="2427" y="5109"/>
                  </a:lnTo>
                  <a:cubicBezTo>
                    <a:pt x="2362" y="4626"/>
                    <a:pt x="2264" y="4139"/>
                    <a:pt x="2134" y="3720"/>
                  </a:cubicBezTo>
                  <a:lnTo>
                    <a:pt x="2233" y="3686"/>
                  </a:lnTo>
                  <a:close/>
                  <a:moveTo>
                    <a:pt x="6920" y="3686"/>
                  </a:moveTo>
                  <a:lnTo>
                    <a:pt x="7018" y="3720"/>
                  </a:lnTo>
                  <a:cubicBezTo>
                    <a:pt x="6889" y="4139"/>
                    <a:pt x="6791" y="4626"/>
                    <a:pt x="6726" y="5109"/>
                  </a:cubicBezTo>
                  <a:lnTo>
                    <a:pt x="5239" y="4431"/>
                  </a:lnTo>
                  <a:lnTo>
                    <a:pt x="6920" y="3686"/>
                  </a:lnTo>
                  <a:close/>
                  <a:moveTo>
                    <a:pt x="810" y="0"/>
                  </a:moveTo>
                  <a:cubicBezTo>
                    <a:pt x="357" y="0"/>
                    <a:pt x="0" y="357"/>
                    <a:pt x="0" y="810"/>
                  </a:cubicBezTo>
                  <a:cubicBezTo>
                    <a:pt x="0" y="1198"/>
                    <a:pt x="259" y="1521"/>
                    <a:pt x="647" y="1586"/>
                  </a:cubicBezTo>
                  <a:cubicBezTo>
                    <a:pt x="1198" y="2621"/>
                    <a:pt x="1940" y="4139"/>
                    <a:pt x="1940" y="5984"/>
                  </a:cubicBezTo>
                  <a:cubicBezTo>
                    <a:pt x="1940" y="6113"/>
                    <a:pt x="2070" y="6242"/>
                    <a:pt x="2199" y="6242"/>
                  </a:cubicBezTo>
                  <a:cubicBezTo>
                    <a:pt x="2362" y="6242"/>
                    <a:pt x="2458" y="6113"/>
                    <a:pt x="2458" y="5984"/>
                  </a:cubicBezTo>
                  <a:lnTo>
                    <a:pt x="2458" y="5691"/>
                  </a:lnTo>
                  <a:lnTo>
                    <a:pt x="4592" y="4721"/>
                  </a:lnTo>
                  <a:lnTo>
                    <a:pt x="6695" y="5691"/>
                  </a:lnTo>
                  <a:lnTo>
                    <a:pt x="6695" y="5984"/>
                  </a:lnTo>
                  <a:cubicBezTo>
                    <a:pt x="6695" y="6113"/>
                    <a:pt x="6791" y="6242"/>
                    <a:pt x="6954" y="6242"/>
                  </a:cubicBezTo>
                  <a:cubicBezTo>
                    <a:pt x="7114" y="6242"/>
                    <a:pt x="7212" y="6113"/>
                    <a:pt x="7212" y="5984"/>
                  </a:cubicBezTo>
                  <a:cubicBezTo>
                    <a:pt x="7212" y="4139"/>
                    <a:pt x="7955" y="2621"/>
                    <a:pt x="8537" y="1586"/>
                  </a:cubicBezTo>
                  <a:cubicBezTo>
                    <a:pt x="8894" y="1521"/>
                    <a:pt x="9153" y="1198"/>
                    <a:pt x="9153" y="810"/>
                  </a:cubicBezTo>
                  <a:cubicBezTo>
                    <a:pt x="9153" y="357"/>
                    <a:pt x="8796" y="0"/>
                    <a:pt x="8343" y="0"/>
                  </a:cubicBezTo>
                  <a:lnTo>
                    <a:pt x="5790" y="0"/>
                  </a:lnTo>
                  <a:cubicBezTo>
                    <a:pt x="5660" y="0"/>
                    <a:pt x="5531" y="98"/>
                    <a:pt x="5531" y="259"/>
                  </a:cubicBezTo>
                  <a:cubicBezTo>
                    <a:pt x="5531" y="422"/>
                    <a:pt x="5660" y="517"/>
                    <a:pt x="5790" y="517"/>
                  </a:cubicBezTo>
                  <a:lnTo>
                    <a:pt x="8343" y="517"/>
                  </a:lnTo>
                  <a:cubicBezTo>
                    <a:pt x="8506" y="517"/>
                    <a:pt x="8635" y="647"/>
                    <a:pt x="8635" y="810"/>
                  </a:cubicBezTo>
                  <a:cubicBezTo>
                    <a:pt x="8635" y="939"/>
                    <a:pt x="8506" y="1068"/>
                    <a:pt x="8343" y="1068"/>
                  </a:cubicBezTo>
                  <a:lnTo>
                    <a:pt x="810" y="1068"/>
                  </a:lnTo>
                  <a:cubicBezTo>
                    <a:pt x="647" y="1068"/>
                    <a:pt x="517" y="939"/>
                    <a:pt x="517" y="810"/>
                  </a:cubicBezTo>
                  <a:cubicBezTo>
                    <a:pt x="517" y="647"/>
                    <a:pt x="647" y="517"/>
                    <a:pt x="810" y="517"/>
                  </a:cubicBezTo>
                  <a:lnTo>
                    <a:pt x="3363" y="517"/>
                  </a:lnTo>
                  <a:cubicBezTo>
                    <a:pt x="3526" y="517"/>
                    <a:pt x="3622" y="422"/>
                    <a:pt x="3622" y="259"/>
                  </a:cubicBezTo>
                  <a:cubicBezTo>
                    <a:pt x="3622" y="98"/>
                    <a:pt x="3526" y="0"/>
                    <a:pt x="336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5"/>
            <p:cNvSpPr/>
            <p:nvPr/>
          </p:nvSpPr>
          <p:spPr>
            <a:xfrm>
              <a:off x="7210275" y="2847150"/>
              <a:ext cx="13725" cy="12950"/>
            </a:xfrm>
            <a:custGeom>
              <a:avLst/>
              <a:gdLst/>
              <a:ahLst/>
              <a:cxnLst/>
              <a:rect l="l" t="t" r="r" b="b"/>
              <a:pathLst>
                <a:path w="549" h="518" extrusionOk="0">
                  <a:moveTo>
                    <a:pt x="290" y="0"/>
                  </a:moveTo>
                  <a:cubicBezTo>
                    <a:pt x="130" y="0"/>
                    <a:pt x="0" y="98"/>
                    <a:pt x="0" y="259"/>
                  </a:cubicBezTo>
                  <a:cubicBezTo>
                    <a:pt x="0" y="422"/>
                    <a:pt x="130" y="517"/>
                    <a:pt x="290" y="517"/>
                  </a:cubicBezTo>
                  <a:cubicBezTo>
                    <a:pt x="419" y="517"/>
                    <a:pt x="549" y="422"/>
                    <a:pt x="549" y="259"/>
                  </a:cubicBezTo>
                  <a:cubicBezTo>
                    <a:pt x="549" y="98"/>
                    <a:pt x="419" y="0"/>
                    <a:pt x="29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6" name="Google Shape;4366;p55"/>
          <p:cNvGrpSpPr/>
          <p:nvPr/>
        </p:nvGrpSpPr>
        <p:grpSpPr>
          <a:xfrm>
            <a:off x="7061525" y="2083225"/>
            <a:ext cx="312850" cy="310450"/>
            <a:chOff x="7061525" y="2083225"/>
            <a:chExt cx="312850" cy="310450"/>
          </a:xfrm>
        </p:grpSpPr>
        <p:sp>
          <p:nvSpPr>
            <p:cNvPr id="4367" name="Google Shape;4367;p55"/>
            <p:cNvSpPr/>
            <p:nvPr/>
          </p:nvSpPr>
          <p:spPr>
            <a:xfrm>
              <a:off x="7061525" y="2083225"/>
              <a:ext cx="312850" cy="310450"/>
            </a:xfrm>
            <a:custGeom>
              <a:avLst/>
              <a:gdLst/>
              <a:ahLst/>
              <a:cxnLst/>
              <a:rect l="l" t="t" r="r" b="b"/>
              <a:pathLst>
                <a:path w="12514" h="12418" extrusionOk="0">
                  <a:moveTo>
                    <a:pt x="10961" y="484"/>
                  </a:moveTo>
                  <a:cubicBezTo>
                    <a:pt x="11026" y="484"/>
                    <a:pt x="11059" y="484"/>
                    <a:pt x="11059" y="518"/>
                  </a:cubicBezTo>
                  <a:lnTo>
                    <a:pt x="11931" y="1358"/>
                  </a:lnTo>
                  <a:cubicBezTo>
                    <a:pt x="11931" y="1390"/>
                    <a:pt x="11965" y="1423"/>
                    <a:pt x="11965" y="1454"/>
                  </a:cubicBezTo>
                  <a:cubicBezTo>
                    <a:pt x="11965" y="1488"/>
                    <a:pt x="11931" y="1519"/>
                    <a:pt x="11931" y="1553"/>
                  </a:cubicBezTo>
                  <a:lnTo>
                    <a:pt x="11318" y="2166"/>
                  </a:lnTo>
                  <a:lnTo>
                    <a:pt x="10283" y="1131"/>
                  </a:lnTo>
                  <a:lnTo>
                    <a:pt x="10896" y="518"/>
                  </a:lnTo>
                  <a:cubicBezTo>
                    <a:pt x="10896" y="484"/>
                    <a:pt x="10930" y="484"/>
                    <a:pt x="10961" y="484"/>
                  </a:cubicBezTo>
                  <a:close/>
                  <a:moveTo>
                    <a:pt x="9086" y="613"/>
                  </a:moveTo>
                  <a:lnTo>
                    <a:pt x="11835" y="3363"/>
                  </a:lnTo>
                  <a:lnTo>
                    <a:pt x="11318" y="3881"/>
                  </a:lnTo>
                  <a:lnTo>
                    <a:pt x="8568" y="1131"/>
                  </a:lnTo>
                  <a:lnTo>
                    <a:pt x="9086" y="613"/>
                  </a:lnTo>
                  <a:close/>
                  <a:moveTo>
                    <a:pt x="8731" y="1972"/>
                  </a:moveTo>
                  <a:lnTo>
                    <a:pt x="10444" y="3718"/>
                  </a:lnTo>
                  <a:lnTo>
                    <a:pt x="7598" y="6563"/>
                  </a:lnTo>
                  <a:lnTo>
                    <a:pt x="5886" y="4851"/>
                  </a:lnTo>
                  <a:lnTo>
                    <a:pt x="8731" y="1972"/>
                  </a:lnTo>
                  <a:close/>
                  <a:moveTo>
                    <a:pt x="10801" y="4041"/>
                  </a:moveTo>
                  <a:lnTo>
                    <a:pt x="10961" y="4235"/>
                  </a:lnTo>
                  <a:cubicBezTo>
                    <a:pt x="11059" y="4300"/>
                    <a:pt x="11189" y="4364"/>
                    <a:pt x="11318" y="4364"/>
                  </a:cubicBezTo>
                  <a:cubicBezTo>
                    <a:pt x="11284" y="4463"/>
                    <a:pt x="11220" y="4559"/>
                    <a:pt x="11124" y="4657"/>
                  </a:cubicBezTo>
                  <a:lnTo>
                    <a:pt x="8214" y="7567"/>
                  </a:lnTo>
                  <a:cubicBezTo>
                    <a:pt x="8020" y="7792"/>
                    <a:pt x="7727" y="7857"/>
                    <a:pt x="7469" y="7857"/>
                  </a:cubicBezTo>
                  <a:lnTo>
                    <a:pt x="7761" y="7533"/>
                  </a:lnTo>
                  <a:cubicBezTo>
                    <a:pt x="7921" y="7373"/>
                    <a:pt x="7986" y="7145"/>
                    <a:pt x="7890" y="6951"/>
                  </a:cubicBezTo>
                  <a:lnTo>
                    <a:pt x="10801" y="4041"/>
                  </a:lnTo>
                  <a:close/>
                  <a:moveTo>
                    <a:pt x="5303" y="4980"/>
                  </a:moveTo>
                  <a:cubicBezTo>
                    <a:pt x="5334" y="4980"/>
                    <a:pt x="5334" y="4980"/>
                    <a:pt x="5368" y="5011"/>
                  </a:cubicBezTo>
                  <a:lnTo>
                    <a:pt x="7438" y="7081"/>
                  </a:lnTo>
                  <a:cubicBezTo>
                    <a:pt x="7469" y="7114"/>
                    <a:pt x="7469" y="7179"/>
                    <a:pt x="7438" y="7210"/>
                  </a:cubicBezTo>
                  <a:lnTo>
                    <a:pt x="3881" y="10736"/>
                  </a:lnTo>
                  <a:cubicBezTo>
                    <a:pt x="3847" y="10767"/>
                    <a:pt x="3816" y="10767"/>
                    <a:pt x="3816" y="10767"/>
                  </a:cubicBezTo>
                  <a:cubicBezTo>
                    <a:pt x="3782" y="10767"/>
                    <a:pt x="3782" y="10767"/>
                    <a:pt x="3751" y="10736"/>
                  </a:cubicBezTo>
                  <a:lnTo>
                    <a:pt x="2360" y="9378"/>
                  </a:lnTo>
                  <a:lnTo>
                    <a:pt x="3234" y="8473"/>
                  </a:lnTo>
                  <a:cubicBezTo>
                    <a:pt x="3330" y="8374"/>
                    <a:pt x="3330" y="8245"/>
                    <a:pt x="3234" y="8149"/>
                  </a:cubicBezTo>
                  <a:cubicBezTo>
                    <a:pt x="3202" y="8100"/>
                    <a:pt x="3145" y="8075"/>
                    <a:pt x="3084" y="8075"/>
                  </a:cubicBezTo>
                  <a:cubicBezTo>
                    <a:pt x="3023" y="8075"/>
                    <a:pt x="2958" y="8100"/>
                    <a:pt x="2911" y="8149"/>
                  </a:cubicBezTo>
                  <a:lnTo>
                    <a:pt x="2005" y="9021"/>
                  </a:lnTo>
                  <a:lnTo>
                    <a:pt x="1682" y="8698"/>
                  </a:lnTo>
                  <a:cubicBezTo>
                    <a:pt x="1648" y="8667"/>
                    <a:pt x="1648" y="8602"/>
                    <a:pt x="1682" y="8568"/>
                  </a:cubicBezTo>
                  <a:lnTo>
                    <a:pt x="5239" y="5011"/>
                  </a:lnTo>
                  <a:cubicBezTo>
                    <a:pt x="5239" y="4980"/>
                    <a:pt x="5270" y="4980"/>
                    <a:pt x="5303" y="4980"/>
                  </a:cubicBezTo>
                  <a:close/>
                  <a:moveTo>
                    <a:pt x="1519" y="9184"/>
                  </a:moveTo>
                  <a:lnTo>
                    <a:pt x="3234" y="10930"/>
                  </a:lnTo>
                  <a:lnTo>
                    <a:pt x="3071" y="11090"/>
                  </a:lnTo>
                  <a:cubicBezTo>
                    <a:pt x="3040" y="11090"/>
                    <a:pt x="3006" y="11124"/>
                    <a:pt x="3006" y="11124"/>
                  </a:cubicBezTo>
                  <a:lnTo>
                    <a:pt x="2975" y="11124"/>
                  </a:lnTo>
                  <a:lnTo>
                    <a:pt x="1001" y="11577"/>
                  </a:lnTo>
                  <a:cubicBezTo>
                    <a:pt x="985" y="11585"/>
                    <a:pt x="969" y="11588"/>
                    <a:pt x="954" y="11588"/>
                  </a:cubicBezTo>
                  <a:cubicBezTo>
                    <a:pt x="907" y="11588"/>
                    <a:pt x="864" y="11553"/>
                    <a:pt x="841" y="11479"/>
                  </a:cubicBezTo>
                  <a:lnTo>
                    <a:pt x="841" y="11414"/>
                  </a:lnTo>
                  <a:lnTo>
                    <a:pt x="1325" y="9409"/>
                  </a:lnTo>
                  <a:cubicBezTo>
                    <a:pt x="1325" y="9409"/>
                    <a:pt x="1325" y="9378"/>
                    <a:pt x="1358" y="9344"/>
                  </a:cubicBezTo>
                  <a:lnTo>
                    <a:pt x="1519" y="9184"/>
                  </a:lnTo>
                  <a:close/>
                  <a:moveTo>
                    <a:pt x="10961" y="0"/>
                  </a:moveTo>
                  <a:cubicBezTo>
                    <a:pt x="10801" y="0"/>
                    <a:pt x="10671" y="65"/>
                    <a:pt x="10542" y="161"/>
                  </a:cubicBezTo>
                  <a:lnTo>
                    <a:pt x="9926" y="776"/>
                  </a:lnTo>
                  <a:lnTo>
                    <a:pt x="9409" y="259"/>
                  </a:lnTo>
                  <a:cubicBezTo>
                    <a:pt x="9313" y="194"/>
                    <a:pt x="9215" y="130"/>
                    <a:pt x="9086" y="130"/>
                  </a:cubicBezTo>
                  <a:cubicBezTo>
                    <a:pt x="8956" y="130"/>
                    <a:pt x="8827" y="194"/>
                    <a:pt x="8731" y="259"/>
                  </a:cubicBezTo>
                  <a:lnTo>
                    <a:pt x="8214" y="776"/>
                  </a:lnTo>
                  <a:cubicBezTo>
                    <a:pt x="8115" y="872"/>
                    <a:pt x="8084" y="1001"/>
                    <a:pt x="8084" y="1131"/>
                  </a:cubicBezTo>
                  <a:cubicBezTo>
                    <a:pt x="8084" y="1260"/>
                    <a:pt x="8115" y="1390"/>
                    <a:pt x="8214" y="1488"/>
                  </a:cubicBezTo>
                  <a:lnTo>
                    <a:pt x="8374" y="1648"/>
                  </a:lnTo>
                  <a:lnTo>
                    <a:pt x="5497" y="4527"/>
                  </a:lnTo>
                  <a:cubicBezTo>
                    <a:pt x="5436" y="4507"/>
                    <a:pt x="5367" y="4496"/>
                    <a:pt x="5297" y="4496"/>
                  </a:cubicBezTo>
                  <a:cubicBezTo>
                    <a:pt x="5148" y="4496"/>
                    <a:pt x="4993" y="4546"/>
                    <a:pt x="4882" y="4657"/>
                  </a:cubicBezTo>
                  <a:lnTo>
                    <a:pt x="1325" y="8214"/>
                  </a:lnTo>
                  <a:cubicBezTo>
                    <a:pt x="1164" y="8374"/>
                    <a:pt x="1131" y="8602"/>
                    <a:pt x="1195" y="8827"/>
                  </a:cubicBezTo>
                  <a:lnTo>
                    <a:pt x="1001" y="9021"/>
                  </a:lnTo>
                  <a:cubicBezTo>
                    <a:pt x="937" y="9086"/>
                    <a:pt x="872" y="9184"/>
                    <a:pt x="841" y="9313"/>
                  </a:cubicBezTo>
                  <a:lnTo>
                    <a:pt x="388" y="11318"/>
                  </a:lnTo>
                  <a:cubicBezTo>
                    <a:pt x="355" y="11414"/>
                    <a:pt x="355" y="11512"/>
                    <a:pt x="355" y="11608"/>
                  </a:cubicBezTo>
                  <a:cubicBezTo>
                    <a:pt x="388" y="11642"/>
                    <a:pt x="388" y="11673"/>
                    <a:pt x="388" y="11706"/>
                  </a:cubicBezTo>
                  <a:lnTo>
                    <a:pt x="96" y="11996"/>
                  </a:lnTo>
                  <a:cubicBezTo>
                    <a:pt x="0" y="12094"/>
                    <a:pt x="0" y="12255"/>
                    <a:pt x="96" y="12353"/>
                  </a:cubicBezTo>
                  <a:cubicBezTo>
                    <a:pt x="130" y="12384"/>
                    <a:pt x="194" y="12418"/>
                    <a:pt x="259" y="12418"/>
                  </a:cubicBezTo>
                  <a:cubicBezTo>
                    <a:pt x="324" y="12418"/>
                    <a:pt x="388" y="12384"/>
                    <a:pt x="419" y="12353"/>
                  </a:cubicBezTo>
                  <a:lnTo>
                    <a:pt x="743" y="12030"/>
                  </a:lnTo>
                  <a:cubicBezTo>
                    <a:pt x="807" y="12061"/>
                    <a:pt x="906" y="12094"/>
                    <a:pt x="970" y="12094"/>
                  </a:cubicBezTo>
                  <a:cubicBezTo>
                    <a:pt x="1035" y="12094"/>
                    <a:pt x="1066" y="12061"/>
                    <a:pt x="1131" y="12061"/>
                  </a:cubicBezTo>
                  <a:lnTo>
                    <a:pt x="3071" y="11608"/>
                  </a:lnTo>
                  <a:cubicBezTo>
                    <a:pt x="3200" y="11577"/>
                    <a:pt x="3330" y="11512"/>
                    <a:pt x="3428" y="11414"/>
                  </a:cubicBezTo>
                  <a:lnTo>
                    <a:pt x="3622" y="11220"/>
                  </a:lnTo>
                  <a:cubicBezTo>
                    <a:pt x="3687" y="11253"/>
                    <a:pt x="3751" y="11253"/>
                    <a:pt x="3816" y="11253"/>
                  </a:cubicBezTo>
                  <a:cubicBezTo>
                    <a:pt x="3976" y="11253"/>
                    <a:pt x="4106" y="11189"/>
                    <a:pt x="4204" y="11090"/>
                  </a:cubicBezTo>
                  <a:lnTo>
                    <a:pt x="7050" y="8245"/>
                  </a:lnTo>
                  <a:cubicBezTo>
                    <a:pt x="7210" y="8310"/>
                    <a:pt x="7404" y="8343"/>
                    <a:pt x="7567" y="8343"/>
                  </a:cubicBezTo>
                  <a:cubicBezTo>
                    <a:pt x="7921" y="8343"/>
                    <a:pt x="8278" y="8180"/>
                    <a:pt x="8568" y="7922"/>
                  </a:cubicBezTo>
                  <a:lnTo>
                    <a:pt x="11478" y="5011"/>
                  </a:lnTo>
                  <a:cubicBezTo>
                    <a:pt x="11737" y="4721"/>
                    <a:pt x="11900" y="4364"/>
                    <a:pt x="11900" y="3976"/>
                  </a:cubicBezTo>
                  <a:lnTo>
                    <a:pt x="12159" y="3718"/>
                  </a:lnTo>
                  <a:cubicBezTo>
                    <a:pt x="12353" y="3524"/>
                    <a:pt x="12353" y="3200"/>
                    <a:pt x="12159" y="3006"/>
                  </a:cubicBezTo>
                  <a:lnTo>
                    <a:pt x="11641" y="2523"/>
                  </a:lnTo>
                  <a:lnTo>
                    <a:pt x="12255" y="1907"/>
                  </a:lnTo>
                  <a:cubicBezTo>
                    <a:pt x="12513" y="1648"/>
                    <a:pt x="12513" y="1260"/>
                    <a:pt x="12255" y="1001"/>
                  </a:cubicBezTo>
                  <a:lnTo>
                    <a:pt x="11414" y="161"/>
                  </a:lnTo>
                  <a:cubicBezTo>
                    <a:pt x="11284" y="65"/>
                    <a:pt x="11155" y="0"/>
                    <a:pt x="1096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5"/>
            <p:cNvSpPr/>
            <p:nvPr/>
          </p:nvSpPr>
          <p:spPr>
            <a:xfrm>
              <a:off x="7151225" y="2265700"/>
              <a:ext cx="12950" cy="12350"/>
            </a:xfrm>
            <a:custGeom>
              <a:avLst/>
              <a:gdLst/>
              <a:ahLst/>
              <a:cxnLst/>
              <a:rect l="l" t="t" r="r" b="b"/>
              <a:pathLst>
                <a:path w="518" h="494" extrusionOk="0">
                  <a:moveTo>
                    <a:pt x="259" y="0"/>
                  </a:moveTo>
                  <a:cubicBezTo>
                    <a:pt x="203" y="0"/>
                    <a:pt x="146" y="25"/>
                    <a:pt x="99" y="74"/>
                  </a:cubicBezTo>
                  <a:cubicBezTo>
                    <a:pt x="0" y="170"/>
                    <a:pt x="0" y="299"/>
                    <a:pt x="99" y="397"/>
                  </a:cubicBezTo>
                  <a:cubicBezTo>
                    <a:pt x="130" y="462"/>
                    <a:pt x="194" y="493"/>
                    <a:pt x="259" y="493"/>
                  </a:cubicBezTo>
                  <a:cubicBezTo>
                    <a:pt x="324" y="493"/>
                    <a:pt x="388" y="462"/>
                    <a:pt x="422" y="397"/>
                  </a:cubicBezTo>
                  <a:cubicBezTo>
                    <a:pt x="518" y="299"/>
                    <a:pt x="518" y="170"/>
                    <a:pt x="422" y="74"/>
                  </a:cubicBezTo>
                  <a:cubicBezTo>
                    <a:pt x="373" y="25"/>
                    <a:pt x="316" y="0"/>
                    <a:pt x="2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9" name="Google Shape;4369;p55"/>
          <p:cNvGrpSpPr/>
          <p:nvPr/>
        </p:nvGrpSpPr>
        <p:grpSpPr>
          <a:xfrm>
            <a:off x="7043725" y="1636975"/>
            <a:ext cx="346800" cy="230400"/>
            <a:chOff x="7043725" y="1636975"/>
            <a:chExt cx="346800" cy="230400"/>
          </a:xfrm>
        </p:grpSpPr>
        <p:sp>
          <p:nvSpPr>
            <p:cNvPr id="4370" name="Google Shape;4370;p55"/>
            <p:cNvSpPr/>
            <p:nvPr/>
          </p:nvSpPr>
          <p:spPr>
            <a:xfrm>
              <a:off x="7043725" y="1636975"/>
              <a:ext cx="346800" cy="230400"/>
            </a:xfrm>
            <a:custGeom>
              <a:avLst/>
              <a:gdLst/>
              <a:ahLst/>
              <a:cxnLst/>
              <a:rect l="l" t="t" r="r" b="b"/>
              <a:pathLst>
                <a:path w="13872" h="9216" extrusionOk="0">
                  <a:moveTo>
                    <a:pt x="12773" y="1648"/>
                  </a:moveTo>
                  <a:lnTo>
                    <a:pt x="12773" y="2166"/>
                  </a:lnTo>
                  <a:lnTo>
                    <a:pt x="3040" y="2166"/>
                  </a:lnTo>
                  <a:lnTo>
                    <a:pt x="3040" y="1907"/>
                  </a:lnTo>
                  <a:cubicBezTo>
                    <a:pt x="3040" y="1747"/>
                    <a:pt x="3170" y="1648"/>
                    <a:pt x="3299" y="1648"/>
                  </a:cubicBezTo>
                  <a:close/>
                  <a:moveTo>
                    <a:pt x="4818" y="2717"/>
                  </a:moveTo>
                  <a:lnTo>
                    <a:pt x="4818" y="3265"/>
                  </a:lnTo>
                  <a:lnTo>
                    <a:pt x="3299" y="3265"/>
                  </a:lnTo>
                  <a:cubicBezTo>
                    <a:pt x="3170" y="3265"/>
                    <a:pt x="3040" y="3136"/>
                    <a:pt x="3040" y="2976"/>
                  </a:cubicBezTo>
                  <a:lnTo>
                    <a:pt x="3040" y="2717"/>
                  </a:lnTo>
                  <a:close/>
                  <a:moveTo>
                    <a:pt x="12773" y="2717"/>
                  </a:moveTo>
                  <a:lnTo>
                    <a:pt x="12773" y="3265"/>
                  </a:lnTo>
                  <a:lnTo>
                    <a:pt x="6564" y="3265"/>
                  </a:lnTo>
                  <a:lnTo>
                    <a:pt x="6564" y="2717"/>
                  </a:lnTo>
                  <a:close/>
                  <a:moveTo>
                    <a:pt x="6046" y="2717"/>
                  </a:moveTo>
                  <a:lnTo>
                    <a:pt x="6046" y="3912"/>
                  </a:lnTo>
                  <a:lnTo>
                    <a:pt x="5821" y="3816"/>
                  </a:lnTo>
                  <a:cubicBezTo>
                    <a:pt x="5772" y="3799"/>
                    <a:pt x="5732" y="3791"/>
                    <a:pt x="5695" y="3791"/>
                  </a:cubicBezTo>
                  <a:cubicBezTo>
                    <a:pt x="5658" y="3791"/>
                    <a:pt x="5626" y="3799"/>
                    <a:pt x="5594" y="3816"/>
                  </a:cubicBezTo>
                  <a:lnTo>
                    <a:pt x="5369" y="3912"/>
                  </a:lnTo>
                  <a:lnTo>
                    <a:pt x="5369" y="2717"/>
                  </a:lnTo>
                  <a:close/>
                  <a:moveTo>
                    <a:pt x="13065" y="549"/>
                  </a:moveTo>
                  <a:cubicBezTo>
                    <a:pt x="13194" y="549"/>
                    <a:pt x="13324" y="678"/>
                    <a:pt x="13324" y="808"/>
                  </a:cubicBezTo>
                  <a:cubicBezTo>
                    <a:pt x="13324" y="971"/>
                    <a:pt x="13194" y="1100"/>
                    <a:pt x="13065" y="1100"/>
                  </a:cubicBezTo>
                  <a:lnTo>
                    <a:pt x="3299" y="1100"/>
                  </a:lnTo>
                  <a:cubicBezTo>
                    <a:pt x="2877" y="1100"/>
                    <a:pt x="2489" y="1454"/>
                    <a:pt x="2489" y="1907"/>
                  </a:cubicBezTo>
                  <a:lnTo>
                    <a:pt x="2489" y="2976"/>
                  </a:lnTo>
                  <a:cubicBezTo>
                    <a:pt x="2489" y="3428"/>
                    <a:pt x="2877" y="3783"/>
                    <a:pt x="3299" y="3783"/>
                  </a:cubicBezTo>
                  <a:lnTo>
                    <a:pt x="4818" y="3783"/>
                  </a:lnTo>
                  <a:lnTo>
                    <a:pt x="4818" y="4334"/>
                  </a:lnTo>
                  <a:lnTo>
                    <a:pt x="3299" y="4334"/>
                  </a:lnTo>
                  <a:cubicBezTo>
                    <a:pt x="2554" y="4334"/>
                    <a:pt x="1972" y="3718"/>
                    <a:pt x="1972" y="2976"/>
                  </a:cubicBezTo>
                  <a:lnTo>
                    <a:pt x="1972" y="1907"/>
                  </a:lnTo>
                  <a:cubicBezTo>
                    <a:pt x="1972" y="1165"/>
                    <a:pt x="2554" y="549"/>
                    <a:pt x="3299" y="549"/>
                  </a:cubicBezTo>
                  <a:close/>
                  <a:moveTo>
                    <a:pt x="13065" y="3783"/>
                  </a:moveTo>
                  <a:cubicBezTo>
                    <a:pt x="13194" y="3783"/>
                    <a:pt x="13324" y="3912"/>
                    <a:pt x="13324" y="4075"/>
                  </a:cubicBezTo>
                  <a:cubicBezTo>
                    <a:pt x="13324" y="4204"/>
                    <a:pt x="13194" y="4334"/>
                    <a:pt x="13065" y="4334"/>
                  </a:cubicBezTo>
                  <a:lnTo>
                    <a:pt x="6564" y="4334"/>
                  </a:lnTo>
                  <a:lnTo>
                    <a:pt x="6564" y="3783"/>
                  </a:lnTo>
                  <a:close/>
                  <a:moveTo>
                    <a:pt x="3395" y="7050"/>
                  </a:moveTo>
                  <a:lnTo>
                    <a:pt x="3395" y="7598"/>
                  </a:lnTo>
                  <a:lnTo>
                    <a:pt x="1907" y="7598"/>
                  </a:lnTo>
                  <a:cubicBezTo>
                    <a:pt x="1747" y="7598"/>
                    <a:pt x="1649" y="7469"/>
                    <a:pt x="1649" y="7309"/>
                  </a:cubicBezTo>
                  <a:lnTo>
                    <a:pt x="1649" y="7050"/>
                  </a:lnTo>
                  <a:close/>
                  <a:moveTo>
                    <a:pt x="11383" y="7050"/>
                  </a:moveTo>
                  <a:lnTo>
                    <a:pt x="11383" y="7598"/>
                  </a:lnTo>
                  <a:lnTo>
                    <a:pt x="5175" y="7598"/>
                  </a:lnTo>
                  <a:lnTo>
                    <a:pt x="5175" y="7050"/>
                  </a:lnTo>
                  <a:close/>
                  <a:moveTo>
                    <a:pt x="4624" y="7050"/>
                  </a:moveTo>
                  <a:lnTo>
                    <a:pt x="4624" y="8245"/>
                  </a:lnTo>
                  <a:lnTo>
                    <a:pt x="4399" y="8149"/>
                  </a:lnTo>
                  <a:cubicBezTo>
                    <a:pt x="4366" y="8133"/>
                    <a:pt x="4326" y="8124"/>
                    <a:pt x="4285" y="8124"/>
                  </a:cubicBezTo>
                  <a:cubicBezTo>
                    <a:pt x="4244" y="8124"/>
                    <a:pt x="4203" y="8133"/>
                    <a:pt x="4171" y="8149"/>
                  </a:cubicBezTo>
                  <a:lnTo>
                    <a:pt x="3946" y="8245"/>
                  </a:lnTo>
                  <a:lnTo>
                    <a:pt x="3946" y="7050"/>
                  </a:lnTo>
                  <a:close/>
                  <a:moveTo>
                    <a:pt x="11642" y="4882"/>
                  </a:moveTo>
                  <a:cubicBezTo>
                    <a:pt x="11802" y="4882"/>
                    <a:pt x="11901" y="5011"/>
                    <a:pt x="11901" y="5141"/>
                  </a:cubicBezTo>
                  <a:cubicBezTo>
                    <a:pt x="11901" y="5304"/>
                    <a:pt x="11802" y="5433"/>
                    <a:pt x="11642" y="5433"/>
                  </a:cubicBezTo>
                  <a:lnTo>
                    <a:pt x="7987" y="5433"/>
                  </a:lnTo>
                  <a:cubicBezTo>
                    <a:pt x="7857" y="5433"/>
                    <a:pt x="7728" y="5529"/>
                    <a:pt x="7728" y="5692"/>
                  </a:cubicBezTo>
                  <a:cubicBezTo>
                    <a:pt x="7728" y="5852"/>
                    <a:pt x="7857" y="5951"/>
                    <a:pt x="7987" y="5951"/>
                  </a:cubicBezTo>
                  <a:lnTo>
                    <a:pt x="11383" y="5951"/>
                  </a:lnTo>
                  <a:lnTo>
                    <a:pt x="11383" y="6499"/>
                  </a:lnTo>
                  <a:lnTo>
                    <a:pt x="1649" y="6499"/>
                  </a:lnTo>
                  <a:lnTo>
                    <a:pt x="1649" y="6240"/>
                  </a:lnTo>
                  <a:cubicBezTo>
                    <a:pt x="1649" y="6080"/>
                    <a:pt x="1747" y="5951"/>
                    <a:pt x="1907" y="5951"/>
                  </a:cubicBezTo>
                  <a:lnTo>
                    <a:pt x="5563" y="5951"/>
                  </a:lnTo>
                  <a:cubicBezTo>
                    <a:pt x="5723" y="5951"/>
                    <a:pt x="5821" y="5852"/>
                    <a:pt x="5821" y="5692"/>
                  </a:cubicBezTo>
                  <a:cubicBezTo>
                    <a:pt x="5821" y="5529"/>
                    <a:pt x="5723" y="5433"/>
                    <a:pt x="5563" y="5433"/>
                  </a:cubicBezTo>
                  <a:lnTo>
                    <a:pt x="1907" y="5433"/>
                  </a:lnTo>
                  <a:cubicBezTo>
                    <a:pt x="1455" y="5433"/>
                    <a:pt x="1100" y="5788"/>
                    <a:pt x="1100" y="6240"/>
                  </a:cubicBezTo>
                  <a:lnTo>
                    <a:pt x="1100" y="7309"/>
                  </a:lnTo>
                  <a:cubicBezTo>
                    <a:pt x="1100" y="7761"/>
                    <a:pt x="1455" y="8116"/>
                    <a:pt x="1907" y="8116"/>
                  </a:cubicBezTo>
                  <a:lnTo>
                    <a:pt x="3395" y="8116"/>
                  </a:lnTo>
                  <a:lnTo>
                    <a:pt x="3395" y="8667"/>
                  </a:lnTo>
                  <a:lnTo>
                    <a:pt x="1907" y="8667"/>
                  </a:lnTo>
                  <a:cubicBezTo>
                    <a:pt x="1165" y="8667"/>
                    <a:pt x="549" y="8051"/>
                    <a:pt x="549" y="7309"/>
                  </a:cubicBezTo>
                  <a:lnTo>
                    <a:pt x="549" y="6240"/>
                  </a:lnTo>
                  <a:cubicBezTo>
                    <a:pt x="549" y="5498"/>
                    <a:pt x="1165" y="4882"/>
                    <a:pt x="1907" y="4882"/>
                  </a:cubicBezTo>
                  <a:close/>
                  <a:moveTo>
                    <a:pt x="11642" y="8116"/>
                  </a:moveTo>
                  <a:cubicBezTo>
                    <a:pt x="11802" y="8116"/>
                    <a:pt x="11901" y="8245"/>
                    <a:pt x="11901" y="8408"/>
                  </a:cubicBezTo>
                  <a:cubicBezTo>
                    <a:pt x="11901" y="8537"/>
                    <a:pt x="11802" y="8667"/>
                    <a:pt x="11642" y="8667"/>
                  </a:cubicBezTo>
                  <a:lnTo>
                    <a:pt x="5175" y="8667"/>
                  </a:lnTo>
                  <a:lnTo>
                    <a:pt x="5175" y="8116"/>
                  </a:lnTo>
                  <a:close/>
                  <a:moveTo>
                    <a:pt x="3299" y="1"/>
                  </a:moveTo>
                  <a:cubicBezTo>
                    <a:pt x="2264" y="1"/>
                    <a:pt x="1424" y="872"/>
                    <a:pt x="1424" y="1907"/>
                  </a:cubicBezTo>
                  <a:lnTo>
                    <a:pt x="1424" y="2976"/>
                  </a:lnTo>
                  <a:cubicBezTo>
                    <a:pt x="1424" y="3524"/>
                    <a:pt x="1649" y="4010"/>
                    <a:pt x="2006" y="4334"/>
                  </a:cubicBezTo>
                  <a:lnTo>
                    <a:pt x="1907" y="4334"/>
                  </a:lnTo>
                  <a:cubicBezTo>
                    <a:pt x="873" y="4334"/>
                    <a:pt x="1" y="5174"/>
                    <a:pt x="1" y="6240"/>
                  </a:cubicBezTo>
                  <a:lnTo>
                    <a:pt x="1" y="7309"/>
                  </a:lnTo>
                  <a:cubicBezTo>
                    <a:pt x="1" y="8374"/>
                    <a:pt x="873" y="9215"/>
                    <a:pt x="1907" y="9215"/>
                  </a:cubicBezTo>
                  <a:lnTo>
                    <a:pt x="11642" y="9215"/>
                  </a:lnTo>
                  <a:cubicBezTo>
                    <a:pt x="12095" y="9215"/>
                    <a:pt x="12449" y="8861"/>
                    <a:pt x="12449" y="8408"/>
                  </a:cubicBezTo>
                  <a:cubicBezTo>
                    <a:pt x="12449" y="8051"/>
                    <a:pt x="12224" y="7728"/>
                    <a:pt x="11901" y="7632"/>
                  </a:cubicBezTo>
                  <a:lnTo>
                    <a:pt x="11901" y="5917"/>
                  </a:lnTo>
                  <a:cubicBezTo>
                    <a:pt x="12224" y="5821"/>
                    <a:pt x="12449" y="5498"/>
                    <a:pt x="12449" y="5141"/>
                  </a:cubicBezTo>
                  <a:cubicBezTo>
                    <a:pt x="12449" y="5045"/>
                    <a:pt x="12449" y="4980"/>
                    <a:pt x="12418" y="4882"/>
                  </a:cubicBezTo>
                  <a:lnTo>
                    <a:pt x="13065" y="4882"/>
                  </a:lnTo>
                  <a:cubicBezTo>
                    <a:pt x="13484" y="4882"/>
                    <a:pt x="13872" y="4528"/>
                    <a:pt x="13872" y="4075"/>
                  </a:cubicBezTo>
                  <a:cubicBezTo>
                    <a:pt x="13872" y="3718"/>
                    <a:pt x="13647" y="3428"/>
                    <a:pt x="13324" y="3299"/>
                  </a:cubicBezTo>
                  <a:lnTo>
                    <a:pt x="13324" y="1584"/>
                  </a:lnTo>
                  <a:cubicBezTo>
                    <a:pt x="13647" y="1488"/>
                    <a:pt x="13872" y="1165"/>
                    <a:pt x="13872" y="808"/>
                  </a:cubicBezTo>
                  <a:cubicBezTo>
                    <a:pt x="13872" y="389"/>
                    <a:pt x="13484" y="1"/>
                    <a:pt x="1306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5"/>
            <p:cNvSpPr/>
            <p:nvPr/>
          </p:nvSpPr>
          <p:spPr>
            <a:xfrm>
              <a:off x="7206200" y="1772800"/>
              <a:ext cx="13800" cy="12950"/>
            </a:xfrm>
            <a:custGeom>
              <a:avLst/>
              <a:gdLst/>
              <a:ahLst/>
              <a:cxnLst/>
              <a:rect l="l" t="t" r="r" b="b"/>
              <a:pathLst>
                <a:path w="552" h="518" extrusionOk="0">
                  <a:moveTo>
                    <a:pt x="293" y="0"/>
                  </a:moveTo>
                  <a:cubicBezTo>
                    <a:pt x="130" y="0"/>
                    <a:pt x="0" y="96"/>
                    <a:pt x="0" y="259"/>
                  </a:cubicBezTo>
                  <a:cubicBezTo>
                    <a:pt x="0" y="419"/>
                    <a:pt x="130" y="518"/>
                    <a:pt x="293" y="518"/>
                  </a:cubicBezTo>
                  <a:cubicBezTo>
                    <a:pt x="422" y="518"/>
                    <a:pt x="551" y="419"/>
                    <a:pt x="551" y="259"/>
                  </a:cubicBezTo>
                  <a:cubicBezTo>
                    <a:pt x="551" y="96"/>
                    <a:pt x="422" y="0"/>
                    <a:pt x="2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2" name="Google Shape;4372;p55"/>
          <p:cNvGrpSpPr/>
          <p:nvPr/>
        </p:nvGrpSpPr>
        <p:grpSpPr>
          <a:xfrm>
            <a:off x="7819825" y="1566625"/>
            <a:ext cx="278100" cy="371100"/>
            <a:chOff x="7819825" y="1566625"/>
            <a:chExt cx="278100" cy="371100"/>
          </a:xfrm>
        </p:grpSpPr>
        <p:sp>
          <p:nvSpPr>
            <p:cNvPr id="4373" name="Google Shape;4373;p55"/>
            <p:cNvSpPr/>
            <p:nvPr/>
          </p:nvSpPr>
          <p:spPr>
            <a:xfrm>
              <a:off x="7980650" y="1725900"/>
              <a:ext cx="14575" cy="14575"/>
            </a:xfrm>
            <a:custGeom>
              <a:avLst/>
              <a:gdLst/>
              <a:ahLst/>
              <a:cxnLst/>
              <a:rect l="l" t="t" r="r" b="b"/>
              <a:pathLst>
                <a:path w="583" h="583" extrusionOk="0">
                  <a:moveTo>
                    <a:pt x="293" y="1"/>
                  </a:moveTo>
                  <a:cubicBezTo>
                    <a:pt x="130" y="1"/>
                    <a:pt x="1" y="130"/>
                    <a:pt x="1" y="290"/>
                  </a:cubicBezTo>
                  <a:cubicBezTo>
                    <a:pt x="1" y="453"/>
                    <a:pt x="130" y="583"/>
                    <a:pt x="293" y="583"/>
                  </a:cubicBezTo>
                  <a:cubicBezTo>
                    <a:pt x="453" y="583"/>
                    <a:pt x="583" y="453"/>
                    <a:pt x="583" y="290"/>
                  </a:cubicBezTo>
                  <a:cubicBezTo>
                    <a:pt x="583" y="130"/>
                    <a:pt x="453" y="1"/>
                    <a:pt x="29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5"/>
            <p:cNvSpPr/>
            <p:nvPr/>
          </p:nvSpPr>
          <p:spPr>
            <a:xfrm>
              <a:off x="7922450" y="1725900"/>
              <a:ext cx="14575" cy="14575"/>
            </a:xfrm>
            <a:custGeom>
              <a:avLst/>
              <a:gdLst/>
              <a:ahLst/>
              <a:cxnLst/>
              <a:rect l="l" t="t" r="r" b="b"/>
              <a:pathLst>
                <a:path w="583" h="583" extrusionOk="0">
                  <a:moveTo>
                    <a:pt x="293" y="1"/>
                  </a:moveTo>
                  <a:cubicBezTo>
                    <a:pt x="130" y="1"/>
                    <a:pt x="0" y="130"/>
                    <a:pt x="0" y="290"/>
                  </a:cubicBezTo>
                  <a:cubicBezTo>
                    <a:pt x="0" y="453"/>
                    <a:pt x="130" y="583"/>
                    <a:pt x="293" y="583"/>
                  </a:cubicBezTo>
                  <a:cubicBezTo>
                    <a:pt x="453" y="583"/>
                    <a:pt x="583" y="453"/>
                    <a:pt x="583" y="290"/>
                  </a:cubicBezTo>
                  <a:cubicBezTo>
                    <a:pt x="583" y="130"/>
                    <a:pt x="453" y="1"/>
                    <a:pt x="29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5"/>
            <p:cNvSpPr/>
            <p:nvPr/>
          </p:nvSpPr>
          <p:spPr>
            <a:xfrm>
              <a:off x="7933000" y="1752375"/>
              <a:ext cx="51750" cy="22050"/>
            </a:xfrm>
            <a:custGeom>
              <a:avLst/>
              <a:gdLst/>
              <a:ahLst/>
              <a:cxnLst/>
              <a:rect l="l" t="t" r="r" b="b"/>
              <a:pathLst>
                <a:path w="2070" h="882" extrusionOk="0">
                  <a:moveTo>
                    <a:pt x="307" y="0"/>
                  </a:moveTo>
                  <a:cubicBezTo>
                    <a:pt x="234" y="0"/>
                    <a:pt x="161" y="24"/>
                    <a:pt x="96" y="72"/>
                  </a:cubicBezTo>
                  <a:cubicBezTo>
                    <a:pt x="0" y="201"/>
                    <a:pt x="0" y="364"/>
                    <a:pt x="96" y="494"/>
                  </a:cubicBezTo>
                  <a:cubicBezTo>
                    <a:pt x="355" y="719"/>
                    <a:pt x="678" y="882"/>
                    <a:pt x="1035" y="882"/>
                  </a:cubicBezTo>
                  <a:cubicBezTo>
                    <a:pt x="1389" y="882"/>
                    <a:pt x="1713" y="719"/>
                    <a:pt x="1971" y="494"/>
                  </a:cubicBezTo>
                  <a:cubicBezTo>
                    <a:pt x="2070" y="364"/>
                    <a:pt x="2070" y="201"/>
                    <a:pt x="1971" y="72"/>
                  </a:cubicBezTo>
                  <a:cubicBezTo>
                    <a:pt x="1907" y="24"/>
                    <a:pt x="1834" y="0"/>
                    <a:pt x="1762" y="0"/>
                  </a:cubicBezTo>
                  <a:cubicBezTo>
                    <a:pt x="1689" y="0"/>
                    <a:pt x="1617" y="24"/>
                    <a:pt x="1552" y="72"/>
                  </a:cubicBezTo>
                  <a:cubicBezTo>
                    <a:pt x="1423" y="201"/>
                    <a:pt x="1229" y="300"/>
                    <a:pt x="1035" y="300"/>
                  </a:cubicBezTo>
                  <a:cubicBezTo>
                    <a:pt x="841" y="300"/>
                    <a:pt x="647" y="201"/>
                    <a:pt x="518" y="72"/>
                  </a:cubicBezTo>
                  <a:cubicBezTo>
                    <a:pt x="453" y="24"/>
                    <a:pt x="380" y="0"/>
                    <a:pt x="30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5"/>
            <p:cNvSpPr/>
            <p:nvPr/>
          </p:nvSpPr>
          <p:spPr>
            <a:xfrm>
              <a:off x="7916825" y="1653925"/>
              <a:ext cx="14575" cy="14575"/>
            </a:xfrm>
            <a:custGeom>
              <a:avLst/>
              <a:gdLst/>
              <a:ahLst/>
              <a:cxnLst/>
              <a:rect l="l" t="t" r="r" b="b"/>
              <a:pathLst>
                <a:path w="583" h="583" extrusionOk="0">
                  <a:moveTo>
                    <a:pt x="290" y="0"/>
                  </a:moveTo>
                  <a:cubicBezTo>
                    <a:pt x="130" y="0"/>
                    <a:pt x="0" y="130"/>
                    <a:pt x="0" y="293"/>
                  </a:cubicBezTo>
                  <a:cubicBezTo>
                    <a:pt x="0" y="453"/>
                    <a:pt x="130" y="582"/>
                    <a:pt x="290" y="582"/>
                  </a:cubicBezTo>
                  <a:cubicBezTo>
                    <a:pt x="453" y="582"/>
                    <a:pt x="582" y="453"/>
                    <a:pt x="582" y="293"/>
                  </a:cubicBezTo>
                  <a:cubicBezTo>
                    <a:pt x="582" y="130"/>
                    <a:pt x="453" y="0"/>
                    <a:pt x="29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5"/>
            <p:cNvSpPr/>
            <p:nvPr/>
          </p:nvSpPr>
          <p:spPr>
            <a:xfrm>
              <a:off x="7819825" y="1566625"/>
              <a:ext cx="278100" cy="371100"/>
            </a:xfrm>
            <a:custGeom>
              <a:avLst/>
              <a:gdLst/>
              <a:ahLst/>
              <a:cxnLst/>
              <a:rect l="l" t="t" r="r" b="b"/>
              <a:pathLst>
                <a:path w="11124" h="14844" extrusionOk="0">
                  <a:moveTo>
                    <a:pt x="5562" y="582"/>
                  </a:moveTo>
                  <a:cubicBezTo>
                    <a:pt x="7792" y="582"/>
                    <a:pt x="9603" y="2427"/>
                    <a:pt x="9603" y="4656"/>
                  </a:cubicBezTo>
                  <a:lnTo>
                    <a:pt x="9603" y="4949"/>
                  </a:lnTo>
                  <a:lnTo>
                    <a:pt x="9313" y="4949"/>
                  </a:lnTo>
                  <a:cubicBezTo>
                    <a:pt x="8245" y="4949"/>
                    <a:pt x="7274" y="4333"/>
                    <a:pt x="6985" y="3492"/>
                  </a:cubicBezTo>
                  <a:cubicBezTo>
                    <a:pt x="6951" y="3397"/>
                    <a:pt x="6855" y="3298"/>
                    <a:pt x="6757" y="3298"/>
                  </a:cubicBezTo>
                  <a:cubicBezTo>
                    <a:pt x="6735" y="3293"/>
                    <a:pt x="6714" y="3290"/>
                    <a:pt x="6693" y="3290"/>
                  </a:cubicBezTo>
                  <a:cubicBezTo>
                    <a:pt x="6596" y="3290"/>
                    <a:pt x="6521" y="3348"/>
                    <a:pt x="6467" y="3428"/>
                  </a:cubicBezTo>
                  <a:cubicBezTo>
                    <a:pt x="5950" y="4302"/>
                    <a:pt x="3976" y="4949"/>
                    <a:pt x="1811" y="4949"/>
                  </a:cubicBezTo>
                  <a:lnTo>
                    <a:pt x="1519" y="4949"/>
                  </a:lnTo>
                  <a:lnTo>
                    <a:pt x="1519" y="4656"/>
                  </a:lnTo>
                  <a:lnTo>
                    <a:pt x="1519" y="4367"/>
                  </a:lnTo>
                  <a:cubicBezTo>
                    <a:pt x="1940" y="4367"/>
                    <a:pt x="2424" y="4333"/>
                    <a:pt x="2910" y="4302"/>
                  </a:cubicBezTo>
                  <a:cubicBezTo>
                    <a:pt x="3071" y="4268"/>
                    <a:pt x="3200" y="4139"/>
                    <a:pt x="3169" y="3979"/>
                  </a:cubicBezTo>
                  <a:cubicBezTo>
                    <a:pt x="3169" y="3816"/>
                    <a:pt x="3006" y="3720"/>
                    <a:pt x="2846" y="3720"/>
                  </a:cubicBezTo>
                  <a:cubicBezTo>
                    <a:pt x="2424" y="3751"/>
                    <a:pt x="2005" y="3785"/>
                    <a:pt x="1617" y="3785"/>
                  </a:cubicBezTo>
                  <a:cubicBezTo>
                    <a:pt x="2005" y="1974"/>
                    <a:pt x="3622" y="582"/>
                    <a:pt x="5562" y="582"/>
                  </a:cubicBezTo>
                  <a:close/>
                  <a:moveTo>
                    <a:pt x="1552" y="6954"/>
                  </a:moveTo>
                  <a:cubicBezTo>
                    <a:pt x="1682" y="7859"/>
                    <a:pt x="2101" y="8666"/>
                    <a:pt x="2747" y="9282"/>
                  </a:cubicBezTo>
                  <a:lnTo>
                    <a:pt x="2393" y="9282"/>
                  </a:lnTo>
                  <a:cubicBezTo>
                    <a:pt x="2036" y="9282"/>
                    <a:pt x="1746" y="9476"/>
                    <a:pt x="1583" y="9766"/>
                  </a:cubicBezTo>
                  <a:cubicBezTo>
                    <a:pt x="1001" y="9572"/>
                    <a:pt x="742" y="9248"/>
                    <a:pt x="647" y="9054"/>
                  </a:cubicBezTo>
                  <a:cubicBezTo>
                    <a:pt x="1260" y="8376"/>
                    <a:pt x="1454" y="7631"/>
                    <a:pt x="1488" y="6954"/>
                  </a:cubicBezTo>
                  <a:close/>
                  <a:moveTo>
                    <a:pt x="9636" y="6954"/>
                  </a:moveTo>
                  <a:cubicBezTo>
                    <a:pt x="9667" y="7631"/>
                    <a:pt x="9861" y="8376"/>
                    <a:pt x="10477" y="9054"/>
                  </a:cubicBezTo>
                  <a:cubicBezTo>
                    <a:pt x="10379" y="9248"/>
                    <a:pt x="10120" y="9572"/>
                    <a:pt x="9538" y="9766"/>
                  </a:cubicBezTo>
                  <a:cubicBezTo>
                    <a:pt x="9409" y="9476"/>
                    <a:pt x="9085" y="9282"/>
                    <a:pt x="8762" y="9282"/>
                  </a:cubicBezTo>
                  <a:lnTo>
                    <a:pt x="8374" y="9282"/>
                  </a:lnTo>
                  <a:cubicBezTo>
                    <a:pt x="9021" y="8666"/>
                    <a:pt x="9442" y="7859"/>
                    <a:pt x="9572" y="6954"/>
                  </a:cubicBezTo>
                  <a:close/>
                  <a:moveTo>
                    <a:pt x="6661" y="4108"/>
                  </a:moveTo>
                  <a:cubicBezTo>
                    <a:pt x="7145" y="4949"/>
                    <a:pt x="8180" y="5497"/>
                    <a:pt x="9313" y="5497"/>
                  </a:cubicBezTo>
                  <a:lnTo>
                    <a:pt x="9473" y="5497"/>
                  </a:lnTo>
                  <a:cubicBezTo>
                    <a:pt x="9701" y="5497"/>
                    <a:pt x="9895" y="5725"/>
                    <a:pt x="9895" y="5950"/>
                  </a:cubicBezTo>
                  <a:cubicBezTo>
                    <a:pt x="9895" y="6178"/>
                    <a:pt x="9701" y="6372"/>
                    <a:pt x="9473" y="6372"/>
                  </a:cubicBezTo>
                  <a:lnTo>
                    <a:pt x="9313" y="6372"/>
                  </a:lnTo>
                  <a:cubicBezTo>
                    <a:pt x="9150" y="6372"/>
                    <a:pt x="9021" y="6501"/>
                    <a:pt x="9021" y="6661"/>
                  </a:cubicBezTo>
                  <a:cubicBezTo>
                    <a:pt x="8891" y="8441"/>
                    <a:pt x="7373" y="9864"/>
                    <a:pt x="5562" y="9864"/>
                  </a:cubicBezTo>
                  <a:cubicBezTo>
                    <a:pt x="3751" y="9864"/>
                    <a:pt x="2230" y="8441"/>
                    <a:pt x="2101" y="6661"/>
                  </a:cubicBezTo>
                  <a:cubicBezTo>
                    <a:pt x="2101" y="6501"/>
                    <a:pt x="1971" y="6372"/>
                    <a:pt x="1811" y="6372"/>
                  </a:cubicBezTo>
                  <a:lnTo>
                    <a:pt x="1648" y="6372"/>
                  </a:lnTo>
                  <a:cubicBezTo>
                    <a:pt x="1423" y="6372"/>
                    <a:pt x="1229" y="6178"/>
                    <a:pt x="1229" y="5950"/>
                  </a:cubicBezTo>
                  <a:cubicBezTo>
                    <a:pt x="1229" y="5725"/>
                    <a:pt x="1423" y="5497"/>
                    <a:pt x="1648" y="5497"/>
                  </a:cubicBezTo>
                  <a:lnTo>
                    <a:pt x="1811" y="5497"/>
                  </a:lnTo>
                  <a:cubicBezTo>
                    <a:pt x="3911" y="5497"/>
                    <a:pt x="5787" y="4980"/>
                    <a:pt x="6661" y="4108"/>
                  </a:cubicBezTo>
                  <a:close/>
                  <a:moveTo>
                    <a:pt x="4462" y="10283"/>
                  </a:moveTo>
                  <a:cubicBezTo>
                    <a:pt x="4721" y="10348"/>
                    <a:pt x="4946" y="10412"/>
                    <a:pt x="5205" y="10412"/>
                  </a:cubicBezTo>
                  <a:lnTo>
                    <a:pt x="4592" y="10930"/>
                  </a:lnTo>
                  <a:lnTo>
                    <a:pt x="4235" y="10348"/>
                  </a:lnTo>
                  <a:cubicBezTo>
                    <a:pt x="4333" y="10317"/>
                    <a:pt x="4398" y="10317"/>
                    <a:pt x="4462" y="10283"/>
                  </a:cubicBezTo>
                  <a:close/>
                  <a:moveTo>
                    <a:pt x="6661" y="10283"/>
                  </a:moveTo>
                  <a:cubicBezTo>
                    <a:pt x="6726" y="10317"/>
                    <a:pt x="6791" y="10317"/>
                    <a:pt x="6886" y="10348"/>
                  </a:cubicBezTo>
                  <a:lnTo>
                    <a:pt x="6532" y="10930"/>
                  </a:lnTo>
                  <a:lnTo>
                    <a:pt x="5916" y="10412"/>
                  </a:lnTo>
                  <a:cubicBezTo>
                    <a:pt x="6175" y="10412"/>
                    <a:pt x="6403" y="10348"/>
                    <a:pt x="6661" y="10283"/>
                  </a:cubicBezTo>
                  <a:close/>
                  <a:moveTo>
                    <a:pt x="3492" y="9864"/>
                  </a:moveTo>
                  <a:cubicBezTo>
                    <a:pt x="3557" y="9895"/>
                    <a:pt x="3588" y="9929"/>
                    <a:pt x="3653" y="9960"/>
                  </a:cubicBezTo>
                  <a:cubicBezTo>
                    <a:pt x="3071" y="10187"/>
                    <a:pt x="2553" y="10575"/>
                    <a:pt x="2101" y="10994"/>
                  </a:cubicBezTo>
                  <a:lnTo>
                    <a:pt x="2101" y="10154"/>
                  </a:lnTo>
                  <a:cubicBezTo>
                    <a:pt x="2101" y="9993"/>
                    <a:pt x="2230" y="9864"/>
                    <a:pt x="2393" y="9864"/>
                  </a:cubicBezTo>
                  <a:close/>
                  <a:moveTo>
                    <a:pt x="8762" y="9864"/>
                  </a:moveTo>
                  <a:cubicBezTo>
                    <a:pt x="8891" y="9864"/>
                    <a:pt x="9021" y="9993"/>
                    <a:pt x="9021" y="10154"/>
                  </a:cubicBezTo>
                  <a:lnTo>
                    <a:pt x="9021" y="10994"/>
                  </a:lnTo>
                  <a:cubicBezTo>
                    <a:pt x="8602" y="10575"/>
                    <a:pt x="8051" y="10187"/>
                    <a:pt x="7469" y="9960"/>
                  </a:cubicBezTo>
                  <a:cubicBezTo>
                    <a:pt x="7533" y="9929"/>
                    <a:pt x="7598" y="9895"/>
                    <a:pt x="7631" y="9864"/>
                  </a:cubicBezTo>
                  <a:close/>
                  <a:moveTo>
                    <a:pt x="5562" y="10865"/>
                  </a:moveTo>
                  <a:lnTo>
                    <a:pt x="5981" y="11222"/>
                  </a:lnTo>
                  <a:lnTo>
                    <a:pt x="5756" y="11447"/>
                  </a:lnTo>
                  <a:cubicBezTo>
                    <a:pt x="5707" y="11496"/>
                    <a:pt x="5634" y="11521"/>
                    <a:pt x="5561" y="11521"/>
                  </a:cubicBezTo>
                  <a:cubicBezTo>
                    <a:pt x="5488" y="11521"/>
                    <a:pt x="5416" y="11496"/>
                    <a:pt x="5368" y="11447"/>
                  </a:cubicBezTo>
                  <a:lnTo>
                    <a:pt x="5140" y="11222"/>
                  </a:lnTo>
                  <a:lnTo>
                    <a:pt x="5562" y="10865"/>
                  </a:lnTo>
                  <a:close/>
                  <a:moveTo>
                    <a:pt x="2393" y="11545"/>
                  </a:moveTo>
                  <a:lnTo>
                    <a:pt x="2393" y="14262"/>
                  </a:lnTo>
                  <a:lnTo>
                    <a:pt x="1229" y="14262"/>
                  </a:lnTo>
                  <a:cubicBezTo>
                    <a:pt x="1293" y="13227"/>
                    <a:pt x="1713" y="12257"/>
                    <a:pt x="2393" y="11545"/>
                  </a:cubicBezTo>
                  <a:close/>
                  <a:moveTo>
                    <a:pt x="3523" y="10640"/>
                  </a:moveTo>
                  <a:lnTo>
                    <a:pt x="3523" y="14262"/>
                  </a:lnTo>
                  <a:lnTo>
                    <a:pt x="2941" y="14262"/>
                  </a:lnTo>
                  <a:lnTo>
                    <a:pt x="2941" y="11028"/>
                  </a:lnTo>
                  <a:cubicBezTo>
                    <a:pt x="3135" y="10865"/>
                    <a:pt x="3329" y="10769"/>
                    <a:pt x="3523" y="10640"/>
                  </a:cubicBezTo>
                  <a:close/>
                  <a:moveTo>
                    <a:pt x="4105" y="11287"/>
                  </a:moveTo>
                  <a:lnTo>
                    <a:pt x="4268" y="11545"/>
                  </a:lnTo>
                  <a:cubicBezTo>
                    <a:pt x="4300" y="11610"/>
                    <a:pt x="4398" y="11675"/>
                    <a:pt x="4462" y="11675"/>
                  </a:cubicBezTo>
                  <a:lnTo>
                    <a:pt x="4527" y="11675"/>
                  </a:lnTo>
                  <a:cubicBezTo>
                    <a:pt x="4592" y="11675"/>
                    <a:pt x="4657" y="11641"/>
                    <a:pt x="4721" y="11610"/>
                  </a:cubicBezTo>
                  <a:lnTo>
                    <a:pt x="4851" y="11771"/>
                  </a:lnTo>
                  <a:lnTo>
                    <a:pt x="4527" y="14262"/>
                  </a:lnTo>
                  <a:lnTo>
                    <a:pt x="4105" y="14262"/>
                  </a:lnTo>
                  <a:lnTo>
                    <a:pt x="4105" y="11287"/>
                  </a:lnTo>
                  <a:close/>
                  <a:moveTo>
                    <a:pt x="5722" y="12094"/>
                  </a:moveTo>
                  <a:lnTo>
                    <a:pt x="6015" y="14262"/>
                  </a:lnTo>
                  <a:lnTo>
                    <a:pt x="5140" y="14262"/>
                  </a:lnTo>
                  <a:lnTo>
                    <a:pt x="5399" y="12094"/>
                  </a:lnTo>
                  <a:close/>
                  <a:moveTo>
                    <a:pt x="7016" y="11287"/>
                  </a:moveTo>
                  <a:lnTo>
                    <a:pt x="7016" y="14262"/>
                  </a:lnTo>
                  <a:lnTo>
                    <a:pt x="6597" y="14262"/>
                  </a:lnTo>
                  <a:lnTo>
                    <a:pt x="6273" y="11771"/>
                  </a:lnTo>
                  <a:lnTo>
                    <a:pt x="6434" y="11610"/>
                  </a:lnTo>
                  <a:cubicBezTo>
                    <a:pt x="6498" y="11675"/>
                    <a:pt x="6563" y="11675"/>
                    <a:pt x="6661" y="11675"/>
                  </a:cubicBezTo>
                  <a:cubicBezTo>
                    <a:pt x="6726" y="11675"/>
                    <a:pt x="6822" y="11610"/>
                    <a:pt x="6855" y="11545"/>
                  </a:cubicBezTo>
                  <a:lnTo>
                    <a:pt x="7016" y="11287"/>
                  </a:lnTo>
                  <a:close/>
                  <a:moveTo>
                    <a:pt x="7598" y="10640"/>
                  </a:moveTo>
                  <a:cubicBezTo>
                    <a:pt x="7792" y="10769"/>
                    <a:pt x="7986" y="10865"/>
                    <a:pt x="8180" y="11028"/>
                  </a:cubicBezTo>
                  <a:lnTo>
                    <a:pt x="8180" y="14262"/>
                  </a:lnTo>
                  <a:lnTo>
                    <a:pt x="7598" y="14262"/>
                  </a:lnTo>
                  <a:lnTo>
                    <a:pt x="7598" y="10640"/>
                  </a:lnTo>
                  <a:close/>
                  <a:moveTo>
                    <a:pt x="8731" y="11545"/>
                  </a:moveTo>
                  <a:cubicBezTo>
                    <a:pt x="9409" y="12257"/>
                    <a:pt x="9830" y="13227"/>
                    <a:pt x="9895" y="14262"/>
                  </a:cubicBezTo>
                  <a:lnTo>
                    <a:pt x="8731" y="14262"/>
                  </a:lnTo>
                  <a:lnTo>
                    <a:pt x="8731" y="11545"/>
                  </a:lnTo>
                  <a:close/>
                  <a:moveTo>
                    <a:pt x="5562" y="0"/>
                  </a:moveTo>
                  <a:cubicBezTo>
                    <a:pt x="4333" y="0"/>
                    <a:pt x="3169" y="486"/>
                    <a:pt x="2295" y="1358"/>
                  </a:cubicBezTo>
                  <a:cubicBezTo>
                    <a:pt x="1423" y="2264"/>
                    <a:pt x="936" y="3428"/>
                    <a:pt x="936" y="4656"/>
                  </a:cubicBezTo>
                  <a:lnTo>
                    <a:pt x="936" y="5239"/>
                  </a:lnTo>
                  <a:cubicBezTo>
                    <a:pt x="742" y="5433"/>
                    <a:pt x="647" y="5660"/>
                    <a:pt x="647" y="5950"/>
                  </a:cubicBezTo>
                  <a:cubicBezTo>
                    <a:pt x="647" y="6209"/>
                    <a:pt x="742" y="6467"/>
                    <a:pt x="936" y="6661"/>
                  </a:cubicBezTo>
                  <a:cubicBezTo>
                    <a:pt x="905" y="7373"/>
                    <a:pt x="776" y="8118"/>
                    <a:pt x="96" y="8796"/>
                  </a:cubicBezTo>
                  <a:cubicBezTo>
                    <a:pt x="31" y="8894"/>
                    <a:pt x="0" y="8990"/>
                    <a:pt x="31" y="9088"/>
                  </a:cubicBezTo>
                  <a:cubicBezTo>
                    <a:pt x="31" y="9119"/>
                    <a:pt x="259" y="9960"/>
                    <a:pt x="1519" y="10348"/>
                  </a:cubicBezTo>
                  <a:lnTo>
                    <a:pt x="1519" y="11706"/>
                  </a:lnTo>
                  <a:cubicBezTo>
                    <a:pt x="936" y="12516"/>
                    <a:pt x="647" y="13486"/>
                    <a:pt x="647" y="14487"/>
                  </a:cubicBezTo>
                  <a:lnTo>
                    <a:pt x="647" y="14551"/>
                  </a:lnTo>
                  <a:cubicBezTo>
                    <a:pt x="647" y="14714"/>
                    <a:pt x="776" y="14844"/>
                    <a:pt x="936" y="14844"/>
                  </a:cubicBezTo>
                  <a:lnTo>
                    <a:pt x="10185" y="14844"/>
                  </a:lnTo>
                  <a:cubicBezTo>
                    <a:pt x="10348" y="14844"/>
                    <a:pt x="10477" y="14714"/>
                    <a:pt x="10477" y="14551"/>
                  </a:cubicBezTo>
                  <a:lnTo>
                    <a:pt x="10477" y="14487"/>
                  </a:lnTo>
                  <a:cubicBezTo>
                    <a:pt x="10477" y="13486"/>
                    <a:pt x="10185" y="12516"/>
                    <a:pt x="9603" y="11706"/>
                  </a:cubicBezTo>
                  <a:lnTo>
                    <a:pt x="9603" y="10348"/>
                  </a:lnTo>
                  <a:cubicBezTo>
                    <a:pt x="10865" y="9960"/>
                    <a:pt x="11090" y="9119"/>
                    <a:pt x="11090" y="9088"/>
                  </a:cubicBezTo>
                  <a:cubicBezTo>
                    <a:pt x="11124" y="8990"/>
                    <a:pt x="11090" y="8894"/>
                    <a:pt x="11026" y="8796"/>
                  </a:cubicBezTo>
                  <a:cubicBezTo>
                    <a:pt x="10348" y="8118"/>
                    <a:pt x="10218" y="7373"/>
                    <a:pt x="10185" y="6661"/>
                  </a:cubicBezTo>
                  <a:cubicBezTo>
                    <a:pt x="10379" y="6467"/>
                    <a:pt x="10477" y="6209"/>
                    <a:pt x="10477" y="5950"/>
                  </a:cubicBezTo>
                  <a:cubicBezTo>
                    <a:pt x="10477" y="5660"/>
                    <a:pt x="10379" y="5433"/>
                    <a:pt x="10185" y="5239"/>
                  </a:cubicBezTo>
                  <a:lnTo>
                    <a:pt x="10185" y="4656"/>
                  </a:lnTo>
                  <a:cubicBezTo>
                    <a:pt x="10185" y="3428"/>
                    <a:pt x="9701" y="2264"/>
                    <a:pt x="8827" y="1358"/>
                  </a:cubicBezTo>
                  <a:cubicBezTo>
                    <a:pt x="7955" y="486"/>
                    <a:pt x="6791" y="0"/>
                    <a:pt x="556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55"/>
          <p:cNvGrpSpPr/>
          <p:nvPr/>
        </p:nvGrpSpPr>
        <p:grpSpPr>
          <a:xfrm>
            <a:off x="7789875" y="2074300"/>
            <a:ext cx="339550" cy="328225"/>
            <a:chOff x="7789875" y="2074300"/>
            <a:chExt cx="339550" cy="328225"/>
          </a:xfrm>
        </p:grpSpPr>
        <p:sp>
          <p:nvSpPr>
            <p:cNvPr id="4379" name="Google Shape;4379;p55"/>
            <p:cNvSpPr/>
            <p:nvPr/>
          </p:nvSpPr>
          <p:spPr>
            <a:xfrm>
              <a:off x="7789875" y="2074300"/>
              <a:ext cx="339550" cy="328225"/>
            </a:xfrm>
            <a:custGeom>
              <a:avLst/>
              <a:gdLst/>
              <a:ahLst/>
              <a:cxnLst/>
              <a:rect l="l" t="t" r="r" b="b"/>
              <a:pathLst>
                <a:path w="13582" h="13129" extrusionOk="0">
                  <a:moveTo>
                    <a:pt x="12839" y="712"/>
                  </a:moveTo>
                  <a:lnTo>
                    <a:pt x="12839" y="712"/>
                  </a:lnTo>
                  <a:cubicBezTo>
                    <a:pt x="13000" y="1263"/>
                    <a:pt x="12839" y="2104"/>
                    <a:pt x="12482" y="2750"/>
                  </a:cubicBezTo>
                  <a:cubicBezTo>
                    <a:pt x="12418" y="2815"/>
                    <a:pt x="12353" y="2911"/>
                    <a:pt x="12288" y="3009"/>
                  </a:cubicBezTo>
                  <a:cubicBezTo>
                    <a:pt x="11869" y="2717"/>
                    <a:pt x="11771" y="2427"/>
                    <a:pt x="11641" y="2070"/>
                  </a:cubicBezTo>
                  <a:cubicBezTo>
                    <a:pt x="11546" y="1780"/>
                    <a:pt x="11447" y="1457"/>
                    <a:pt x="11222" y="1133"/>
                  </a:cubicBezTo>
                  <a:cubicBezTo>
                    <a:pt x="11740" y="1100"/>
                    <a:pt x="12288" y="1069"/>
                    <a:pt x="12839" y="712"/>
                  </a:cubicBezTo>
                  <a:close/>
                  <a:moveTo>
                    <a:pt x="10576" y="1164"/>
                  </a:moveTo>
                  <a:cubicBezTo>
                    <a:pt x="10930" y="1553"/>
                    <a:pt x="11059" y="1876"/>
                    <a:pt x="11158" y="2199"/>
                  </a:cubicBezTo>
                  <a:cubicBezTo>
                    <a:pt x="11287" y="2621"/>
                    <a:pt x="11416" y="3009"/>
                    <a:pt x="11934" y="3397"/>
                  </a:cubicBezTo>
                  <a:cubicBezTo>
                    <a:pt x="11641" y="3622"/>
                    <a:pt x="11287" y="3816"/>
                    <a:pt x="10801" y="3850"/>
                  </a:cubicBezTo>
                  <a:lnTo>
                    <a:pt x="9412" y="2427"/>
                  </a:lnTo>
                  <a:cubicBezTo>
                    <a:pt x="9670" y="1521"/>
                    <a:pt x="10058" y="1263"/>
                    <a:pt x="10576" y="1164"/>
                  </a:cubicBezTo>
                  <a:close/>
                  <a:moveTo>
                    <a:pt x="9119" y="2880"/>
                  </a:moveTo>
                  <a:lnTo>
                    <a:pt x="10348" y="4108"/>
                  </a:lnTo>
                  <a:lnTo>
                    <a:pt x="9507" y="4884"/>
                  </a:lnTo>
                  <a:lnTo>
                    <a:pt x="8343" y="3720"/>
                  </a:lnTo>
                  <a:lnTo>
                    <a:pt x="9119" y="2880"/>
                  </a:lnTo>
                  <a:close/>
                  <a:moveTo>
                    <a:pt x="12969" y="0"/>
                  </a:moveTo>
                  <a:cubicBezTo>
                    <a:pt x="12904" y="0"/>
                    <a:pt x="12806" y="34"/>
                    <a:pt x="12775" y="99"/>
                  </a:cubicBezTo>
                  <a:cubicBezTo>
                    <a:pt x="12288" y="551"/>
                    <a:pt x="11740" y="582"/>
                    <a:pt x="11158" y="616"/>
                  </a:cubicBezTo>
                  <a:cubicBezTo>
                    <a:pt x="10317" y="647"/>
                    <a:pt x="9347" y="681"/>
                    <a:pt x="8861" y="2393"/>
                  </a:cubicBezTo>
                  <a:lnTo>
                    <a:pt x="6825" y="4561"/>
                  </a:lnTo>
                  <a:cubicBezTo>
                    <a:pt x="6726" y="4657"/>
                    <a:pt x="6726" y="4820"/>
                    <a:pt x="6825" y="4916"/>
                  </a:cubicBezTo>
                  <a:cubicBezTo>
                    <a:pt x="6889" y="4965"/>
                    <a:pt x="6962" y="4989"/>
                    <a:pt x="7030" y="4989"/>
                  </a:cubicBezTo>
                  <a:cubicBezTo>
                    <a:pt x="7099" y="4989"/>
                    <a:pt x="7163" y="4965"/>
                    <a:pt x="7213" y="4916"/>
                  </a:cubicBezTo>
                  <a:lnTo>
                    <a:pt x="7989" y="4108"/>
                  </a:lnTo>
                  <a:lnTo>
                    <a:pt x="9119" y="5239"/>
                  </a:lnTo>
                  <a:lnTo>
                    <a:pt x="1457" y="12451"/>
                  </a:lnTo>
                  <a:cubicBezTo>
                    <a:pt x="1360" y="12548"/>
                    <a:pt x="1230" y="12597"/>
                    <a:pt x="1101" y="12597"/>
                  </a:cubicBezTo>
                  <a:cubicBezTo>
                    <a:pt x="972" y="12597"/>
                    <a:pt x="842" y="12548"/>
                    <a:pt x="745" y="12451"/>
                  </a:cubicBezTo>
                  <a:cubicBezTo>
                    <a:pt x="582" y="12257"/>
                    <a:pt x="582" y="11965"/>
                    <a:pt x="776" y="11771"/>
                  </a:cubicBezTo>
                  <a:lnTo>
                    <a:pt x="5596" y="6631"/>
                  </a:lnTo>
                  <a:cubicBezTo>
                    <a:pt x="5692" y="6501"/>
                    <a:pt x="5692" y="6338"/>
                    <a:pt x="5596" y="6243"/>
                  </a:cubicBezTo>
                  <a:cubicBezTo>
                    <a:pt x="5550" y="6197"/>
                    <a:pt x="5491" y="6172"/>
                    <a:pt x="5431" y="6172"/>
                  </a:cubicBezTo>
                  <a:cubicBezTo>
                    <a:pt x="5362" y="6172"/>
                    <a:pt x="5291" y="6205"/>
                    <a:pt x="5239" y="6274"/>
                  </a:cubicBezTo>
                  <a:lnTo>
                    <a:pt x="388" y="11416"/>
                  </a:lnTo>
                  <a:cubicBezTo>
                    <a:pt x="0" y="11804"/>
                    <a:pt x="0" y="12451"/>
                    <a:pt x="388" y="12839"/>
                  </a:cubicBezTo>
                  <a:cubicBezTo>
                    <a:pt x="582" y="13033"/>
                    <a:pt x="841" y="13129"/>
                    <a:pt x="1100" y="13129"/>
                  </a:cubicBezTo>
                  <a:cubicBezTo>
                    <a:pt x="1358" y="13098"/>
                    <a:pt x="1586" y="13033"/>
                    <a:pt x="1811" y="12839"/>
                  </a:cubicBezTo>
                  <a:lnTo>
                    <a:pt x="10801" y="4367"/>
                  </a:lnTo>
                  <a:cubicBezTo>
                    <a:pt x="11675" y="4333"/>
                    <a:pt x="12451" y="3850"/>
                    <a:pt x="12935" y="3009"/>
                  </a:cubicBezTo>
                  <a:cubicBezTo>
                    <a:pt x="13486" y="2039"/>
                    <a:pt x="13582" y="841"/>
                    <a:pt x="13163" y="130"/>
                  </a:cubicBezTo>
                  <a:cubicBezTo>
                    <a:pt x="13129" y="65"/>
                    <a:pt x="13064" y="34"/>
                    <a:pt x="1296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5"/>
            <p:cNvSpPr/>
            <p:nvPr/>
          </p:nvSpPr>
          <p:spPr>
            <a:xfrm>
              <a:off x="7938625" y="2207725"/>
              <a:ext cx="12950" cy="12950"/>
            </a:xfrm>
            <a:custGeom>
              <a:avLst/>
              <a:gdLst/>
              <a:ahLst/>
              <a:cxnLst/>
              <a:rect l="l" t="t" r="r" b="b"/>
              <a:pathLst>
                <a:path w="518" h="518" extrusionOk="0">
                  <a:moveTo>
                    <a:pt x="259" y="0"/>
                  </a:moveTo>
                  <a:cubicBezTo>
                    <a:pt x="130" y="0"/>
                    <a:pt x="0" y="96"/>
                    <a:pt x="0" y="259"/>
                  </a:cubicBezTo>
                  <a:cubicBezTo>
                    <a:pt x="0" y="388"/>
                    <a:pt x="130" y="518"/>
                    <a:pt x="259" y="518"/>
                  </a:cubicBezTo>
                  <a:cubicBezTo>
                    <a:pt x="422" y="518"/>
                    <a:pt x="518" y="388"/>
                    <a:pt x="518" y="259"/>
                  </a:cubicBezTo>
                  <a:cubicBezTo>
                    <a:pt x="518" y="96"/>
                    <a:pt x="422" y="0"/>
                    <a:pt x="2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1" name="Google Shape;4381;p55"/>
          <p:cNvGrpSpPr/>
          <p:nvPr/>
        </p:nvGrpSpPr>
        <p:grpSpPr>
          <a:xfrm>
            <a:off x="7774550" y="2664775"/>
            <a:ext cx="368650" cy="331975"/>
            <a:chOff x="7774550" y="2664775"/>
            <a:chExt cx="368650" cy="331975"/>
          </a:xfrm>
        </p:grpSpPr>
        <p:sp>
          <p:nvSpPr>
            <p:cNvPr id="4382" name="Google Shape;4382;p55"/>
            <p:cNvSpPr/>
            <p:nvPr/>
          </p:nvSpPr>
          <p:spPr>
            <a:xfrm>
              <a:off x="7774550" y="2664775"/>
              <a:ext cx="368650" cy="331975"/>
            </a:xfrm>
            <a:custGeom>
              <a:avLst/>
              <a:gdLst/>
              <a:ahLst/>
              <a:cxnLst/>
              <a:rect l="l" t="t" r="r" b="b"/>
              <a:pathLst>
                <a:path w="14746" h="13279" extrusionOk="0">
                  <a:moveTo>
                    <a:pt x="1294" y="698"/>
                  </a:moveTo>
                  <a:lnTo>
                    <a:pt x="1519" y="1120"/>
                  </a:lnTo>
                  <a:lnTo>
                    <a:pt x="1066" y="1120"/>
                  </a:lnTo>
                  <a:lnTo>
                    <a:pt x="1294" y="698"/>
                  </a:lnTo>
                  <a:close/>
                  <a:moveTo>
                    <a:pt x="3330" y="698"/>
                  </a:moveTo>
                  <a:lnTo>
                    <a:pt x="3524" y="1120"/>
                  </a:lnTo>
                  <a:lnTo>
                    <a:pt x="3104" y="1120"/>
                  </a:lnTo>
                  <a:lnTo>
                    <a:pt x="3330" y="698"/>
                  </a:lnTo>
                  <a:close/>
                  <a:moveTo>
                    <a:pt x="5334" y="698"/>
                  </a:moveTo>
                  <a:lnTo>
                    <a:pt x="5562" y="1120"/>
                  </a:lnTo>
                  <a:lnTo>
                    <a:pt x="5140" y="1120"/>
                  </a:lnTo>
                  <a:lnTo>
                    <a:pt x="5334" y="698"/>
                  </a:lnTo>
                  <a:close/>
                  <a:moveTo>
                    <a:pt x="7373" y="698"/>
                  </a:moveTo>
                  <a:lnTo>
                    <a:pt x="7598" y="1120"/>
                  </a:lnTo>
                  <a:lnTo>
                    <a:pt x="7145" y="1120"/>
                  </a:lnTo>
                  <a:lnTo>
                    <a:pt x="7373" y="698"/>
                  </a:lnTo>
                  <a:close/>
                  <a:moveTo>
                    <a:pt x="9409" y="698"/>
                  </a:moveTo>
                  <a:lnTo>
                    <a:pt x="9636" y="1120"/>
                  </a:lnTo>
                  <a:lnTo>
                    <a:pt x="9184" y="1120"/>
                  </a:lnTo>
                  <a:lnTo>
                    <a:pt x="9409" y="698"/>
                  </a:lnTo>
                  <a:close/>
                  <a:moveTo>
                    <a:pt x="11414" y="698"/>
                  </a:moveTo>
                  <a:lnTo>
                    <a:pt x="11641" y="1120"/>
                  </a:lnTo>
                  <a:lnTo>
                    <a:pt x="11220" y="1120"/>
                  </a:lnTo>
                  <a:lnTo>
                    <a:pt x="11414" y="698"/>
                  </a:lnTo>
                  <a:close/>
                  <a:moveTo>
                    <a:pt x="13452" y="698"/>
                  </a:moveTo>
                  <a:lnTo>
                    <a:pt x="13677" y="1120"/>
                  </a:lnTo>
                  <a:lnTo>
                    <a:pt x="13225" y="1120"/>
                  </a:lnTo>
                  <a:lnTo>
                    <a:pt x="13452" y="698"/>
                  </a:lnTo>
                  <a:close/>
                  <a:moveTo>
                    <a:pt x="1811" y="1702"/>
                  </a:moveTo>
                  <a:lnTo>
                    <a:pt x="2005" y="2090"/>
                  </a:lnTo>
                  <a:lnTo>
                    <a:pt x="2005" y="2315"/>
                  </a:lnTo>
                  <a:lnTo>
                    <a:pt x="549" y="2315"/>
                  </a:lnTo>
                  <a:lnTo>
                    <a:pt x="549" y="2090"/>
                  </a:lnTo>
                  <a:lnTo>
                    <a:pt x="776" y="1702"/>
                  </a:lnTo>
                  <a:close/>
                  <a:moveTo>
                    <a:pt x="3847" y="1702"/>
                  </a:moveTo>
                  <a:lnTo>
                    <a:pt x="4041" y="2090"/>
                  </a:lnTo>
                  <a:lnTo>
                    <a:pt x="4041" y="2315"/>
                  </a:lnTo>
                  <a:lnTo>
                    <a:pt x="2587" y="2315"/>
                  </a:lnTo>
                  <a:lnTo>
                    <a:pt x="2587" y="2090"/>
                  </a:lnTo>
                  <a:lnTo>
                    <a:pt x="2812" y="1702"/>
                  </a:lnTo>
                  <a:close/>
                  <a:moveTo>
                    <a:pt x="5852" y="1702"/>
                  </a:moveTo>
                  <a:lnTo>
                    <a:pt x="6079" y="2090"/>
                  </a:lnTo>
                  <a:lnTo>
                    <a:pt x="6079" y="2315"/>
                  </a:lnTo>
                  <a:lnTo>
                    <a:pt x="4623" y="2315"/>
                  </a:lnTo>
                  <a:lnTo>
                    <a:pt x="4623" y="2090"/>
                  </a:lnTo>
                  <a:lnTo>
                    <a:pt x="4817" y="1702"/>
                  </a:lnTo>
                  <a:close/>
                  <a:moveTo>
                    <a:pt x="7890" y="1702"/>
                  </a:moveTo>
                  <a:lnTo>
                    <a:pt x="8084" y="2090"/>
                  </a:lnTo>
                  <a:lnTo>
                    <a:pt x="8084" y="2315"/>
                  </a:lnTo>
                  <a:lnTo>
                    <a:pt x="6662" y="2315"/>
                  </a:lnTo>
                  <a:lnTo>
                    <a:pt x="6662" y="2090"/>
                  </a:lnTo>
                  <a:lnTo>
                    <a:pt x="6856" y="1702"/>
                  </a:lnTo>
                  <a:close/>
                  <a:moveTo>
                    <a:pt x="9926" y="1702"/>
                  </a:moveTo>
                  <a:lnTo>
                    <a:pt x="10120" y="2090"/>
                  </a:lnTo>
                  <a:lnTo>
                    <a:pt x="10120" y="2315"/>
                  </a:lnTo>
                  <a:lnTo>
                    <a:pt x="8666" y="2315"/>
                  </a:lnTo>
                  <a:lnTo>
                    <a:pt x="8666" y="2090"/>
                  </a:lnTo>
                  <a:lnTo>
                    <a:pt x="8891" y="1702"/>
                  </a:lnTo>
                  <a:close/>
                  <a:moveTo>
                    <a:pt x="11931" y="1702"/>
                  </a:moveTo>
                  <a:lnTo>
                    <a:pt x="12159" y="2090"/>
                  </a:lnTo>
                  <a:lnTo>
                    <a:pt x="12159" y="2315"/>
                  </a:lnTo>
                  <a:lnTo>
                    <a:pt x="10702" y="2315"/>
                  </a:lnTo>
                  <a:lnTo>
                    <a:pt x="10702" y="2090"/>
                  </a:lnTo>
                  <a:lnTo>
                    <a:pt x="10896" y="1702"/>
                  </a:lnTo>
                  <a:close/>
                  <a:moveTo>
                    <a:pt x="13970" y="1702"/>
                  </a:moveTo>
                  <a:lnTo>
                    <a:pt x="14195" y="2090"/>
                  </a:lnTo>
                  <a:lnTo>
                    <a:pt x="14195" y="2315"/>
                  </a:lnTo>
                  <a:lnTo>
                    <a:pt x="12741" y="2315"/>
                  </a:lnTo>
                  <a:lnTo>
                    <a:pt x="12741" y="2090"/>
                  </a:lnTo>
                  <a:lnTo>
                    <a:pt x="12935" y="1702"/>
                  </a:lnTo>
                  <a:close/>
                  <a:moveTo>
                    <a:pt x="2005" y="2897"/>
                  </a:moveTo>
                  <a:lnTo>
                    <a:pt x="2005" y="5195"/>
                  </a:lnTo>
                  <a:lnTo>
                    <a:pt x="549" y="5195"/>
                  </a:lnTo>
                  <a:lnTo>
                    <a:pt x="549" y="2897"/>
                  </a:lnTo>
                  <a:close/>
                  <a:moveTo>
                    <a:pt x="4041" y="2897"/>
                  </a:moveTo>
                  <a:lnTo>
                    <a:pt x="4041" y="5195"/>
                  </a:lnTo>
                  <a:lnTo>
                    <a:pt x="2587" y="5195"/>
                  </a:lnTo>
                  <a:lnTo>
                    <a:pt x="2587" y="2897"/>
                  </a:lnTo>
                  <a:close/>
                  <a:moveTo>
                    <a:pt x="6079" y="2897"/>
                  </a:moveTo>
                  <a:lnTo>
                    <a:pt x="6079" y="5195"/>
                  </a:lnTo>
                  <a:lnTo>
                    <a:pt x="4623" y="5195"/>
                  </a:lnTo>
                  <a:lnTo>
                    <a:pt x="4623" y="2897"/>
                  </a:lnTo>
                  <a:close/>
                  <a:moveTo>
                    <a:pt x="8084" y="2897"/>
                  </a:moveTo>
                  <a:lnTo>
                    <a:pt x="8084" y="5195"/>
                  </a:lnTo>
                  <a:lnTo>
                    <a:pt x="6662" y="5195"/>
                  </a:lnTo>
                  <a:lnTo>
                    <a:pt x="6662" y="2897"/>
                  </a:lnTo>
                  <a:close/>
                  <a:moveTo>
                    <a:pt x="10120" y="2897"/>
                  </a:moveTo>
                  <a:lnTo>
                    <a:pt x="10120" y="5195"/>
                  </a:lnTo>
                  <a:lnTo>
                    <a:pt x="8666" y="5195"/>
                  </a:lnTo>
                  <a:lnTo>
                    <a:pt x="8666" y="2897"/>
                  </a:lnTo>
                  <a:close/>
                  <a:moveTo>
                    <a:pt x="12159" y="2897"/>
                  </a:moveTo>
                  <a:lnTo>
                    <a:pt x="12159" y="5195"/>
                  </a:lnTo>
                  <a:lnTo>
                    <a:pt x="10702" y="5195"/>
                  </a:lnTo>
                  <a:lnTo>
                    <a:pt x="10702" y="2897"/>
                  </a:lnTo>
                  <a:close/>
                  <a:moveTo>
                    <a:pt x="14195" y="2897"/>
                  </a:moveTo>
                  <a:lnTo>
                    <a:pt x="14195" y="5195"/>
                  </a:lnTo>
                  <a:lnTo>
                    <a:pt x="12741" y="5195"/>
                  </a:lnTo>
                  <a:lnTo>
                    <a:pt x="12741" y="2897"/>
                  </a:lnTo>
                  <a:close/>
                  <a:moveTo>
                    <a:pt x="14195" y="5777"/>
                  </a:moveTo>
                  <a:lnTo>
                    <a:pt x="14195" y="6359"/>
                  </a:lnTo>
                  <a:lnTo>
                    <a:pt x="8666" y="6359"/>
                  </a:lnTo>
                  <a:cubicBezTo>
                    <a:pt x="8503" y="6359"/>
                    <a:pt x="8374" y="6488"/>
                    <a:pt x="8374" y="6648"/>
                  </a:cubicBezTo>
                  <a:cubicBezTo>
                    <a:pt x="8374" y="6811"/>
                    <a:pt x="8503" y="6941"/>
                    <a:pt x="8666" y="6941"/>
                  </a:cubicBezTo>
                  <a:lnTo>
                    <a:pt x="14195" y="6941"/>
                  </a:lnTo>
                  <a:lnTo>
                    <a:pt x="14195" y="12404"/>
                  </a:lnTo>
                  <a:cubicBezTo>
                    <a:pt x="14195" y="12567"/>
                    <a:pt x="14065" y="12697"/>
                    <a:pt x="13905" y="12697"/>
                  </a:cubicBezTo>
                  <a:lnTo>
                    <a:pt x="841" y="12697"/>
                  </a:lnTo>
                  <a:cubicBezTo>
                    <a:pt x="678" y="12697"/>
                    <a:pt x="549" y="12567"/>
                    <a:pt x="549" y="12404"/>
                  </a:cubicBezTo>
                  <a:lnTo>
                    <a:pt x="549" y="6941"/>
                  </a:lnTo>
                  <a:lnTo>
                    <a:pt x="6079" y="6941"/>
                  </a:lnTo>
                  <a:cubicBezTo>
                    <a:pt x="6240" y="6941"/>
                    <a:pt x="6369" y="6811"/>
                    <a:pt x="6369" y="6648"/>
                  </a:cubicBezTo>
                  <a:cubicBezTo>
                    <a:pt x="6369" y="6488"/>
                    <a:pt x="6240" y="6359"/>
                    <a:pt x="6079" y="6359"/>
                  </a:cubicBezTo>
                  <a:lnTo>
                    <a:pt x="549" y="6359"/>
                  </a:lnTo>
                  <a:lnTo>
                    <a:pt x="549" y="5777"/>
                  </a:lnTo>
                  <a:close/>
                  <a:moveTo>
                    <a:pt x="1307" y="0"/>
                  </a:moveTo>
                  <a:cubicBezTo>
                    <a:pt x="1260" y="0"/>
                    <a:pt x="1212" y="8"/>
                    <a:pt x="1164" y="21"/>
                  </a:cubicBezTo>
                  <a:cubicBezTo>
                    <a:pt x="1035" y="52"/>
                    <a:pt x="937" y="150"/>
                    <a:pt x="872" y="279"/>
                  </a:cubicBezTo>
                  <a:lnTo>
                    <a:pt x="31" y="1896"/>
                  </a:lnTo>
                  <a:cubicBezTo>
                    <a:pt x="0" y="1927"/>
                    <a:pt x="0" y="1992"/>
                    <a:pt x="0" y="2026"/>
                  </a:cubicBezTo>
                  <a:lnTo>
                    <a:pt x="0" y="12404"/>
                  </a:lnTo>
                  <a:cubicBezTo>
                    <a:pt x="0" y="12891"/>
                    <a:pt x="388" y="13279"/>
                    <a:pt x="841" y="13279"/>
                  </a:cubicBezTo>
                  <a:lnTo>
                    <a:pt x="13905" y="13279"/>
                  </a:lnTo>
                  <a:cubicBezTo>
                    <a:pt x="14358" y="13279"/>
                    <a:pt x="14746" y="12891"/>
                    <a:pt x="14746" y="12404"/>
                  </a:cubicBezTo>
                  <a:lnTo>
                    <a:pt x="14746" y="2026"/>
                  </a:lnTo>
                  <a:cubicBezTo>
                    <a:pt x="14746" y="1992"/>
                    <a:pt x="14746" y="1927"/>
                    <a:pt x="14712" y="1896"/>
                  </a:cubicBezTo>
                  <a:lnTo>
                    <a:pt x="13871" y="279"/>
                  </a:lnTo>
                  <a:cubicBezTo>
                    <a:pt x="13840" y="181"/>
                    <a:pt x="13776" y="116"/>
                    <a:pt x="13711" y="85"/>
                  </a:cubicBezTo>
                  <a:cubicBezTo>
                    <a:pt x="13649" y="23"/>
                    <a:pt x="13562" y="0"/>
                    <a:pt x="13474" y="0"/>
                  </a:cubicBezTo>
                  <a:cubicBezTo>
                    <a:pt x="13423" y="0"/>
                    <a:pt x="13371" y="8"/>
                    <a:pt x="13323" y="21"/>
                  </a:cubicBezTo>
                  <a:cubicBezTo>
                    <a:pt x="13194" y="52"/>
                    <a:pt x="13095" y="150"/>
                    <a:pt x="13031" y="279"/>
                  </a:cubicBezTo>
                  <a:lnTo>
                    <a:pt x="12448" y="1410"/>
                  </a:lnTo>
                  <a:lnTo>
                    <a:pt x="11866" y="279"/>
                  </a:lnTo>
                  <a:cubicBezTo>
                    <a:pt x="11802" y="181"/>
                    <a:pt x="11771" y="116"/>
                    <a:pt x="11672" y="85"/>
                  </a:cubicBezTo>
                  <a:cubicBezTo>
                    <a:pt x="11612" y="23"/>
                    <a:pt x="11538" y="0"/>
                    <a:pt x="11460" y="0"/>
                  </a:cubicBezTo>
                  <a:cubicBezTo>
                    <a:pt x="11413" y="0"/>
                    <a:pt x="11366" y="8"/>
                    <a:pt x="11318" y="21"/>
                  </a:cubicBezTo>
                  <a:cubicBezTo>
                    <a:pt x="11189" y="52"/>
                    <a:pt x="11059" y="150"/>
                    <a:pt x="10995" y="279"/>
                  </a:cubicBezTo>
                  <a:lnTo>
                    <a:pt x="10413" y="1410"/>
                  </a:lnTo>
                  <a:lnTo>
                    <a:pt x="9831" y="279"/>
                  </a:lnTo>
                  <a:cubicBezTo>
                    <a:pt x="9797" y="181"/>
                    <a:pt x="9732" y="116"/>
                    <a:pt x="9668" y="85"/>
                  </a:cubicBezTo>
                  <a:cubicBezTo>
                    <a:pt x="9586" y="23"/>
                    <a:pt x="9504" y="0"/>
                    <a:pt x="9423" y="0"/>
                  </a:cubicBezTo>
                  <a:cubicBezTo>
                    <a:pt x="9375" y="0"/>
                    <a:pt x="9327" y="8"/>
                    <a:pt x="9280" y="21"/>
                  </a:cubicBezTo>
                  <a:cubicBezTo>
                    <a:pt x="9150" y="52"/>
                    <a:pt x="9054" y="150"/>
                    <a:pt x="8990" y="279"/>
                  </a:cubicBezTo>
                  <a:lnTo>
                    <a:pt x="8374" y="1410"/>
                  </a:lnTo>
                  <a:lnTo>
                    <a:pt x="7792" y="279"/>
                  </a:lnTo>
                  <a:cubicBezTo>
                    <a:pt x="7761" y="181"/>
                    <a:pt x="7696" y="116"/>
                    <a:pt x="7632" y="85"/>
                  </a:cubicBezTo>
                  <a:cubicBezTo>
                    <a:pt x="7550" y="23"/>
                    <a:pt x="7468" y="0"/>
                    <a:pt x="7387" y="0"/>
                  </a:cubicBezTo>
                  <a:cubicBezTo>
                    <a:pt x="7339" y="0"/>
                    <a:pt x="7291" y="8"/>
                    <a:pt x="7244" y="21"/>
                  </a:cubicBezTo>
                  <a:cubicBezTo>
                    <a:pt x="7114" y="52"/>
                    <a:pt x="7016" y="150"/>
                    <a:pt x="6951" y="279"/>
                  </a:cubicBezTo>
                  <a:lnTo>
                    <a:pt x="6369" y="1410"/>
                  </a:lnTo>
                  <a:lnTo>
                    <a:pt x="5787" y="279"/>
                  </a:lnTo>
                  <a:cubicBezTo>
                    <a:pt x="5722" y="181"/>
                    <a:pt x="5658" y="116"/>
                    <a:pt x="5593" y="85"/>
                  </a:cubicBezTo>
                  <a:cubicBezTo>
                    <a:pt x="5533" y="23"/>
                    <a:pt x="5459" y="0"/>
                    <a:pt x="5380" y="0"/>
                  </a:cubicBezTo>
                  <a:cubicBezTo>
                    <a:pt x="5334" y="0"/>
                    <a:pt x="5286" y="8"/>
                    <a:pt x="5239" y="21"/>
                  </a:cubicBezTo>
                  <a:cubicBezTo>
                    <a:pt x="5109" y="52"/>
                    <a:pt x="4980" y="150"/>
                    <a:pt x="4915" y="279"/>
                  </a:cubicBezTo>
                  <a:lnTo>
                    <a:pt x="4333" y="1410"/>
                  </a:lnTo>
                  <a:lnTo>
                    <a:pt x="3751" y="279"/>
                  </a:lnTo>
                  <a:cubicBezTo>
                    <a:pt x="3718" y="181"/>
                    <a:pt x="3653" y="116"/>
                    <a:pt x="3557" y="85"/>
                  </a:cubicBezTo>
                  <a:cubicBezTo>
                    <a:pt x="3495" y="23"/>
                    <a:pt x="3421" y="0"/>
                    <a:pt x="3342" y="0"/>
                  </a:cubicBezTo>
                  <a:cubicBezTo>
                    <a:pt x="3296" y="0"/>
                    <a:pt x="3248" y="8"/>
                    <a:pt x="3200" y="21"/>
                  </a:cubicBezTo>
                  <a:cubicBezTo>
                    <a:pt x="3071" y="52"/>
                    <a:pt x="2942" y="150"/>
                    <a:pt x="2877" y="279"/>
                  </a:cubicBezTo>
                  <a:lnTo>
                    <a:pt x="2295" y="1410"/>
                  </a:lnTo>
                  <a:lnTo>
                    <a:pt x="1713" y="279"/>
                  </a:lnTo>
                  <a:cubicBezTo>
                    <a:pt x="1682" y="181"/>
                    <a:pt x="1617" y="116"/>
                    <a:pt x="1552" y="85"/>
                  </a:cubicBezTo>
                  <a:cubicBezTo>
                    <a:pt x="1471" y="23"/>
                    <a:pt x="1389" y="0"/>
                    <a:pt x="130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5"/>
            <p:cNvSpPr/>
            <p:nvPr/>
          </p:nvSpPr>
          <p:spPr>
            <a:xfrm>
              <a:off x="7875550" y="2881100"/>
              <a:ext cx="166575" cy="57450"/>
            </a:xfrm>
            <a:custGeom>
              <a:avLst/>
              <a:gdLst/>
              <a:ahLst/>
              <a:cxnLst/>
              <a:rect l="l" t="t" r="r" b="b"/>
              <a:pathLst>
                <a:path w="6663" h="2298" extrusionOk="0">
                  <a:moveTo>
                    <a:pt x="6080" y="582"/>
                  </a:moveTo>
                  <a:lnTo>
                    <a:pt x="6080" y="1746"/>
                  </a:lnTo>
                  <a:lnTo>
                    <a:pt x="583" y="1746"/>
                  </a:lnTo>
                  <a:lnTo>
                    <a:pt x="583" y="582"/>
                  </a:lnTo>
                  <a:close/>
                  <a:moveTo>
                    <a:pt x="293" y="0"/>
                  </a:moveTo>
                  <a:cubicBezTo>
                    <a:pt x="130" y="0"/>
                    <a:pt x="1" y="130"/>
                    <a:pt x="1" y="293"/>
                  </a:cubicBezTo>
                  <a:lnTo>
                    <a:pt x="1" y="2039"/>
                  </a:lnTo>
                  <a:cubicBezTo>
                    <a:pt x="1" y="2168"/>
                    <a:pt x="130" y="2297"/>
                    <a:pt x="293" y="2297"/>
                  </a:cubicBezTo>
                  <a:lnTo>
                    <a:pt x="6373" y="2297"/>
                  </a:lnTo>
                  <a:cubicBezTo>
                    <a:pt x="6533" y="2297"/>
                    <a:pt x="6662" y="2168"/>
                    <a:pt x="6662" y="2039"/>
                  </a:cubicBezTo>
                  <a:lnTo>
                    <a:pt x="6662" y="293"/>
                  </a:lnTo>
                  <a:cubicBezTo>
                    <a:pt x="6662" y="130"/>
                    <a:pt x="6533" y="0"/>
                    <a:pt x="63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5"/>
            <p:cNvSpPr/>
            <p:nvPr/>
          </p:nvSpPr>
          <p:spPr>
            <a:xfrm>
              <a:off x="7951550" y="2823725"/>
              <a:ext cx="14575" cy="13750"/>
            </a:xfrm>
            <a:custGeom>
              <a:avLst/>
              <a:gdLst/>
              <a:ahLst/>
              <a:cxnLst/>
              <a:rect l="l" t="t" r="r" b="b"/>
              <a:pathLst>
                <a:path w="583" h="550" extrusionOk="0">
                  <a:moveTo>
                    <a:pt x="293" y="1"/>
                  </a:moveTo>
                  <a:cubicBezTo>
                    <a:pt x="130" y="1"/>
                    <a:pt x="1" y="130"/>
                    <a:pt x="1" y="290"/>
                  </a:cubicBezTo>
                  <a:cubicBezTo>
                    <a:pt x="1" y="420"/>
                    <a:pt x="130" y="549"/>
                    <a:pt x="293" y="549"/>
                  </a:cubicBezTo>
                  <a:cubicBezTo>
                    <a:pt x="453" y="549"/>
                    <a:pt x="583" y="420"/>
                    <a:pt x="583" y="290"/>
                  </a:cubicBezTo>
                  <a:cubicBezTo>
                    <a:pt x="583" y="130"/>
                    <a:pt x="453" y="1"/>
                    <a:pt x="29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5" name="Google Shape;4385;p55"/>
          <p:cNvGrpSpPr/>
          <p:nvPr/>
        </p:nvGrpSpPr>
        <p:grpSpPr>
          <a:xfrm>
            <a:off x="7814975" y="3213375"/>
            <a:ext cx="287800" cy="350875"/>
            <a:chOff x="7814975" y="3213375"/>
            <a:chExt cx="287800" cy="350875"/>
          </a:xfrm>
        </p:grpSpPr>
        <p:sp>
          <p:nvSpPr>
            <p:cNvPr id="4386" name="Google Shape;4386;p55"/>
            <p:cNvSpPr/>
            <p:nvPr/>
          </p:nvSpPr>
          <p:spPr>
            <a:xfrm>
              <a:off x="7814975" y="3213375"/>
              <a:ext cx="287800" cy="350875"/>
            </a:xfrm>
            <a:custGeom>
              <a:avLst/>
              <a:gdLst/>
              <a:ahLst/>
              <a:cxnLst/>
              <a:rect l="l" t="t" r="r" b="b"/>
              <a:pathLst>
                <a:path w="11512" h="14035" extrusionOk="0">
                  <a:moveTo>
                    <a:pt x="8084" y="549"/>
                  </a:moveTo>
                  <a:cubicBezTo>
                    <a:pt x="8245" y="549"/>
                    <a:pt x="8343" y="679"/>
                    <a:pt x="8343" y="808"/>
                  </a:cubicBezTo>
                  <a:lnTo>
                    <a:pt x="8343" y="1649"/>
                  </a:lnTo>
                  <a:lnTo>
                    <a:pt x="3169" y="1649"/>
                  </a:lnTo>
                  <a:lnTo>
                    <a:pt x="3169" y="808"/>
                  </a:lnTo>
                  <a:cubicBezTo>
                    <a:pt x="3169" y="679"/>
                    <a:pt x="3265" y="549"/>
                    <a:pt x="3428" y="549"/>
                  </a:cubicBezTo>
                  <a:close/>
                  <a:moveTo>
                    <a:pt x="8503" y="2200"/>
                  </a:moveTo>
                  <a:lnTo>
                    <a:pt x="10283" y="4430"/>
                  </a:lnTo>
                  <a:cubicBezTo>
                    <a:pt x="10671" y="4916"/>
                    <a:pt x="10896" y="5270"/>
                    <a:pt x="10961" y="5951"/>
                  </a:cubicBezTo>
                  <a:lnTo>
                    <a:pt x="5756" y="5951"/>
                  </a:lnTo>
                  <a:cubicBezTo>
                    <a:pt x="5691" y="5076"/>
                    <a:pt x="5399" y="4624"/>
                    <a:pt x="4946" y="4075"/>
                  </a:cubicBezTo>
                  <a:lnTo>
                    <a:pt x="3459" y="2200"/>
                  </a:lnTo>
                  <a:close/>
                  <a:moveTo>
                    <a:pt x="2877" y="2360"/>
                  </a:moveTo>
                  <a:lnTo>
                    <a:pt x="4527" y="4430"/>
                  </a:lnTo>
                  <a:cubicBezTo>
                    <a:pt x="4915" y="4916"/>
                    <a:pt x="5174" y="5270"/>
                    <a:pt x="5205" y="5951"/>
                  </a:cubicBezTo>
                  <a:lnTo>
                    <a:pt x="4170" y="5951"/>
                  </a:lnTo>
                  <a:cubicBezTo>
                    <a:pt x="4010" y="5951"/>
                    <a:pt x="3911" y="6080"/>
                    <a:pt x="3911" y="6241"/>
                  </a:cubicBezTo>
                  <a:cubicBezTo>
                    <a:pt x="3911" y="6370"/>
                    <a:pt x="4010" y="6499"/>
                    <a:pt x="4170" y="6499"/>
                  </a:cubicBezTo>
                  <a:lnTo>
                    <a:pt x="5205" y="6499"/>
                  </a:lnTo>
                  <a:lnTo>
                    <a:pt x="5205" y="11836"/>
                  </a:lnTo>
                  <a:lnTo>
                    <a:pt x="548" y="11836"/>
                  </a:lnTo>
                  <a:lnTo>
                    <a:pt x="548" y="6499"/>
                  </a:lnTo>
                  <a:lnTo>
                    <a:pt x="1713" y="6499"/>
                  </a:lnTo>
                  <a:cubicBezTo>
                    <a:pt x="1876" y="6499"/>
                    <a:pt x="1971" y="6370"/>
                    <a:pt x="1971" y="6241"/>
                  </a:cubicBezTo>
                  <a:cubicBezTo>
                    <a:pt x="1971" y="6080"/>
                    <a:pt x="1876" y="5951"/>
                    <a:pt x="1713" y="5951"/>
                  </a:cubicBezTo>
                  <a:lnTo>
                    <a:pt x="548" y="5951"/>
                  </a:lnTo>
                  <a:cubicBezTo>
                    <a:pt x="613" y="5270"/>
                    <a:pt x="872" y="4916"/>
                    <a:pt x="1229" y="4430"/>
                  </a:cubicBezTo>
                  <a:lnTo>
                    <a:pt x="2877" y="2360"/>
                  </a:lnTo>
                  <a:close/>
                  <a:moveTo>
                    <a:pt x="10961" y="6499"/>
                  </a:moveTo>
                  <a:lnTo>
                    <a:pt x="10961" y="11836"/>
                  </a:lnTo>
                  <a:lnTo>
                    <a:pt x="5756" y="11836"/>
                  </a:lnTo>
                  <a:lnTo>
                    <a:pt x="5756" y="6499"/>
                  </a:lnTo>
                  <a:close/>
                  <a:moveTo>
                    <a:pt x="5205" y="12384"/>
                  </a:moveTo>
                  <a:lnTo>
                    <a:pt x="5205" y="13484"/>
                  </a:lnTo>
                  <a:lnTo>
                    <a:pt x="1035" y="13484"/>
                  </a:lnTo>
                  <a:cubicBezTo>
                    <a:pt x="776" y="13484"/>
                    <a:pt x="548" y="13259"/>
                    <a:pt x="548" y="12967"/>
                  </a:cubicBezTo>
                  <a:lnTo>
                    <a:pt x="548" y="12384"/>
                  </a:lnTo>
                  <a:close/>
                  <a:moveTo>
                    <a:pt x="10961" y="12384"/>
                  </a:moveTo>
                  <a:lnTo>
                    <a:pt x="10961" y="12967"/>
                  </a:lnTo>
                  <a:cubicBezTo>
                    <a:pt x="10961" y="13259"/>
                    <a:pt x="10736" y="13484"/>
                    <a:pt x="10477" y="13484"/>
                  </a:cubicBezTo>
                  <a:lnTo>
                    <a:pt x="5756" y="13484"/>
                  </a:lnTo>
                  <a:lnTo>
                    <a:pt x="5756" y="12384"/>
                  </a:lnTo>
                  <a:close/>
                  <a:moveTo>
                    <a:pt x="3428" y="1"/>
                  </a:moveTo>
                  <a:cubicBezTo>
                    <a:pt x="2975" y="1"/>
                    <a:pt x="2618" y="355"/>
                    <a:pt x="2618" y="808"/>
                  </a:cubicBezTo>
                  <a:lnTo>
                    <a:pt x="2618" y="1812"/>
                  </a:lnTo>
                  <a:lnTo>
                    <a:pt x="807" y="4075"/>
                  </a:lnTo>
                  <a:cubicBezTo>
                    <a:pt x="323" y="4688"/>
                    <a:pt x="0" y="5175"/>
                    <a:pt x="0" y="6241"/>
                  </a:cubicBezTo>
                  <a:lnTo>
                    <a:pt x="0" y="12967"/>
                  </a:lnTo>
                  <a:cubicBezTo>
                    <a:pt x="0" y="13549"/>
                    <a:pt x="453" y="14035"/>
                    <a:pt x="1035" y="14035"/>
                  </a:cubicBezTo>
                  <a:lnTo>
                    <a:pt x="10477" y="14035"/>
                  </a:lnTo>
                  <a:cubicBezTo>
                    <a:pt x="11059" y="14035"/>
                    <a:pt x="11512" y="13549"/>
                    <a:pt x="11512" y="12967"/>
                  </a:cubicBezTo>
                  <a:lnTo>
                    <a:pt x="11512" y="6241"/>
                  </a:lnTo>
                  <a:cubicBezTo>
                    <a:pt x="11512" y="5175"/>
                    <a:pt x="11188" y="4688"/>
                    <a:pt x="10702" y="4075"/>
                  </a:cubicBezTo>
                  <a:lnTo>
                    <a:pt x="8891" y="1812"/>
                  </a:lnTo>
                  <a:lnTo>
                    <a:pt x="8891" y="808"/>
                  </a:lnTo>
                  <a:cubicBezTo>
                    <a:pt x="8891" y="355"/>
                    <a:pt x="8537" y="1"/>
                    <a:pt x="808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5"/>
            <p:cNvSpPr/>
            <p:nvPr/>
          </p:nvSpPr>
          <p:spPr>
            <a:xfrm>
              <a:off x="7989575" y="3408175"/>
              <a:ext cx="69550" cy="69550"/>
            </a:xfrm>
            <a:custGeom>
              <a:avLst/>
              <a:gdLst/>
              <a:ahLst/>
              <a:cxnLst/>
              <a:rect l="l" t="t" r="r" b="b"/>
              <a:pathLst>
                <a:path w="2782" h="2782" extrusionOk="0">
                  <a:moveTo>
                    <a:pt x="1390" y="552"/>
                  </a:moveTo>
                  <a:cubicBezTo>
                    <a:pt x="1843" y="552"/>
                    <a:pt x="2231" y="906"/>
                    <a:pt x="2231" y="1392"/>
                  </a:cubicBezTo>
                  <a:cubicBezTo>
                    <a:pt x="2231" y="1845"/>
                    <a:pt x="1843" y="2233"/>
                    <a:pt x="1390" y="2233"/>
                  </a:cubicBezTo>
                  <a:cubicBezTo>
                    <a:pt x="906" y="2233"/>
                    <a:pt x="549" y="1845"/>
                    <a:pt x="549" y="1392"/>
                  </a:cubicBezTo>
                  <a:cubicBezTo>
                    <a:pt x="549" y="906"/>
                    <a:pt x="906" y="552"/>
                    <a:pt x="1390" y="552"/>
                  </a:cubicBezTo>
                  <a:close/>
                  <a:moveTo>
                    <a:pt x="1390" y="1"/>
                  </a:moveTo>
                  <a:cubicBezTo>
                    <a:pt x="614" y="1"/>
                    <a:pt x="1" y="616"/>
                    <a:pt x="1" y="1392"/>
                  </a:cubicBezTo>
                  <a:cubicBezTo>
                    <a:pt x="1" y="2135"/>
                    <a:pt x="614" y="2782"/>
                    <a:pt x="1390" y="2782"/>
                  </a:cubicBezTo>
                  <a:cubicBezTo>
                    <a:pt x="2166" y="2782"/>
                    <a:pt x="2782" y="2135"/>
                    <a:pt x="2782" y="1392"/>
                  </a:cubicBezTo>
                  <a:cubicBezTo>
                    <a:pt x="2782" y="616"/>
                    <a:pt x="2166" y="1"/>
                    <a:pt x="139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5"/>
            <p:cNvSpPr/>
            <p:nvPr/>
          </p:nvSpPr>
          <p:spPr>
            <a:xfrm>
              <a:off x="7882025" y="3362125"/>
              <a:ext cx="12975" cy="13750"/>
            </a:xfrm>
            <a:custGeom>
              <a:avLst/>
              <a:gdLst/>
              <a:ahLst/>
              <a:cxnLst/>
              <a:rect l="l" t="t" r="r" b="b"/>
              <a:pathLst>
                <a:path w="519" h="550" extrusionOk="0">
                  <a:moveTo>
                    <a:pt x="259" y="1"/>
                  </a:moveTo>
                  <a:cubicBezTo>
                    <a:pt x="99" y="1"/>
                    <a:pt x="1" y="130"/>
                    <a:pt x="1" y="291"/>
                  </a:cubicBezTo>
                  <a:cubicBezTo>
                    <a:pt x="1" y="420"/>
                    <a:pt x="99" y="549"/>
                    <a:pt x="259" y="549"/>
                  </a:cubicBezTo>
                  <a:cubicBezTo>
                    <a:pt x="422" y="549"/>
                    <a:pt x="518" y="420"/>
                    <a:pt x="518" y="291"/>
                  </a:cubicBezTo>
                  <a:cubicBezTo>
                    <a:pt x="518" y="130"/>
                    <a:pt x="422"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9" name="Google Shape;4389;p55"/>
          <p:cNvGrpSpPr/>
          <p:nvPr/>
        </p:nvGrpSpPr>
        <p:grpSpPr>
          <a:xfrm>
            <a:off x="7790700" y="3815625"/>
            <a:ext cx="336325" cy="303200"/>
            <a:chOff x="7790700" y="3815625"/>
            <a:chExt cx="336325" cy="303200"/>
          </a:xfrm>
        </p:grpSpPr>
        <p:sp>
          <p:nvSpPr>
            <p:cNvPr id="4390" name="Google Shape;4390;p55"/>
            <p:cNvSpPr/>
            <p:nvPr/>
          </p:nvSpPr>
          <p:spPr>
            <a:xfrm>
              <a:off x="7790700" y="3815625"/>
              <a:ext cx="336325" cy="303200"/>
            </a:xfrm>
            <a:custGeom>
              <a:avLst/>
              <a:gdLst/>
              <a:ahLst/>
              <a:cxnLst/>
              <a:rect l="l" t="t" r="r" b="b"/>
              <a:pathLst>
                <a:path w="13453" h="12128" extrusionOk="0">
                  <a:moveTo>
                    <a:pt x="7793" y="1586"/>
                  </a:moveTo>
                  <a:lnTo>
                    <a:pt x="7793" y="2103"/>
                  </a:lnTo>
                  <a:lnTo>
                    <a:pt x="5659" y="2103"/>
                  </a:lnTo>
                  <a:lnTo>
                    <a:pt x="5659" y="1586"/>
                  </a:lnTo>
                  <a:close/>
                  <a:moveTo>
                    <a:pt x="8569" y="551"/>
                  </a:moveTo>
                  <a:cubicBezTo>
                    <a:pt x="8698" y="551"/>
                    <a:pt x="8828" y="647"/>
                    <a:pt x="8828" y="810"/>
                  </a:cubicBezTo>
                  <a:lnTo>
                    <a:pt x="8828" y="2103"/>
                  </a:lnTo>
                  <a:lnTo>
                    <a:pt x="8310" y="2103"/>
                  </a:lnTo>
                  <a:lnTo>
                    <a:pt x="8310" y="1327"/>
                  </a:lnTo>
                  <a:cubicBezTo>
                    <a:pt x="8310" y="1164"/>
                    <a:pt x="8181" y="1069"/>
                    <a:pt x="8051" y="1069"/>
                  </a:cubicBezTo>
                  <a:lnTo>
                    <a:pt x="5400" y="1069"/>
                  </a:lnTo>
                  <a:cubicBezTo>
                    <a:pt x="5270" y="1069"/>
                    <a:pt x="5141" y="1164"/>
                    <a:pt x="5141" y="1327"/>
                  </a:cubicBezTo>
                  <a:lnTo>
                    <a:pt x="5141" y="2103"/>
                  </a:lnTo>
                  <a:lnTo>
                    <a:pt x="4624" y="2103"/>
                  </a:lnTo>
                  <a:lnTo>
                    <a:pt x="4624" y="810"/>
                  </a:lnTo>
                  <a:cubicBezTo>
                    <a:pt x="4624" y="647"/>
                    <a:pt x="4753" y="551"/>
                    <a:pt x="4882" y="551"/>
                  </a:cubicBezTo>
                  <a:close/>
                  <a:moveTo>
                    <a:pt x="12061" y="2652"/>
                  </a:moveTo>
                  <a:cubicBezTo>
                    <a:pt x="12548" y="2652"/>
                    <a:pt x="12936" y="3040"/>
                    <a:pt x="12936" y="3526"/>
                  </a:cubicBezTo>
                  <a:lnTo>
                    <a:pt x="12936" y="5725"/>
                  </a:lnTo>
                  <a:cubicBezTo>
                    <a:pt x="12936" y="6274"/>
                    <a:pt x="12354" y="6501"/>
                    <a:pt x="11997" y="6597"/>
                  </a:cubicBezTo>
                  <a:lnTo>
                    <a:pt x="11608" y="6695"/>
                  </a:lnTo>
                  <a:cubicBezTo>
                    <a:pt x="11577" y="6437"/>
                    <a:pt x="11350" y="6243"/>
                    <a:pt x="11091" y="6243"/>
                  </a:cubicBezTo>
                  <a:lnTo>
                    <a:pt x="8990" y="6243"/>
                  </a:lnTo>
                  <a:cubicBezTo>
                    <a:pt x="8698" y="6243"/>
                    <a:pt x="8473" y="6468"/>
                    <a:pt x="8473" y="6760"/>
                  </a:cubicBezTo>
                  <a:lnTo>
                    <a:pt x="8473" y="7471"/>
                  </a:lnTo>
                  <a:lnTo>
                    <a:pt x="7987" y="7567"/>
                  </a:lnTo>
                  <a:cubicBezTo>
                    <a:pt x="7568" y="7696"/>
                    <a:pt x="7180" y="7730"/>
                    <a:pt x="6727" y="7730"/>
                  </a:cubicBezTo>
                  <a:cubicBezTo>
                    <a:pt x="6274" y="7730"/>
                    <a:pt x="5886" y="7696"/>
                    <a:pt x="5498" y="7567"/>
                  </a:cubicBezTo>
                  <a:lnTo>
                    <a:pt x="4981" y="7471"/>
                  </a:lnTo>
                  <a:lnTo>
                    <a:pt x="4981" y="6760"/>
                  </a:lnTo>
                  <a:cubicBezTo>
                    <a:pt x="4981" y="6468"/>
                    <a:pt x="4753" y="6243"/>
                    <a:pt x="4463" y="6243"/>
                  </a:cubicBezTo>
                  <a:lnTo>
                    <a:pt x="2360" y="6243"/>
                  </a:lnTo>
                  <a:cubicBezTo>
                    <a:pt x="2101" y="6243"/>
                    <a:pt x="1876" y="6437"/>
                    <a:pt x="1843" y="6695"/>
                  </a:cubicBezTo>
                  <a:lnTo>
                    <a:pt x="1455" y="6597"/>
                  </a:lnTo>
                  <a:cubicBezTo>
                    <a:pt x="1100" y="6501"/>
                    <a:pt x="518" y="6274"/>
                    <a:pt x="518" y="5725"/>
                  </a:cubicBezTo>
                  <a:lnTo>
                    <a:pt x="518" y="3526"/>
                  </a:lnTo>
                  <a:cubicBezTo>
                    <a:pt x="518" y="3040"/>
                    <a:pt x="906" y="2652"/>
                    <a:pt x="1390" y="2652"/>
                  </a:cubicBezTo>
                  <a:close/>
                  <a:moveTo>
                    <a:pt x="4463" y="6760"/>
                  </a:moveTo>
                  <a:lnTo>
                    <a:pt x="4463" y="7826"/>
                  </a:lnTo>
                  <a:lnTo>
                    <a:pt x="2360" y="7826"/>
                  </a:lnTo>
                  <a:lnTo>
                    <a:pt x="2360" y="6760"/>
                  </a:lnTo>
                  <a:close/>
                  <a:moveTo>
                    <a:pt x="11091" y="6760"/>
                  </a:moveTo>
                  <a:lnTo>
                    <a:pt x="11091" y="7826"/>
                  </a:lnTo>
                  <a:lnTo>
                    <a:pt x="8990" y="7826"/>
                  </a:lnTo>
                  <a:lnTo>
                    <a:pt x="8990" y="6760"/>
                  </a:lnTo>
                  <a:close/>
                  <a:moveTo>
                    <a:pt x="4171" y="8343"/>
                  </a:moveTo>
                  <a:cubicBezTo>
                    <a:pt x="4042" y="8666"/>
                    <a:pt x="3752" y="8860"/>
                    <a:pt x="3429" y="8860"/>
                  </a:cubicBezTo>
                  <a:cubicBezTo>
                    <a:pt x="3072" y="8860"/>
                    <a:pt x="2782" y="8666"/>
                    <a:pt x="2684" y="8343"/>
                  </a:cubicBezTo>
                  <a:close/>
                  <a:moveTo>
                    <a:pt x="10768" y="8343"/>
                  </a:moveTo>
                  <a:cubicBezTo>
                    <a:pt x="10672" y="8666"/>
                    <a:pt x="10380" y="8860"/>
                    <a:pt x="10025" y="8860"/>
                  </a:cubicBezTo>
                  <a:cubicBezTo>
                    <a:pt x="9702" y="8860"/>
                    <a:pt x="9410" y="8666"/>
                    <a:pt x="9280" y="8343"/>
                  </a:cubicBezTo>
                  <a:close/>
                  <a:moveTo>
                    <a:pt x="12320" y="7050"/>
                  </a:moveTo>
                  <a:lnTo>
                    <a:pt x="12514" y="10801"/>
                  </a:lnTo>
                  <a:cubicBezTo>
                    <a:pt x="12514" y="10995"/>
                    <a:pt x="12449" y="11189"/>
                    <a:pt x="12320" y="11318"/>
                  </a:cubicBezTo>
                  <a:cubicBezTo>
                    <a:pt x="12159" y="11481"/>
                    <a:pt x="11932" y="11577"/>
                    <a:pt x="11738" y="11577"/>
                  </a:cubicBezTo>
                  <a:lnTo>
                    <a:pt x="1713" y="11577"/>
                  </a:lnTo>
                  <a:cubicBezTo>
                    <a:pt x="1519" y="11577"/>
                    <a:pt x="1294" y="11481"/>
                    <a:pt x="1131" y="11318"/>
                  </a:cubicBezTo>
                  <a:cubicBezTo>
                    <a:pt x="1002" y="11189"/>
                    <a:pt x="937" y="10995"/>
                    <a:pt x="937" y="10801"/>
                  </a:cubicBezTo>
                  <a:lnTo>
                    <a:pt x="1131" y="7050"/>
                  </a:lnTo>
                  <a:cubicBezTo>
                    <a:pt x="1196" y="7083"/>
                    <a:pt x="1261" y="7083"/>
                    <a:pt x="1325" y="7114"/>
                  </a:cubicBezTo>
                  <a:lnTo>
                    <a:pt x="1843" y="7244"/>
                  </a:lnTo>
                  <a:lnTo>
                    <a:pt x="1843" y="7826"/>
                  </a:lnTo>
                  <a:cubicBezTo>
                    <a:pt x="1843" y="8020"/>
                    <a:pt x="1941" y="8183"/>
                    <a:pt x="2101" y="8278"/>
                  </a:cubicBezTo>
                  <a:cubicBezTo>
                    <a:pt x="2200" y="8925"/>
                    <a:pt x="2748" y="9412"/>
                    <a:pt x="3429" y="9412"/>
                  </a:cubicBezTo>
                  <a:cubicBezTo>
                    <a:pt x="4075" y="9412"/>
                    <a:pt x="4624" y="8925"/>
                    <a:pt x="4722" y="8278"/>
                  </a:cubicBezTo>
                  <a:cubicBezTo>
                    <a:pt x="4818" y="8214"/>
                    <a:pt x="4916" y="8118"/>
                    <a:pt x="4947" y="7989"/>
                  </a:cubicBezTo>
                  <a:lnTo>
                    <a:pt x="5369" y="8084"/>
                  </a:lnTo>
                  <a:cubicBezTo>
                    <a:pt x="5788" y="8214"/>
                    <a:pt x="6210" y="8247"/>
                    <a:pt x="6727" y="8247"/>
                  </a:cubicBezTo>
                  <a:cubicBezTo>
                    <a:pt x="7244" y="8247"/>
                    <a:pt x="7663" y="8214"/>
                    <a:pt x="8085" y="8084"/>
                  </a:cubicBezTo>
                  <a:lnTo>
                    <a:pt x="8504" y="7989"/>
                  </a:lnTo>
                  <a:cubicBezTo>
                    <a:pt x="8538" y="8118"/>
                    <a:pt x="8634" y="8214"/>
                    <a:pt x="8732" y="8278"/>
                  </a:cubicBezTo>
                  <a:cubicBezTo>
                    <a:pt x="8828" y="8925"/>
                    <a:pt x="9379" y="9412"/>
                    <a:pt x="10025" y="9412"/>
                  </a:cubicBezTo>
                  <a:cubicBezTo>
                    <a:pt x="10703" y="9412"/>
                    <a:pt x="11254" y="8925"/>
                    <a:pt x="11350" y="8278"/>
                  </a:cubicBezTo>
                  <a:cubicBezTo>
                    <a:pt x="11513" y="8183"/>
                    <a:pt x="11608" y="8020"/>
                    <a:pt x="11608" y="7826"/>
                  </a:cubicBezTo>
                  <a:lnTo>
                    <a:pt x="11608" y="7244"/>
                  </a:lnTo>
                  <a:lnTo>
                    <a:pt x="12126" y="7114"/>
                  </a:lnTo>
                  <a:cubicBezTo>
                    <a:pt x="12191" y="7083"/>
                    <a:pt x="12255" y="7083"/>
                    <a:pt x="12320" y="7050"/>
                  </a:cubicBezTo>
                  <a:close/>
                  <a:moveTo>
                    <a:pt x="4882" y="0"/>
                  </a:moveTo>
                  <a:cubicBezTo>
                    <a:pt x="4463" y="0"/>
                    <a:pt x="4106" y="357"/>
                    <a:pt x="4106" y="810"/>
                  </a:cubicBezTo>
                  <a:lnTo>
                    <a:pt x="4106" y="2103"/>
                  </a:lnTo>
                  <a:lnTo>
                    <a:pt x="1390" y="2103"/>
                  </a:lnTo>
                  <a:cubicBezTo>
                    <a:pt x="614" y="2103"/>
                    <a:pt x="1" y="2750"/>
                    <a:pt x="1" y="3526"/>
                  </a:cubicBezTo>
                  <a:lnTo>
                    <a:pt x="1" y="5692"/>
                  </a:lnTo>
                  <a:cubicBezTo>
                    <a:pt x="1" y="6144"/>
                    <a:pt x="226" y="6532"/>
                    <a:pt x="614" y="6791"/>
                  </a:cubicBezTo>
                  <a:lnTo>
                    <a:pt x="420" y="10770"/>
                  </a:lnTo>
                  <a:cubicBezTo>
                    <a:pt x="389" y="11124"/>
                    <a:pt x="518" y="11447"/>
                    <a:pt x="743" y="11706"/>
                  </a:cubicBezTo>
                  <a:cubicBezTo>
                    <a:pt x="1002" y="11965"/>
                    <a:pt x="1359" y="12128"/>
                    <a:pt x="1713" y="12128"/>
                  </a:cubicBezTo>
                  <a:lnTo>
                    <a:pt x="11738" y="12128"/>
                  </a:lnTo>
                  <a:cubicBezTo>
                    <a:pt x="12095" y="12128"/>
                    <a:pt x="12449" y="11965"/>
                    <a:pt x="12708" y="11706"/>
                  </a:cubicBezTo>
                  <a:cubicBezTo>
                    <a:pt x="12936" y="11447"/>
                    <a:pt x="13065" y="11124"/>
                    <a:pt x="13031" y="10770"/>
                  </a:cubicBezTo>
                  <a:lnTo>
                    <a:pt x="12837" y="6791"/>
                  </a:lnTo>
                  <a:cubicBezTo>
                    <a:pt x="13225" y="6532"/>
                    <a:pt x="13453" y="6144"/>
                    <a:pt x="13453" y="5725"/>
                  </a:cubicBezTo>
                  <a:lnTo>
                    <a:pt x="13453" y="3526"/>
                  </a:lnTo>
                  <a:cubicBezTo>
                    <a:pt x="13453" y="2750"/>
                    <a:pt x="12837" y="2103"/>
                    <a:pt x="12061" y="2103"/>
                  </a:cubicBezTo>
                  <a:lnTo>
                    <a:pt x="9345" y="2103"/>
                  </a:lnTo>
                  <a:lnTo>
                    <a:pt x="9345" y="810"/>
                  </a:lnTo>
                  <a:cubicBezTo>
                    <a:pt x="9345" y="357"/>
                    <a:pt x="8990" y="0"/>
                    <a:pt x="856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5"/>
            <p:cNvSpPr/>
            <p:nvPr/>
          </p:nvSpPr>
          <p:spPr>
            <a:xfrm>
              <a:off x="7818975" y="3894850"/>
              <a:ext cx="49375" cy="12950"/>
            </a:xfrm>
            <a:custGeom>
              <a:avLst/>
              <a:gdLst/>
              <a:ahLst/>
              <a:cxnLst/>
              <a:rect l="l" t="t" r="r" b="b"/>
              <a:pathLst>
                <a:path w="1975" h="518" extrusionOk="0">
                  <a:moveTo>
                    <a:pt x="259" y="0"/>
                  </a:moveTo>
                  <a:cubicBezTo>
                    <a:pt x="130" y="0"/>
                    <a:pt x="0" y="130"/>
                    <a:pt x="0" y="259"/>
                  </a:cubicBezTo>
                  <a:cubicBezTo>
                    <a:pt x="0" y="422"/>
                    <a:pt x="130" y="518"/>
                    <a:pt x="259" y="518"/>
                  </a:cubicBezTo>
                  <a:lnTo>
                    <a:pt x="1716" y="518"/>
                  </a:lnTo>
                  <a:cubicBezTo>
                    <a:pt x="1845" y="518"/>
                    <a:pt x="1974" y="422"/>
                    <a:pt x="1974" y="259"/>
                  </a:cubicBezTo>
                  <a:cubicBezTo>
                    <a:pt x="1974" y="130"/>
                    <a:pt x="1845" y="0"/>
                    <a:pt x="171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5"/>
            <p:cNvSpPr/>
            <p:nvPr/>
          </p:nvSpPr>
          <p:spPr>
            <a:xfrm>
              <a:off x="7884475" y="3894850"/>
              <a:ext cx="13750" cy="12950"/>
            </a:xfrm>
            <a:custGeom>
              <a:avLst/>
              <a:gdLst/>
              <a:ahLst/>
              <a:cxnLst/>
              <a:rect l="l" t="t" r="r" b="b"/>
              <a:pathLst>
                <a:path w="550" h="518" extrusionOk="0">
                  <a:moveTo>
                    <a:pt x="260" y="0"/>
                  </a:moveTo>
                  <a:cubicBezTo>
                    <a:pt x="130" y="0"/>
                    <a:pt x="1" y="130"/>
                    <a:pt x="1" y="259"/>
                  </a:cubicBezTo>
                  <a:cubicBezTo>
                    <a:pt x="1" y="422"/>
                    <a:pt x="130" y="518"/>
                    <a:pt x="260" y="518"/>
                  </a:cubicBezTo>
                  <a:cubicBezTo>
                    <a:pt x="420" y="518"/>
                    <a:pt x="549" y="422"/>
                    <a:pt x="549" y="259"/>
                  </a:cubicBezTo>
                  <a:cubicBezTo>
                    <a:pt x="549" y="130"/>
                    <a:pt x="420" y="0"/>
                    <a:pt x="26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3" name="Google Shape;4393;p55"/>
          <p:cNvGrpSpPr/>
          <p:nvPr/>
        </p:nvGrpSpPr>
        <p:grpSpPr>
          <a:xfrm>
            <a:off x="7043725" y="3838750"/>
            <a:ext cx="346800" cy="256600"/>
            <a:chOff x="7043725" y="3838750"/>
            <a:chExt cx="346800" cy="256600"/>
          </a:xfrm>
        </p:grpSpPr>
        <p:sp>
          <p:nvSpPr>
            <p:cNvPr id="4394" name="Google Shape;4394;p55"/>
            <p:cNvSpPr/>
            <p:nvPr/>
          </p:nvSpPr>
          <p:spPr>
            <a:xfrm>
              <a:off x="7043725" y="3838750"/>
              <a:ext cx="346800" cy="256600"/>
            </a:xfrm>
            <a:custGeom>
              <a:avLst/>
              <a:gdLst/>
              <a:ahLst/>
              <a:cxnLst/>
              <a:rect l="l" t="t" r="r" b="b"/>
              <a:pathLst>
                <a:path w="13872" h="10264" extrusionOk="0">
                  <a:moveTo>
                    <a:pt x="6913" y="534"/>
                  </a:moveTo>
                  <a:cubicBezTo>
                    <a:pt x="7120" y="534"/>
                    <a:pt x="7209" y="573"/>
                    <a:pt x="7244" y="596"/>
                  </a:cubicBezTo>
                  <a:cubicBezTo>
                    <a:pt x="7275" y="627"/>
                    <a:pt x="7275" y="726"/>
                    <a:pt x="7275" y="855"/>
                  </a:cubicBezTo>
                  <a:lnTo>
                    <a:pt x="7180" y="1662"/>
                  </a:lnTo>
                  <a:cubicBezTo>
                    <a:pt x="7146" y="1727"/>
                    <a:pt x="7146" y="1825"/>
                    <a:pt x="7146" y="1890"/>
                  </a:cubicBezTo>
                  <a:lnTo>
                    <a:pt x="6499" y="1890"/>
                  </a:lnTo>
                  <a:cubicBezTo>
                    <a:pt x="6370" y="1890"/>
                    <a:pt x="6241" y="2019"/>
                    <a:pt x="6241" y="2180"/>
                  </a:cubicBezTo>
                  <a:cubicBezTo>
                    <a:pt x="6241" y="2309"/>
                    <a:pt x="6370" y="2438"/>
                    <a:pt x="6499" y="2438"/>
                  </a:cubicBezTo>
                  <a:lnTo>
                    <a:pt x="7081" y="2438"/>
                  </a:lnTo>
                  <a:lnTo>
                    <a:pt x="7081" y="3054"/>
                  </a:lnTo>
                  <a:lnTo>
                    <a:pt x="6435" y="3150"/>
                  </a:lnTo>
                  <a:cubicBezTo>
                    <a:pt x="6305" y="3150"/>
                    <a:pt x="6176" y="3313"/>
                    <a:pt x="6209" y="3442"/>
                  </a:cubicBezTo>
                  <a:cubicBezTo>
                    <a:pt x="6241" y="3571"/>
                    <a:pt x="6339" y="3667"/>
                    <a:pt x="6468" y="3667"/>
                  </a:cubicBezTo>
                  <a:lnTo>
                    <a:pt x="6533" y="3667"/>
                  </a:lnTo>
                  <a:lnTo>
                    <a:pt x="7115" y="3602"/>
                  </a:lnTo>
                  <a:cubicBezTo>
                    <a:pt x="7146" y="3861"/>
                    <a:pt x="7211" y="4089"/>
                    <a:pt x="7275" y="4314"/>
                  </a:cubicBezTo>
                  <a:lnTo>
                    <a:pt x="6693" y="4606"/>
                  </a:lnTo>
                  <a:cubicBezTo>
                    <a:pt x="6564" y="4671"/>
                    <a:pt x="6499" y="4831"/>
                    <a:pt x="6564" y="4961"/>
                  </a:cubicBezTo>
                  <a:cubicBezTo>
                    <a:pt x="6629" y="5059"/>
                    <a:pt x="6727" y="5124"/>
                    <a:pt x="6823" y="5124"/>
                  </a:cubicBezTo>
                  <a:cubicBezTo>
                    <a:pt x="6856" y="5124"/>
                    <a:pt x="6887" y="5090"/>
                    <a:pt x="6952" y="5090"/>
                  </a:cubicBezTo>
                  <a:lnTo>
                    <a:pt x="7469" y="4831"/>
                  </a:lnTo>
                  <a:cubicBezTo>
                    <a:pt x="7568" y="4994"/>
                    <a:pt x="7663" y="5155"/>
                    <a:pt x="7793" y="5284"/>
                  </a:cubicBezTo>
                  <a:cubicBezTo>
                    <a:pt x="7826" y="5349"/>
                    <a:pt x="7891" y="5413"/>
                    <a:pt x="7922" y="5447"/>
                  </a:cubicBezTo>
                  <a:lnTo>
                    <a:pt x="7503" y="5866"/>
                  </a:lnTo>
                  <a:cubicBezTo>
                    <a:pt x="7405" y="5995"/>
                    <a:pt x="7405" y="6158"/>
                    <a:pt x="7503" y="6254"/>
                  </a:cubicBezTo>
                  <a:cubicBezTo>
                    <a:pt x="7568" y="6319"/>
                    <a:pt x="7632" y="6352"/>
                    <a:pt x="7697" y="6352"/>
                  </a:cubicBezTo>
                  <a:cubicBezTo>
                    <a:pt x="7762" y="6352"/>
                    <a:pt x="7826" y="6319"/>
                    <a:pt x="7891" y="6254"/>
                  </a:cubicBezTo>
                  <a:lnTo>
                    <a:pt x="8375" y="5770"/>
                  </a:lnTo>
                  <a:cubicBezTo>
                    <a:pt x="8763" y="5964"/>
                    <a:pt x="9215" y="6060"/>
                    <a:pt x="9604" y="6094"/>
                  </a:cubicBezTo>
                  <a:cubicBezTo>
                    <a:pt x="9184" y="6642"/>
                    <a:pt x="8796" y="7387"/>
                    <a:pt x="8732" y="8098"/>
                  </a:cubicBezTo>
                  <a:lnTo>
                    <a:pt x="679" y="8098"/>
                  </a:lnTo>
                  <a:cubicBezTo>
                    <a:pt x="679" y="7935"/>
                    <a:pt x="679" y="7741"/>
                    <a:pt x="712" y="7581"/>
                  </a:cubicBezTo>
                  <a:lnTo>
                    <a:pt x="2166" y="7581"/>
                  </a:lnTo>
                  <a:cubicBezTo>
                    <a:pt x="2295" y="7581"/>
                    <a:pt x="2425" y="7452"/>
                    <a:pt x="2425" y="7289"/>
                  </a:cubicBezTo>
                  <a:cubicBezTo>
                    <a:pt x="2425" y="7159"/>
                    <a:pt x="2295" y="7030"/>
                    <a:pt x="2166" y="7030"/>
                  </a:cubicBezTo>
                  <a:lnTo>
                    <a:pt x="808" y="7030"/>
                  </a:lnTo>
                  <a:cubicBezTo>
                    <a:pt x="906" y="6577"/>
                    <a:pt x="1067" y="6158"/>
                    <a:pt x="1230" y="5737"/>
                  </a:cubicBezTo>
                  <a:cubicBezTo>
                    <a:pt x="1553" y="4831"/>
                    <a:pt x="1907" y="3926"/>
                    <a:pt x="1907" y="2472"/>
                  </a:cubicBezTo>
                  <a:cubicBezTo>
                    <a:pt x="1907" y="2019"/>
                    <a:pt x="1972" y="1727"/>
                    <a:pt x="2135" y="1598"/>
                  </a:cubicBezTo>
                  <a:cubicBezTo>
                    <a:pt x="2264" y="1502"/>
                    <a:pt x="2489" y="1502"/>
                    <a:pt x="2813" y="1468"/>
                  </a:cubicBezTo>
                  <a:cubicBezTo>
                    <a:pt x="3201" y="1468"/>
                    <a:pt x="3687" y="1437"/>
                    <a:pt x="4269" y="1243"/>
                  </a:cubicBezTo>
                  <a:cubicBezTo>
                    <a:pt x="5785" y="662"/>
                    <a:pt x="6540" y="534"/>
                    <a:pt x="6913" y="534"/>
                  </a:cubicBezTo>
                  <a:close/>
                  <a:moveTo>
                    <a:pt x="10315" y="6125"/>
                  </a:moveTo>
                  <a:cubicBezTo>
                    <a:pt x="11802" y="6158"/>
                    <a:pt x="12708" y="7159"/>
                    <a:pt x="13096" y="8098"/>
                  </a:cubicBezTo>
                  <a:lnTo>
                    <a:pt x="9249" y="8098"/>
                  </a:lnTo>
                  <a:cubicBezTo>
                    <a:pt x="9345" y="7353"/>
                    <a:pt x="9862" y="6611"/>
                    <a:pt x="10315" y="6125"/>
                  </a:cubicBezTo>
                  <a:close/>
                  <a:moveTo>
                    <a:pt x="13225" y="8647"/>
                  </a:moveTo>
                  <a:lnTo>
                    <a:pt x="13324" y="9488"/>
                  </a:lnTo>
                  <a:cubicBezTo>
                    <a:pt x="13324" y="9552"/>
                    <a:pt x="13290" y="9617"/>
                    <a:pt x="13259" y="9651"/>
                  </a:cubicBezTo>
                  <a:cubicBezTo>
                    <a:pt x="13225" y="9682"/>
                    <a:pt x="13130" y="9746"/>
                    <a:pt x="13065" y="9746"/>
                  </a:cubicBezTo>
                  <a:lnTo>
                    <a:pt x="842" y="9746"/>
                  </a:lnTo>
                  <a:cubicBezTo>
                    <a:pt x="743" y="9746"/>
                    <a:pt x="679" y="9682"/>
                    <a:pt x="614" y="9651"/>
                  </a:cubicBezTo>
                  <a:cubicBezTo>
                    <a:pt x="583" y="9617"/>
                    <a:pt x="549" y="9552"/>
                    <a:pt x="549" y="9488"/>
                  </a:cubicBezTo>
                  <a:lnTo>
                    <a:pt x="648" y="8647"/>
                  </a:lnTo>
                  <a:close/>
                  <a:moveTo>
                    <a:pt x="6915" y="1"/>
                  </a:moveTo>
                  <a:cubicBezTo>
                    <a:pt x="6411" y="1"/>
                    <a:pt x="5565" y="171"/>
                    <a:pt x="4075" y="726"/>
                  </a:cubicBezTo>
                  <a:cubicBezTo>
                    <a:pt x="3589" y="920"/>
                    <a:pt x="3170" y="920"/>
                    <a:pt x="2782" y="951"/>
                  </a:cubicBezTo>
                  <a:cubicBezTo>
                    <a:pt x="2394" y="951"/>
                    <a:pt x="2037" y="984"/>
                    <a:pt x="1778" y="1178"/>
                  </a:cubicBezTo>
                  <a:cubicBezTo>
                    <a:pt x="1488" y="1404"/>
                    <a:pt x="1390" y="1825"/>
                    <a:pt x="1359" y="2472"/>
                  </a:cubicBezTo>
                  <a:cubicBezTo>
                    <a:pt x="1359" y="3830"/>
                    <a:pt x="1036" y="4702"/>
                    <a:pt x="712" y="5543"/>
                  </a:cubicBezTo>
                  <a:cubicBezTo>
                    <a:pt x="420" y="6352"/>
                    <a:pt x="130" y="7159"/>
                    <a:pt x="130" y="8357"/>
                  </a:cubicBezTo>
                  <a:lnTo>
                    <a:pt x="1" y="9423"/>
                  </a:lnTo>
                  <a:cubicBezTo>
                    <a:pt x="1" y="9651"/>
                    <a:pt x="65" y="9845"/>
                    <a:pt x="195" y="10005"/>
                  </a:cubicBezTo>
                  <a:cubicBezTo>
                    <a:pt x="355" y="10168"/>
                    <a:pt x="583" y="10264"/>
                    <a:pt x="842" y="10264"/>
                  </a:cubicBezTo>
                  <a:lnTo>
                    <a:pt x="13065" y="10264"/>
                  </a:lnTo>
                  <a:cubicBezTo>
                    <a:pt x="13290" y="10264"/>
                    <a:pt x="13518" y="10168"/>
                    <a:pt x="13678" y="10005"/>
                  </a:cubicBezTo>
                  <a:cubicBezTo>
                    <a:pt x="13807" y="9845"/>
                    <a:pt x="13872" y="9617"/>
                    <a:pt x="13872" y="9423"/>
                  </a:cubicBezTo>
                  <a:lnTo>
                    <a:pt x="13712" y="8357"/>
                  </a:lnTo>
                  <a:lnTo>
                    <a:pt x="13712" y="8324"/>
                  </a:lnTo>
                  <a:cubicBezTo>
                    <a:pt x="13518" y="7612"/>
                    <a:pt x="13130" y="6934"/>
                    <a:pt x="12579" y="6448"/>
                  </a:cubicBezTo>
                  <a:cubicBezTo>
                    <a:pt x="11932" y="5900"/>
                    <a:pt x="11125" y="5576"/>
                    <a:pt x="10186" y="5576"/>
                  </a:cubicBezTo>
                  <a:cubicBezTo>
                    <a:pt x="9604" y="5576"/>
                    <a:pt x="9151" y="5512"/>
                    <a:pt x="8796" y="5349"/>
                  </a:cubicBezTo>
                  <a:cubicBezTo>
                    <a:pt x="8827" y="5253"/>
                    <a:pt x="8827" y="5124"/>
                    <a:pt x="8732" y="5059"/>
                  </a:cubicBezTo>
                  <a:cubicBezTo>
                    <a:pt x="8683" y="4994"/>
                    <a:pt x="8618" y="4962"/>
                    <a:pt x="8549" y="4962"/>
                  </a:cubicBezTo>
                  <a:cubicBezTo>
                    <a:pt x="8481" y="4962"/>
                    <a:pt x="8408" y="4994"/>
                    <a:pt x="8344" y="5059"/>
                  </a:cubicBezTo>
                  <a:lnTo>
                    <a:pt x="8310" y="5090"/>
                  </a:lnTo>
                  <a:cubicBezTo>
                    <a:pt x="8279" y="5025"/>
                    <a:pt x="8214" y="4994"/>
                    <a:pt x="8181" y="4929"/>
                  </a:cubicBezTo>
                  <a:cubicBezTo>
                    <a:pt x="8085" y="4831"/>
                    <a:pt x="8020" y="4702"/>
                    <a:pt x="7956" y="4572"/>
                  </a:cubicBezTo>
                  <a:cubicBezTo>
                    <a:pt x="8085" y="4508"/>
                    <a:pt x="8150" y="4347"/>
                    <a:pt x="8085" y="4218"/>
                  </a:cubicBezTo>
                  <a:cubicBezTo>
                    <a:pt x="8038" y="4123"/>
                    <a:pt x="7956" y="4063"/>
                    <a:pt x="7864" y="4063"/>
                  </a:cubicBezTo>
                  <a:cubicBezTo>
                    <a:pt x="7831" y="4063"/>
                    <a:pt x="7796" y="4071"/>
                    <a:pt x="7762" y="4089"/>
                  </a:cubicBezTo>
                  <a:cubicBezTo>
                    <a:pt x="7697" y="3895"/>
                    <a:pt x="7663" y="3732"/>
                    <a:pt x="7663" y="3507"/>
                  </a:cubicBezTo>
                  <a:cubicBezTo>
                    <a:pt x="7793" y="3473"/>
                    <a:pt x="7891" y="3344"/>
                    <a:pt x="7857" y="3214"/>
                  </a:cubicBezTo>
                  <a:cubicBezTo>
                    <a:pt x="7857" y="3085"/>
                    <a:pt x="7762" y="2989"/>
                    <a:pt x="7632" y="2989"/>
                  </a:cubicBezTo>
                  <a:lnTo>
                    <a:pt x="7632" y="2438"/>
                  </a:lnTo>
                  <a:cubicBezTo>
                    <a:pt x="7793" y="2438"/>
                    <a:pt x="7891" y="2309"/>
                    <a:pt x="7891" y="2180"/>
                  </a:cubicBezTo>
                  <a:cubicBezTo>
                    <a:pt x="7891" y="2050"/>
                    <a:pt x="7793" y="1921"/>
                    <a:pt x="7697" y="1921"/>
                  </a:cubicBezTo>
                  <a:lnTo>
                    <a:pt x="7697" y="1727"/>
                  </a:lnTo>
                  <a:lnTo>
                    <a:pt x="7793" y="920"/>
                  </a:lnTo>
                  <a:cubicBezTo>
                    <a:pt x="7826" y="757"/>
                    <a:pt x="7857" y="402"/>
                    <a:pt x="7568" y="175"/>
                  </a:cubicBezTo>
                  <a:cubicBezTo>
                    <a:pt x="7448" y="83"/>
                    <a:pt x="7264" y="1"/>
                    <a:pt x="691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5"/>
            <p:cNvSpPr/>
            <p:nvPr/>
          </p:nvSpPr>
          <p:spPr>
            <a:xfrm>
              <a:off x="7107575" y="3901300"/>
              <a:ext cx="67925" cy="67175"/>
            </a:xfrm>
            <a:custGeom>
              <a:avLst/>
              <a:gdLst/>
              <a:ahLst/>
              <a:cxnLst/>
              <a:rect l="l" t="t" r="r" b="b"/>
              <a:pathLst>
                <a:path w="2717" h="2687" extrusionOk="0">
                  <a:moveTo>
                    <a:pt x="1358" y="552"/>
                  </a:moveTo>
                  <a:cubicBezTo>
                    <a:pt x="1811" y="552"/>
                    <a:pt x="2168" y="906"/>
                    <a:pt x="2168" y="1359"/>
                  </a:cubicBezTo>
                  <a:cubicBezTo>
                    <a:pt x="2168" y="1781"/>
                    <a:pt x="1811" y="2169"/>
                    <a:pt x="1358" y="2169"/>
                  </a:cubicBezTo>
                  <a:cubicBezTo>
                    <a:pt x="906" y="2169"/>
                    <a:pt x="551" y="1781"/>
                    <a:pt x="551" y="1359"/>
                  </a:cubicBezTo>
                  <a:cubicBezTo>
                    <a:pt x="551" y="906"/>
                    <a:pt x="906" y="552"/>
                    <a:pt x="1358" y="552"/>
                  </a:cubicBezTo>
                  <a:close/>
                  <a:moveTo>
                    <a:pt x="1358" y="1"/>
                  </a:moveTo>
                  <a:cubicBezTo>
                    <a:pt x="616" y="1"/>
                    <a:pt x="0" y="617"/>
                    <a:pt x="0" y="1359"/>
                  </a:cubicBezTo>
                  <a:cubicBezTo>
                    <a:pt x="0" y="2104"/>
                    <a:pt x="616" y="2686"/>
                    <a:pt x="1358" y="2686"/>
                  </a:cubicBezTo>
                  <a:cubicBezTo>
                    <a:pt x="2103" y="2686"/>
                    <a:pt x="2716" y="2104"/>
                    <a:pt x="2716" y="1359"/>
                  </a:cubicBezTo>
                  <a:cubicBezTo>
                    <a:pt x="2716" y="617"/>
                    <a:pt x="2103" y="1"/>
                    <a:pt x="135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5"/>
            <p:cNvSpPr/>
            <p:nvPr/>
          </p:nvSpPr>
          <p:spPr>
            <a:xfrm>
              <a:off x="7121350" y="4014500"/>
              <a:ext cx="13725" cy="13800"/>
            </a:xfrm>
            <a:custGeom>
              <a:avLst/>
              <a:gdLst/>
              <a:ahLst/>
              <a:cxnLst/>
              <a:rect l="l" t="t" r="r" b="b"/>
              <a:pathLst>
                <a:path w="549" h="552" extrusionOk="0">
                  <a:moveTo>
                    <a:pt x="259" y="0"/>
                  </a:moveTo>
                  <a:cubicBezTo>
                    <a:pt x="129" y="0"/>
                    <a:pt x="0" y="129"/>
                    <a:pt x="0" y="259"/>
                  </a:cubicBezTo>
                  <a:cubicBezTo>
                    <a:pt x="0" y="422"/>
                    <a:pt x="129" y="551"/>
                    <a:pt x="259" y="551"/>
                  </a:cubicBezTo>
                  <a:cubicBezTo>
                    <a:pt x="419" y="551"/>
                    <a:pt x="549" y="422"/>
                    <a:pt x="549" y="259"/>
                  </a:cubicBezTo>
                  <a:cubicBezTo>
                    <a:pt x="549" y="129"/>
                    <a:pt x="419" y="0"/>
                    <a:pt x="2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55"/>
          <p:cNvGrpSpPr/>
          <p:nvPr/>
        </p:nvGrpSpPr>
        <p:grpSpPr>
          <a:xfrm>
            <a:off x="6338800" y="3788975"/>
            <a:ext cx="264350" cy="356500"/>
            <a:chOff x="6338800" y="3788975"/>
            <a:chExt cx="264350" cy="356500"/>
          </a:xfrm>
        </p:grpSpPr>
        <p:sp>
          <p:nvSpPr>
            <p:cNvPr id="4398" name="Google Shape;4398;p55"/>
            <p:cNvSpPr/>
            <p:nvPr/>
          </p:nvSpPr>
          <p:spPr>
            <a:xfrm>
              <a:off x="6338800" y="3788975"/>
              <a:ext cx="264350" cy="356500"/>
            </a:xfrm>
            <a:custGeom>
              <a:avLst/>
              <a:gdLst/>
              <a:ahLst/>
              <a:cxnLst/>
              <a:rect l="l" t="t" r="r" b="b"/>
              <a:pathLst>
                <a:path w="10574" h="14260" extrusionOk="0">
                  <a:moveTo>
                    <a:pt x="4882" y="549"/>
                  </a:moveTo>
                  <a:lnTo>
                    <a:pt x="4882" y="1100"/>
                  </a:lnTo>
                  <a:lnTo>
                    <a:pt x="2393" y="1100"/>
                  </a:lnTo>
                  <a:lnTo>
                    <a:pt x="2393" y="549"/>
                  </a:lnTo>
                  <a:close/>
                  <a:moveTo>
                    <a:pt x="4592" y="1682"/>
                  </a:moveTo>
                  <a:lnTo>
                    <a:pt x="4592" y="2230"/>
                  </a:lnTo>
                  <a:lnTo>
                    <a:pt x="2652" y="2230"/>
                  </a:lnTo>
                  <a:lnTo>
                    <a:pt x="2652" y="1682"/>
                  </a:lnTo>
                  <a:close/>
                  <a:moveTo>
                    <a:pt x="5433" y="3752"/>
                  </a:moveTo>
                  <a:cubicBezTo>
                    <a:pt x="5886" y="3752"/>
                    <a:pt x="6274" y="4140"/>
                    <a:pt x="6274" y="4592"/>
                  </a:cubicBezTo>
                  <a:cubicBezTo>
                    <a:pt x="6274" y="5045"/>
                    <a:pt x="5886" y="5433"/>
                    <a:pt x="5433" y="5433"/>
                  </a:cubicBezTo>
                  <a:cubicBezTo>
                    <a:pt x="4980" y="5433"/>
                    <a:pt x="4592" y="5045"/>
                    <a:pt x="4592" y="4592"/>
                  </a:cubicBezTo>
                  <a:cubicBezTo>
                    <a:pt x="4592" y="4140"/>
                    <a:pt x="4980" y="3752"/>
                    <a:pt x="5433" y="3752"/>
                  </a:cubicBezTo>
                  <a:close/>
                  <a:moveTo>
                    <a:pt x="4882" y="2781"/>
                  </a:moveTo>
                  <a:cubicBezTo>
                    <a:pt x="5045" y="2781"/>
                    <a:pt x="5174" y="2911"/>
                    <a:pt x="5174" y="3071"/>
                  </a:cubicBezTo>
                  <a:lnTo>
                    <a:pt x="5174" y="3234"/>
                  </a:lnTo>
                  <a:cubicBezTo>
                    <a:pt x="4527" y="3363"/>
                    <a:pt x="4041" y="3912"/>
                    <a:pt x="4041" y="4592"/>
                  </a:cubicBezTo>
                  <a:cubicBezTo>
                    <a:pt x="4041" y="5270"/>
                    <a:pt x="4527" y="5821"/>
                    <a:pt x="5174" y="5950"/>
                  </a:cubicBezTo>
                  <a:lnTo>
                    <a:pt x="5174" y="6111"/>
                  </a:lnTo>
                  <a:cubicBezTo>
                    <a:pt x="5174" y="6274"/>
                    <a:pt x="5045" y="6403"/>
                    <a:pt x="4882" y="6403"/>
                  </a:cubicBezTo>
                  <a:lnTo>
                    <a:pt x="2393" y="6403"/>
                  </a:lnTo>
                  <a:cubicBezTo>
                    <a:pt x="2230" y="6403"/>
                    <a:pt x="2101" y="6274"/>
                    <a:pt x="2101" y="6111"/>
                  </a:cubicBezTo>
                  <a:lnTo>
                    <a:pt x="2101" y="3071"/>
                  </a:lnTo>
                  <a:cubicBezTo>
                    <a:pt x="2101" y="2911"/>
                    <a:pt x="2230" y="2781"/>
                    <a:pt x="2393" y="2781"/>
                  </a:cubicBezTo>
                  <a:close/>
                  <a:moveTo>
                    <a:pt x="4592" y="6952"/>
                  </a:moveTo>
                  <a:lnTo>
                    <a:pt x="4592" y="7503"/>
                  </a:lnTo>
                  <a:lnTo>
                    <a:pt x="2652" y="7503"/>
                  </a:lnTo>
                  <a:lnTo>
                    <a:pt x="2652" y="6952"/>
                  </a:lnTo>
                  <a:close/>
                  <a:moveTo>
                    <a:pt x="6951" y="4300"/>
                  </a:moveTo>
                  <a:cubicBezTo>
                    <a:pt x="7761" y="4300"/>
                    <a:pt x="8537" y="4623"/>
                    <a:pt x="9119" y="5205"/>
                  </a:cubicBezTo>
                  <a:cubicBezTo>
                    <a:pt x="9701" y="5787"/>
                    <a:pt x="10025" y="6563"/>
                    <a:pt x="10025" y="7373"/>
                  </a:cubicBezTo>
                  <a:cubicBezTo>
                    <a:pt x="10025" y="8180"/>
                    <a:pt x="9701" y="8956"/>
                    <a:pt x="9119" y="9538"/>
                  </a:cubicBezTo>
                  <a:cubicBezTo>
                    <a:pt x="8731" y="9926"/>
                    <a:pt x="8278" y="10185"/>
                    <a:pt x="7792" y="10315"/>
                  </a:cubicBezTo>
                  <a:lnTo>
                    <a:pt x="7792" y="10154"/>
                  </a:lnTo>
                  <a:cubicBezTo>
                    <a:pt x="7792" y="10025"/>
                    <a:pt x="7761" y="9895"/>
                    <a:pt x="7696" y="9766"/>
                  </a:cubicBezTo>
                  <a:cubicBezTo>
                    <a:pt x="8084" y="9637"/>
                    <a:pt x="8439" y="9443"/>
                    <a:pt x="8731" y="9150"/>
                  </a:cubicBezTo>
                  <a:cubicBezTo>
                    <a:pt x="9215" y="8667"/>
                    <a:pt x="9474" y="8051"/>
                    <a:pt x="9474" y="7373"/>
                  </a:cubicBezTo>
                  <a:cubicBezTo>
                    <a:pt x="9474" y="6726"/>
                    <a:pt x="9215" y="6080"/>
                    <a:pt x="8731" y="5593"/>
                  </a:cubicBezTo>
                  <a:cubicBezTo>
                    <a:pt x="8245" y="5141"/>
                    <a:pt x="7632" y="4882"/>
                    <a:pt x="6951" y="4882"/>
                  </a:cubicBezTo>
                  <a:lnTo>
                    <a:pt x="6791" y="4882"/>
                  </a:lnTo>
                  <a:cubicBezTo>
                    <a:pt x="6822" y="4786"/>
                    <a:pt x="6822" y="4688"/>
                    <a:pt x="6822" y="4592"/>
                  </a:cubicBezTo>
                  <a:cubicBezTo>
                    <a:pt x="6822" y="4494"/>
                    <a:pt x="6822" y="4398"/>
                    <a:pt x="6791" y="4300"/>
                  </a:cubicBezTo>
                  <a:close/>
                  <a:moveTo>
                    <a:pt x="4592" y="10995"/>
                  </a:moveTo>
                  <a:lnTo>
                    <a:pt x="4592" y="12030"/>
                  </a:lnTo>
                  <a:lnTo>
                    <a:pt x="2652" y="12030"/>
                  </a:lnTo>
                  <a:lnTo>
                    <a:pt x="2652" y="10995"/>
                  </a:lnTo>
                  <a:close/>
                  <a:moveTo>
                    <a:pt x="9732" y="12578"/>
                  </a:moveTo>
                  <a:cubicBezTo>
                    <a:pt x="9895" y="12578"/>
                    <a:pt x="10025" y="12707"/>
                    <a:pt x="10025" y="12870"/>
                  </a:cubicBezTo>
                  <a:lnTo>
                    <a:pt x="10025" y="13678"/>
                  </a:lnTo>
                  <a:lnTo>
                    <a:pt x="549" y="13678"/>
                  </a:lnTo>
                  <a:lnTo>
                    <a:pt x="549" y="12870"/>
                  </a:lnTo>
                  <a:cubicBezTo>
                    <a:pt x="549" y="12707"/>
                    <a:pt x="678" y="12578"/>
                    <a:pt x="841" y="12578"/>
                  </a:cubicBezTo>
                  <a:close/>
                  <a:moveTo>
                    <a:pt x="2101" y="0"/>
                  </a:moveTo>
                  <a:cubicBezTo>
                    <a:pt x="1940" y="0"/>
                    <a:pt x="1811" y="130"/>
                    <a:pt x="1811" y="290"/>
                  </a:cubicBezTo>
                  <a:lnTo>
                    <a:pt x="1811" y="1100"/>
                  </a:lnTo>
                  <a:cubicBezTo>
                    <a:pt x="1811" y="1325"/>
                    <a:pt x="1940" y="1488"/>
                    <a:pt x="2101" y="1584"/>
                  </a:cubicBezTo>
                  <a:lnTo>
                    <a:pt x="2101" y="2264"/>
                  </a:lnTo>
                  <a:cubicBezTo>
                    <a:pt x="1777" y="2393"/>
                    <a:pt x="1552" y="2717"/>
                    <a:pt x="1552" y="3071"/>
                  </a:cubicBezTo>
                  <a:lnTo>
                    <a:pt x="1552" y="6111"/>
                  </a:lnTo>
                  <a:cubicBezTo>
                    <a:pt x="1552" y="6499"/>
                    <a:pt x="1777" y="6791"/>
                    <a:pt x="2101" y="6920"/>
                  </a:cubicBezTo>
                  <a:lnTo>
                    <a:pt x="2101" y="7503"/>
                  </a:lnTo>
                  <a:cubicBezTo>
                    <a:pt x="2101" y="7826"/>
                    <a:pt x="2360" y="8085"/>
                    <a:pt x="2652" y="8085"/>
                  </a:cubicBezTo>
                  <a:lnTo>
                    <a:pt x="4592" y="8085"/>
                  </a:lnTo>
                  <a:cubicBezTo>
                    <a:pt x="4915" y="8085"/>
                    <a:pt x="5174" y="7826"/>
                    <a:pt x="5174" y="7503"/>
                  </a:cubicBezTo>
                  <a:lnTo>
                    <a:pt x="5174" y="6920"/>
                  </a:lnTo>
                  <a:cubicBezTo>
                    <a:pt x="5497" y="6791"/>
                    <a:pt x="5723" y="6499"/>
                    <a:pt x="5723" y="6111"/>
                  </a:cubicBezTo>
                  <a:lnTo>
                    <a:pt x="5723" y="5950"/>
                  </a:lnTo>
                  <a:cubicBezTo>
                    <a:pt x="6046" y="5886"/>
                    <a:pt x="6338" y="5692"/>
                    <a:pt x="6563" y="5433"/>
                  </a:cubicBezTo>
                  <a:lnTo>
                    <a:pt x="6951" y="5433"/>
                  </a:lnTo>
                  <a:cubicBezTo>
                    <a:pt x="7469" y="5433"/>
                    <a:pt x="7955" y="5627"/>
                    <a:pt x="8343" y="6015"/>
                  </a:cubicBezTo>
                  <a:cubicBezTo>
                    <a:pt x="8698" y="6369"/>
                    <a:pt x="8925" y="6856"/>
                    <a:pt x="8925" y="7373"/>
                  </a:cubicBezTo>
                  <a:cubicBezTo>
                    <a:pt x="8925" y="7891"/>
                    <a:pt x="8698" y="8374"/>
                    <a:pt x="8343" y="8762"/>
                  </a:cubicBezTo>
                  <a:cubicBezTo>
                    <a:pt x="7955" y="9119"/>
                    <a:pt x="7469" y="9313"/>
                    <a:pt x="6951" y="9313"/>
                  </a:cubicBezTo>
                  <a:lnTo>
                    <a:pt x="4882" y="9313"/>
                  </a:lnTo>
                  <a:cubicBezTo>
                    <a:pt x="4721" y="9313"/>
                    <a:pt x="4592" y="9443"/>
                    <a:pt x="4592" y="9603"/>
                  </a:cubicBezTo>
                  <a:cubicBezTo>
                    <a:pt x="4592" y="9766"/>
                    <a:pt x="4721" y="9895"/>
                    <a:pt x="4882" y="9895"/>
                  </a:cubicBezTo>
                  <a:lnTo>
                    <a:pt x="6951" y="9895"/>
                  </a:lnTo>
                  <a:cubicBezTo>
                    <a:pt x="7114" y="9895"/>
                    <a:pt x="7244" y="9991"/>
                    <a:pt x="7244" y="10154"/>
                  </a:cubicBezTo>
                  <a:cubicBezTo>
                    <a:pt x="7244" y="10315"/>
                    <a:pt x="7114" y="10444"/>
                    <a:pt x="6951" y="10444"/>
                  </a:cubicBezTo>
                  <a:lnTo>
                    <a:pt x="841" y="10444"/>
                  </a:lnTo>
                  <a:cubicBezTo>
                    <a:pt x="678" y="10444"/>
                    <a:pt x="549" y="10315"/>
                    <a:pt x="549" y="10154"/>
                  </a:cubicBezTo>
                  <a:cubicBezTo>
                    <a:pt x="549" y="9991"/>
                    <a:pt x="678" y="9895"/>
                    <a:pt x="841" y="9895"/>
                  </a:cubicBezTo>
                  <a:lnTo>
                    <a:pt x="2393" y="9895"/>
                  </a:lnTo>
                  <a:cubicBezTo>
                    <a:pt x="2523" y="9895"/>
                    <a:pt x="2652" y="9766"/>
                    <a:pt x="2652" y="9603"/>
                  </a:cubicBezTo>
                  <a:cubicBezTo>
                    <a:pt x="2652" y="9443"/>
                    <a:pt x="2523" y="9313"/>
                    <a:pt x="2393" y="9313"/>
                  </a:cubicBezTo>
                  <a:lnTo>
                    <a:pt x="841" y="9313"/>
                  </a:lnTo>
                  <a:cubicBezTo>
                    <a:pt x="388" y="9313"/>
                    <a:pt x="0" y="9701"/>
                    <a:pt x="0" y="10154"/>
                  </a:cubicBezTo>
                  <a:cubicBezTo>
                    <a:pt x="0" y="10607"/>
                    <a:pt x="388" y="10995"/>
                    <a:pt x="841" y="10995"/>
                  </a:cubicBezTo>
                  <a:lnTo>
                    <a:pt x="2101" y="10995"/>
                  </a:lnTo>
                  <a:lnTo>
                    <a:pt x="2101" y="12030"/>
                  </a:lnTo>
                  <a:lnTo>
                    <a:pt x="841" y="12030"/>
                  </a:lnTo>
                  <a:cubicBezTo>
                    <a:pt x="388" y="12030"/>
                    <a:pt x="0" y="12384"/>
                    <a:pt x="0" y="12870"/>
                  </a:cubicBezTo>
                  <a:lnTo>
                    <a:pt x="0" y="13970"/>
                  </a:lnTo>
                  <a:cubicBezTo>
                    <a:pt x="0" y="14130"/>
                    <a:pt x="130" y="14260"/>
                    <a:pt x="290" y="14260"/>
                  </a:cubicBezTo>
                  <a:lnTo>
                    <a:pt x="10314" y="14260"/>
                  </a:lnTo>
                  <a:cubicBezTo>
                    <a:pt x="10444" y="14260"/>
                    <a:pt x="10573" y="14130"/>
                    <a:pt x="10573" y="13970"/>
                  </a:cubicBezTo>
                  <a:lnTo>
                    <a:pt x="10573" y="12870"/>
                  </a:lnTo>
                  <a:cubicBezTo>
                    <a:pt x="10573" y="12384"/>
                    <a:pt x="10219" y="12030"/>
                    <a:pt x="9732" y="12030"/>
                  </a:cubicBezTo>
                  <a:lnTo>
                    <a:pt x="5174" y="12030"/>
                  </a:lnTo>
                  <a:lnTo>
                    <a:pt x="5174" y="10995"/>
                  </a:lnTo>
                  <a:lnTo>
                    <a:pt x="6951" y="10995"/>
                  </a:lnTo>
                  <a:cubicBezTo>
                    <a:pt x="7921" y="10995"/>
                    <a:pt x="8827" y="10607"/>
                    <a:pt x="9507" y="9926"/>
                  </a:cubicBezTo>
                  <a:cubicBezTo>
                    <a:pt x="10185" y="9249"/>
                    <a:pt x="10573" y="8343"/>
                    <a:pt x="10573" y="7373"/>
                  </a:cubicBezTo>
                  <a:cubicBezTo>
                    <a:pt x="10573" y="6403"/>
                    <a:pt x="10185" y="5498"/>
                    <a:pt x="9507" y="4817"/>
                  </a:cubicBezTo>
                  <a:cubicBezTo>
                    <a:pt x="8827" y="4140"/>
                    <a:pt x="7921" y="3752"/>
                    <a:pt x="6951" y="3752"/>
                  </a:cubicBezTo>
                  <a:lnTo>
                    <a:pt x="6563" y="3752"/>
                  </a:lnTo>
                  <a:cubicBezTo>
                    <a:pt x="6338" y="3493"/>
                    <a:pt x="6046" y="3299"/>
                    <a:pt x="5723" y="3234"/>
                  </a:cubicBezTo>
                  <a:lnTo>
                    <a:pt x="5723" y="3071"/>
                  </a:lnTo>
                  <a:cubicBezTo>
                    <a:pt x="5723" y="2717"/>
                    <a:pt x="5497" y="2393"/>
                    <a:pt x="5174" y="2264"/>
                  </a:cubicBezTo>
                  <a:lnTo>
                    <a:pt x="5174" y="1584"/>
                  </a:lnTo>
                  <a:cubicBezTo>
                    <a:pt x="5335" y="1488"/>
                    <a:pt x="5433" y="1325"/>
                    <a:pt x="5433" y="1100"/>
                  </a:cubicBezTo>
                  <a:lnTo>
                    <a:pt x="5433" y="290"/>
                  </a:lnTo>
                  <a:cubicBezTo>
                    <a:pt x="5433" y="130"/>
                    <a:pt x="5303" y="0"/>
                    <a:pt x="517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5"/>
            <p:cNvSpPr/>
            <p:nvPr/>
          </p:nvSpPr>
          <p:spPr>
            <a:xfrm>
              <a:off x="6422875" y="4021800"/>
              <a:ext cx="13725" cy="14575"/>
            </a:xfrm>
            <a:custGeom>
              <a:avLst/>
              <a:gdLst/>
              <a:ahLst/>
              <a:cxnLst/>
              <a:rect l="l" t="t" r="r" b="b"/>
              <a:pathLst>
                <a:path w="549" h="583" extrusionOk="0">
                  <a:moveTo>
                    <a:pt x="259" y="0"/>
                  </a:moveTo>
                  <a:cubicBezTo>
                    <a:pt x="130" y="0"/>
                    <a:pt x="0" y="130"/>
                    <a:pt x="0" y="290"/>
                  </a:cubicBezTo>
                  <a:cubicBezTo>
                    <a:pt x="0" y="453"/>
                    <a:pt x="130" y="582"/>
                    <a:pt x="259" y="582"/>
                  </a:cubicBezTo>
                  <a:cubicBezTo>
                    <a:pt x="419" y="582"/>
                    <a:pt x="549" y="453"/>
                    <a:pt x="549" y="290"/>
                  </a:cubicBezTo>
                  <a:cubicBezTo>
                    <a:pt x="549" y="130"/>
                    <a:pt x="419" y="0"/>
                    <a:pt x="25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55"/>
          <p:cNvGrpSpPr/>
          <p:nvPr/>
        </p:nvGrpSpPr>
        <p:grpSpPr>
          <a:xfrm>
            <a:off x="5577275" y="3796225"/>
            <a:ext cx="308000" cy="342000"/>
            <a:chOff x="5577275" y="3796225"/>
            <a:chExt cx="308000" cy="342000"/>
          </a:xfrm>
        </p:grpSpPr>
        <p:sp>
          <p:nvSpPr>
            <p:cNvPr id="4401" name="Google Shape;4401;p55"/>
            <p:cNvSpPr/>
            <p:nvPr/>
          </p:nvSpPr>
          <p:spPr>
            <a:xfrm>
              <a:off x="5577275" y="3796225"/>
              <a:ext cx="308000" cy="342000"/>
            </a:xfrm>
            <a:custGeom>
              <a:avLst/>
              <a:gdLst/>
              <a:ahLst/>
              <a:cxnLst/>
              <a:rect l="l" t="t" r="r" b="b"/>
              <a:pathLst>
                <a:path w="12320" h="13680" extrusionOk="0">
                  <a:moveTo>
                    <a:pt x="11771" y="1004"/>
                  </a:moveTo>
                  <a:lnTo>
                    <a:pt x="11771" y="2070"/>
                  </a:lnTo>
                  <a:lnTo>
                    <a:pt x="11253" y="2070"/>
                  </a:lnTo>
                  <a:lnTo>
                    <a:pt x="11253" y="1004"/>
                  </a:lnTo>
                  <a:close/>
                  <a:moveTo>
                    <a:pt x="11771" y="3687"/>
                  </a:moveTo>
                  <a:lnTo>
                    <a:pt x="11771" y="4755"/>
                  </a:lnTo>
                  <a:lnTo>
                    <a:pt x="11253" y="4755"/>
                  </a:lnTo>
                  <a:lnTo>
                    <a:pt x="11253" y="3687"/>
                  </a:lnTo>
                  <a:close/>
                  <a:moveTo>
                    <a:pt x="11771" y="6338"/>
                  </a:moveTo>
                  <a:lnTo>
                    <a:pt x="11771" y="7407"/>
                  </a:lnTo>
                  <a:lnTo>
                    <a:pt x="11253" y="7407"/>
                  </a:lnTo>
                  <a:lnTo>
                    <a:pt x="11253" y="6338"/>
                  </a:lnTo>
                  <a:close/>
                  <a:moveTo>
                    <a:pt x="11771" y="9023"/>
                  </a:moveTo>
                  <a:lnTo>
                    <a:pt x="11771" y="10089"/>
                  </a:lnTo>
                  <a:lnTo>
                    <a:pt x="11253" y="10089"/>
                  </a:lnTo>
                  <a:lnTo>
                    <a:pt x="11253" y="9023"/>
                  </a:lnTo>
                  <a:close/>
                  <a:moveTo>
                    <a:pt x="10508" y="518"/>
                  </a:moveTo>
                  <a:cubicBezTo>
                    <a:pt x="10607" y="518"/>
                    <a:pt x="10702" y="616"/>
                    <a:pt x="10702" y="745"/>
                  </a:cubicBezTo>
                  <a:lnTo>
                    <a:pt x="10702" y="11028"/>
                  </a:lnTo>
                  <a:cubicBezTo>
                    <a:pt x="10702" y="11124"/>
                    <a:pt x="10607" y="11222"/>
                    <a:pt x="10508" y="11222"/>
                  </a:cubicBezTo>
                  <a:lnTo>
                    <a:pt x="1617" y="11222"/>
                  </a:lnTo>
                  <a:lnTo>
                    <a:pt x="1617" y="7083"/>
                  </a:lnTo>
                  <a:cubicBezTo>
                    <a:pt x="1617" y="6920"/>
                    <a:pt x="1488" y="6825"/>
                    <a:pt x="1358" y="6825"/>
                  </a:cubicBezTo>
                  <a:cubicBezTo>
                    <a:pt x="1195" y="6825"/>
                    <a:pt x="1100" y="6920"/>
                    <a:pt x="1100" y="7083"/>
                  </a:cubicBezTo>
                  <a:lnTo>
                    <a:pt x="1100" y="11253"/>
                  </a:lnTo>
                  <a:cubicBezTo>
                    <a:pt x="872" y="11253"/>
                    <a:pt x="712" y="11352"/>
                    <a:pt x="549" y="11447"/>
                  </a:cubicBezTo>
                  <a:lnTo>
                    <a:pt x="549" y="1229"/>
                  </a:lnTo>
                  <a:cubicBezTo>
                    <a:pt x="549" y="875"/>
                    <a:pt x="776" y="616"/>
                    <a:pt x="1100" y="551"/>
                  </a:cubicBezTo>
                  <a:lnTo>
                    <a:pt x="1100" y="4690"/>
                  </a:lnTo>
                  <a:cubicBezTo>
                    <a:pt x="1100" y="4820"/>
                    <a:pt x="1195" y="4949"/>
                    <a:pt x="1358" y="4949"/>
                  </a:cubicBezTo>
                  <a:cubicBezTo>
                    <a:pt x="1488" y="4949"/>
                    <a:pt x="1617" y="4820"/>
                    <a:pt x="1617" y="4690"/>
                  </a:cubicBezTo>
                  <a:lnTo>
                    <a:pt x="1617" y="518"/>
                  </a:lnTo>
                  <a:close/>
                  <a:moveTo>
                    <a:pt x="9636" y="11771"/>
                  </a:moveTo>
                  <a:lnTo>
                    <a:pt x="9636" y="13162"/>
                  </a:lnTo>
                  <a:lnTo>
                    <a:pt x="1229" y="13162"/>
                  </a:lnTo>
                  <a:cubicBezTo>
                    <a:pt x="872" y="13162"/>
                    <a:pt x="549" y="12839"/>
                    <a:pt x="549" y="12451"/>
                  </a:cubicBezTo>
                  <a:cubicBezTo>
                    <a:pt x="549" y="12063"/>
                    <a:pt x="872" y="11771"/>
                    <a:pt x="1229" y="11771"/>
                  </a:cubicBezTo>
                  <a:close/>
                  <a:moveTo>
                    <a:pt x="10702" y="11740"/>
                  </a:moveTo>
                  <a:lnTo>
                    <a:pt x="10702" y="12935"/>
                  </a:lnTo>
                  <a:cubicBezTo>
                    <a:pt x="10702" y="13064"/>
                    <a:pt x="10607" y="13162"/>
                    <a:pt x="10508" y="13162"/>
                  </a:cubicBezTo>
                  <a:lnTo>
                    <a:pt x="10185" y="13162"/>
                  </a:lnTo>
                  <a:lnTo>
                    <a:pt x="10185" y="11771"/>
                  </a:lnTo>
                  <a:lnTo>
                    <a:pt x="10508" y="11771"/>
                  </a:lnTo>
                  <a:cubicBezTo>
                    <a:pt x="10573" y="11771"/>
                    <a:pt x="10638" y="11771"/>
                    <a:pt x="10702" y="11740"/>
                  </a:cubicBezTo>
                  <a:close/>
                  <a:moveTo>
                    <a:pt x="1229" y="0"/>
                  </a:moveTo>
                  <a:cubicBezTo>
                    <a:pt x="549" y="0"/>
                    <a:pt x="0" y="551"/>
                    <a:pt x="0" y="1229"/>
                  </a:cubicBezTo>
                  <a:lnTo>
                    <a:pt x="0" y="12451"/>
                  </a:lnTo>
                  <a:cubicBezTo>
                    <a:pt x="0" y="13129"/>
                    <a:pt x="549" y="13680"/>
                    <a:pt x="1229" y="13680"/>
                  </a:cubicBezTo>
                  <a:lnTo>
                    <a:pt x="10508" y="13680"/>
                  </a:lnTo>
                  <a:cubicBezTo>
                    <a:pt x="10896" y="13680"/>
                    <a:pt x="11253" y="13356"/>
                    <a:pt x="11253" y="12935"/>
                  </a:cubicBezTo>
                  <a:lnTo>
                    <a:pt x="11253" y="10640"/>
                  </a:lnTo>
                  <a:lnTo>
                    <a:pt x="11771" y="10640"/>
                  </a:lnTo>
                  <a:cubicBezTo>
                    <a:pt x="12060" y="10640"/>
                    <a:pt x="12319" y="10382"/>
                    <a:pt x="12319" y="10089"/>
                  </a:cubicBezTo>
                  <a:lnTo>
                    <a:pt x="12319" y="9023"/>
                  </a:lnTo>
                  <a:cubicBezTo>
                    <a:pt x="12319" y="8731"/>
                    <a:pt x="12060" y="8506"/>
                    <a:pt x="11771" y="8506"/>
                  </a:cubicBezTo>
                  <a:lnTo>
                    <a:pt x="11253" y="8506"/>
                  </a:lnTo>
                  <a:lnTo>
                    <a:pt x="11253" y="7955"/>
                  </a:lnTo>
                  <a:lnTo>
                    <a:pt x="11771" y="7955"/>
                  </a:lnTo>
                  <a:cubicBezTo>
                    <a:pt x="12060" y="7955"/>
                    <a:pt x="12319" y="7730"/>
                    <a:pt x="12319" y="7407"/>
                  </a:cubicBezTo>
                  <a:lnTo>
                    <a:pt x="12319" y="6338"/>
                  </a:lnTo>
                  <a:cubicBezTo>
                    <a:pt x="12319" y="6048"/>
                    <a:pt x="12060" y="5821"/>
                    <a:pt x="11771" y="5821"/>
                  </a:cubicBezTo>
                  <a:lnTo>
                    <a:pt x="11253" y="5821"/>
                  </a:lnTo>
                  <a:lnTo>
                    <a:pt x="11253" y="5272"/>
                  </a:lnTo>
                  <a:lnTo>
                    <a:pt x="11771" y="5272"/>
                  </a:lnTo>
                  <a:cubicBezTo>
                    <a:pt x="12060" y="5272"/>
                    <a:pt x="12319" y="5045"/>
                    <a:pt x="12319" y="4755"/>
                  </a:cubicBezTo>
                  <a:lnTo>
                    <a:pt x="12319" y="3687"/>
                  </a:lnTo>
                  <a:cubicBezTo>
                    <a:pt x="12319" y="3397"/>
                    <a:pt x="12060" y="3138"/>
                    <a:pt x="11771" y="3138"/>
                  </a:cubicBezTo>
                  <a:lnTo>
                    <a:pt x="11253" y="3138"/>
                  </a:lnTo>
                  <a:lnTo>
                    <a:pt x="11253" y="2621"/>
                  </a:lnTo>
                  <a:lnTo>
                    <a:pt x="11771" y="2621"/>
                  </a:lnTo>
                  <a:cubicBezTo>
                    <a:pt x="12060" y="2621"/>
                    <a:pt x="12319" y="2362"/>
                    <a:pt x="12319" y="2070"/>
                  </a:cubicBezTo>
                  <a:lnTo>
                    <a:pt x="12319" y="1004"/>
                  </a:lnTo>
                  <a:cubicBezTo>
                    <a:pt x="12319" y="712"/>
                    <a:pt x="12060" y="453"/>
                    <a:pt x="11771" y="453"/>
                  </a:cubicBezTo>
                  <a:lnTo>
                    <a:pt x="11189" y="453"/>
                  </a:lnTo>
                  <a:cubicBezTo>
                    <a:pt x="11090" y="194"/>
                    <a:pt x="10801" y="0"/>
                    <a:pt x="1050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5"/>
            <p:cNvSpPr/>
            <p:nvPr/>
          </p:nvSpPr>
          <p:spPr>
            <a:xfrm>
              <a:off x="5644325" y="3835850"/>
              <a:ext cx="173875" cy="214225"/>
            </a:xfrm>
            <a:custGeom>
              <a:avLst/>
              <a:gdLst/>
              <a:ahLst/>
              <a:cxnLst/>
              <a:rect l="l" t="t" r="r" b="b"/>
              <a:pathLst>
                <a:path w="6955" h="8569" extrusionOk="0">
                  <a:moveTo>
                    <a:pt x="6437" y="549"/>
                  </a:moveTo>
                  <a:lnTo>
                    <a:pt x="6437" y="8051"/>
                  </a:lnTo>
                  <a:lnTo>
                    <a:pt x="552" y="8051"/>
                  </a:lnTo>
                  <a:lnTo>
                    <a:pt x="552" y="549"/>
                  </a:lnTo>
                  <a:close/>
                  <a:moveTo>
                    <a:pt x="259" y="1"/>
                  </a:moveTo>
                  <a:cubicBezTo>
                    <a:pt x="130" y="1"/>
                    <a:pt x="1" y="130"/>
                    <a:pt x="1" y="291"/>
                  </a:cubicBezTo>
                  <a:lnTo>
                    <a:pt x="1" y="8310"/>
                  </a:lnTo>
                  <a:cubicBezTo>
                    <a:pt x="1" y="8473"/>
                    <a:pt x="130" y="8569"/>
                    <a:pt x="259" y="8569"/>
                  </a:cubicBezTo>
                  <a:lnTo>
                    <a:pt x="6696" y="8569"/>
                  </a:lnTo>
                  <a:cubicBezTo>
                    <a:pt x="6825" y="8569"/>
                    <a:pt x="6954" y="8473"/>
                    <a:pt x="6954" y="8310"/>
                  </a:cubicBezTo>
                  <a:lnTo>
                    <a:pt x="6954" y="291"/>
                  </a:lnTo>
                  <a:cubicBezTo>
                    <a:pt x="6954" y="130"/>
                    <a:pt x="6825" y="1"/>
                    <a:pt x="66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5"/>
            <p:cNvSpPr/>
            <p:nvPr/>
          </p:nvSpPr>
          <p:spPr>
            <a:xfrm>
              <a:off x="5677500" y="3869825"/>
              <a:ext cx="107525" cy="66300"/>
            </a:xfrm>
            <a:custGeom>
              <a:avLst/>
              <a:gdLst/>
              <a:ahLst/>
              <a:cxnLst/>
              <a:rect l="l" t="t" r="r" b="b"/>
              <a:pathLst>
                <a:path w="4301" h="2652" extrusionOk="0">
                  <a:moveTo>
                    <a:pt x="3493" y="518"/>
                  </a:moveTo>
                  <a:cubicBezTo>
                    <a:pt x="3654" y="518"/>
                    <a:pt x="3752" y="647"/>
                    <a:pt x="3752" y="776"/>
                  </a:cubicBezTo>
                  <a:lnTo>
                    <a:pt x="3752" y="1876"/>
                  </a:lnTo>
                  <a:cubicBezTo>
                    <a:pt x="3752" y="2005"/>
                    <a:pt x="3654" y="2134"/>
                    <a:pt x="3493" y="2134"/>
                  </a:cubicBezTo>
                  <a:lnTo>
                    <a:pt x="808" y="2134"/>
                  </a:lnTo>
                  <a:cubicBezTo>
                    <a:pt x="679" y="2134"/>
                    <a:pt x="549" y="2005"/>
                    <a:pt x="549" y="1876"/>
                  </a:cubicBezTo>
                  <a:lnTo>
                    <a:pt x="549" y="776"/>
                  </a:lnTo>
                  <a:cubicBezTo>
                    <a:pt x="549" y="647"/>
                    <a:pt x="679" y="518"/>
                    <a:pt x="808" y="518"/>
                  </a:cubicBezTo>
                  <a:close/>
                  <a:moveTo>
                    <a:pt x="808" y="0"/>
                  </a:moveTo>
                  <a:cubicBezTo>
                    <a:pt x="389" y="0"/>
                    <a:pt x="1" y="355"/>
                    <a:pt x="1" y="776"/>
                  </a:cubicBezTo>
                  <a:lnTo>
                    <a:pt x="1" y="1876"/>
                  </a:lnTo>
                  <a:cubicBezTo>
                    <a:pt x="1" y="2295"/>
                    <a:pt x="389" y="2652"/>
                    <a:pt x="808" y="2652"/>
                  </a:cubicBezTo>
                  <a:lnTo>
                    <a:pt x="3493" y="2652"/>
                  </a:lnTo>
                  <a:cubicBezTo>
                    <a:pt x="3946" y="2652"/>
                    <a:pt x="4300" y="2295"/>
                    <a:pt x="4300" y="1876"/>
                  </a:cubicBezTo>
                  <a:lnTo>
                    <a:pt x="4300" y="776"/>
                  </a:lnTo>
                  <a:cubicBezTo>
                    <a:pt x="4300" y="355"/>
                    <a:pt x="3946" y="0"/>
                    <a:pt x="34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5"/>
            <p:cNvSpPr/>
            <p:nvPr/>
          </p:nvSpPr>
          <p:spPr>
            <a:xfrm>
              <a:off x="5677500" y="4003175"/>
              <a:ext cx="107525" cy="13800"/>
            </a:xfrm>
            <a:custGeom>
              <a:avLst/>
              <a:gdLst/>
              <a:ahLst/>
              <a:cxnLst/>
              <a:rect l="l" t="t" r="r" b="b"/>
              <a:pathLst>
                <a:path w="4301" h="552" extrusionOk="0">
                  <a:moveTo>
                    <a:pt x="291" y="0"/>
                  </a:moveTo>
                  <a:cubicBezTo>
                    <a:pt x="130" y="0"/>
                    <a:pt x="1" y="130"/>
                    <a:pt x="1" y="293"/>
                  </a:cubicBezTo>
                  <a:cubicBezTo>
                    <a:pt x="1" y="422"/>
                    <a:pt x="130" y="551"/>
                    <a:pt x="291" y="551"/>
                  </a:cubicBezTo>
                  <a:lnTo>
                    <a:pt x="4042" y="551"/>
                  </a:lnTo>
                  <a:cubicBezTo>
                    <a:pt x="4171" y="551"/>
                    <a:pt x="4300" y="422"/>
                    <a:pt x="4300" y="293"/>
                  </a:cubicBezTo>
                  <a:cubicBezTo>
                    <a:pt x="4300" y="130"/>
                    <a:pt x="4171" y="0"/>
                    <a:pt x="404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5"/>
            <p:cNvSpPr/>
            <p:nvPr/>
          </p:nvSpPr>
          <p:spPr>
            <a:xfrm>
              <a:off x="5677500" y="3976525"/>
              <a:ext cx="107525" cy="13725"/>
            </a:xfrm>
            <a:custGeom>
              <a:avLst/>
              <a:gdLst/>
              <a:ahLst/>
              <a:cxnLst/>
              <a:rect l="l" t="t" r="r" b="b"/>
              <a:pathLst>
                <a:path w="4301" h="549" extrusionOk="0">
                  <a:moveTo>
                    <a:pt x="291" y="1"/>
                  </a:moveTo>
                  <a:cubicBezTo>
                    <a:pt x="130" y="1"/>
                    <a:pt x="1" y="130"/>
                    <a:pt x="1" y="290"/>
                  </a:cubicBezTo>
                  <a:cubicBezTo>
                    <a:pt x="1" y="420"/>
                    <a:pt x="130" y="549"/>
                    <a:pt x="291" y="549"/>
                  </a:cubicBezTo>
                  <a:lnTo>
                    <a:pt x="4042" y="549"/>
                  </a:lnTo>
                  <a:cubicBezTo>
                    <a:pt x="4171" y="549"/>
                    <a:pt x="4300" y="420"/>
                    <a:pt x="4300" y="290"/>
                  </a:cubicBezTo>
                  <a:cubicBezTo>
                    <a:pt x="4300" y="130"/>
                    <a:pt x="4171" y="1"/>
                    <a:pt x="404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5"/>
            <p:cNvSpPr/>
            <p:nvPr/>
          </p:nvSpPr>
          <p:spPr>
            <a:xfrm>
              <a:off x="5604750" y="3936875"/>
              <a:ext cx="12950" cy="12975"/>
            </a:xfrm>
            <a:custGeom>
              <a:avLst/>
              <a:gdLst/>
              <a:ahLst/>
              <a:cxnLst/>
              <a:rect l="l" t="t" r="r" b="b"/>
              <a:pathLst>
                <a:path w="518" h="519" extrusionOk="0">
                  <a:moveTo>
                    <a:pt x="259" y="1"/>
                  </a:moveTo>
                  <a:cubicBezTo>
                    <a:pt x="96" y="1"/>
                    <a:pt x="1" y="99"/>
                    <a:pt x="1" y="259"/>
                  </a:cubicBezTo>
                  <a:cubicBezTo>
                    <a:pt x="1" y="389"/>
                    <a:pt x="96" y="518"/>
                    <a:pt x="259" y="518"/>
                  </a:cubicBezTo>
                  <a:cubicBezTo>
                    <a:pt x="389" y="518"/>
                    <a:pt x="518" y="389"/>
                    <a:pt x="518" y="259"/>
                  </a:cubicBezTo>
                  <a:cubicBezTo>
                    <a:pt x="518" y="99"/>
                    <a:pt x="389"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55"/>
          <p:cNvGrpSpPr/>
          <p:nvPr/>
        </p:nvGrpSpPr>
        <p:grpSpPr>
          <a:xfrm>
            <a:off x="4800350" y="3855275"/>
            <a:ext cx="357350" cy="223900"/>
            <a:chOff x="4800350" y="3855275"/>
            <a:chExt cx="357350" cy="223900"/>
          </a:xfrm>
        </p:grpSpPr>
        <p:sp>
          <p:nvSpPr>
            <p:cNvPr id="4408" name="Google Shape;4408;p55"/>
            <p:cNvSpPr/>
            <p:nvPr/>
          </p:nvSpPr>
          <p:spPr>
            <a:xfrm>
              <a:off x="4800350" y="3855275"/>
              <a:ext cx="357350" cy="223900"/>
            </a:xfrm>
            <a:custGeom>
              <a:avLst/>
              <a:gdLst/>
              <a:ahLst/>
              <a:cxnLst/>
              <a:rect l="l" t="t" r="r" b="b"/>
              <a:pathLst>
                <a:path w="14294" h="8956" extrusionOk="0">
                  <a:moveTo>
                    <a:pt x="7407" y="582"/>
                  </a:moveTo>
                  <a:cubicBezTo>
                    <a:pt x="7761" y="582"/>
                    <a:pt x="8084" y="613"/>
                    <a:pt x="8377" y="711"/>
                  </a:cubicBezTo>
                  <a:lnTo>
                    <a:pt x="8247" y="1229"/>
                  </a:lnTo>
                  <a:cubicBezTo>
                    <a:pt x="8214" y="1389"/>
                    <a:pt x="8278" y="1519"/>
                    <a:pt x="8441" y="1583"/>
                  </a:cubicBezTo>
                  <a:lnTo>
                    <a:pt x="8506" y="1583"/>
                  </a:lnTo>
                  <a:cubicBezTo>
                    <a:pt x="8635" y="1583"/>
                    <a:pt x="8765" y="1488"/>
                    <a:pt x="8796" y="1358"/>
                  </a:cubicBezTo>
                  <a:lnTo>
                    <a:pt x="8925" y="841"/>
                  </a:lnTo>
                  <a:cubicBezTo>
                    <a:pt x="9249" y="937"/>
                    <a:pt x="9541" y="1066"/>
                    <a:pt x="9831" y="1229"/>
                  </a:cubicBezTo>
                  <a:lnTo>
                    <a:pt x="9541" y="1682"/>
                  </a:lnTo>
                  <a:cubicBezTo>
                    <a:pt x="9476" y="1811"/>
                    <a:pt x="9507" y="2005"/>
                    <a:pt x="9670" y="2070"/>
                  </a:cubicBezTo>
                  <a:cubicBezTo>
                    <a:pt x="9701" y="2101"/>
                    <a:pt x="9735" y="2101"/>
                    <a:pt x="9800" y="2101"/>
                  </a:cubicBezTo>
                  <a:cubicBezTo>
                    <a:pt x="9895" y="2101"/>
                    <a:pt x="9994" y="2070"/>
                    <a:pt x="10025" y="1971"/>
                  </a:cubicBezTo>
                  <a:lnTo>
                    <a:pt x="10317" y="1488"/>
                  </a:lnTo>
                  <a:cubicBezTo>
                    <a:pt x="10576" y="1682"/>
                    <a:pt x="10834" y="1876"/>
                    <a:pt x="11093" y="2101"/>
                  </a:cubicBezTo>
                  <a:lnTo>
                    <a:pt x="10705" y="2489"/>
                  </a:lnTo>
                  <a:cubicBezTo>
                    <a:pt x="10576" y="2587"/>
                    <a:pt x="10576" y="2747"/>
                    <a:pt x="10705" y="2877"/>
                  </a:cubicBezTo>
                  <a:cubicBezTo>
                    <a:pt x="10770" y="2941"/>
                    <a:pt x="10834" y="2941"/>
                    <a:pt x="10899" y="2941"/>
                  </a:cubicBezTo>
                  <a:cubicBezTo>
                    <a:pt x="10964" y="2941"/>
                    <a:pt x="11028" y="2941"/>
                    <a:pt x="11093" y="2877"/>
                  </a:cubicBezTo>
                  <a:lnTo>
                    <a:pt x="11481" y="2489"/>
                  </a:lnTo>
                  <a:cubicBezTo>
                    <a:pt x="11706" y="2716"/>
                    <a:pt x="11900" y="2975"/>
                    <a:pt x="12063" y="3265"/>
                  </a:cubicBezTo>
                  <a:lnTo>
                    <a:pt x="11610" y="3523"/>
                  </a:lnTo>
                  <a:cubicBezTo>
                    <a:pt x="11481" y="3622"/>
                    <a:pt x="11416" y="3782"/>
                    <a:pt x="11512" y="3911"/>
                  </a:cubicBezTo>
                  <a:cubicBezTo>
                    <a:pt x="11546" y="4010"/>
                    <a:pt x="11642" y="4041"/>
                    <a:pt x="11740" y="4041"/>
                  </a:cubicBezTo>
                  <a:cubicBezTo>
                    <a:pt x="11804" y="4041"/>
                    <a:pt x="11836" y="4041"/>
                    <a:pt x="11869" y="4010"/>
                  </a:cubicBezTo>
                  <a:lnTo>
                    <a:pt x="12353" y="3751"/>
                  </a:lnTo>
                  <a:cubicBezTo>
                    <a:pt x="12516" y="4041"/>
                    <a:pt x="12645" y="4333"/>
                    <a:pt x="12741" y="4657"/>
                  </a:cubicBezTo>
                  <a:lnTo>
                    <a:pt x="12193" y="4786"/>
                  </a:lnTo>
                  <a:cubicBezTo>
                    <a:pt x="12063" y="4817"/>
                    <a:pt x="11965" y="4980"/>
                    <a:pt x="11998" y="5140"/>
                  </a:cubicBezTo>
                  <a:cubicBezTo>
                    <a:pt x="12030" y="5239"/>
                    <a:pt x="12159" y="5334"/>
                    <a:pt x="12257" y="5334"/>
                  </a:cubicBezTo>
                  <a:lnTo>
                    <a:pt x="12353" y="5334"/>
                  </a:lnTo>
                  <a:lnTo>
                    <a:pt x="12870" y="5174"/>
                  </a:lnTo>
                  <a:cubicBezTo>
                    <a:pt x="12935" y="5497"/>
                    <a:pt x="13000" y="5821"/>
                    <a:pt x="13000" y="6144"/>
                  </a:cubicBezTo>
                  <a:lnTo>
                    <a:pt x="11318" y="6144"/>
                  </a:lnTo>
                  <a:cubicBezTo>
                    <a:pt x="11253" y="5109"/>
                    <a:pt x="10834" y="4170"/>
                    <a:pt x="10089" y="3428"/>
                  </a:cubicBezTo>
                  <a:cubicBezTo>
                    <a:pt x="9282" y="2652"/>
                    <a:pt x="8247" y="2230"/>
                    <a:pt x="7148" y="2230"/>
                  </a:cubicBezTo>
                  <a:cubicBezTo>
                    <a:pt x="6049" y="2230"/>
                    <a:pt x="4980" y="2652"/>
                    <a:pt x="4204" y="3428"/>
                  </a:cubicBezTo>
                  <a:cubicBezTo>
                    <a:pt x="3462" y="4170"/>
                    <a:pt x="3040" y="5109"/>
                    <a:pt x="2944" y="6144"/>
                  </a:cubicBezTo>
                  <a:lnTo>
                    <a:pt x="1294" y="6144"/>
                  </a:lnTo>
                  <a:cubicBezTo>
                    <a:pt x="1294" y="5821"/>
                    <a:pt x="1327" y="5497"/>
                    <a:pt x="1392" y="5174"/>
                  </a:cubicBezTo>
                  <a:lnTo>
                    <a:pt x="1941" y="5334"/>
                  </a:lnTo>
                  <a:lnTo>
                    <a:pt x="2005" y="5334"/>
                  </a:lnTo>
                  <a:cubicBezTo>
                    <a:pt x="2135" y="5334"/>
                    <a:pt x="2233" y="5239"/>
                    <a:pt x="2298" y="5140"/>
                  </a:cubicBezTo>
                  <a:cubicBezTo>
                    <a:pt x="2329" y="4980"/>
                    <a:pt x="2233" y="4817"/>
                    <a:pt x="2070" y="4786"/>
                  </a:cubicBezTo>
                  <a:lnTo>
                    <a:pt x="1552" y="4657"/>
                  </a:lnTo>
                  <a:cubicBezTo>
                    <a:pt x="1651" y="4333"/>
                    <a:pt x="1780" y="4041"/>
                    <a:pt x="1941" y="3751"/>
                  </a:cubicBezTo>
                  <a:lnTo>
                    <a:pt x="2393" y="4010"/>
                  </a:lnTo>
                  <a:cubicBezTo>
                    <a:pt x="2458" y="4041"/>
                    <a:pt x="2492" y="4041"/>
                    <a:pt x="2556" y="4041"/>
                  </a:cubicBezTo>
                  <a:cubicBezTo>
                    <a:pt x="2652" y="4041"/>
                    <a:pt x="2717" y="4010"/>
                    <a:pt x="2781" y="3911"/>
                  </a:cubicBezTo>
                  <a:cubicBezTo>
                    <a:pt x="2846" y="3782"/>
                    <a:pt x="2815" y="3622"/>
                    <a:pt x="2686" y="3523"/>
                  </a:cubicBezTo>
                  <a:lnTo>
                    <a:pt x="2199" y="3265"/>
                  </a:lnTo>
                  <a:cubicBezTo>
                    <a:pt x="2393" y="2975"/>
                    <a:pt x="2587" y="2716"/>
                    <a:pt x="2815" y="2489"/>
                  </a:cubicBezTo>
                  <a:lnTo>
                    <a:pt x="3203" y="2877"/>
                  </a:lnTo>
                  <a:cubicBezTo>
                    <a:pt x="3234" y="2941"/>
                    <a:pt x="3299" y="2941"/>
                    <a:pt x="3397" y="2941"/>
                  </a:cubicBezTo>
                  <a:cubicBezTo>
                    <a:pt x="3462" y="2941"/>
                    <a:pt x="3526" y="2941"/>
                    <a:pt x="3591" y="2877"/>
                  </a:cubicBezTo>
                  <a:cubicBezTo>
                    <a:pt x="3687" y="2747"/>
                    <a:pt x="3687" y="2587"/>
                    <a:pt x="3591" y="2489"/>
                  </a:cubicBezTo>
                  <a:lnTo>
                    <a:pt x="3203" y="2101"/>
                  </a:lnTo>
                  <a:cubicBezTo>
                    <a:pt x="3428" y="1876"/>
                    <a:pt x="3687" y="1682"/>
                    <a:pt x="3979" y="1488"/>
                  </a:cubicBezTo>
                  <a:lnTo>
                    <a:pt x="4238" y="1971"/>
                  </a:lnTo>
                  <a:cubicBezTo>
                    <a:pt x="4302" y="2070"/>
                    <a:pt x="4398" y="2101"/>
                    <a:pt x="4496" y="2101"/>
                  </a:cubicBezTo>
                  <a:cubicBezTo>
                    <a:pt x="4527" y="2101"/>
                    <a:pt x="4592" y="2101"/>
                    <a:pt x="4626" y="2070"/>
                  </a:cubicBezTo>
                  <a:cubicBezTo>
                    <a:pt x="4755" y="2005"/>
                    <a:pt x="4820" y="1811"/>
                    <a:pt x="4721" y="1682"/>
                  </a:cubicBezTo>
                  <a:lnTo>
                    <a:pt x="4463" y="1229"/>
                  </a:lnTo>
                  <a:cubicBezTo>
                    <a:pt x="4755" y="1066"/>
                    <a:pt x="5045" y="937"/>
                    <a:pt x="5368" y="841"/>
                  </a:cubicBezTo>
                  <a:lnTo>
                    <a:pt x="5498" y="1358"/>
                  </a:lnTo>
                  <a:cubicBezTo>
                    <a:pt x="5531" y="1488"/>
                    <a:pt x="5627" y="1583"/>
                    <a:pt x="5756" y="1583"/>
                  </a:cubicBezTo>
                  <a:lnTo>
                    <a:pt x="5855" y="1583"/>
                  </a:lnTo>
                  <a:cubicBezTo>
                    <a:pt x="5984" y="1519"/>
                    <a:pt x="6080" y="1389"/>
                    <a:pt x="6049" y="1229"/>
                  </a:cubicBezTo>
                  <a:lnTo>
                    <a:pt x="5886" y="711"/>
                  </a:lnTo>
                  <a:cubicBezTo>
                    <a:pt x="6209" y="613"/>
                    <a:pt x="6532" y="582"/>
                    <a:pt x="6856" y="582"/>
                  </a:cubicBezTo>
                  <a:lnTo>
                    <a:pt x="6856" y="1131"/>
                  </a:lnTo>
                  <a:cubicBezTo>
                    <a:pt x="6856" y="1260"/>
                    <a:pt x="6985" y="1389"/>
                    <a:pt x="7148" y="1389"/>
                  </a:cubicBezTo>
                  <a:cubicBezTo>
                    <a:pt x="7308" y="1389"/>
                    <a:pt x="7407" y="1260"/>
                    <a:pt x="7407" y="1131"/>
                  </a:cubicBezTo>
                  <a:lnTo>
                    <a:pt x="7407" y="582"/>
                  </a:lnTo>
                  <a:close/>
                  <a:moveTo>
                    <a:pt x="7148" y="2812"/>
                  </a:moveTo>
                  <a:cubicBezTo>
                    <a:pt x="9024" y="2812"/>
                    <a:pt x="10607" y="4268"/>
                    <a:pt x="10770" y="6144"/>
                  </a:cubicBezTo>
                  <a:lnTo>
                    <a:pt x="8408" y="6144"/>
                  </a:lnTo>
                  <a:cubicBezTo>
                    <a:pt x="8247" y="6144"/>
                    <a:pt x="8118" y="6273"/>
                    <a:pt x="8118" y="6434"/>
                  </a:cubicBezTo>
                  <a:cubicBezTo>
                    <a:pt x="8118" y="6597"/>
                    <a:pt x="8247" y="6726"/>
                    <a:pt x="8408" y="6726"/>
                  </a:cubicBezTo>
                  <a:lnTo>
                    <a:pt x="13452" y="6726"/>
                  </a:lnTo>
                  <a:cubicBezTo>
                    <a:pt x="13615" y="6726"/>
                    <a:pt x="13745" y="6822"/>
                    <a:pt x="13745" y="6985"/>
                  </a:cubicBezTo>
                  <a:lnTo>
                    <a:pt x="13745" y="8115"/>
                  </a:lnTo>
                  <a:cubicBezTo>
                    <a:pt x="13745" y="8278"/>
                    <a:pt x="13615" y="8374"/>
                    <a:pt x="13452" y="8374"/>
                  </a:cubicBezTo>
                  <a:lnTo>
                    <a:pt x="13000" y="8374"/>
                  </a:lnTo>
                  <a:lnTo>
                    <a:pt x="13000" y="7826"/>
                  </a:lnTo>
                  <a:cubicBezTo>
                    <a:pt x="13000" y="7663"/>
                    <a:pt x="12870" y="7533"/>
                    <a:pt x="12741" y="7533"/>
                  </a:cubicBezTo>
                  <a:cubicBezTo>
                    <a:pt x="12581" y="7533"/>
                    <a:pt x="12451" y="7663"/>
                    <a:pt x="12451" y="7826"/>
                  </a:cubicBezTo>
                  <a:lnTo>
                    <a:pt x="12451" y="8374"/>
                  </a:lnTo>
                  <a:lnTo>
                    <a:pt x="11610" y="8374"/>
                  </a:lnTo>
                  <a:lnTo>
                    <a:pt x="11610" y="7826"/>
                  </a:lnTo>
                  <a:cubicBezTo>
                    <a:pt x="11610" y="7663"/>
                    <a:pt x="11481" y="7533"/>
                    <a:pt x="11318" y="7533"/>
                  </a:cubicBezTo>
                  <a:cubicBezTo>
                    <a:pt x="11189" y="7533"/>
                    <a:pt x="11059" y="7663"/>
                    <a:pt x="11059" y="7826"/>
                  </a:cubicBezTo>
                  <a:lnTo>
                    <a:pt x="11059" y="8374"/>
                  </a:lnTo>
                  <a:lnTo>
                    <a:pt x="10219" y="8374"/>
                  </a:lnTo>
                  <a:lnTo>
                    <a:pt x="10219" y="7826"/>
                  </a:lnTo>
                  <a:cubicBezTo>
                    <a:pt x="10219" y="7663"/>
                    <a:pt x="10089" y="7533"/>
                    <a:pt x="9929" y="7533"/>
                  </a:cubicBezTo>
                  <a:cubicBezTo>
                    <a:pt x="9766" y="7533"/>
                    <a:pt x="9670" y="7663"/>
                    <a:pt x="9670" y="7826"/>
                  </a:cubicBezTo>
                  <a:lnTo>
                    <a:pt x="9670" y="8374"/>
                  </a:lnTo>
                  <a:lnTo>
                    <a:pt x="8830" y="8374"/>
                  </a:lnTo>
                  <a:lnTo>
                    <a:pt x="8830" y="7826"/>
                  </a:lnTo>
                  <a:cubicBezTo>
                    <a:pt x="8830" y="7663"/>
                    <a:pt x="8700" y="7533"/>
                    <a:pt x="8537" y="7533"/>
                  </a:cubicBezTo>
                  <a:cubicBezTo>
                    <a:pt x="8377" y="7533"/>
                    <a:pt x="8247" y="7663"/>
                    <a:pt x="8247" y="7826"/>
                  </a:cubicBezTo>
                  <a:lnTo>
                    <a:pt x="8247" y="8374"/>
                  </a:lnTo>
                  <a:lnTo>
                    <a:pt x="7407" y="8374"/>
                  </a:lnTo>
                  <a:lnTo>
                    <a:pt x="7407" y="7826"/>
                  </a:lnTo>
                  <a:cubicBezTo>
                    <a:pt x="7407" y="7663"/>
                    <a:pt x="7308" y="7533"/>
                    <a:pt x="7148" y="7533"/>
                  </a:cubicBezTo>
                  <a:cubicBezTo>
                    <a:pt x="6985" y="7533"/>
                    <a:pt x="6856" y="7663"/>
                    <a:pt x="6856" y="7826"/>
                  </a:cubicBezTo>
                  <a:lnTo>
                    <a:pt x="6856" y="8374"/>
                  </a:lnTo>
                  <a:lnTo>
                    <a:pt x="6015" y="8374"/>
                  </a:lnTo>
                  <a:lnTo>
                    <a:pt x="6015" y="7826"/>
                  </a:lnTo>
                  <a:cubicBezTo>
                    <a:pt x="6015" y="7663"/>
                    <a:pt x="5886" y="7533"/>
                    <a:pt x="5756" y="7533"/>
                  </a:cubicBezTo>
                  <a:cubicBezTo>
                    <a:pt x="5596" y="7533"/>
                    <a:pt x="5466" y="7663"/>
                    <a:pt x="5466" y="7826"/>
                  </a:cubicBezTo>
                  <a:lnTo>
                    <a:pt x="5466" y="8374"/>
                  </a:lnTo>
                  <a:lnTo>
                    <a:pt x="4626" y="8374"/>
                  </a:lnTo>
                  <a:lnTo>
                    <a:pt x="4626" y="7826"/>
                  </a:lnTo>
                  <a:cubicBezTo>
                    <a:pt x="4626" y="7663"/>
                    <a:pt x="4496" y="7533"/>
                    <a:pt x="4333" y="7533"/>
                  </a:cubicBezTo>
                  <a:cubicBezTo>
                    <a:pt x="4204" y="7533"/>
                    <a:pt x="4075" y="7663"/>
                    <a:pt x="4075" y="7826"/>
                  </a:cubicBezTo>
                  <a:lnTo>
                    <a:pt x="4075" y="8374"/>
                  </a:lnTo>
                  <a:lnTo>
                    <a:pt x="3234" y="8374"/>
                  </a:lnTo>
                  <a:lnTo>
                    <a:pt x="3234" y="7826"/>
                  </a:lnTo>
                  <a:cubicBezTo>
                    <a:pt x="3234" y="7663"/>
                    <a:pt x="3105" y="7533"/>
                    <a:pt x="2944" y="7533"/>
                  </a:cubicBezTo>
                  <a:cubicBezTo>
                    <a:pt x="2781" y="7533"/>
                    <a:pt x="2686" y="7663"/>
                    <a:pt x="2686" y="7826"/>
                  </a:cubicBezTo>
                  <a:lnTo>
                    <a:pt x="2686" y="8374"/>
                  </a:lnTo>
                  <a:lnTo>
                    <a:pt x="1845" y="8374"/>
                  </a:lnTo>
                  <a:lnTo>
                    <a:pt x="1845" y="7826"/>
                  </a:lnTo>
                  <a:cubicBezTo>
                    <a:pt x="1845" y="7663"/>
                    <a:pt x="1715" y="7533"/>
                    <a:pt x="1552" y="7533"/>
                  </a:cubicBezTo>
                  <a:cubicBezTo>
                    <a:pt x="1392" y="7533"/>
                    <a:pt x="1263" y="7663"/>
                    <a:pt x="1263" y="7826"/>
                  </a:cubicBezTo>
                  <a:lnTo>
                    <a:pt x="1263" y="8374"/>
                  </a:lnTo>
                  <a:lnTo>
                    <a:pt x="810" y="8374"/>
                  </a:lnTo>
                  <a:cubicBezTo>
                    <a:pt x="681" y="8374"/>
                    <a:pt x="551" y="8278"/>
                    <a:pt x="551" y="8115"/>
                  </a:cubicBezTo>
                  <a:lnTo>
                    <a:pt x="551" y="6985"/>
                  </a:lnTo>
                  <a:cubicBezTo>
                    <a:pt x="551" y="6822"/>
                    <a:pt x="681" y="6726"/>
                    <a:pt x="810" y="6726"/>
                  </a:cubicBezTo>
                  <a:lnTo>
                    <a:pt x="5886" y="6726"/>
                  </a:lnTo>
                  <a:cubicBezTo>
                    <a:pt x="6049" y="6726"/>
                    <a:pt x="6178" y="6597"/>
                    <a:pt x="6178" y="6434"/>
                  </a:cubicBezTo>
                  <a:cubicBezTo>
                    <a:pt x="6178" y="6273"/>
                    <a:pt x="6049" y="6144"/>
                    <a:pt x="5886" y="6144"/>
                  </a:cubicBezTo>
                  <a:lnTo>
                    <a:pt x="3526" y="6144"/>
                  </a:lnTo>
                  <a:cubicBezTo>
                    <a:pt x="3656" y="4268"/>
                    <a:pt x="5239" y="2812"/>
                    <a:pt x="7148" y="2812"/>
                  </a:cubicBezTo>
                  <a:close/>
                  <a:moveTo>
                    <a:pt x="7148" y="0"/>
                  </a:moveTo>
                  <a:cubicBezTo>
                    <a:pt x="5433" y="0"/>
                    <a:pt x="3850" y="647"/>
                    <a:pt x="2621" y="1842"/>
                  </a:cubicBezTo>
                  <a:cubicBezTo>
                    <a:pt x="1457" y="3006"/>
                    <a:pt x="776" y="4527"/>
                    <a:pt x="712" y="6144"/>
                  </a:cubicBezTo>
                  <a:cubicBezTo>
                    <a:pt x="293" y="6209"/>
                    <a:pt x="0" y="6563"/>
                    <a:pt x="0" y="6985"/>
                  </a:cubicBezTo>
                  <a:lnTo>
                    <a:pt x="0" y="8115"/>
                  </a:lnTo>
                  <a:cubicBezTo>
                    <a:pt x="0" y="8568"/>
                    <a:pt x="357" y="8956"/>
                    <a:pt x="810" y="8956"/>
                  </a:cubicBezTo>
                  <a:lnTo>
                    <a:pt x="13452" y="8956"/>
                  </a:lnTo>
                  <a:cubicBezTo>
                    <a:pt x="13905" y="8956"/>
                    <a:pt x="14293" y="8568"/>
                    <a:pt x="14293" y="8115"/>
                  </a:cubicBezTo>
                  <a:lnTo>
                    <a:pt x="14293" y="6985"/>
                  </a:lnTo>
                  <a:cubicBezTo>
                    <a:pt x="14293" y="6563"/>
                    <a:pt x="13970" y="6209"/>
                    <a:pt x="13551" y="6144"/>
                  </a:cubicBezTo>
                  <a:cubicBezTo>
                    <a:pt x="13486" y="4527"/>
                    <a:pt x="12806" y="3006"/>
                    <a:pt x="11642" y="1842"/>
                  </a:cubicBezTo>
                  <a:cubicBezTo>
                    <a:pt x="10446" y="647"/>
                    <a:pt x="8830" y="0"/>
                    <a:pt x="714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5"/>
            <p:cNvSpPr/>
            <p:nvPr/>
          </p:nvSpPr>
          <p:spPr>
            <a:xfrm>
              <a:off x="4971725" y="4008875"/>
              <a:ext cx="13800" cy="14575"/>
            </a:xfrm>
            <a:custGeom>
              <a:avLst/>
              <a:gdLst/>
              <a:ahLst/>
              <a:cxnLst/>
              <a:rect l="l" t="t" r="r" b="b"/>
              <a:pathLst>
                <a:path w="552" h="583" extrusionOk="0">
                  <a:moveTo>
                    <a:pt x="293" y="0"/>
                  </a:moveTo>
                  <a:cubicBezTo>
                    <a:pt x="130" y="0"/>
                    <a:pt x="1" y="129"/>
                    <a:pt x="1" y="290"/>
                  </a:cubicBezTo>
                  <a:cubicBezTo>
                    <a:pt x="1" y="453"/>
                    <a:pt x="130" y="582"/>
                    <a:pt x="293" y="582"/>
                  </a:cubicBezTo>
                  <a:cubicBezTo>
                    <a:pt x="453" y="582"/>
                    <a:pt x="552" y="453"/>
                    <a:pt x="552" y="290"/>
                  </a:cubicBezTo>
                  <a:cubicBezTo>
                    <a:pt x="552" y="129"/>
                    <a:pt x="453" y="0"/>
                    <a:pt x="2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55"/>
          <p:cNvGrpSpPr/>
          <p:nvPr/>
        </p:nvGrpSpPr>
        <p:grpSpPr>
          <a:xfrm>
            <a:off x="4021025" y="3803100"/>
            <a:ext cx="364650" cy="327825"/>
            <a:chOff x="4021025" y="3803100"/>
            <a:chExt cx="364650" cy="327825"/>
          </a:xfrm>
        </p:grpSpPr>
        <p:sp>
          <p:nvSpPr>
            <p:cNvPr id="4411" name="Google Shape;4411;p55"/>
            <p:cNvSpPr/>
            <p:nvPr/>
          </p:nvSpPr>
          <p:spPr>
            <a:xfrm>
              <a:off x="4021025" y="3803100"/>
              <a:ext cx="364650" cy="327825"/>
            </a:xfrm>
            <a:custGeom>
              <a:avLst/>
              <a:gdLst/>
              <a:ahLst/>
              <a:cxnLst/>
              <a:rect l="l" t="t" r="r" b="b"/>
              <a:pathLst>
                <a:path w="14586" h="13113" extrusionOk="0">
                  <a:moveTo>
                    <a:pt x="7309" y="3024"/>
                  </a:moveTo>
                  <a:cubicBezTo>
                    <a:pt x="7697" y="3024"/>
                    <a:pt x="7956" y="3251"/>
                    <a:pt x="7956" y="3412"/>
                  </a:cubicBezTo>
                  <a:cubicBezTo>
                    <a:pt x="7956" y="3606"/>
                    <a:pt x="7697" y="3833"/>
                    <a:pt x="7309" y="3833"/>
                  </a:cubicBezTo>
                  <a:cubicBezTo>
                    <a:pt x="6921" y="3833"/>
                    <a:pt x="6662" y="3606"/>
                    <a:pt x="6662" y="3412"/>
                  </a:cubicBezTo>
                  <a:cubicBezTo>
                    <a:pt x="6662" y="3251"/>
                    <a:pt x="6921" y="3024"/>
                    <a:pt x="7309" y="3024"/>
                  </a:cubicBezTo>
                  <a:close/>
                  <a:moveTo>
                    <a:pt x="7309" y="566"/>
                  </a:moveTo>
                  <a:cubicBezTo>
                    <a:pt x="7503" y="566"/>
                    <a:pt x="7731" y="631"/>
                    <a:pt x="7989" y="760"/>
                  </a:cubicBezTo>
                  <a:lnTo>
                    <a:pt x="13970" y="3639"/>
                  </a:lnTo>
                  <a:cubicBezTo>
                    <a:pt x="14004" y="3639"/>
                    <a:pt x="14004" y="3639"/>
                    <a:pt x="14004" y="3670"/>
                  </a:cubicBezTo>
                  <a:cubicBezTo>
                    <a:pt x="14035" y="3670"/>
                    <a:pt x="14035" y="3704"/>
                    <a:pt x="14035" y="3704"/>
                  </a:cubicBezTo>
                  <a:cubicBezTo>
                    <a:pt x="14035" y="3735"/>
                    <a:pt x="14035" y="3735"/>
                    <a:pt x="14004" y="3735"/>
                  </a:cubicBezTo>
                  <a:cubicBezTo>
                    <a:pt x="14004" y="3769"/>
                    <a:pt x="14004" y="3800"/>
                    <a:pt x="13970" y="3800"/>
                  </a:cubicBezTo>
                  <a:lnTo>
                    <a:pt x="11352" y="5062"/>
                  </a:lnTo>
                  <a:lnTo>
                    <a:pt x="8473" y="3670"/>
                  </a:lnTo>
                  <a:cubicBezTo>
                    <a:pt x="8507" y="3606"/>
                    <a:pt x="8538" y="3510"/>
                    <a:pt x="8538" y="3412"/>
                  </a:cubicBezTo>
                  <a:cubicBezTo>
                    <a:pt x="8538" y="2894"/>
                    <a:pt x="7989" y="2475"/>
                    <a:pt x="7309" y="2475"/>
                  </a:cubicBezTo>
                  <a:cubicBezTo>
                    <a:pt x="6631" y="2475"/>
                    <a:pt x="6080" y="2894"/>
                    <a:pt x="6080" y="3412"/>
                  </a:cubicBezTo>
                  <a:cubicBezTo>
                    <a:pt x="6080" y="3963"/>
                    <a:pt x="6631" y="4382"/>
                    <a:pt x="7309" y="4382"/>
                  </a:cubicBezTo>
                  <a:cubicBezTo>
                    <a:pt x="7632" y="4382"/>
                    <a:pt x="7925" y="4286"/>
                    <a:pt x="8119" y="4157"/>
                  </a:cubicBezTo>
                  <a:lnTo>
                    <a:pt x="10705" y="5352"/>
                  </a:lnTo>
                  <a:lnTo>
                    <a:pt x="7989" y="6645"/>
                  </a:lnTo>
                  <a:cubicBezTo>
                    <a:pt x="7731" y="6775"/>
                    <a:pt x="7520" y="6839"/>
                    <a:pt x="7306" y="6839"/>
                  </a:cubicBezTo>
                  <a:cubicBezTo>
                    <a:pt x="7092" y="6839"/>
                    <a:pt x="6873" y="6775"/>
                    <a:pt x="6597" y="6645"/>
                  </a:cubicBezTo>
                  <a:lnTo>
                    <a:pt x="616" y="3800"/>
                  </a:lnTo>
                  <a:cubicBezTo>
                    <a:pt x="616" y="3800"/>
                    <a:pt x="616" y="3769"/>
                    <a:pt x="583" y="3735"/>
                  </a:cubicBezTo>
                  <a:lnTo>
                    <a:pt x="583" y="3704"/>
                  </a:lnTo>
                  <a:lnTo>
                    <a:pt x="583" y="3670"/>
                  </a:lnTo>
                  <a:lnTo>
                    <a:pt x="616" y="3639"/>
                  </a:lnTo>
                  <a:lnTo>
                    <a:pt x="6597" y="760"/>
                  </a:lnTo>
                  <a:cubicBezTo>
                    <a:pt x="6856" y="631"/>
                    <a:pt x="7084" y="566"/>
                    <a:pt x="7309" y="566"/>
                  </a:cubicBezTo>
                  <a:close/>
                  <a:moveTo>
                    <a:pt x="12418" y="5158"/>
                  </a:moveTo>
                  <a:lnTo>
                    <a:pt x="12418" y="8296"/>
                  </a:lnTo>
                  <a:cubicBezTo>
                    <a:pt x="12418" y="8650"/>
                    <a:pt x="12159" y="8973"/>
                    <a:pt x="11676" y="9297"/>
                  </a:cubicBezTo>
                  <a:lnTo>
                    <a:pt x="11642" y="9266"/>
                  </a:lnTo>
                  <a:lnTo>
                    <a:pt x="11642" y="5546"/>
                  </a:lnTo>
                  <a:lnTo>
                    <a:pt x="12418" y="5158"/>
                  </a:lnTo>
                  <a:close/>
                  <a:moveTo>
                    <a:pt x="2169" y="5158"/>
                  </a:moveTo>
                  <a:lnTo>
                    <a:pt x="6372" y="7163"/>
                  </a:lnTo>
                  <a:cubicBezTo>
                    <a:pt x="6696" y="7326"/>
                    <a:pt x="7019" y="7421"/>
                    <a:pt x="7309" y="7421"/>
                  </a:cubicBezTo>
                  <a:cubicBezTo>
                    <a:pt x="7601" y="7421"/>
                    <a:pt x="7891" y="7326"/>
                    <a:pt x="8248" y="7163"/>
                  </a:cubicBezTo>
                  <a:lnTo>
                    <a:pt x="11060" y="5804"/>
                  </a:lnTo>
                  <a:lnTo>
                    <a:pt x="11060" y="9266"/>
                  </a:lnTo>
                  <a:cubicBezTo>
                    <a:pt x="10835" y="9361"/>
                    <a:pt x="10641" y="9556"/>
                    <a:pt x="10543" y="9814"/>
                  </a:cubicBezTo>
                  <a:cubicBezTo>
                    <a:pt x="9606" y="10107"/>
                    <a:pt x="8473" y="10267"/>
                    <a:pt x="7309" y="10267"/>
                  </a:cubicBezTo>
                  <a:cubicBezTo>
                    <a:pt x="5886" y="10267"/>
                    <a:pt x="4562" y="10042"/>
                    <a:pt x="3591" y="9620"/>
                  </a:cubicBezTo>
                  <a:cubicBezTo>
                    <a:pt x="2686" y="9266"/>
                    <a:pt x="2169" y="8779"/>
                    <a:pt x="2169" y="8296"/>
                  </a:cubicBezTo>
                  <a:lnTo>
                    <a:pt x="2169" y="7843"/>
                  </a:lnTo>
                  <a:cubicBezTo>
                    <a:pt x="2523" y="8231"/>
                    <a:pt x="3040" y="8585"/>
                    <a:pt x="3687" y="8878"/>
                  </a:cubicBezTo>
                  <a:lnTo>
                    <a:pt x="3785" y="8878"/>
                  </a:lnTo>
                  <a:cubicBezTo>
                    <a:pt x="3915" y="8878"/>
                    <a:pt x="4011" y="8813"/>
                    <a:pt x="4075" y="8715"/>
                  </a:cubicBezTo>
                  <a:cubicBezTo>
                    <a:pt x="4140" y="8585"/>
                    <a:pt x="4075" y="8425"/>
                    <a:pt x="3915" y="8360"/>
                  </a:cubicBezTo>
                  <a:cubicBezTo>
                    <a:pt x="2815" y="7874"/>
                    <a:pt x="2169" y="7227"/>
                    <a:pt x="2169" y="6581"/>
                  </a:cubicBezTo>
                  <a:lnTo>
                    <a:pt x="2169" y="5158"/>
                  </a:lnTo>
                  <a:close/>
                  <a:moveTo>
                    <a:pt x="11352" y="9783"/>
                  </a:moveTo>
                  <a:cubicBezTo>
                    <a:pt x="11513" y="9783"/>
                    <a:pt x="11642" y="9913"/>
                    <a:pt x="11642" y="10073"/>
                  </a:cubicBezTo>
                  <a:lnTo>
                    <a:pt x="11642" y="11496"/>
                  </a:lnTo>
                  <a:lnTo>
                    <a:pt x="11060" y="11496"/>
                  </a:lnTo>
                  <a:lnTo>
                    <a:pt x="11060" y="10073"/>
                  </a:lnTo>
                  <a:cubicBezTo>
                    <a:pt x="11060" y="9913"/>
                    <a:pt x="11189" y="9783"/>
                    <a:pt x="11352" y="9783"/>
                  </a:cubicBezTo>
                  <a:close/>
                  <a:moveTo>
                    <a:pt x="7309" y="0"/>
                  </a:moveTo>
                  <a:cubicBezTo>
                    <a:pt x="7010" y="0"/>
                    <a:pt x="6711" y="81"/>
                    <a:pt x="6372" y="243"/>
                  </a:cubicBezTo>
                  <a:lnTo>
                    <a:pt x="389" y="3122"/>
                  </a:lnTo>
                  <a:cubicBezTo>
                    <a:pt x="259" y="3187"/>
                    <a:pt x="130" y="3282"/>
                    <a:pt x="65" y="3412"/>
                  </a:cubicBezTo>
                  <a:cubicBezTo>
                    <a:pt x="34" y="3510"/>
                    <a:pt x="1" y="3606"/>
                    <a:pt x="1" y="3704"/>
                  </a:cubicBezTo>
                  <a:cubicBezTo>
                    <a:pt x="1" y="3800"/>
                    <a:pt x="34" y="3898"/>
                    <a:pt x="65" y="3994"/>
                  </a:cubicBezTo>
                  <a:cubicBezTo>
                    <a:pt x="130" y="4123"/>
                    <a:pt x="259" y="4252"/>
                    <a:pt x="389" y="4317"/>
                  </a:cubicBezTo>
                  <a:lnTo>
                    <a:pt x="1618" y="4899"/>
                  </a:lnTo>
                  <a:lnTo>
                    <a:pt x="1618" y="8296"/>
                  </a:lnTo>
                  <a:cubicBezTo>
                    <a:pt x="1618" y="9038"/>
                    <a:pt x="2233" y="9685"/>
                    <a:pt x="3364" y="10138"/>
                  </a:cubicBezTo>
                  <a:cubicBezTo>
                    <a:pt x="4432" y="10590"/>
                    <a:pt x="5821" y="10849"/>
                    <a:pt x="7309" y="10849"/>
                  </a:cubicBezTo>
                  <a:cubicBezTo>
                    <a:pt x="8442" y="10849"/>
                    <a:pt x="9572" y="10689"/>
                    <a:pt x="10511" y="10430"/>
                  </a:cubicBezTo>
                  <a:lnTo>
                    <a:pt x="10511" y="11723"/>
                  </a:lnTo>
                  <a:lnTo>
                    <a:pt x="10025" y="12499"/>
                  </a:lnTo>
                  <a:cubicBezTo>
                    <a:pt x="9960" y="12629"/>
                    <a:pt x="9994" y="12823"/>
                    <a:pt x="10154" y="12887"/>
                  </a:cubicBezTo>
                  <a:cubicBezTo>
                    <a:pt x="10188" y="12919"/>
                    <a:pt x="10253" y="12919"/>
                    <a:pt x="10284" y="12919"/>
                  </a:cubicBezTo>
                  <a:cubicBezTo>
                    <a:pt x="10382" y="12919"/>
                    <a:pt x="10478" y="12887"/>
                    <a:pt x="10543" y="12789"/>
                  </a:cubicBezTo>
                  <a:lnTo>
                    <a:pt x="10931" y="12078"/>
                  </a:lnTo>
                  <a:lnTo>
                    <a:pt x="11060" y="12078"/>
                  </a:lnTo>
                  <a:lnTo>
                    <a:pt x="11060" y="12823"/>
                  </a:lnTo>
                  <a:cubicBezTo>
                    <a:pt x="11060" y="12983"/>
                    <a:pt x="11189" y="13113"/>
                    <a:pt x="11352" y="13113"/>
                  </a:cubicBezTo>
                  <a:cubicBezTo>
                    <a:pt x="11513" y="13113"/>
                    <a:pt x="11642" y="12983"/>
                    <a:pt x="11642" y="12823"/>
                  </a:cubicBezTo>
                  <a:lnTo>
                    <a:pt x="11642" y="12078"/>
                  </a:lnTo>
                  <a:lnTo>
                    <a:pt x="11740" y="12078"/>
                  </a:lnTo>
                  <a:lnTo>
                    <a:pt x="12159" y="12789"/>
                  </a:lnTo>
                  <a:cubicBezTo>
                    <a:pt x="12224" y="12887"/>
                    <a:pt x="12322" y="12919"/>
                    <a:pt x="12418" y="12919"/>
                  </a:cubicBezTo>
                  <a:cubicBezTo>
                    <a:pt x="12452" y="12919"/>
                    <a:pt x="12516" y="12919"/>
                    <a:pt x="12547" y="12887"/>
                  </a:cubicBezTo>
                  <a:cubicBezTo>
                    <a:pt x="12677" y="12823"/>
                    <a:pt x="12741" y="12629"/>
                    <a:pt x="12646" y="12499"/>
                  </a:cubicBezTo>
                  <a:lnTo>
                    <a:pt x="12193" y="11723"/>
                  </a:lnTo>
                  <a:lnTo>
                    <a:pt x="12193" y="10073"/>
                  </a:lnTo>
                  <a:cubicBezTo>
                    <a:pt x="12193" y="9944"/>
                    <a:pt x="12159" y="9814"/>
                    <a:pt x="12095" y="9685"/>
                  </a:cubicBezTo>
                  <a:cubicBezTo>
                    <a:pt x="12710" y="9297"/>
                    <a:pt x="13000" y="8813"/>
                    <a:pt x="13000" y="8296"/>
                  </a:cubicBezTo>
                  <a:lnTo>
                    <a:pt x="13000" y="4899"/>
                  </a:lnTo>
                  <a:lnTo>
                    <a:pt x="14229" y="4317"/>
                  </a:lnTo>
                  <a:cubicBezTo>
                    <a:pt x="14358" y="4252"/>
                    <a:pt x="14457" y="4123"/>
                    <a:pt x="14521" y="3994"/>
                  </a:cubicBezTo>
                  <a:cubicBezTo>
                    <a:pt x="14586" y="3898"/>
                    <a:pt x="14586" y="3800"/>
                    <a:pt x="14586" y="3704"/>
                  </a:cubicBezTo>
                  <a:cubicBezTo>
                    <a:pt x="14586" y="3606"/>
                    <a:pt x="14586" y="3510"/>
                    <a:pt x="14521" y="3412"/>
                  </a:cubicBezTo>
                  <a:cubicBezTo>
                    <a:pt x="14457" y="3282"/>
                    <a:pt x="14358" y="3187"/>
                    <a:pt x="14229" y="3122"/>
                  </a:cubicBezTo>
                  <a:lnTo>
                    <a:pt x="8248" y="243"/>
                  </a:lnTo>
                  <a:cubicBezTo>
                    <a:pt x="7908" y="81"/>
                    <a:pt x="7608" y="0"/>
                    <a:pt x="730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5"/>
            <p:cNvSpPr/>
            <p:nvPr/>
          </p:nvSpPr>
          <p:spPr>
            <a:xfrm>
              <a:off x="4139050" y="4021800"/>
              <a:ext cx="14575" cy="13725"/>
            </a:xfrm>
            <a:custGeom>
              <a:avLst/>
              <a:gdLst/>
              <a:ahLst/>
              <a:cxnLst/>
              <a:rect l="l" t="t" r="r" b="b"/>
              <a:pathLst>
                <a:path w="583" h="549" extrusionOk="0">
                  <a:moveTo>
                    <a:pt x="293" y="0"/>
                  </a:moveTo>
                  <a:cubicBezTo>
                    <a:pt x="130" y="0"/>
                    <a:pt x="1" y="130"/>
                    <a:pt x="1" y="259"/>
                  </a:cubicBezTo>
                  <a:cubicBezTo>
                    <a:pt x="1" y="419"/>
                    <a:pt x="130" y="549"/>
                    <a:pt x="293" y="549"/>
                  </a:cubicBezTo>
                  <a:cubicBezTo>
                    <a:pt x="454" y="549"/>
                    <a:pt x="583" y="419"/>
                    <a:pt x="583" y="259"/>
                  </a:cubicBezTo>
                  <a:cubicBezTo>
                    <a:pt x="583" y="130"/>
                    <a:pt x="454" y="0"/>
                    <a:pt x="2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3" name="Google Shape;4413;p55"/>
          <p:cNvGrpSpPr/>
          <p:nvPr/>
        </p:nvGrpSpPr>
        <p:grpSpPr>
          <a:xfrm>
            <a:off x="2545700" y="3812375"/>
            <a:ext cx="359750" cy="308850"/>
            <a:chOff x="2545700" y="3812375"/>
            <a:chExt cx="359750" cy="308850"/>
          </a:xfrm>
        </p:grpSpPr>
        <p:sp>
          <p:nvSpPr>
            <p:cNvPr id="4414" name="Google Shape;4414;p55"/>
            <p:cNvSpPr/>
            <p:nvPr/>
          </p:nvSpPr>
          <p:spPr>
            <a:xfrm>
              <a:off x="2545700" y="3812375"/>
              <a:ext cx="359750" cy="308850"/>
            </a:xfrm>
            <a:custGeom>
              <a:avLst/>
              <a:gdLst/>
              <a:ahLst/>
              <a:cxnLst/>
              <a:rect l="l" t="t" r="r" b="b"/>
              <a:pathLst>
                <a:path w="14390" h="12354" extrusionOk="0">
                  <a:moveTo>
                    <a:pt x="3201" y="583"/>
                  </a:moveTo>
                  <a:lnTo>
                    <a:pt x="2976" y="2686"/>
                  </a:lnTo>
                  <a:lnTo>
                    <a:pt x="1812" y="2686"/>
                  </a:lnTo>
                  <a:lnTo>
                    <a:pt x="1584" y="583"/>
                  </a:lnTo>
                  <a:close/>
                  <a:moveTo>
                    <a:pt x="6878" y="1803"/>
                  </a:moveTo>
                  <a:cubicBezTo>
                    <a:pt x="7295" y="1803"/>
                    <a:pt x="7661" y="1935"/>
                    <a:pt x="8020" y="2264"/>
                  </a:cubicBezTo>
                  <a:lnTo>
                    <a:pt x="8020" y="2686"/>
                  </a:lnTo>
                  <a:lnTo>
                    <a:pt x="4980" y="2686"/>
                  </a:lnTo>
                  <a:lnTo>
                    <a:pt x="4980" y="2298"/>
                  </a:lnTo>
                  <a:cubicBezTo>
                    <a:pt x="5753" y="2010"/>
                    <a:pt x="6356" y="1803"/>
                    <a:pt x="6878" y="1803"/>
                  </a:cubicBezTo>
                  <a:close/>
                  <a:moveTo>
                    <a:pt x="9742" y="1803"/>
                  </a:moveTo>
                  <a:cubicBezTo>
                    <a:pt x="10264" y="1803"/>
                    <a:pt x="10868" y="2010"/>
                    <a:pt x="11642" y="2298"/>
                  </a:cubicBezTo>
                  <a:lnTo>
                    <a:pt x="11642" y="2686"/>
                  </a:lnTo>
                  <a:lnTo>
                    <a:pt x="8602" y="2686"/>
                  </a:lnTo>
                  <a:lnTo>
                    <a:pt x="8602" y="2264"/>
                  </a:lnTo>
                  <a:cubicBezTo>
                    <a:pt x="8960" y="1935"/>
                    <a:pt x="9325" y="1803"/>
                    <a:pt x="9742" y="1803"/>
                  </a:cubicBezTo>
                  <a:close/>
                  <a:moveTo>
                    <a:pt x="13807" y="3235"/>
                  </a:moveTo>
                  <a:lnTo>
                    <a:pt x="13807" y="3946"/>
                  </a:lnTo>
                  <a:lnTo>
                    <a:pt x="8439" y="3946"/>
                  </a:lnTo>
                  <a:cubicBezTo>
                    <a:pt x="8310" y="3946"/>
                    <a:pt x="8181" y="4075"/>
                    <a:pt x="8181" y="4238"/>
                  </a:cubicBezTo>
                  <a:cubicBezTo>
                    <a:pt x="8181" y="4368"/>
                    <a:pt x="8310" y="4497"/>
                    <a:pt x="8439" y="4497"/>
                  </a:cubicBezTo>
                  <a:lnTo>
                    <a:pt x="10995" y="4497"/>
                  </a:lnTo>
                  <a:lnTo>
                    <a:pt x="10995" y="5079"/>
                  </a:lnTo>
                  <a:lnTo>
                    <a:pt x="3364" y="5079"/>
                  </a:lnTo>
                  <a:lnTo>
                    <a:pt x="3364" y="4497"/>
                  </a:lnTo>
                  <a:lnTo>
                    <a:pt x="5917" y="4497"/>
                  </a:lnTo>
                  <a:cubicBezTo>
                    <a:pt x="6080" y="4497"/>
                    <a:pt x="6209" y="4368"/>
                    <a:pt x="6209" y="4238"/>
                  </a:cubicBezTo>
                  <a:cubicBezTo>
                    <a:pt x="6209" y="4075"/>
                    <a:pt x="6080" y="3946"/>
                    <a:pt x="5917" y="3946"/>
                  </a:cubicBezTo>
                  <a:lnTo>
                    <a:pt x="549" y="3946"/>
                  </a:lnTo>
                  <a:lnTo>
                    <a:pt x="549" y="3235"/>
                  </a:lnTo>
                  <a:close/>
                  <a:moveTo>
                    <a:pt x="10995" y="5627"/>
                  </a:moveTo>
                  <a:lnTo>
                    <a:pt x="10995" y="9573"/>
                  </a:lnTo>
                  <a:lnTo>
                    <a:pt x="3364" y="9573"/>
                  </a:lnTo>
                  <a:lnTo>
                    <a:pt x="3364" y="5627"/>
                  </a:lnTo>
                  <a:close/>
                  <a:moveTo>
                    <a:pt x="10995" y="10124"/>
                  </a:moveTo>
                  <a:lnTo>
                    <a:pt x="10995" y="10672"/>
                  </a:lnTo>
                  <a:lnTo>
                    <a:pt x="3364" y="10672"/>
                  </a:lnTo>
                  <a:lnTo>
                    <a:pt x="3364" y="10124"/>
                  </a:lnTo>
                  <a:close/>
                  <a:moveTo>
                    <a:pt x="2813" y="4497"/>
                  </a:moveTo>
                  <a:lnTo>
                    <a:pt x="2813" y="11805"/>
                  </a:lnTo>
                  <a:lnTo>
                    <a:pt x="2264" y="11805"/>
                  </a:lnTo>
                  <a:lnTo>
                    <a:pt x="2264" y="4497"/>
                  </a:lnTo>
                  <a:close/>
                  <a:moveTo>
                    <a:pt x="12126" y="4497"/>
                  </a:moveTo>
                  <a:lnTo>
                    <a:pt x="12126" y="11805"/>
                  </a:lnTo>
                  <a:lnTo>
                    <a:pt x="11577" y="11805"/>
                  </a:lnTo>
                  <a:lnTo>
                    <a:pt x="11577" y="4497"/>
                  </a:lnTo>
                  <a:close/>
                  <a:moveTo>
                    <a:pt x="1260" y="1"/>
                  </a:moveTo>
                  <a:cubicBezTo>
                    <a:pt x="1196" y="1"/>
                    <a:pt x="1100" y="35"/>
                    <a:pt x="1066" y="99"/>
                  </a:cubicBezTo>
                  <a:cubicBezTo>
                    <a:pt x="1002" y="164"/>
                    <a:pt x="971" y="260"/>
                    <a:pt x="971" y="324"/>
                  </a:cubicBezTo>
                  <a:lnTo>
                    <a:pt x="1229" y="2686"/>
                  </a:lnTo>
                  <a:lnTo>
                    <a:pt x="549" y="2686"/>
                  </a:lnTo>
                  <a:cubicBezTo>
                    <a:pt x="259" y="2686"/>
                    <a:pt x="1" y="2945"/>
                    <a:pt x="1" y="3235"/>
                  </a:cubicBezTo>
                  <a:lnTo>
                    <a:pt x="1" y="3946"/>
                  </a:lnTo>
                  <a:cubicBezTo>
                    <a:pt x="1" y="4238"/>
                    <a:pt x="259" y="4497"/>
                    <a:pt x="549" y="4497"/>
                  </a:cubicBezTo>
                  <a:lnTo>
                    <a:pt x="1682" y="4497"/>
                  </a:lnTo>
                  <a:lnTo>
                    <a:pt x="1682" y="12095"/>
                  </a:lnTo>
                  <a:cubicBezTo>
                    <a:pt x="1682" y="12224"/>
                    <a:pt x="1812" y="12353"/>
                    <a:pt x="1972" y="12353"/>
                  </a:cubicBezTo>
                  <a:lnTo>
                    <a:pt x="3105" y="12353"/>
                  </a:lnTo>
                  <a:cubicBezTo>
                    <a:pt x="3234" y="12353"/>
                    <a:pt x="3364" y="12224"/>
                    <a:pt x="3364" y="12095"/>
                  </a:cubicBezTo>
                  <a:lnTo>
                    <a:pt x="3364" y="11254"/>
                  </a:lnTo>
                  <a:lnTo>
                    <a:pt x="10995" y="11254"/>
                  </a:lnTo>
                  <a:lnTo>
                    <a:pt x="10995" y="12095"/>
                  </a:lnTo>
                  <a:cubicBezTo>
                    <a:pt x="10995" y="12224"/>
                    <a:pt x="11124" y="12353"/>
                    <a:pt x="11285" y="12353"/>
                  </a:cubicBezTo>
                  <a:lnTo>
                    <a:pt x="12418" y="12353"/>
                  </a:lnTo>
                  <a:cubicBezTo>
                    <a:pt x="12578" y="12353"/>
                    <a:pt x="12677" y="12224"/>
                    <a:pt x="12677" y="12095"/>
                  </a:cubicBezTo>
                  <a:lnTo>
                    <a:pt x="12677" y="4497"/>
                  </a:lnTo>
                  <a:lnTo>
                    <a:pt x="13807" y="4497"/>
                  </a:lnTo>
                  <a:cubicBezTo>
                    <a:pt x="14130" y="4497"/>
                    <a:pt x="14389" y="4238"/>
                    <a:pt x="14389" y="3946"/>
                  </a:cubicBezTo>
                  <a:lnTo>
                    <a:pt x="14389" y="3235"/>
                  </a:lnTo>
                  <a:cubicBezTo>
                    <a:pt x="14389" y="2945"/>
                    <a:pt x="14130" y="2686"/>
                    <a:pt x="13807" y="2686"/>
                  </a:cubicBezTo>
                  <a:lnTo>
                    <a:pt x="12224" y="2686"/>
                  </a:lnTo>
                  <a:lnTo>
                    <a:pt x="12224" y="2104"/>
                  </a:lnTo>
                  <a:cubicBezTo>
                    <a:pt x="12224" y="2006"/>
                    <a:pt x="12126" y="1876"/>
                    <a:pt x="12030" y="1845"/>
                  </a:cubicBezTo>
                  <a:lnTo>
                    <a:pt x="11965" y="1812"/>
                  </a:lnTo>
                  <a:cubicBezTo>
                    <a:pt x="11120" y="1500"/>
                    <a:pt x="10400" y="1240"/>
                    <a:pt x="9739" y="1240"/>
                  </a:cubicBezTo>
                  <a:cubicBezTo>
                    <a:pt x="9238" y="1240"/>
                    <a:pt x="8771" y="1390"/>
                    <a:pt x="8310" y="1781"/>
                  </a:cubicBezTo>
                  <a:cubicBezTo>
                    <a:pt x="7850" y="1390"/>
                    <a:pt x="7384" y="1240"/>
                    <a:pt x="6883" y="1240"/>
                  </a:cubicBezTo>
                  <a:cubicBezTo>
                    <a:pt x="6223" y="1240"/>
                    <a:pt x="5503" y="1500"/>
                    <a:pt x="4657" y="1812"/>
                  </a:cubicBezTo>
                  <a:lnTo>
                    <a:pt x="4592" y="1845"/>
                  </a:lnTo>
                  <a:cubicBezTo>
                    <a:pt x="4494" y="1876"/>
                    <a:pt x="4398" y="2006"/>
                    <a:pt x="4398" y="2104"/>
                  </a:cubicBezTo>
                  <a:lnTo>
                    <a:pt x="4398" y="2686"/>
                  </a:lnTo>
                  <a:lnTo>
                    <a:pt x="3524" y="2686"/>
                  </a:lnTo>
                  <a:lnTo>
                    <a:pt x="3783" y="324"/>
                  </a:lnTo>
                  <a:cubicBezTo>
                    <a:pt x="3783" y="260"/>
                    <a:pt x="3783" y="164"/>
                    <a:pt x="3718" y="99"/>
                  </a:cubicBezTo>
                  <a:cubicBezTo>
                    <a:pt x="3653" y="35"/>
                    <a:pt x="3589" y="1"/>
                    <a:pt x="352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5"/>
            <p:cNvSpPr/>
            <p:nvPr/>
          </p:nvSpPr>
          <p:spPr>
            <a:xfrm>
              <a:off x="2718700" y="3911000"/>
              <a:ext cx="13750" cy="13800"/>
            </a:xfrm>
            <a:custGeom>
              <a:avLst/>
              <a:gdLst/>
              <a:ahLst/>
              <a:cxnLst/>
              <a:rect l="l" t="t" r="r" b="b"/>
              <a:pathLst>
                <a:path w="550" h="552" extrusionOk="0">
                  <a:moveTo>
                    <a:pt x="259" y="1"/>
                  </a:moveTo>
                  <a:cubicBezTo>
                    <a:pt x="130" y="1"/>
                    <a:pt x="1" y="130"/>
                    <a:pt x="1" y="293"/>
                  </a:cubicBezTo>
                  <a:cubicBezTo>
                    <a:pt x="1" y="423"/>
                    <a:pt x="130" y="552"/>
                    <a:pt x="259" y="552"/>
                  </a:cubicBezTo>
                  <a:cubicBezTo>
                    <a:pt x="420" y="552"/>
                    <a:pt x="549" y="423"/>
                    <a:pt x="549" y="293"/>
                  </a:cubicBezTo>
                  <a:cubicBezTo>
                    <a:pt x="549" y="130"/>
                    <a:pt x="420" y="1"/>
                    <a:pt x="25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 name="Google Shape;4416;p55"/>
          <p:cNvGrpSpPr/>
          <p:nvPr/>
        </p:nvGrpSpPr>
        <p:grpSpPr>
          <a:xfrm>
            <a:off x="3267575" y="3851200"/>
            <a:ext cx="350125" cy="232050"/>
            <a:chOff x="3267575" y="3851200"/>
            <a:chExt cx="350125" cy="232050"/>
          </a:xfrm>
        </p:grpSpPr>
        <p:sp>
          <p:nvSpPr>
            <p:cNvPr id="4417" name="Google Shape;4417;p55"/>
            <p:cNvSpPr/>
            <p:nvPr/>
          </p:nvSpPr>
          <p:spPr>
            <a:xfrm>
              <a:off x="3405025" y="3878675"/>
              <a:ext cx="41275" cy="67925"/>
            </a:xfrm>
            <a:custGeom>
              <a:avLst/>
              <a:gdLst/>
              <a:ahLst/>
              <a:cxnLst/>
              <a:rect l="l" t="t" r="r" b="b"/>
              <a:pathLst>
                <a:path w="1651" h="2717" extrusionOk="0">
                  <a:moveTo>
                    <a:pt x="810" y="552"/>
                  </a:moveTo>
                  <a:cubicBezTo>
                    <a:pt x="970" y="552"/>
                    <a:pt x="1100" y="647"/>
                    <a:pt x="1100" y="810"/>
                  </a:cubicBezTo>
                  <a:lnTo>
                    <a:pt x="1100" y="1359"/>
                  </a:lnTo>
                  <a:lnTo>
                    <a:pt x="551" y="1359"/>
                  </a:lnTo>
                  <a:lnTo>
                    <a:pt x="551" y="810"/>
                  </a:lnTo>
                  <a:cubicBezTo>
                    <a:pt x="551" y="647"/>
                    <a:pt x="681" y="552"/>
                    <a:pt x="810" y="552"/>
                  </a:cubicBezTo>
                  <a:close/>
                  <a:moveTo>
                    <a:pt x="810" y="1"/>
                  </a:moveTo>
                  <a:cubicBezTo>
                    <a:pt x="357" y="1"/>
                    <a:pt x="0" y="358"/>
                    <a:pt x="0" y="810"/>
                  </a:cubicBezTo>
                  <a:lnTo>
                    <a:pt x="0" y="2458"/>
                  </a:lnTo>
                  <a:cubicBezTo>
                    <a:pt x="0" y="2587"/>
                    <a:pt x="130" y="2717"/>
                    <a:pt x="259" y="2717"/>
                  </a:cubicBezTo>
                  <a:cubicBezTo>
                    <a:pt x="422" y="2717"/>
                    <a:pt x="551" y="2587"/>
                    <a:pt x="551" y="2458"/>
                  </a:cubicBezTo>
                  <a:lnTo>
                    <a:pt x="551" y="1910"/>
                  </a:lnTo>
                  <a:lnTo>
                    <a:pt x="1100" y="1910"/>
                  </a:lnTo>
                  <a:lnTo>
                    <a:pt x="1100" y="2458"/>
                  </a:lnTo>
                  <a:cubicBezTo>
                    <a:pt x="1100" y="2587"/>
                    <a:pt x="1229" y="2717"/>
                    <a:pt x="1358" y="2717"/>
                  </a:cubicBezTo>
                  <a:cubicBezTo>
                    <a:pt x="1521" y="2717"/>
                    <a:pt x="1651" y="2587"/>
                    <a:pt x="1651" y="2458"/>
                  </a:cubicBezTo>
                  <a:lnTo>
                    <a:pt x="1651" y="810"/>
                  </a:lnTo>
                  <a:cubicBezTo>
                    <a:pt x="1651" y="358"/>
                    <a:pt x="1263" y="1"/>
                    <a:pt x="81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5"/>
            <p:cNvSpPr/>
            <p:nvPr/>
          </p:nvSpPr>
          <p:spPr>
            <a:xfrm>
              <a:off x="3501250" y="3987850"/>
              <a:ext cx="41225" cy="67925"/>
            </a:xfrm>
            <a:custGeom>
              <a:avLst/>
              <a:gdLst/>
              <a:ahLst/>
              <a:cxnLst/>
              <a:rect l="l" t="t" r="r" b="b"/>
              <a:pathLst>
                <a:path w="1649" h="2717" extrusionOk="0">
                  <a:moveTo>
                    <a:pt x="808" y="0"/>
                  </a:moveTo>
                  <a:cubicBezTo>
                    <a:pt x="355" y="0"/>
                    <a:pt x="1" y="355"/>
                    <a:pt x="1" y="807"/>
                  </a:cubicBezTo>
                  <a:lnTo>
                    <a:pt x="1" y="1907"/>
                  </a:lnTo>
                  <a:cubicBezTo>
                    <a:pt x="1" y="2360"/>
                    <a:pt x="355" y="2717"/>
                    <a:pt x="808" y="2717"/>
                  </a:cubicBezTo>
                  <a:cubicBezTo>
                    <a:pt x="1260" y="2717"/>
                    <a:pt x="1648" y="2360"/>
                    <a:pt x="1648" y="1907"/>
                  </a:cubicBezTo>
                  <a:cubicBezTo>
                    <a:pt x="1648" y="1746"/>
                    <a:pt x="1519" y="1617"/>
                    <a:pt x="1359" y="1617"/>
                  </a:cubicBezTo>
                  <a:cubicBezTo>
                    <a:pt x="1229" y="1617"/>
                    <a:pt x="1100" y="1746"/>
                    <a:pt x="1100" y="1907"/>
                  </a:cubicBezTo>
                  <a:cubicBezTo>
                    <a:pt x="1100" y="2036"/>
                    <a:pt x="971" y="2166"/>
                    <a:pt x="808" y="2166"/>
                  </a:cubicBezTo>
                  <a:cubicBezTo>
                    <a:pt x="678" y="2166"/>
                    <a:pt x="549" y="2036"/>
                    <a:pt x="549" y="1907"/>
                  </a:cubicBezTo>
                  <a:lnTo>
                    <a:pt x="549" y="807"/>
                  </a:lnTo>
                  <a:cubicBezTo>
                    <a:pt x="549" y="647"/>
                    <a:pt x="678" y="549"/>
                    <a:pt x="808" y="549"/>
                  </a:cubicBezTo>
                  <a:cubicBezTo>
                    <a:pt x="971" y="549"/>
                    <a:pt x="1100" y="647"/>
                    <a:pt x="1100" y="807"/>
                  </a:cubicBezTo>
                  <a:cubicBezTo>
                    <a:pt x="1100" y="970"/>
                    <a:pt x="1229" y="1066"/>
                    <a:pt x="1359" y="1066"/>
                  </a:cubicBezTo>
                  <a:cubicBezTo>
                    <a:pt x="1519" y="1066"/>
                    <a:pt x="1648" y="970"/>
                    <a:pt x="1648" y="807"/>
                  </a:cubicBezTo>
                  <a:cubicBezTo>
                    <a:pt x="1648" y="355"/>
                    <a:pt x="1260" y="0"/>
                    <a:pt x="80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5"/>
            <p:cNvSpPr/>
            <p:nvPr/>
          </p:nvSpPr>
          <p:spPr>
            <a:xfrm>
              <a:off x="3308850" y="3987850"/>
              <a:ext cx="41225" cy="67925"/>
            </a:xfrm>
            <a:custGeom>
              <a:avLst/>
              <a:gdLst/>
              <a:ahLst/>
              <a:cxnLst/>
              <a:rect l="l" t="t" r="r" b="b"/>
              <a:pathLst>
                <a:path w="1649" h="2717" extrusionOk="0">
                  <a:moveTo>
                    <a:pt x="808" y="549"/>
                  </a:moveTo>
                  <a:cubicBezTo>
                    <a:pt x="971" y="549"/>
                    <a:pt x="1100" y="647"/>
                    <a:pt x="1100" y="807"/>
                  </a:cubicBezTo>
                  <a:cubicBezTo>
                    <a:pt x="1100" y="970"/>
                    <a:pt x="971" y="1066"/>
                    <a:pt x="808" y="1066"/>
                  </a:cubicBezTo>
                  <a:lnTo>
                    <a:pt x="549" y="1066"/>
                  </a:lnTo>
                  <a:lnTo>
                    <a:pt x="549" y="549"/>
                  </a:lnTo>
                  <a:close/>
                  <a:moveTo>
                    <a:pt x="808" y="1617"/>
                  </a:moveTo>
                  <a:cubicBezTo>
                    <a:pt x="971" y="1617"/>
                    <a:pt x="1100" y="1746"/>
                    <a:pt x="1100" y="1907"/>
                  </a:cubicBezTo>
                  <a:cubicBezTo>
                    <a:pt x="1100" y="2036"/>
                    <a:pt x="971" y="2166"/>
                    <a:pt x="808" y="2166"/>
                  </a:cubicBezTo>
                  <a:lnTo>
                    <a:pt x="549" y="2166"/>
                  </a:lnTo>
                  <a:lnTo>
                    <a:pt x="549" y="1617"/>
                  </a:lnTo>
                  <a:close/>
                  <a:moveTo>
                    <a:pt x="259" y="0"/>
                  </a:moveTo>
                  <a:cubicBezTo>
                    <a:pt x="130" y="0"/>
                    <a:pt x="0" y="96"/>
                    <a:pt x="0" y="259"/>
                  </a:cubicBezTo>
                  <a:lnTo>
                    <a:pt x="0" y="2458"/>
                  </a:lnTo>
                  <a:cubicBezTo>
                    <a:pt x="0" y="2587"/>
                    <a:pt x="130" y="2717"/>
                    <a:pt x="259" y="2717"/>
                  </a:cubicBezTo>
                  <a:lnTo>
                    <a:pt x="808" y="2717"/>
                  </a:lnTo>
                  <a:cubicBezTo>
                    <a:pt x="1260" y="2717"/>
                    <a:pt x="1648" y="2360"/>
                    <a:pt x="1648" y="1907"/>
                  </a:cubicBezTo>
                  <a:cubicBezTo>
                    <a:pt x="1648" y="1682"/>
                    <a:pt x="1553" y="1488"/>
                    <a:pt x="1423" y="1358"/>
                  </a:cubicBezTo>
                  <a:cubicBezTo>
                    <a:pt x="1553" y="1195"/>
                    <a:pt x="1648" y="1035"/>
                    <a:pt x="1648" y="807"/>
                  </a:cubicBezTo>
                  <a:cubicBezTo>
                    <a:pt x="1648" y="355"/>
                    <a:pt x="1260" y="0"/>
                    <a:pt x="80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5"/>
            <p:cNvSpPr/>
            <p:nvPr/>
          </p:nvSpPr>
          <p:spPr>
            <a:xfrm>
              <a:off x="3267575" y="3851200"/>
              <a:ext cx="350125" cy="232050"/>
            </a:xfrm>
            <a:custGeom>
              <a:avLst/>
              <a:gdLst/>
              <a:ahLst/>
              <a:cxnLst/>
              <a:rect l="l" t="t" r="r" b="b"/>
              <a:pathLst>
                <a:path w="14005" h="9282" extrusionOk="0">
                  <a:moveTo>
                    <a:pt x="8215" y="551"/>
                  </a:moveTo>
                  <a:lnTo>
                    <a:pt x="8215" y="4367"/>
                  </a:lnTo>
                  <a:lnTo>
                    <a:pt x="4399" y="4367"/>
                  </a:lnTo>
                  <a:lnTo>
                    <a:pt x="4399" y="551"/>
                  </a:lnTo>
                  <a:close/>
                  <a:moveTo>
                    <a:pt x="9606" y="551"/>
                  </a:moveTo>
                  <a:lnTo>
                    <a:pt x="9606" y="4367"/>
                  </a:lnTo>
                  <a:lnTo>
                    <a:pt x="8766" y="4367"/>
                  </a:lnTo>
                  <a:lnTo>
                    <a:pt x="8766" y="551"/>
                  </a:lnTo>
                  <a:close/>
                  <a:moveTo>
                    <a:pt x="4368" y="4915"/>
                  </a:moveTo>
                  <a:lnTo>
                    <a:pt x="4368" y="8731"/>
                  </a:lnTo>
                  <a:lnTo>
                    <a:pt x="552" y="8731"/>
                  </a:lnTo>
                  <a:lnTo>
                    <a:pt x="552" y="4915"/>
                  </a:lnTo>
                  <a:close/>
                  <a:moveTo>
                    <a:pt x="5757" y="4915"/>
                  </a:moveTo>
                  <a:lnTo>
                    <a:pt x="5757" y="8731"/>
                  </a:lnTo>
                  <a:lnTo>
                    <a:pt x="4916" y="8731"/>
                  </a:lnTo>
                  <a:lnTo>
                    <a:pt x="4916" y="4915"/>
                  </a:lnTo>
                  <a:close/>
                  <a:moveTo>
                    <a:pt x="13453" y="4915"/>
                  </a:moveTo>
                  <a:lnTo>
                    <a:pt x="13453" y="8731"/>
                  </a:lnTo>
                  <a:lnTo>
                    <a:pt x="12612" y="8731"/>
                  </a:lnTo>
                  <a:lnTo>
                    <a:pt x="12612" y="4915"/>
                  </a:lnTo>
                  <a:close/>
                  <a:moveTo>
                    <a:pt x="4399" y="0"/>
                  </a:moveTo>
                  <a:cubicBezTo>
                    <a:pt x="4109" y="0"/>
                    <a:pt x="3850" y="228"/>
                    <a:pt x="3850" y="551"/>
                  </a:cubicBezTo>
                  <a:lnTo>
                    <a:pt x="3850" y="4367"/>
                  </a:lnTo>
                  <a:lnTo>
                    <a:pt x="552" y="4367"/>
                  </a:lnTo>
                  <a:cubicBezTo>
                    <a:pt x="260" y="4367"/>
                    <a:pt x="1" y="4626"/>
                    <a:pt x="1" y="4915"/>
                  </a:cubicBezTo>
                  <a:lnTo>
                    <a:pt x="1" y="8731"/>
                  </a:lnTo>
                  <a:cubicBezTo>
                    <a:pt x="1" y="9023"/>
                    <a:pt x="260" y="9282"/>
                    <a:pt x="552" y="9282"/>
                  </a:cubicBezTo>
                  <a:lnTo>
                    <a:pt x="5757" y="9282"/>
                  </a:lnTo>
                  <a:cubicBezTo>
                    <a:pt x="6049" y="9282"/>
                    <a:pt x="6308" y="9023"/>
                    <a:pt x="6308" y="8731"/>
                  </a:cubicBezTo>
                  <a:lnTo>
                    <a:pt x="6308" y="4915"/>
                  </a:lnTo>
                  <a:lnTo>
                    <a:pt x="7697" y="4915"/>
                  </a:lnTo>
                  <a:lnTo>
                    <a:pt x="7697" y="5596"/>
                  </a:lnTo>
                  <a:cubicBezTo>
                    <a:pt x="7697" y="5756"/>
                    <a:pt x="7826" y="5854"/>
                    <a:pt x="7989" y="5854"/>
                  </a:cubicBezTo>
                  <a:cubicBezTo>
                    <a:pt x="8150" y="5854"/>
                    <a:pt x="8248" y="5756"/>
                    <a:pt x="8248" y="5596"/>
                  </a:cubicBezTo>
                  <a:lnTo>
                    <a:pt x="8248" y="4915"/>
                  </a:lnTo>
                  <a:lnTo>
                    <a:pt x="12064" y="4915"/>
                  </a:lnTo>
                  <a:lnTo>
                    <a:pt x="12064" y="8731"/>
                  </a:lnTo>
                  <a:lnTo>
                    <a:pt x="8248" y="8731"/>
                  </a:lnTo>
                  <a:lnTo>
                    <a:pt x="8248" y="8053"/>
                  </a:lnTo>
                  <a:cubicBezTo>
                    <a:pt x="8248" y="7890"/>
                    <a:pt x="8150" y="7761"/>
                    <a:pt x="7989" y="7761"/>
                  </a:cubicBezTo>
                  <a:cubicBezTo>
                    <a:pt x="7826" y="7761"/>
                    <a:pt x="7697" y="7890"/>
                    <a:pt x="7697" y="8053"/>
                  </a:cubicBezTo>
                  <a:lnTo>
                    <a:pt x="7697" y="8731"/>
                  </a:lnTo>
                  <a:cubicBezTo>
                    <a:pt x="7697" y="9023"/>
                    <a:pt x="7956" y="9282"/>
                    <a:pt x="8248" y="9282"/>
                  </a:cubicBezTo>
                  <a:lnTo>
                    <a:pt x="13453" y="9282"/>
                  </a:lnTo>
                  <a:cubicBezTo>
                    <a:pt x="13745" y="9282"/>
                    <a:pt x="14004" y="9023"/>
                    <a:pt x="14004" y="8731"/>
                  </a:cubicBezTo>
                  <a:lnTo>
                    <a:pt x="14004" y="4915"/>
                  </a:lnTo>
                  <a:cubicBezTo>
                    <a:pt x="14004" y="4626"/>
                    <a:pt x="13745" y="4367"/>
                    <a:pt x="13453" y="4367"/>
                  </a:cubicBezTo>
                  <a:lnTo>
                    <a:pt x="10155" y="4367"/>
                  </a:lnTo>
                  <a:lnTo>
                    <a:pt x="10155" y="551"/>
                  </a:lnTo>
                  <a:cubicBezTo>
                    <a:pt x="10155" y="228"/>
                    <a:pt x="9896" y="0"/>
                    <a:pt x="960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5"/>
            <p:cNvSpPr/>
            <p:nvPr/>
          </p:nvSpPr>
          <p:spPr>
            <a:xfrm>
              <a:off x="3460000" y="4014500"/>
              <a:ext cx="13800" cy="13800"/>
            </a:xfrm>
            <a:custGeom>
              <a:avLst/>
              <a:gdLst/>
              <a:ahLst/>
              <a:cxnLst/>
              <a:rect l="l" t="t" r="r" b="b"/>
              <a:pathLst>
                <a:path w="552" h="552" extrusionOk="0">
                  <a:moveTo>
                    <a:pt x="292" y="0"/>
                  </a:moveTo>
                  <a:cubicBezTo>
                    <a:pt x="129" y="0"/>
                    <a:pt x="0" y="129"/>
                    <a:pt x="0" y="292"/>
                  </a:cubicBezTo>
                  <a:cubicBezTo>
                    <a:pt x="0" y="453"/>
                    <a:pt x="129" y="551"/>
                    <a:pt x="292" y="551"/>
                  </a:cubicBezTo>
                  <a:cubicBezTo>
                    <a:pt x="453" y="551"/>
                    <a:pt x="551" y="453"/>
                    <a:pt x="551" y="292"/>
                  </a:cubicBezTo>
                  <a:cubicBezTo>
                    <a:pt x="551" y="129"/>
                    <a:pt x="453" y="0"/>
                    <a:pt x="29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55"/>
          <p:cNvGrpSpPr/>
          <p:nvPr/>
        </p:nvGrpSpPr>
        <p:grpSpPr>
          <a:xfrm>
            <a:off x="1762325" y="3789750"/>
            <a:ext cx="358950" cy="354950"/>
            <a:chOff x="1762325" y="3789750"/>
            <a:chExt cx="358950" cy="354950"/>
          </a:xfrm>
        </p:grpSpPr>
        <p:sp>
          <p:nvSpPr>
            <p:cNvPr id="4423" name="Google Shape;4423;p55"/>
            <p:cNvSpPr/>
            <p:nvPr/>
          </p:nvSpPr>
          <p:spPr>
            <a:xfrm>
              <a:off x="1762325" y="3789750"/>
              <a:ext cx="358950" cy="354950"/>
            </a:xfrm>
            <a:custGeom>
              <a:avLst/>
              <a:gdLst/>
              <a:ahLst/>
              <a:cxnLst/>
              <a:rect l="l" t="t" r="r" b="b"/>
              <a:pathLst>
                <a:path w="14358" h="14198" extrusionOk="0">
                  <a:moveTo>
                    <a:pt x="13356" y="552"/>
                  </a:moveTo>
                  <a:cubicBezTo>
                    <a:pt x="13452" y="552"/>
                    <a:pt x="13517" y="583"/>
                    <a:pt x="13615" y="647"/>
                  </a:cubicBezTo>
                  <a:cubicBezTo>
                    <a:pt x="13745" y="810"/>
                    <a:pt x="13745" y="1035"/>
                    <a:pt x="13615" y="1165"/>
                  </a:cubicBezTo>
                  <a:lnTo>
                    <a:pt x="12839" y="1941"/>
                  </a:lnTo>
                  <a:lnTo>
                    <a:pt x="12322" y="1423"/>
                  </a:lnTo>
                  <a:lnTo>
                    <a:pt x="13064" y="647"/>
                  </a:lnTo>
                  <a:cubicBezTo>
                    <a:pt x="13162" y="583"/>
                    <a:pt x="13227" y="552"/>
                    <a:pt x="13356" y="552"/>
                  </a:cubicBezTo>
                  <a:close/>
                  <a:moveTo>
                    <a:pt x="10736" y="1488"/>
                  </a:moveTo>
                  <a:cubicBezTo>
                    <a:pt x="11253" y="1488"/>
                    <a:pt x="11771" y="1682"/>
                    <a:pt x="12192" y="2070"/>
                  </a:cubicBezTo>
                  <a:cubicBezTo>
                    <a:pt x="12547" y="2458"/>
                    <a:pt x="12774" y="2975"/>
                    <a:pt x="12774" y="3526"/>
                  </a:cubicBezTo>
                  <a:cubicBezTo>
                    <a:pt x="12774" y="4044"/>
                    <a:pt x="12547" y="4561"/>
                    <a:pt x="12192" y="4949"/>
                  </a:cubicBezTo>
                  <a:cubicBezTo>
                    <a:pt x="11787" y="5337"/>
                    <a:pt x="11262" y="5531"/>
                    <a:pt x="10740" y="5531"/>
                  </a:cubicBezTo>
                  <a:cubicBezTo>
                    <a:pt x="10219" y="5531"/>
                    <a:pt x="9701" y="5337"/>
                    <a:pt x="9313" y="4949"/>
                  </a:cubicBezTo>
                  <a:cubicBezTo>
                    <a:pt x="8925" y="4561"/>
                    <a:pt x="8700" y="4044"/>
                    <a:pt x="8700" y="3526"/>
                  </a:cubicBezTo>
                  <a:cubicBezTo>
                    <a:pt x="8700" y="2975"/>
                    <a:pt x="8925" y="2458"/>
                    <a:pt x="9313" y="2070"/>
                  </a:cubicBezTo>
                  <a:cubicBezTo>
                    <a:pt x="9701" y="1682"/>
                    <a:pt x="10219" y="1488"/>
                    <a:pt x="10736" y="1488"/>
                  </a:cubicBezTo>
                  <a:close/>
                  <a:moveTo>
                    <a:pt x="9766" y="5919"/>
                  </a:moveTo>
                  <a:cubicBezTo>
                    <a:pt x="10089" y="6049"/>
                    <a:pt x="10413" y="6113"/>
                    <a:pt x="10736" y="6113"/>
                  </a:cubicBezTo>
                  <a:cubicBezTo>
                    <a:pt x="10770" y="6113"/>
                    <a:pt x="10801" y="6080"/>
                    <a:pt x="10801" y="6080"/>
                  </a:cubicBezTo>
                  <a:lnTo>
                    <a:pt x="10801" y="6080"/>
                  </a:lnTo>
                  <a:lnTo>
                    <a:pt x="6920" y="12839"/>
                  </a:lnTo>
                  <a:cubicBezTo>
                    <a:pt x="6812" y="13035"/>
                    <a:pt x="6601" y="13143"/>
                    <a:pt x="6395" y="13143"/>
                  </a:cubicBezTo>
                  <a:cubicBezTo>
                    <a:pt x="6296" y="13143"/>
                    <a:pt x="6197" y="13118"/>
                    <a:pt x="6113" y="13064"/>
                  </a:cubicBezTo>
                  <a:lnTo>
                    <a:pt x="5950" y="12969"/>
                  </a:lnTo>
                  <a:lnTo>
                    <a:pt x="9766" y="5919"/>
                  </a:lnTo>
                  <a:close/>
                  <a:moveTo>
                    <a:pt x="13356" y="1"/>
                  </a:moveTo>
                  <a:cubicBezTo>
                    <a:pt x="13098" y="1"/>
                    <a:pt x="12870" y="99"/>
                    <a:pt x="12676" y="259"/>
                  </a:cubicBezTo>
                  <a:lnTo>
                    <a:pt x="11804" y="1165"/>
                  </a:lnTo>
                  <a:cubicBezTo>
                    <a:pt x="11457" y="1015"/>
                    <a:pt x="11090" y="939"/>
                    <a:pt x="10725" y="939"/>
                  </a:cubicBezTo>
                  <a:cubicBezTo>
                    <a:pt x="10069" y="939"/>
                    <a:pt x="9424" y="1183"/>
                    <a:pt x="8925" y="1682"/>
                  </a:cubicBezTo>
                  <a:cubicBezTo>
                    <a:pt x="8602" y="1974"/>
                    <a:pt x="8408" y="2329"/>
                    <a:pt x="8278" y="2750"/>
                  </a:cubicBezTo>
                  <a:lnTo>
                    <a:pt x="5821" y="4140"/>
                  </a:lnTo>
                  <a:cubicBezTo>
                    <a:pt x="5691" y="4238"/>
                    <a:pt x="5627" y="4398"/>
                    <a:pt x="5725" y="4528"/>
                  </a:cubicBezTo>
                  <a:cubicBezTo>
                    <a:pt x="5756" y="4626"/>
                    <a:pt x="5854" y="4657"/>
                    <a:pt x="5950" y="4657"/>
                  </a:cubicBezTo>
                  <a:cubicBezTo>
                    <a:pt x="6015" y="4657"/>
                    <a:pt x="6048" y="4657"/>
                    <a:pt x="6113" y="4626"/>
                  </a:cubicBezTo>
                  <a:lnTo>
                    <a:pt x="8149" y="3462"/>
                  </a:lnTo>
                  <a:lnTo>
                    <a:pt x="8149" y="3526"/>
                  </a:lnTo>
                  <a:cubicBezTo>
                    <a:pt x="8149" y="3850"/>
                    <a:pt x="8214" y="4173"/>
                    <a:pt x="8343" y="4497"/>
                  </a:cubicBezTo>
                  <a:lnTo>
                    <a:pt x="1263" y="8279"/>
                  </a:lnTo>
                  <a:lnTo>
                    <a:pt x="1198" y="8149"/>
                  </a:lnTo>
                  <a:cubicBezTo>
                    <a:pt x="1100" y="8020"/>
                    <a:pt x="1100" y="7860"/>
                    <a:pt x="1133" y="7697"/>
                  </a:cubicBezTo>
                  <a:cubicBezTo>
                    <a:pt x="1164" y="7536"/>
                    <a:pt x="1263" y="7438"/>
                    <a:pt x="1392" y="7342"/>
                  </a:cubicBezTo>
                  <a:lnTo>
                    <a:pt x="3945" y="5886"/>
                  </a:lnTo>
                  <a:cubicBezTo>
                    <a:pt x="4075" y="5821"/>
                    <a:pt x="4108" y="5627"/>
                    <a:pt x="4044" y="5498"/>
                  </a:cubicBezTo>
                  <a:cubicBezTo>
                    <a:pt x="3978" y="5412"/>
                    <a:pt x="3886" y="5369"/>
                    <a:pt x="3793" y="5369"/>
                  </a:cubicBezTo>
                  <a:cubicBezTo>
                    <a:pt x="3746" y="5369"/>
                    <a:pt x="3699" y="5380"/>
                    <a:pt x="3655" y="5402"/>
                  </a:cubicBezTo>
                  <a:lnTo>
                    <a:pt x="1133" y="6856"/>
                  </a:lnTo>
                  <a:cubicBezTo>
                    <a:pt x="875" y="7019"/>
                    <a:pt x="680" y="7278"/>
                    <a:pt x="582" y="7567"/>
                  </a:cubicBezTo>
                  <a:cubicBezTo>
                    <a:pt x="551" y="7761"/>
                    <a:pt x="551" y="7955"/>
                    <a:pt x="582" y="8183"/>
                  </a:cubicBezTo>
                  <a:lnTo>
                    <a:pt x="194" y="8408"/>
                  </a:lnTo>
                  <a:cubicBezTo>
                    <a:pt x="65" y="8473"/>
                    <a:pt x="0" y="8636"/>
                    <a:pt x="98" y="8796"/>
                  </a:cubicBezTo>
                  <a:cubicBezTo>
                    <a:pt x="129" y="8861"/>
                    <a:pt x="228" y="8925"/>
                    <a:pt x="324" y="8925"/>
                  </a:cubicBezTo>
                  <a:cubicBezTo>
                    <a:pt x="388" y="8925"/>
                    <a:pt x="422" y="8894"/>
                    <a:pt x="453" y="8894"/>
                  </a:cubicBezTo>
                  <a:lnTo>
                    <a:pt x="841" y="8667"/>
                  </a:lnTo>
                  <a:lnTo>
                    <a:pt x="939" y="8796"/>
                  </a:lnTo>
                  <a:cubicBezTo>
                    <a:pt x="970" y="8894"/>
                    <a:pt x="1069" y="8925"/>
                    <a:pt x="1164" y="8925"/>
                  </a:cubicBezTo>
                  <a:cubicBezTo>
                    <a:pt x="1198" y="8925"/>
                    <a:pt x="1263" y="8925"/>
                    <a:pt x="1294" y="8894"/>
                  </a:cubicBezTo>
                  <a:lnTo>
                    <a:pt x="8602" y="4980"/>
                  </a:lnTo>
                  <a:cubicBezTo>
                    <a:pt x="8700" y="5110"/>
                    <a:pt x="8796" y="5239"/>
                    <a:pt x="8925" y="5337"/>
                  </a:cubicBezTo>
                  <a:cubicBezTo>
                    <a:pt x="9023" y="5467"/>
                    <a:pt x="9153" y="5562"/>
                    <a:pt x="9282" y="5661"/>
                  </a:cubicBezTo>
                  <a:lnTo>
                    <a:pt x="5337" y="12969"/>
                  </a:lnTo>
                  <a:cubicBezTo>
                    <a:pt x="5272" y="13098"/>
                    <a:pt x="5337" y="13258"/>
                    <a:pt x="5466" y="13323"/>
                  </a:cubicBezTo>
                  <a:lnTo>
                    <a:pt x="5596" y="13421"/>
                  </a:lnTo>
                  <a:lnTo>
                    <a:pt x="5368" y="13776"/>
                  </a:lnTo>
                  <a:cubicBezTo>
                    <a:pt x="5303" y="13905"/>
                    <a:pt x="5337" y="14099"/>
                    <a:pt x="5466" y="14164"/>
                  </a:cubicBezTo>
                  <a:cubicBezTo>
                    <a:pt x="5497" y="14198"/>
                    <a:pt x="5562" y="14198"/>
                    <a:pt x="5596" y="14198"/>
                  </a:cubicBezTo>
                  <a:cubicBezTo>
                    <a:pt x="5691" y="14198"/>
                    <a:pt x="5790" y="14164"/>
                    <a:pt x="5854" y="14068"/>
                  </a:cubicBezTo>
                  <a:lnTo>
                    <a:pt x="6079" y="13647"/>
                  </a:lnTo>
                  <a:cubicBezTo>
                    <a:pt x="6178" y="13680"/>
                    <a:pt x="6307" y="13711"/>
                    <a:pt x="6403" y="13711"/>
                  </a:cubicBezTo>
                  <a:cubicBezTo>
                    <a:pt x="6791" y="13711"/>
                    <a:pt x="7179" y="13486"/>
                    <a:pt x="7373" y="13129"/>
                  </a:cubicBezTo>
                  <a:lnTo>
                    <a:pt x="11512" y="5984"/>
                  </a:lnTo>
                  <a:cubicBezTo>
                    <a:pt x="11900" y="5855"/>
                    <a:pt x="12257" y="5661"/>
                    <a:pt x="12580" y="5337"/>
                  </a:cubicBezTo>
                  <a:cubicBezTo>
                    <a:pt x="13064" y="4851"/>
                    <a:pt x="13323" y="4204"/>
                    <a:pt x="13323" y="3526"/>
                  </a:cubicBezTo>
                  <a:cubicBezTo>
                    <a:pt x="13323" y="3138"/>
                    <a:pt x="13258" y="2781"/>
                    <a:pt x="13098" y="2458"/>
                  </a:cubicBezTo>
                  <a:lnTo>
                    <a:pt x="14003" y="1553"/>
                  </a:lnTo>
                  <a:cubicBezTo>
                    <a:pt x="14358" y="1198"/>
                    <a:pt x="14358" y="616"/>
                    <a:pt x="14003" y="259"/>
                  </a:cubicBezTo>
                  <a:cubicBezTo>
                    <a:pt x="13809" y="99"/>
                    <a:pt x="13582" y="1"/>
                    <a:pt x="1335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5"/>
            <p:cNvSpPr/>
            <p:nvPr/>
          </p:nvSpPr>
          <p:spPr>
            <a:xfrm>
              <a:off x="2007300" y="3854250"/>
              <a:ext cx="49300" cy="46300"/>
            </a:xfrm>
            <a:custGeom>
              <a:avLst/>
              <a:gdLst/>
              <a:ahLst/>
              <a:cxnLst/>
              <a:rect l="l" t="t" r="r" b="b"/>
              <a:pathLst>
                <a:path w="1972" h="1852" extrusionOk="0">
                  <a:moveTo>
                    <a:pt x="937" y="558"/>
                  </a:moveTo>
                  <a:cubicBezTo>
                    <a:pt x="1035" y="558"/>
                    <a:pt x="1131" y="589"/>
                    <a:pt x="1196" y="654"/>
                  </a:cubicBezTo>
                  <a:cubicBezTo>
                    <a:pt x="1359" y="817"/>
                    <a:pt x="1359" y="1042"/>
                    <a:pt x="1196" y="1205"/>
                  </a:cubicBezTo>
                  <a:cubicBezTo>
                    <a:pt x="1131" y="1270"/>
                    <a:pt x="1035" y="1301"/>
                    <a:pt x="937" y="1301"/>
                  </a:cubicBezTo>
                  <a:cubicBezTo>
                    <a:pt x="841" y="1301"/>
                    <a:pt x="743" y="1270"/>
                    <a:pt x="678" y="1205"/>
                  </a:cubicBezTo>
                  <a:cubicBezTo>
                    <a:pt x="614" y="1141"/>
                    <a:pt x="582" y="1042"/>
                    <a:pt x="582" y="946"/>
                  </a:cubicBezTo>
                  <a:cubicBezTo>
                    <a:pt x="582" y="848"/>
                    <a:pt x="614" y="752"/>
                    <a:pt x="678" y="654"/>
                  </a:cubicBezTo>
                  <a:cubicBezTo>
                    <a:pt x="743" y="589"/>
                    <a:pt x="841" y="558"/>
                    <a:pt x="937" y="558"/>
                  </a:cubicBezTo>
                  <a:close/>
                  <a:moveTo>
                    <a:pt x="938" y="0"/>
                  </a:moveTo>
                  <a:cubicBezTo>
                    <a:pt x="703" y="0"/>
                    <a:pt x="469" y="89"/>
                    <a:pt x="290" y="266"/>
                  </a:cubicBezTo>
                  <a:cubicBezTo>
                    <a:pt x="96" y="460"/>
                    <a:pt x="0" y="688"/>
                    <a:pt x="0" y="946"/>
                  </a:cubicBezTo>
                  <a:cubicBezTo>
                    <a:pt x="0" y="1172"/>
                    <a:pt x="96" y="1399"/>
                    <a:pt x="290" y="1593"/>
                  </a:cubicBezTo>
                  <a:cubicBezTo>
                    <a:pt x="453" y="1754"/>
                    <a:pt x="678" y="1852"/>
                    <a:pt x="937" y="1852"/>
                  </a:cubicBezTo>
                  <a:cubicBezTo>
                    <a:pt x="1196" y="1852"/>
                    <a:pt x="1423" y="1754"/>
                    <a:pt x="1584" y="1593"/>
                  </a:cubicBezTo>
                  <a:cubicBezTo>
                    <a:pt x="1972" y="1236"/>
                    <a:pt x="1972" y="654"/>
                    <a:pt x="1584" y="266"/>
                  </a:cubicBezTo>
                  <a:cubicBezTo>
                    <a:pt x="1406" y="89"/>
                    <a:pt x="1172" y="0"/>
                    <a:pt x="93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5"/>
            <p:cNvSpPr/>
            <p:nvPr/>
          </p:nvSpPr>
          <p:spPr>
            <a:xfrm>
              <a:off x="1877100" y="3908625"/>
              <a:ext cx="13800" cy="13725"/>
            </a:xfrm>
            <a:custGeom>
              <a:avLst/>
              <a:gdLst/>
              <a:ahLst/>
              <a:cxnLst/>
              <a:rect l="l" t="t" r="r" b="b"/>
              <a:pathLst>
                <a:path w="552" h="549" extrusionOk="0">
                  <a:moveTo>
                    <a:pt x="293" y="0"/>
                  </a:moveTo>
                  <a:cubicBezTo>
                    <a:pt x="130" y="0"/>
                    <a:pt x="1" y="96"/>
                    <a:pt x="1" y="259"/>
                  </a:cubicBezTo>
                  <a:cubicBezTo>
                    <a:pt x="1" y="419"/>
                    <a:pt x="130" y="549"/>
                    <a:pt x="293" y="549"/>
                  </a:cubicBezTo>
                  <a:cubicBezTo>
                    <a:pt x="454" y="549"/>
                    <a:pt x="552" y="419"/>
                    <a:pt x="552" y="259"/>
                  </a:cubicBezTo>
                  <a:cubicBezTo>
                    <a:pt x="552" y="96"/>
                    <a:pt x="454" y="0"/>
                    <a:pt x="2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55"/>
          <p:cNvGrpSpPr/>
          <p:nvPr/>
        </p:nvGrpSpPr>
        <p:grpSpPr>
          <a:xfrm>
            <a:off x="1000800" y="3796225"/>
            <a:ext cx="380800" cy="342000"/>
            <a:chOff x="1000800" y="3796225"/>
            <a:chExt cx="380800" cy="342000"/>
          </a:xfrm>
        </p:grpSpPr>
        <p:sp>
          <p:nvSpPr>
            <p:cNvPr id="4427" name="Google Shape;4427;p55"/>
            <p:cNvSpPr/>
            <p:nvPr/>
          </p:nvSpPr>
          <p:spPr>
            <a:xfrm>
              <a:off x="1000800" y="3796225"/>
              <a:ext cx="380800" cy="342000"/>
            </a:xfrm>
            <a:custGeom>
              <a:avLst/>
              <a:gdLst/>
              <a:ahLst/>
              <a:cxnLst/>
              <a:rect l="l" t="t" r="r" b="b"/>
              <a:pathLst>
                <a:path w="15232" h="13680" extrusionOk="0">
                  <a:moveTo>
                    <a:pt x="14326" y="582"/>
                  </a:moveTo>
                  <a:cubicBezTo>
                    <a:pt x="14520" y="582"/>
                    <a:pt x="14650" y="712"/>
                    <a:pt x="14650" y="875"/>
                  </a:cubicBezTo>
                  <a:cubicBezTo>
                    <a:pt x="14650" y="1035"/>
                    <a:pt x="14520" y="1164"/>
                    <a:pt x="14326" y="1164"/>
                  </a:cubicBezTo>
                  <a:lnTo>
                    <a:pt x="8959" y="1164"/>
                  </a:lnTo>
                  <a:cubicBezTo>
                    <a:pt x="8796" y="1164"/>
                    <a:pt x="8666" y="1327"/>
                    <a:pt x="8666" y="1488"/>
                  </a:cubicBezTo>
                  <a:cubicBezTo>
                    <a:pt x="8666" y="1651"/>
                    <a:pt x="8796" y="1780"/>
                    <a:pt x="8959" y="1780"/>
                  </a:cubicBezTo>
                  <a:lnTo>
                    <a:pt x="13874" y="1780"/>
                  </a:lnTo>
                  <a:lnTo>
                    <a:pt x="13874" y="2070"/>
                  </a:lnTo>
                  <a:cubicBezTo>
                    <a:pt x="13874" y="2233"/>
                    <a:pt x="13744" y="2362"/>
                    <a:pt x="13581" y="2362"/>
                  </a:cubicBezTo>
                  <a:lnTo>
                    <a:pt x="1650" y="2362"/>
                  </a:lnTo>
                  <a:cubicBezTo>
                    <a:pt x="1487" y="2362"/>
                    <a:pt x="1358" y="2233"/>
                    <a:pt x="1358" y="2070"/>
                  </a:cubicBezTo>
                  <a:lnTo>
                    <a:pt x="1358" y="1780"/>
                  </a:lnTo>
                  <a:lnTo>
                    <a:pt x="6273" y="1780"/>
                  </a:lnTo>
                  <a:cubicBezTo>
                    <a:pt x="6436" y="1780"/>
                    <a:pt x="6566" y="1651"/>
                    <a:pt x="6566" y="1488"/>
                  </a:cubicBezTo>
                  <a:cubicBezTo>
                    <a:pt x="6566" y="1327"/>
                    <a:pt x="6436" y="1164"/>
                    <a:pt x="6273" y="1164"/>
                  </a:cubicBezTo>
                  <a:lnTo>
                    <a:pt x="874" y="1164"/>
                  </a:lnTo>
                  <a:cubicBezTo>
                    <a:pt x="711" y="1164"/>
                    <a:pt x="582" y="1035"/>
                    <a:pt x="582" y="875"/>
                  </a:cubicBezTo>
                  <a:cubicBezTo>
                    <a:pt x="582" y="712"/>
                    <a:pt x="711" y="582"/>
                    <a:pt x="874" y="582"/>
                  </a:cubicBezTo>
                  <a:close/>
                  <a:moveTo>
                    <a:pt x="4625" y="2975"/>
                  </a:moveTo>
                  <a:lnTo>
                    <a:pt x="4625" y="10736"/>
                  </a:lnTo>
                  <a:cubicBezTo>
                    <a:pt x="4173" y="10834"/>
                    <a:pt x="3785" y="11124"/>
                    <a:pt x="3591" y="11546"/>
                  </a:cubicBezTo>
                  <a:cubicBezTo>
                    <a:pt x="3397" y="11124"/>
                    <a:pt x="3009" y="10834"/>
                    <a:pt x="2556" y="10736"/>
                  </a:cubicBezTo>
                  <a:lnTo>
                    <a:pt x="2556" y="2975"/>
                  </a:lnTo>
                  <a:close/>
                  <a:moveTo>
                    <a:pt x="7308" y="2975"/>
                  </a:moveTo>
                  <a:lnTo>
                    <a:pt x="7308" y="10736"/>
                  </a:lnTo>
                  <a:cubicBezTo>
                    <a:pt x="6855" y="10834"/>
                    <a:pt x="6467" y="11124"/>
                    <a:pt x="6273" y="11546"/>
                  </a:cubicBezTo>
                  <a:cubicBezTo>
                    <a:pt x="6079" y="11124"/>
                    <a:pt x="5691" y="10834"/>
                    <a:pt x="5239" y="10736"/>
                  </a:cubicBezTo>
                  <a:lnTo>
                    <a:pt x="5239" y="2975"/>
                  </a:lnTo>
                  <a:close/>
                  <a:moveTo>
                    <a:pt x="9993" y="2975"/>
                  </a:moveTo>
                  <a:lnTo>
                    <a:pt x="9993" y="10736"/>
                  </a:lnTo>
                  <a:cubicBezTo>
                    <a:pt x="9541" y="10834"/>
                    <a:pt x="9153" y="11124"/>
                    <a:pt x="8959" y="11546"/>
                  </a:cubicBezTo>
                  <a:cubicBezTo>
                    <a:pt x="8765" y="11124"/>
                    <a:pt x="8376" y="10834"/>
                    <a:pt x="7924" y="10736"/>
                  </a:cubicBezTo>
                  <a:lnTo>
                    <a:pt x="7924" y="2975"/>
                  </a:lnTo>
                  <a:close/>
                  <a:moveTo>
                    <a:pt x="12676" y="2975"/>
                  </a:moveTo>
                  <a:lnTo>
                    <a:pt x="12676" y="10736"/>
                  </a:lnTo>
                  <a:cubicBezTo>
                    <a:pt x="12223" y="10834"/>
                    <a:pt x="11835" y="11124"/>
                    <a:pt x="11641" y="11546"/>
                  </a:cubicBezTo>
                  <a:cubicBezTo>
                    <a:pt x="11447" y="11124"/>
                    <a:pt x="11059" y="10834"/>
                    <a:pt x="10606" y="10736"/>
                  </a:cubicBezTo>
                  <a:lnTo>
                    <a:pt x="10606" y="2975"/>
                  </a:lnTo>
                  <a:close/>
                  <a:moveTo>
                    <a:pt x="2264" y="11287"/>
                  </a:moveTo>
                  <a:cubicBezTo>
                    <a:pt x="2750" y="11287"/>
                    <a:pt x="3138" y="11706"/>
                    <a:pt x="3138" y="12192"/>
                  </a:cubicBezTo>
                  <a:cubicBezTo>
                    <a:pt x="3138" y="12676"/>
                    <a:pt x="2750" y="13098"/>
                    <a:pt x="2264" y="13098"/>
                  </a:cubicBezTo>
                  <a:cubicBezTo>
                    <a:pt x="1780" y="13098"/>
                    <a:pt x="1358" y="12676"/>
                    <a:pt x="1358" y="12192"/>
                  </a:cubicBezTo>
                  <a:cubicBezTo>
                    <a:pt x="1358" y="11706"/>
                    <a:pt x="1780" y="11287"/>
                    <a:pt x="2264" y="11287"/>
                  </a:cubicBezTo>
                  <a:close/>
                  <a:moveTo>
                    <a:pt x="4949" y="11287"/>
                  </a:moveTo>
                  <a:cubicBezTo>
                    <a:pt x="5433" y="11287"/>
                    <a:pt x="5821" y="11706"/>
                    <a:pt x="5821" y="12192"/>
                  </a:cubicBezTo>
                  <a:cubicBezTo>
                    <a:pt x="5821" y="12676"/>
                    <a:pt x="5433" y="13098"/>
                    <a:pt x="4949" y="13098"/>
                  </a:cubicBezTo>
                  <a:cubicBezTo>
                    <a:pt x="4431" y="13098"/>
                    <a:pt x="4043" y="12676"/>
                    <a:pt x="4043" y="12192"/>
                  </a:cubicBezTo>
                  <a:cubicBezTo>
                    <a:pt x="4043" y="11706"/>
                    <a:pt x="4431" y="11287"/>
                    <a:pt x="4949" y="11287"/>
                  </a:cubicBezTo>
                  <a:close/>
                  <a:moveTo>
                    <a:pt x="7600" y="11287"/>
                  </a:moveTo>
                  <a:cubicBezTo>
                    <a:pt x="8118" y="11287"/>
                    <a:pt x="8506" y="11706"/>
                    <a:pt x="8506" y="12192"/>
                  </a:cubicBezTo>
                  <a:cubicBezTo>
                    <a:pt x="8506" y="12676"/>
                    <a:pt x="8118" y="13098"/>
                    <a:pt x="7600" y="13098"/>
                  </a:cubicBezTo>
                  <a:cubicBezTo>
                    <a:pt x="7114" y="13098"/>
                    <a:pt x="6726" y="12676"/>
                    <a:pt x="6726" y="12192"/>
                  </a:cubicBezTo>
                  <a:cubicBezTo>
                    <a:pt x="6726" y="11706"/>
                    <a:pt x="7114" y="11287"/>
                    <a:pt x="7600" y="11287"/>
                  </a:cubicBezTo>
                  <a:close/>
                  <a:moveTo>
                    <a:pt x="10283" y="11287"/>
                  </a:moveTo>
                  <a:cubicBezTo>
                    <a:pt x="10800" y="11287"/>
                    <a:pt x="11188" y="11706"/>
                    <a:pt x="11188" y="12192"/>
                  </a:cubicBezTo>
                  <a:cubicBezTo>
                    <a:pt x="11188" y="12676"/>
                    <a:pt x="10800" y="13098"/>
                    <a:pt x="10283" y="13098"/>
                  </a:cubicBezTo>
                  <a:cubicBezTo>
                    <a:pt x="9799" y="13098"/>
                    <a:pt x="9411" y="12676"/>
                    <a:pt x="9411" y="12192"/>
                  </a:cubicBezTo>
                  <a:cubicBezTo>
                    <a:pt x="9411" y="11706"/>
                    <a:pt x="9799" y="11287"/>
                    <a:pt x="10283" y="11287"/>
                  </a:cubicBezTo>
                  <a:close/>
                  <a:moveTo>
                    <a:pt x="12968" y="11287"/>
                  </a:moveTo>
                  <a:cubicBezTo>
                    <a:pt x="13452" y="11287"/>
                    <a:pt x="13874" y="11706"/>
                    <a:pt x="13874" y="12192"/>
                  </a:cubicBezTo>
                  <a:cubicBezTo>
                    <a:pt x="13874" y="12676"/>
                    <a:pt x="13452" y="13098"/>
                    <a:pt x="12968" y="13098"/>
                  </a:cubicBezTo>
                  <a:cubicBezTo>
                    <a:pt x="12482" y="13098"/>
                    <a:pt x="12094" y="12676"/>
                    <a:pt x="12094" y="12192"/>
                  </a:cubicBezTo>
                  <a:cubicBezTo>
                    <a:pt x="12094" y="11706"/>
                    <a:pt x="12482" y="11287"/>
                    <a:pt x="12968" y="11287"/>
                  </a:cubicBezTo>
                  <a:close/>
                  <a:moveTo>
                    <a:pt x="874" y="0"/>
                  </a:moveTo>
                  <a:cubicBezTo>
                    <a:pt x="388" y="0"/>
                    <a:pt x="0" y="388"/>
                    <a:pt x="0" y="875"/>
                  </a:cubicBezTo>
                  <a:cubicBezTo>
                    <a:pt x="0" y="1327"/>
                    <a:pt x="323" y="1715"/>
                    <a:pt x="776" y="1780"/>
                  </a:cubicBezTo>
                  <a:lnTo>
                    <a:pt x="776" y="2070"/>
                  </a:lnTo>
                  <a:cubicBezTo>
                    <a:pt x="776" y="2556"/>
                    <a:pt x="1164" y="2975"/>
                    <a:pt x="1650" y="2975"/>
                  </a:cubicBezTo>
                  <a:lnTo>
                    <a:pt x="1974" y="2975"/>
                  </a:lnTo>
                  <a:lnTo>
                    <a:pt x="1974" y="10736"/>
                  </a:lnTo>
                  <a:cubicBezTo>
                    <a:pt x="1293" y="10865"/>
                    <a:pt x="776" y="11481"/>
                    <a:pt x="776" y="12192"/>
                  </a:cubicBezTo>
                  <a:cubicBezTo>
                    <a:pt x="776" y="12999"/>
                    <a:pt x="1423" y="13680"/>
                    <a:pt x="2264" y="13680"/>
                  </a:cubicBezTo>
                  <a:cubicBezTo>
                    <a:pt x="2846" y="13680"/>
                    <a:pt x="3363" y="13323"/>
                    <a:pt x="3591" y="12839"/>
                  </a:cubicBezTo>
                  <a:cubicBezTo>
                    <a:pt x="3849" y="13323"/>
                    <a:pt x="4333" y="13680"/>
                    <a:pt x="4949" y="13680"/>
                  </a:cubicBezTo>
                  <a:cubicBezTo>
                    <a:pt x="5531" y="13680"/>
                    <a:pt x="6048" y="13323"/>
                    <a:pt x="6273" y="12839"/>
                  </a:cubicBezTo>
                  <a:cubicBezTo>
                    <a:pt x="6532" y="13323"/>
                    <a:pt x="7018" y="13680"/>
                    <a:pt x="7600" y="13680"/>
                  </a:cubicBezTo>
                  <a:cubicBezTo>
                    <a:pt x="8214" y="13680"/>
                    <a:pt x="8700" y="13323"/>
                    <a:pt x="8959" y="12839"/>
                  </a:cubicBezTo>
                  <a:cubicBezTo>
                    <a:pt x="9184" y="13323"/>
                    <a:pt x="9701" y="13680"/>
                    <a:pt x="10283" y="13680"/>
                  </a:cubicBezTo>
                  <a:cubicBezTo>
                    <a:pt x="10899" y="13680"/>
                    <a:pt x="11383" y="13323"/>
                    <a:pt x="11641" y="12839"/>
                  </a:cubicBezTo>
                  <a:cubicBezTo>
                    <a:pt x="11869" y="13323"/>
                    <a:pt x="12386" y="13680"/>
                    <a:pt x="12968" y="13680"/>
                  </a:cubicBezTo>
                  <a:cubicBezTo>
                    <a:pt x="13809" y="13680"/>
                    <a:pt x="14456" y="12999"/>
                    <a:pt x="14456" y="12192"/>
                  </a:cubicBezTo>
                  <a:cubicBezTo>
                    <a:pt x="14456" y="11481"/>
                    <a:pt x="13938" y="10865"/>
                    <a:pt x="13258" y="10736"/>
                  </a:cubicBezTo>
                  <a:lnTo>
                    <a:pt x="13258" y="2975"/>
                  </a:lnTo>
                  <a:lnTo>
                    <a:pt x="13581" y="2975"/>
                  </a:lnTo>
                  <a:cubicBezTo>
                    <a:pt x="14068" y="2975"/>
                    <a:pt x="14456" y="2556"/>
                    <a:pt x="14456" y="2070"/>
                  </a:cubicBezTo>
                  <a:lnTo>
                    <a:pt x="14456" y="1780"/>
                  </a:lnTo>
                  <a:cubicBezTo>
                    <a:pt x="14908" y="1715"/>
                    <a:pt x="15232" y="1327"/>
                    <a:pt x="15232" y="875"/>
                  </a:cubicBezTo>
                  <a:cubicBezTo>
                    <a:pt x="15232" y="388"/>
                    <a:pt x="14844" y="0"/>
                    <a:pt x="1432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5"/>
            <p:cNvSpPr/>
            <p:nvPr/>
          </p:nvSpPr>
          <p:spPr>
            <a:xfrm>
              <a:off x="1183500" y="3825325"/>
              <a:ext cx="15400" cy="15400"/>
            </a:xfrm>
            <a:custGeom>
              <a:avLst/>
              <a:gdLst/>
              <a:ahLst/>
              <a:cxnLst/>
              <a:rect l="l" t="t" r="r" b="b"/>
              <a:pathLst>
                <a:path w="616" h="616" extrusionOk="0">
                  <a:moveTo>
                    <a:pt x="292" y="0"/>
                  </a:moveTo>
                  <a:cubicBezTo>
                    <a:pt x="129" y="0"/>
                    <a:pt x="0" y="163"/>
                    <a:pt x="0" y="324"/>
                  </a:cubicBezTo>
                  <a:cubicBezTo>
                    <a:pt x="0" y="487"/>
                    <a:pt x="129" y="616"/>
                    <a:pt x="292" y="616"/>
                  </a:cubicBezTo>
                  <a:cubicBezTo>
                    <a:pt x="486" y="616"/>
                    <a:pt x="616" y="487"/>
                    <a:pt x="616" y="324"/>
                  </a:cubicBezTo>
                  <a:cubicBezTo>
                    <a:pt x="616" y="163"/>
                    <a:pt x="486" y="0"/>
                    <a:pt x="29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32"/>
        <p:cNvGrpSpPr/>
        <p:nvPr/>
      </p:nvGrpSpPr>
      <p:grpSpPr>
        <a:xfrm>
          <a:off x="0" y="0"/>
          <a:ext cx="0" cy="0"/>
          <a:chOff x="0" y="0"/>
          <a:chExt cx="0" cy="0"/>
        </a:xfrm>
      </p:grpSpPr>
      <p:sp>
        <p:nvSpPr>
          <p:cNvPr id="4433" name="Google Shape;4433;p56"/>
          <p:cNvSpPr txBox="1">
            <a:spLocks noGrp="1"/>
          </p:cNvSpPr>
          <p:nvPr>
            <p:ph type="title"/>
          </p:nvPr>
        </p:nvSpPr>
        <p:spPr>
          <a:xfrm>
            <a:off x="7151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4434" name="Google Shape;4434;p56"/>
          <p:cNvSpPr txBox="1">
            <a:spLocks noGrp="1"/>
          </p:cNvSpPr>
          <p:nvPr>
            <p:ph type="subTitle" idx="1"/>
          </p:nvPr>
        </p:nvSpPr>
        <p:spPr>
          <a:xfrm>
            <a:off x="715100" y="1663175"/>
            <a:ext cx="3230100" cy="29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0" lvl="0" indent="0" algn="l" rtl="0">
              <a:spcBef>
                <a:spcPts val="1000"/>
              </a:spcBef>
              <a:spcAft>
                <a:spcPts val="0"/>
              </a:spcAft>
              <a:buNone/>
            </a:pPr>
            <a:r>
              <a:rPr lang="en" sz="2000" b="1">
                <a:latin typeface="Montserrat"/>
                <a:ea typeface="Montserrat"/>
                <a:cs typeface="Montserrat"/>
                <a:sym typeface="Montserrat"/>
              </a:rPr>
              <a:t>Vectors</a:t>
            </a:r>
            <a:endParaRPr>
              <a:latin typeface="Lexend"/>
              <a:ea typeface="Lexend"/>
              <a:cs typeface="Lexend"/>
              <a:sym typeface="Lexend"/>
            </a:endParaRPr>
          </a:p>
          <a:p>
            <a:pPr marL="457200" lvl="0" indent="-317500" algn="l" rtl="0">
              <a:spcBef>
                <a:spcPts val="1000"/>
              </a:spcBef>
              <a:spcAft>
                <a:spcPts val="0"/>
              </a:spcAft>
              <a:buSzPts val="1400"/>
              <a:buFont typeface="Lexend Light"/>
              <a:buChar char="●"/>
            </a:pPr>
            <a:r>
              <a:rPr lang="en">
                <a:uFill>
                  <a:noFill/>
                </a:uFill>
                <a:hlinkClick r:id="rId3"/>
              </a:rPr>
              <a:t>Hand drawn abstract organic shapes</a:t>
            </a:r>
            <a:endParaRPr/>
          </a:p>
          <a:p>
            <a:pPr marL="457200" lvl="0" indent="-317500" algn="l" rtl="0">
              <a:spcBef>
                <a:spcPts val="0"/>
              </a:spcBef>
              <a:spcAft>
                <a:spcPts val="0"/>
              </a:spcAft>
              <a:buSzPts val="1400"/>
              <a:buFont typeface="Lexend Light"/>
              <a:buChar char="●"/>
            </a:pPr>
            <a:r>
              <a:rPr lang="en">
                <a:uFill>
                  <a:noFill/>
                </a:uFill>
                <a:hlinkClick r:id="rId4"/>
              </a:rPr>
              <a:t>Colorful hand drawn abstract organic shapes</a:t>
            </a:r>
            <a:endParaRPr>
              <a:latin typeface="Lexend"/>
              <a:ea typeface="Lexend"/>
              <a:cs typeface="Lexend"/>
              <a:sym typeface="Lexend"/>
            </a:endParaRPr>
          </a:p>
        </p:txBody>
      </p:sp>
      <p:grpSp>
        <p:nvGrpSpPr>
          <p:cNvPr id="4435" name="Google Shape;4435;p56"/>
          <p:cNvGrpSpPr/>
          <p:nvPr/>
        </p:nvGrpSpPr>
        <p:grpSpPr>
          <a:xfrm>
            <a:off x="6981816" y="4257317"/>
            <a:ext cx="634362" cy="346691"/>
            <a:chOff x="2982325" y="4972400"/>
            <a:chExt cx="552725" cy="302075"/>
          </a:xfrm>
        </p:grpSpPr>
        <p:sp>
          <p:nvSpPr>
            <p:cNvPr id="4436" name="Google Shape;4436;p56"/>
            <p:cNvSpPr/>
            <p:nvPr/>
          </p:nvSpPr>
          <p:spPr>
            <a:xfrm>
              <a:off x="3008075" y="5069450"/>
              <a:ext cx="499475" cy="205025"/>
            </a:xfrm>
            <a:custGeom>
              <a:avLst/>
              <a:gdLst/>
              <a:ahLst/>
              <a:cxnLst/>
              <a:rect l="l" t="t" r="r" b="b"/>
              <a:pathLst>
                <a:path w="19979" h="8201" extrusionOk="0">
                  <a:moveTo>
                    <a:pt x="11710" y="1"/>
                  </a:moveTo>
                  <a:cubicBezTo>
                    <a:pt x="11111" y="1"/>
                    <a:pt x="10527" y="114"/>
                    <a:pt x="9867" y="169"/>
                  </a:cubicBezTo>
                  <a:cubicBezTo>
                    <a:pt x="9124" y="225"/>
                    <a:pt x="8354" y="500"/>
                    <a:pt x="7624" y="678"/>
                  </a:cubicBezTo>
                  <a:cubicBezTo>
                    <a:pt x="7446" y="788"/>
                    <a:pt x="7239" y="802"/>
                    <a:pt x="7074" y="940"/>
                  </a:cubicBezTo>
                  <a:cubicBezTo>
                    <a:pt x="5932" y="1503"/>
                    <a:pt x="4997" y="2041"/>
                    <a:pt x="3951" y="2839"/>
                  </a:cubicBezTo>
                  <a:cubicBezTo>
                    <a:pt x="2658" y="3842"/>
                    <a:pt x="1255" y="5232"/>
                    <a:pt x="346" y="6594"/>
                  </a:cubicBezTo>
                  <a:cubicBezTo>
                    <a:pt x="126" y="6938"/>
                    <a:pt x="85" y="7172"/>
                    <a:pt x="30" y="7379"/>
                  </a:cubicBezTo>
                  <a:cubicBezTo>
                    <a:pt x="25" y="7391"/>
                    <a:pt x="21" y="7402"/>
                    <a:pt x="18" y="7411"/>
                  </a:cubicBezTo>
                  <a:lnTo>
                    <a:pt x="18" y="7411"/>
                  </a:lnTo>
                  <a:cubicBezTo>
                    <a:pt x="17" y="7410"/>
                    <a:pt x="17" y="7408"/>
                    <a:pt x="16" y="7406"/>
                  </a:cubicBezTo>
                  <a:cubicBezTo>
                    <a:pt x="16" y="7406"/>
                    <a:pt x="0" y="7454"/>
                    <a:pt x="1" y="7454"/>
                  </a:cubicBezTo>
                  <a:cubicBezTo>
                    <a:pt x="2" y="7454"/>
                    <a:pt x="6" y="7443"/>
                    <a:pt x="18" y="7411"/>
                  </a:cubicBezTo>
                  <a:lnTo>
                    <a:pt x="18" y="7411"/>
                  </a:lnTo>
                  <a:cubicBezTo>
                    <a:pt x="59" y="7585"/>
                    <a:pt x="183" y="7612"/>
                    <a:pt x="305" y="7667"/>
                  </a:cubicBezTo>
                  <a:cubicBezTo>
                    <a:pt x="1023" y="7935"/>
                    <a:pt x="1800" y="8008"/>
                    <a:pt x="2573" y="8008"/>
                  </a:cubicBezTo>
                  <a:cubicBezTo>
                    <a:pt x="3310" y="8008"/>
                    <a:pt x="4043" y="7941"/>
                    <a:pt x="4721" y="7915"/>
                  </a:cubicBezTo>
                  <a:cubicBezTo>
                    <a:pt x="4967" y="7905"/>
                    <a:pt x="5204" y="7901"/>
                    <a:pt x="5434" y="7901"/>
                  </a:cubicBezTo>
                  <a:cubicBezTo>
                    <a:pt x="6196" y="7901"/>
                    <a:pt x="6886" y="7948"/>
                    <a:pt x="7583" y="8011"/>
                  </a:cubicBezTo>
                  <a:cubicBezTo>
                    <a:pt x="8440" y="8088"/>
                    <a:pt x="9008" y="8200"/>
                    <a:pt x="9748" y="8200"/>
                  </a:cubicBezTo>
                  <a:cubicBezTo>
                    <a:pt x="9935" y="8200"/>
                    <a:pt x="10132" y="8193"/>
                    <a:pt x="10348" y="8177"/>
                  </a:cubicBezTo>
                  <a:cubicBezTo>
                    <a:pt x="11311" y="8107"/>
                    <a:pt x="12219" y="7860"/>
                    <a:pt x="13292" y="7639"/>
                  </a:cubicBezTo>
                  <a:cubicBezTo>
                    <a:pt x="14269" y="7447"/>
                    <a:pt x="15590" y="7172"/>
                    <a:pt x="16663" y="7034"/>
                  </a:cubicBezTo>
                  <a:cubicBezTo>
                    <a:pt x="17474" y="6938"/>
                    <a:pt x="18314" y="6731"/>
                    <a:pt x="19112" y="6553"/>
                  </a:cubicBezTo>
                  <a:cubicBezTo>
                    <a:pt x="19428" y="6484"/>
                    <a:pt x="19690" y="6498"/>
                    <a:pt x="19978" y="6429"/>
                  </a:cubicBezTo>
                  <a:cubicBezTo>
                    <a:pt x="19926" y="6323"/>
                    <a:pt x="19746" y="6180"/>
                    <a:pt x="19647" y="6180"/>
                  </a:cubicBezTo>
                  <a:cubicBezTo>
                    <a:pt x="19643" y="6180"/>
                    <a:pt x="19639" y="6181"/>
                    <a:pt x="19635" y="6181"/>
                  </a:cubicBezTo>
                  <a:cubicBezTo>
                    <a:pt x="19612" y="6186"/>
                    <a:pt x="19604" y="6187"/>
                    <a:pt x="19604" y="6187"/>
                  </a:cubicBezTo>
                  <a:cubicBezTo>
                    <a:pt x="19603" y="6187"/>
                    <a:pt x="19630" y="6181"/>
                    <a:pt x="19621" y="6181"/>
                  </a:cubicBezTo>
                  <a:cubicBezTo>
                    <a:pt x="19442" y="5975"/>
                    <a:pt x="19222" y="5893"/>
                    <a:pt x="19015" y="5686"/>
                  </a:cubicBezTo>
                  <a:cubicBezTo>
                    <a:pt x="18300" y="4998"/>
                    <a:pt x="17502" y="3912"/>
                    <a:pt x="16897" y="3196"/>
                  </a:cubicBezTo>
                  <a:cubicBezTo>
                    <a:pt x="15783" y="1889"/>
                    <a:pt x="14585" y="843"/>
                    <a:pt x="13127" y="265"/>
                  </a:cubicBezTo>
                  <a:cubicBezTo>
                    <a:pt x="12620" y="65"/>
                    <a:pt x="12160" y="1"/>
                    <a:pt x="117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3126100" y="5134425"/>
              <a:ext cx="46450" cy="49800"/>
            </a:xfrm>
            <a:custGeom>
              <a:avLst/>
              <a:gdLst/>
              <a:ahLst/>
              <a:cxnLst/>
              <a:rect l="l" t="t" r="r" b="b"/>
              <a:pathLst>
                <a:path w="1858" h="1992" extrusionOk="0">
                  <a:moveTo>
                    <a:pt x="1484" y="1"/>
                  </a:moveTo>
                  <a:cubicBezTo>
                    <a:pt x="1459" y="1"/>
                    <a:pt x="1427" y="7"/>
                    <a:pt x="1389" y="19"/>
                  </a:cubicBezTo>
                  <a:cubicBezTo>
                    <a:pt x="1249" y="54"/>
                    <a:pt x="1119" y="169"/>
                    <a:pt x="965" y="169"/>
                  </a:cubicBezTo>
                  <a:cubicBezTo>
                    <a:pt x="938" y="169"/>
                    <a:pt x="910" y="165"/>
                    <a:pt x="881" y="157"/>
                  </a:cubicBezTo>
                  <a:cubicBezTo>
                    <a:pt x="876" y="155"/>
                    <a:pt x="872" y="155"/>
                    <a:pt x="867" y="155"/>
                  </a:cubicBezTo>
                  <a:cubicBezTo>
                    <a:pt x="827" y="155"/>
                    <a:pt x="781" y="202"/>
                    <a:pt x="757" y="240"/>
                  </a:cubicBezTo>
                  <a:cubicBezTo>
                    <a:pt x="716" y="295"/>
                    <a:pt x="619" y="418"/>
                    <a:pt x="578" y="473"/>
                  </a:cubicBezTo>
                  <a:cubicBezTo>
                    <a:pt x="496" y="555"/>
                    <a:pt x="371" y="693"/>
                    <a:pt x="481" y="790"/>
                  </a:cubicBezTo>
                  <a:cubicBezTo>
                    <a:pt x="512" y="816"/>
                    <a:pt x="544" y="827"/>
                    <a:pt x="578" y="827"/>
                  </a:cubicBezTo>
                  <a:cubicBezTo>
                    <a:pt x="665" y="827"/>
                    <a:pt x="759" y="753"/>
                    <a:pt x="839" y="693"/>
                  </a:cubicBezTo>
                  <a:cubicBezTo>
                    <a:pt x="936" y="610"/>
                    <a:pt x="1059" y="500"/>
                    <a:pt x="1169" y="405"/>
                  </a:cubicBezTo>
                  <a:lnTo>
                    <a:pt x="1169" y="405"/>
                  </a:lnTo>
                  <a:cubicBezTo>
                    <a:pt x="908" y="720"/>
                    <a:pt x="606" y="1023"/>
                    <a:pt x="316" y="1285"/>
                  </a:cubicBezTo>
                  <a:cubicBezTo>
                    <a:pt x="248" y="1368"/>
                    <a:pt x="111" y="1450"/>
                    <a:pt x="151" y="1546"/>
                  </a:cubicBezTo>
                  <a:cubicBezTo>
                    <a:pt x="193" y="1643"/>
                    <a:pt x="179" y="1684"/>
                    <a:pt x="124" y="1766"/>
                  </a:cubicBezTo>
                  <a:cubicBezTo>
                    <a:pt x="56" y="1835"/>
                    <a:pt x="0" y="1945"/>
                    <a:pt x="124" y="1986"/>
                  </a:cubicBezTo>
                  <a:cubicBezTo>
                    <a:pt x="138" y="1990"/>
                    <a:pt x="152" y="1992"/>
                    <a:pt x="165" y="1992"/>
                  </a:cubicBezTo>
                  <a:cubicBezTo>
                    <a:pt x="249" y="1992"/>
                    <a:pt x="298" y="1920"/>
                    <a:pt x="358" y="1849"/>
                  </a:cubicBezTo>
                  <a:cubicBezTo>
                    <a:pt x="496" y="1643"/>
                    <a:pt x="674" y="1450"/>
                    <a:pt x="839" y="1285"/>
                  </a:cubicBezTo>
                  <a:cubicBezTo>
                    <a:pt x="1129" y="1010"/>
                    <a:pt x="1459" y="790"/>
                    <a:pt x="1720" y="500"/>
                  </a:cubicBezTo>
                  <a:cubicBezTo>
                    <a:pt x="1802" y="418"/>
                    <a:pt x="1857" y="350"/>
                    <a:pt x="1802" y="253"/>
                  </a:cubicBezTo>
                  <a:cubicBezTo>
                    <a:pt x="1785" y="223"/>
                    <a:pt x="1763" y="212"/>
                    <a:pt x="1739" y="212"/>
                  </a:cubicBezTo>
                  <a:cubicBezTo>
                    <a:pt x="1685" y="212"/>
                    <a:pt x="1620" y="270"/>
                    <a:pt x="1582" y="308"/>
                  </a:cubicBezTo>
                  <a:cubicBezTo>
                    <a:pt x="1569" y="280"/>
                    <a:pt x="1582" y="225"/>
                    <a:pt x="1582" y="198"/>
                  </a:cubicBezTo>
                  <a:cubicBezTo>
                    <a:pt x="1593" y="70"/>
                    <a:pt x="1571" y="1"/>
                    <a:pt x="14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3379925" y="5137775"/>
              <a:ext cx="40625" cy="42075"/>
            </a:xfrm>
            <a:custGeom>
              <a:avLst/>
              <a:gdLst/>
              <a:ahLst/>
              <a:cxnLst/>
              <a:rect l="l" t="t" r="r" b="b"/>
              <a:pathLst>
                <a:path w="1625" h="1683" extrusionOk="0">
                  <a:moveTo>
                    <a:pt x="1436" y="0"/>
                  </a:moveTo>
                  <a:cubicBezTo>
                    <a:pt x="1405" y="0"/>
                    <a:pt x="1375" y="17"/>
                    <a:pt x="1349" y="50"/>
                  </a:cubicBezTo>
                  <a:cubicBezTo>
                    <a:pt x="1280" y="161"/>
                    <a:pt x="1211" y="243"/>
                    <a:pt x="1115" y="311"/>
                  </a:cubicBezTo>
                  <a:cubicBezTo>
                    <a:pt x="799" y="518"/>
                    <a:pt x="441" y="586"/>
                    <a:pt x="138" y="807"/>
                  </a:cubicBezTo>
                  <a:cubicBezTo>
                    <a:pt x="69" y="848"/>
                    <a:pt x="1" y="889"/>
                    <a:pt x="41" y="1014"/>
                  </a:cubicBezTo>
                  <a:cubicBezTo>
                    <a:pt x="76" y="1082"/>
                    <a:pt x="127" y="1113"/>
                    <a:pt x="187" y="1113"/>
                  </a:cubicBezTo>
                  <a:cubicBezTo>
                    <a:pt x="223" y="1113"/>
                    <a:pt x="262" y="1102"/>
                    <a:pt x="303" y="1082"/>
                  </a:cubicBezTo>
                  <a:lnTo>
                    <a:pt x="303" y="1082"/>
                  </a:lnTo>
                  <a:cubicBezTo>
                    <a:pt x="262" y="1247"/>
                    <a:pt x="166" y="1384"/>
                    <a:pt x="358" y="1481"/>
                  </a:cubicBezTo>
                  <a:cubicBezTo>
                    <a:pt x="551" y="1577"/>
                    <a:pt x="799" y="1605"/>
                    <a:pt x="1032" y="1674"/>
                  </a:cubicBezTo>
                  <a:cubicBezTo>
                    <a:pt x="1044" y="1680"/>
                    <a:pt x="1057" y="1683"/>
                    <a:pt x="1069" y="1683"/>
                  </a:cubicBezTo>
                  <a:cubicBezTo>
                    <a:pt x="1139" y="1683"/>
                    <a:pt x="1209" y="1594"/>
                    <a:pt x="1280" y="1536"/>
                  </a:cubicBezTo>
                  <a:cubicBezTo>
                    <a:pt x="1362" y="1454"/>
                    <a:pt x="1390" y="1316"/>
                    <a:pt x="1322" y="1192"/>
                  </a:cubicBezTo>
                  <a:cubicBezTo>
                    <a:pt x="1266" y="1118"/>
                    <a:pt x="1199" y="1088"/>
                    <a:pt x="1128" y="1088"/>
                  </a:cubicBezTo>
                  <a:cubicBezTo>
                    <a:pt x="1092" y="1088"/>
                    <a:pt x="1056" y="1096"/>
                    <a:pt x="1019" y="1109"/>
                  </a:cubicBezTo>
                  <a:cubicBezTo>
                    <a:pt x="894" y="1137"/>
                    <a:pt x="812" y="1192"/>
                    <a:pt x="702" y="1234"/>
                  </a:cubicBezTo>
                  <a:cubicBezTo>
                    <a:pt x="936" y="1041"/>
                    <a:pt x="1170" y="876"/>
                    <a:pt x="1459" y="752"/>
                  </a:cubicBezTo>
                  <a:cubicBezTo>
                    <a:pt x="1514" y="724"/>
                    <a:pt x="1597" y="669"/>
                    <a:pt x="1555" y="601"/>
                  </a:cubicBezTo>
                  <a:cubicBezTo>
                    <a:pt x="1500" y="463"/>
                    <a:pt x="1527" y="421"/>
                    <a:pt x="1569" y="311"/>
                  </a:cubicBezTo>
                  <a:cubicBezTo>
                    <a:pt x="1624" y="201"/>
                    <a:pt x="1597" y="146"/>
                    <a:pt x="1542" y="64"/>
                  </a:cubicBezTo>
                  <a:cubicBezTo>
                    <a:pt x="1505" y="21"/>
                    <a:pt x="1470" y="0"/>
                    <a:pt x="14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3283275" y="5079925"/>
              <a:ext cx="35100" cy="33025"/>
            </a:xfrm>
            <a:custGeom>
              <a:avLst/>
              <a:gdLst/>
              <a:ahLst/>
              <a:cxnLst/>
              <a:rect l="l" t="t" r="r" b="b"/>
              <a:pathLst>
                <a:path w="1404" h="1321" extrusionOk="0">
                  <a:moveTo>
                    <a:pt x="1237" y="1"/>
                  </a:moveTo>
                  <a:cubicBezTo>
                    <a:pt x="1184" y="1"/>
                    <a:pt x="1125" y="31"/>
                    <a:pt x="1073" y="53"/>
                  </a:cubicBezTo>
                  <a:cubicBezTo>
                    <a:pt x="798" y="163"/>
                    <a:pt x="551" y="273"/>
                    <a:pt x="262" y="383"/>
                  </a:cubicBezTo>
                  <a:cubicBezTo>
                    <a:pt x="193" y="424"/>
                    <a:pt x="125" y="479"/>
                    <a:pt x="125" y="562"/>
                  </a:cubicBezTo>
                  <a:cubicBezTo>
                    <a:pt x="125" y="658"/>
                    <a:pt x="207" y="672"/>
                    <a:pt x="262" y="686"/>
                  </a:cubicBezTo>
                  <a:lnTo>
                    <a:pt x="372" y="686"/>
                  </a:lnTo>
                  <a:cubicBezTo>
                    <a:pt x="180" y="727"/>
                    <a:pt x="152" y="754"/>
                    <a:pt x="152" y="947"/>
                  </a:cubicBezTo>
                  <a:cubicBezTo>
                    <a:pt x="152" y="989"/>
                    <a:pt x="125" y="1002"/>
                    <a:pt x="97" y="1016"/>
                  </a:cubicBezTo>
                  <a:cubicBezTo>
                    <a:pt x="0" y="1099"/>
                    <a:pt x="55" y="1195"/>
                    <a:pt x="125" y="1250"/>
                  </a:cubicBezTo>
                  <a:cubicBezTo>
                    <a:pt x="178" y="1296"/>
                    <a:pt x="244" y="1321"/>
                    <a:pt x="304" y="1321"/>
                  </a:cubicBezTo>
                  <a:cubicBezTo>
                    <a:pt x="369" y="1321"/>
                    <a:pt x="426" y="1293"/>
                    <a:pt x="455" y="1236"/>
                  </a:cubicBezTo>
                  <a:cubicBezTo>
                    <a:pt x="510" y="1112"/>
                    <a:pt x="578" y="1084"/>
                    <a:pt x="675" y="1057"/>
                  </a:cubicBezTo>
                  <a:cubicBezTo>
                    <a:pt x="826" y="1002"/>
                    <a:pt x="963" y="947"/>
                    <a:pt x="1115" y="892"/>
                  </a:cubicBezTo>
                  <a:cubicBezTo>
                    <a:pt x="1253" y="837"/>
                    <a:pt x="1280" y="727"/>
                    <a:pt x="1266" y="576"/>
                  </a:cubicBezTo>
                  <a:cubicBezTo>
                    <a:pt x="1253" y="438"/>
                    <a:pt x="1183" y="411"/>
                    <a:pt x="1060" y="369"/>
                  </a:cubicBezTo>
                  <a:cubicBezTo>
                    <a:pt x="1088" y="314"/>
                    <a:pt x="1128" y="328"/>
                    <a:pt x="1183" y="301"/>
                  </a:cubicBezTo>
                  <a:cubicBezTo>
                    <a:pt x="1280" y="231"/>
                    <a:pt x="1404" y="246"/>
                    <a:pt x="1349" y="94"/>
                  </a:cubicBezTo>
                  <a:cubicBezTo>
                    <a:pt x="1323" y="24"/>
                    <a:pt x="1282" y="1"/>
                    <a:pt x="1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3276050" y="5181800"/>
              <a:ext cx="15850" cy="60075"/>
            </a:xfrm>
            <a:custGeom>
              <a:avLst/>
              <a:gdLst/>
              <a:ahLst/>
              <a:cxnLst/>
              <a:rect l="l" t="t" r="r" b="b"/>
              <a:pathLst>
                <a:path w="634" h="2403" extrusionOk="0">
                  <a:moveTo>
                    <a:pt x="309" y="0"/>
                  </a:moveTo>
                  <a:cubicBezTo>
                    <a:pt x="294" y="0"/>
                    <a:pt x="279" y="3"/>
                    <a:pt x="262" y="9"/>
                  </a:cubicBezTo>
                  <a:cubicBezTo>
                    <a:pt x="179" y="50"/>
                    <a:pt x="207" y="146"/>
                    <a:pt x="234" y="201"/>
                  </a:cubicBezTo>
                  <a:cubicBezTo>
                    <a:pt x="249" y="256"/>
                    <a:pt x="262" y="271"/>
                    <a:pt x="249" y="326"/>
                  </a:cubicBezTo>
                  <a:cubicBezTo>
                    <a:pt x="234" y="326"/>
                    <a:pt x="221" y="326"/>
                    <a:pt x="221" y="311"/>
                  </a:cubicBezTo>
                  <a:cubicBezTo>
                    <a:pt x="191" y="271"/>
                    <a:pt x="161" y="217"/>
                    <a:pt x="120" y="217"/>
                  </a:cubicBezTo>
                  <a:cubicBezTo>
                    <a:pt x="105" y="217"/>
                    <a:pt x="88" y="224"/>
                    <a:pt x="69" y="243"/>
                  </a:cubicBezTo>
                  <a:cubicBezTo>
                    <a:pt x="1" y="311"/>
                    <a:pt x="28" y="381"/>
                    <a:pt x="42" y="476"/>
                  </a:cubicBezTo>
                  <a:cubicBezTo>
                    <a:pt x="111" y="738"/>
                    <a:pt x="179" y="999"/>
                    <a:pt x="124" y="1274"/>
                  </a:cubicBezTo>
                  <a:cubicBezTo>
                    <a:pt x="93" y="1423"/>
                    <a:pt x="102" y="1482"/>
                    <a:pt x="190" y="1482"/>
                  </a:cubicBezTo>
                  <a:cubicBezTo>
                    <a:pt x="216" y="1482"/>
                    <a:pt x="248" y="1477"/>
                    <a:pt x="289" y="1467"/>
                  </a:cubicBezTo>
                  <a:lnTo>
                    <a:pt x="289" y="1467"/>
                  </a:lnTo>
                  <a:cubicBezTo>
                    <a:pt x="249" y="1729"/>
                    <a:pt x="194" y="1990"/>
                    <a:pt x="152" y="2237"/>
                  </a:cubicBezTo>
                  <a:cubicBezTo>
                    <a:pt x="152" y="2320"/>
                    <a:pt x="138" y="2403"/>
                    <a:pt x="221" y="2403"/>
                  </a:cubicBezTo>
                  <a:cubicBezTo>
                    <a:pt x="304" y="2403"/>
                    <a:pt x="331" y="2334"/>
                    <a:pt x="359" y="2252"/>
                  </a:cubicBezTo>
                  <a:cubicBezTo>
                    <a:pt x="414" y="2032"/>
                    <a:pt x="454" y="1797"/>
                    <a:pt x="482" y="1564"/>
                  </a:cubicBezTo>
                  <a:cubicBezTo>
                    <a:pt x="482" y="1509"/>
                    <a:pt x="469" y="1439"/>
                    <a:pt x="537" y="1399"/>
                  </a:cubicBezTo>
                  <a:cubicBezTo>
                    <a:pt x="634" y="1329"/>
                    <a:pt x="634" y="1234"/>
                    <a:pt x="619" y="1137"/>
                  </a:cubicBezTo>
                  <a:cubicBezTo>
                    <a:pt x="606" y="959"/>
                    <a:pt x="592" y="834"/>
                    <a:pt x="564" y="669"/>
                  </a:cubicBezTo>
                  <a:cubicBezTo>
                    <a:pt x="524" y="491"/>
                    <a:pt x="482" y="284"/>
                    <a:pt x="427" y="119"/>
                  </a:cubicBezTo>
                  <a:cubicBezTo>
                    <a:pt x="405" y="42"/>
                    <a:pt x="366" y="0"/>
                    <a:pt x="3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3238225" y="5253825"/>
              <a:ext cx="27875" cy="17050"/>
            </a:xfrm>
            <a:custGeom>
              <a:avLst/>
              <a:gdLst/>
              <a:ahLst/>
              <a:cxnLst/>
              <a:rect l="l" t="t" r="r" b="b"/>
              <a:pathLst>
                <a:path w="1115" h="682" extrusionOk="0">
                  <a:moveTo>
                    <a:pt x="848" y="1"/>
                  </a:moveTo>
                  <a:cubicBezTo>
                    <a:pt x="596" y="1"/>
                    <a:pt x="376" y="42"/>
                    <a:pt x="124" y="114"/>
                  </a:cubicBezTo>
                  <a:cubicBezTo>
                    <a:pt x="69" y="141"/>
                    <a:pt x="28" y="196"/>
                    <a:pt x="14" y="237"/>
                  </a:cubicBezTo>
                  <a:cubicBezTo>
                    <a:pt x="1" y="279"/>
                    <a:pt x="1" y="319"/>
                    <a:pt x="28" y="347"/>
                  </a:cubicBezTo>
                  <a:cubicBezTo>
                    <a:pt x="124" y="416"/>
                    <a:pt x="151" y="485"/>
                    <a:pt x="179" y="609"/>
                  </a:cubicBezTo>
                  <a:cubicBezTo>
                    <a:pt x="193" y="664"/>
                    <a:pt x="234" y="664"/>
                    <a:pt x="276" y="664"/>
                  </a:cubicBezTo>
                  <a:cubicBezTo>
                    <a:pt x="292" y="663"/>
                    <a:pt x="308" y="662"/>
                    <a:pt x="323" y="662"/>
                  </a:cubicBezTo>
                  <a:cubicBezTo>
                    <a:pt x="423" y="662"/>
                    <a:pt x="513" y="681"/>
                    <a:pt x="602" y="681"/>
                  </a:cubicBezTo>
                  <a:cubicBezTo>
                    <a:pt x="688" y="681"/>
                    <a:pt x="773" y="664"/>
                    <a:pt x="867" y="595"/>
                  </a:cubicBezTo>
                  <a:cubicBezTo>
                    <a:pt x="922" y="567"/>
                    <a:pt x="1019" y="554"/>
                    <a:pt x="1046" y="457"/>
                  </a:cubicBezTo>
                  <a:cubicBezTo>
                    <a:pt x="1059" y="361"/>
                    <a:pt x="1004" y="306"/>
                    <a:pt x="922" y="251"/>
                  </a:cubicBezTo>
                  <a:cubicBezTo>
                    <a:pt x="1019" y="251"/>
                    <a:pt x="1087" y="237"/>
                    <a:pt x="1101" y="114"/>
                  </a:cubicBezTo>
                  <a:cubicBezTo>
                    <a:pt x="1114" y="4"/>
                    <a:pt x="1032" y="4"/>
                    <a:pt x="964" y="4"/>
                  </a:cubicBezTo>
                  <a:cubicBezTo>
                    <a:pt x="924" y="2"/>
                    <a:pt x="886" y="1"/>
                    <a:pt x="8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3069325" y="5241150"/>
              <a:ext cx="41300" cy="20350"/>
            </a:xfrm>
            <a:custGeom>
              <a:avLst/>
              <a:gdLst/>
              <a:ahLst/>
              <a:cxnLst/>
              <a:rect l="l" t="t" r="r" b="b"/>
              <a:pathLst>
                <a:path w="1652" h="814" extrusionOk="0">
                  <a:moveTo>
                    <a:pt x="232" y="0"/>
                  </a:moveTo>
                  <a:cubicBezTo>
                    <a:pt x="151" y="0"/>
                    <a:pt x="73" y="78"/>
                    <a:pt x="83" y="111"/>
                  </a:cubicBezTo>
                  <a:cubicBezTo>
                    <a:pt x="125" y="290"/>
                    <a:pt x="70" y="359"/>
                    <a:pt x="1" y="496"/>
                  </a:cubicBezTo>
                  <a:cubicBezTo>
                    <a:pt x="1" y="524"/>
                    <a:pt x="1" y="551"/>
                    <a:pt x="15" y="579"/>
                  </a:cubicBezTo>
                  <a:cubicBezTo>
                    <a:pt x="113" y="713"/>
                    <a:pt x="253" y="761"/>
                    <a:pt x="408" y="761"/>
                  </a:cubicBezTo>
                  <a:cubicBezTo>
                    <a:pt x="428" y="761"/>
                    <a:pt x="448" y="760"/>
                    <a:pt x="469" y="758"/>
                  </a:cubicBezTo>
                  <a:cubicBezTo>
                    <a:pt x="520" y="753"/>
                    <a:pt x="571" y="751"/>
                    <a:pt x="621" y="751"/>
                  </a:cubicBezTo>
                  <a:cubicBezTo>
                    <a:pt x="827" y="751"/>
                    <a:pt x="1027" y="788"/>
                    <a:pt x="1226" y="799"/>
                  </a:cubicBezTo>
                  <a:cubicBezTo>
                    <a:pt x="1308" y="799"/>
                    <a:pt x="1391" y="813"/>
                    <a:pt x="1474" y="813"/>
                  </a:cubicBezTo>
                  <a:cubicBezTo>
                    <a:pt x="1556" y="813"/>
                    <a:pt x="1597" y="758"/>
                    <a:pt x="1624" y="689"/>
                  </a:cubicBezTo>
                  <a:cubicBezTo>
                    <a:pt x="1652" y="634"/>
                    <a:pt x="1652" y="606"/>
                    <a:pt x="1569" y="593"/>
                  </a:cubicBezTo>
                  <a:cubicBezTo>
                    <a:pt x="1501" y="579"/>
                    <a:pt x="1404" y="579"/>
                    <a:pt x="1459" y="456"/>
                  </a:cubicBezTo>
                  <a:cubicBezTo>
                    <a:pt x="1474" y="414"/>
                    <a:pt x="1432" y="401"/>
                    <a:pt x="1404" y="386"/>
                  </a:cubicBezTo>
                  <a:cubicBezTo>
                    <a:pt x="1212" y="331"/>
                    <a:pt x="991" y="208"/>
                    <a:pt x="799" y="153"/>
                  </a:cubicBezTo>
                  <a:cubicBezTo>
                    <a:pt x="621" y="111"/>
                    <a:pt x="428" y="84"/>
                    <a:pt x="290" y="15"/>
                  </a:cubicBezTo>
                  <a:cubicBezTo>
                    <a:pt x="272" y="5"/>
                    <a:pt x="252" y="0"/>
                    <a:pt x="2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3180775" y="5109550"/>
              <a:ext cx="39600" cy="20375"/>
            </a:xfrm>
            <a:custGeom>
              <a:avLst/>
              <a:gdLst/>
              <a:ahLst/>
              <a:cxnLst/>
              <a:rect l="l" t="t" r="r" b="b"/>
              <a:pathLst>
                <a:path w="1584" h="815" extrusionOk="0">
                  <a:moveTo>
                    <a:pt x="965" y="1"/>
                  </a:moveTo>
                  <a:cubicBezTo>
                    <a:pt x="703" y="1"/>
                    <a:pt x="462" y="52"/>
                    <a:pt x="221" y="216"/>
                  </a:cubicBezTo>
                  <a:cubicBezTo>
                    <a:pt x="152" y="257"/>
                    <a:pt x="42" y="299"/>
                    <a:pt x="55" y="409"/>
                  </a:cubicBezTo>
                  <a:cubicBezTo>
                    <a:pt x="55" y="482"/>
                    <a:pt x="111" y="515"/>
                    <a:pt x="174" y="515"/>
                  </a:cubicBezTo>
                  <a:cubicBezTo>
                    <a:pt x="194" y="515"/>
                    <a:pt x="215" y="511"/>
                    <a:pt x="235" y="505"/>
                  </a:cubicBezTo>
                  <a:lnTo>
                    <a:pt x="235" y="505"/>
                  </a:lnTo>
                  <a:cubicBezTo>
                    <a:pt x="152" y="560"/>
                    <a:pt x="0" y="602"/>
                    <a:pt x="15" y="725"/>
                  </a:cubicBezTo>
                  <a:cubicBezTo>
                    <a:pt x="28" y="794"/>
                    <a:pt x="70" y="814"/>
                    <a:pt x="120" y="814"/>
                  </a:cubicBezTo>
                  <a:cubicBezTo>
                    <a:pt x="169" y="814"/>
                    <a:pt x="228" y="794"/>
                    <a:pt x="276" y="780"/>
                  </a:cubicBezTo>
                  <a:cubicBezTo>
                    <a:pt x="606" y="697"/>
                    <a:pt x="936" y="574"/>
                    <a:pt x="1253" y="492"/>
                  </a:cubicBezTo>
                  <a:cubicBezTo>
                    <a:pt x="1335" y="464"/>
                    <a:pt x="1446" y="422"/>
                    <a:pt x="1501" y="382"/>
                  </a:cubicBezTo>
                  <a:cubicBezTo>
                    <a:pt x="1556" y="354"/>
                    <a:pt x="1583" y="299"/>
                    <a:pt x="1556" y="271"/>
                  </a:cubicBezTo>
                  <a:cubicBezTo>
                    <a:pt x="1431" y="175"/>
                    <a:pt x="1321" y="24"/>
                    <a:pt x="1170" y="10"/>
                  </a:cubicBezTo>
                  <a:cubicBezTo>
                    <a:pt x="1100" y="4"/>
                    <a:pt x="1032" y="1"/>
                    <a:pt x="9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3354475" y="5172925"/>
              <a:ext cx="27875" cy="42500"/>
            </a:xfrm>
            <a:custGeom>
              <a:avLst/>
              <a:gdLst/>
              <a:ahLst/>
              <a:cxnLst/>
              <a:rect l="l" t="t" r="r" b="b"/>
              <a:pathLst>
                <a:path w="1115" h="1700" extrusionOk="0">
                  <a:moveTo>
                    <a:pt x="160" y="1"/>
                  </a:moveTo>
                  <a:cubicBezTo>
                    <a:pt x="135" y="1"/>
                    <a:pt x="110" y="12"/>
                    <a:pt x="83" y="33"/>
                  </a:cubicBezTo>
                  <a:cubicBezTo>
                    <a:pt x="1" y="75"/>
                    <a:pt x="28" y="144"/>
                    <a:pt x="83" y="199"/>
                  </a:cubicBezTo>
                  <a:cubicBezTo>
                    <a:pt x="138" y="254"/>
                    <a:pt x="151" y="309"/>
                    <a:pt x="83" y="350"/>
                  </a:cubicBezTo>
                  <a:cubicBezTo>
                    <a:pt x="28" y="391"/>
                    <a:pt x="28" y="461"/>
                    <a:pt x="56" y="516"/>
                  </a:cubicBezTo>
                  <a:cubicBezTo>
                    <a:pt x="83" y="571"/>
                    <a:pt x="111" y="626"/>
                    <a:pt x="138" y="666"/>
                  </a:cubicBezTo>
                  <a:cubicBezTo>
                    <a:pt x="248" y="818"/>
                    <a:pt x="207" y="997"/>
                    <a:pt x="303" y="1134"/>
                  </a:cubicBezTo>
                  <a:cubicBezTo>
                    <a:pt x="413" y="1272"/>
                    <a:pt x="496" y="1424"/>
                    <a:pt x="537" y="1589"/>
                  </a:cubicBezTo>
                  <a:cubicBezTo>
                    <a:pt x="547" y="1648"/>
                    <a:pt x="627" y="1699"/>
                    <a:pt x="681" y="1699"/>
                  </a:cubicBezTo>
                  <a:cubicBezTo>
                    <a:pt x="703" y="1699"/>
                    <a:pt x="721" y="1691"/>
                    <a:pt x="729" y="1671"/>
                  </a:cubicBezTo>
                  <a:cubicBezTo>
                    <a:pt x="799" y="1506"/>
                    <a:pt x="936" y="1506"/>
                    <a:pt x="1046" y="1396"/>
                  </a:cubicBezTo>
                  <a:cubicBezTo>
                    <a:pt x="1074" y="1382"/>
                    <a:pt x="1074" y="1354"/>
                    <a:pt x="1074" y="1354"/>
                  </a:cubicBezTo>
                  <a:cubicBezTo>
                    <a:pt x="1115" y="1107"/>
                    <a:pt x="1019" y="941"/>
                    <a:pt x="854" y="791"/>
                  </a:cubicBezTo>
                  <a:cubicBezTo>
                    <a:pt x="771" y="721"/>
                    <a:pt x="702" y="653"/>
                    <a:pt x="647" y="556"/>
                  </a:cubicBezTo>
                  <a:cubicBezTo>
                    <a:pt x="537" y="378"/>
                    <a:pt x="413" y="213"/>
                    <a:pt x="276" y="75"/>
                  </a:cubicBezTo>
                  <a:cubicBezTo>
                    <a:pt x="234" y="26"/>
                    <a:pt x="198" y="1"/>
                    <a:pt x="1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3342450" y="5130275"/>
              <a:ext cx="30275" cy="30100"/>
            </a:xfrm>
            <a:custGeom>
              <a:avLst/>
              <a:gdLst/>
              <a:ahLst/>
              <a:cxnLst/>
              <a:rect l="l" t="t" r="r" b="b"/>
              <a:pathLst>
                <a:path w="1211" h="1204" extrusionOk="0">
                  <a:moveTo>
                    <a:pt x="828" y="0"/>
                  </a:moveTo>
                  <a:cubicBezTo>
                    <a:pt x="796" y="0"/>
                    <a:pt x="764" y="10"/>
                    <a:pt x="729" y="33"/>
                  </a:cubicBezTo>
                  <a:cubicBezTo>
                    <a:pt x="577" y="130"/>
                    <a:pt x="440" y="240"/>
                    <a:pt x="302" y="364"/>
                  </a:cubicBezTo>
                  <a:cubicBezTo>
                    <a:pt x="179" y="501"/>
                    <a:pt x="55" y="639"/>
                    <a:pt x="14" y="831"/>
                  </a:cubicBezTo>
                  <a:cubicBezTo>
                    <a:pt x="1" y="946"/>
                    <a:pt x="46" y="1012"/>
                    <a:pt x="160" y="1012"/>
                  </a:cubicBezTo>
                  <a:cubicBezTo>
                    <a:pt x="170" y="1012"/>
                    <a:pt x="181" y="1012"/>
                    <a:pt x="192" y="1011"/>
                  </a:cubicBezTo>
                  <a:cubicBezTo>
                    <a:pt x="213" y="1004"/>
                    <a:pt x="230" y="993"/>
                    <a:pt x="246" y="993"/>
                  </a:cubicBezTo>
                  <a:cubicBezTo>
                    <a:pt x="262" y="993"/>
                    <a:pt x="275" y="1004"/>
                    <a:pt x="289" y="1038"/>
                  </a:cubicBezTo>
                  <a:cubicBezTo>
                    <a:pt x="330" y="1121"/>
                    <a:pt x="440" y="1162"/>
                    <a:pt x="509" y="1176"/>
                  </a:cubicBezTo>
                  <a:cubicBezTo>
                    <a:pt x="577" y="1203"/>
                    <a:pt x="660" y="1189"/>
                    <a:pt x="715" y="1203"/>
                  </a:cubicBezTo>
                  <a:cubicBezTo>
                    <a:pt x="784" y="1203"/>
                    <a:pt x="798" y="1162"/>
                    <a:pt x="798" y="1121"/>
                  </a:cubicBezTo>
                  <a:cubicBezTo>
                    <a:pt x="812" y="1066"/>
                    <a:pt x="812" y="997"/>
                    <a:pt x="770" y="969"/>
                  </a:cubicBezTo>
                  <a:cubicBezTo>
                    <a:pt x="632" y="901"/>
                    <a:pt x="688" y="859"/>
                    <a:pt x="757" y="818"/>
                  </a:cubicBezTo>
                  <a:cubicBezTo>
                    <a:pt x="922" y="666"/>
                    <a:pt x="1073" y="516"/>
                    <a:pt x="1170" y="336"/>
                  </a:cubicBezTo>
                  <a:cubicBezTo>
                    <a:pt x="1210" y="268"/>
                    <a:pt x="1170" y="130"/>
                    <a:pt x="1128" y="116"/>
                  </a:cubicBezTo>
                  <a:cubicBezTo>
                    <a:pt x="1015" y="85"/>
                    <a:pt x="924" y="0"/>
                    <a:pt x="8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3122100" y="5221300"/>
              <a:ext cx="27150" cy="33500"/>
            </a:xfrm>
            <a:custGeom>
              <a:avLst/>
              <a:gdLst/>
              <a:ahLst/>
              <a:cxnLst/>
              <a:rect l="l" t="t" r="r" b="b"/>
              <a:pathLst>
                <a:path w="1086" h="1340" extrusionOk="0">
                  <a:moveTo>
                    <a:pt x="959" y="0"/>
                  </a:moveTo>
                  <a:cubicBezTo>
                    <a:pt x="937" y="0"/>
                    <a:pt x="913" y="8"/>
                    <a:pt x="889" y="25"/>
                  </a:cubicBezTo>
                  <a:cubicBezTo>
                    <a:pt x="793" y="94"/>
                    <a:pt x="711" y="94"/>
                    <a:pt x="628" y="94"/>
                  </a:cubicBezTo>
                  <a:cubicBezTo>
                    <a:pt x="612" y="91"/>
                    <a:pt x="597" y="90"/>
                    <a:pt x="583" y="90"/>
                  </a:cubicBezTo>
                  <a:cubicBezTo>
                    <a:pt x="524" y="90"/>
                    <a:pt x="480" y="110"/>
                    <a:pt x="436" y="121"/>
                  </a:cubicBezTo>
                  <a:cubicBezTo>
                    <a:pt x="394" y="121"/>
                    <a:pt x="381" y="149"/>
                    <a:pt x="353" y="162"/>
                  </a:cubicBezTo>
                  <a:cubicBezTo>
                    <a:pt x="284" y="231"/>
                    <a:pt x="174" y="245"/>
                    <a:pt x="160" y="355"/>
                  </a:cubicBezTo>
                  <a:cubicBezTo>
                    <a:pt x="138" y="456"/>
                    <a:pt x="207" y="465"/>
                    <a:pt x="263" y="465"/>
                  </a:cubicBezTo>
                  <a:cubicBezTo>
                    <a:pt x="276" y="465"/>
                    <a:pt x="288" y="465"/>
                    <a:pt x="298" y="465"/>
                  </a:cubicBezTo>
                  <a:cubicBezTo>
                    <a:pt x="366" y="479"/>
                    <a:pt x="326" y="534"/>
                    <a:pt x="298" y="575"/>
                  </a:cubicBezTo>
                  <a:cubicBezTo>
                    <a:pt x="201" y="754"/>
                    <a:pt x="50" y="974"/>
                    <a:pt x="23" y="1195"/>
                  </a:cubicBezTo>
                  <a:cubicBezTo>
                    <a:pt x="0" y="1286"/>
                    <a:pt x="53" y="1339"/>
                    <a:pt x="119" y="1339"/>
                  </a:cubicBezTo>
                  <a:cubicBezTo>
                    <a:pt x="132" y="1339"/>
                    <a:pt x="146" y="1337"/>
                    <a:pt x="160" y="1332"/>
                  </a:cubicBezTo>
                  <a:cubicBezTo>
                    <a:pt x="339" y="1277"/>
                    <a:pt x="504" y="1250"/>
                    <a:pt x="614" y="1057"/>
                  </a:cubicBezTo>
                  <a:cubicBezTo>
                    <a:pt x="641" y="1015"/>
                    <a:pt x="696" y="960"/>
                    <a:pt x="724" y="905"/>
                  </a:cubicBezTo>
                  <a:cubicBezTo>
                    <a:pt x="876" y="685"/>
                    <a:pt x="986" y="437"/>
                    <a:pt x="1054" y="190"/>
                  </a:cubicBezTo>
                  <a:cubicBezTo>
                    <a:pt x="1086" y="75"/>
                    <a:pt x="1030" y="0"/>
                    <a:pt x="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3165650" y="5167825"/>
              <a:ext cx="29950" cy="32850"/>
            </a:xfrm>
            <a:custGeom>
              <a:avLst/>
              <a:gdLst/>
              <a:ahLst/>
              <a:cxnLst/>
              <a:rect l="l" t="t" r="r" b="b"/>
              <a:pathLst>
                <a:path w="1198" h="1314" extrusionOk="0">
                  <a:moveTo>
                    <a:pt x="602" y="0"/>
                  </a:moveTo>
                  <a:cubicBezTo>
                    <a:pt x="546" y="0"/>
                    <a:pt x="474" y="36"/>
                    <a:pt x="440" y="87"/>
                  </a:cubicBezTo>
                  <a:cubicBezTo>
                    <a:pt x="433" y="88"/>
                    <a:pt x="426" y="89"/>
                    <a:pt x="419" y="89"/>
                  </a:cubicBezTo>
                  <a:cubicBezTo>
                    <a:pt x="357" y="89"/>
                    <a:pt x="296" y="43"/>
                    <a:pt x="235" y="32"/>
                  </a:cubicBezTo>
                  <a:cubicBezTo>
                    <a:pt x="165" y="32"/>
                    <a:pt x="97" y="32"/>
                    <a:pt x="97" y="114"/>
                  </a:cubicBezTo>
                  <a:cubicBezTo>
                    <a:pt x="110" y="182"/>
                    <a:pt x="110" y="252"/>
                    <a:pt x="55" y="293"/>
                  </a:cubicBezTo>
                  <a:cubicBezTo>
                    <a:pt x="14" y="334"/>
                    <a:pt x="0" y="389"/>
                    <a:pt x="28" y="430"/>
                  </a:cubicBezTo>
                  <a:cubicBezTo>
                    <a:pt x="275" y="720"/>
                    <a:pt x="510" y="995"/>
                    <a:pt x="757" y="1283"/>
                  </a:cubicBezTo>
                  <a:cubicBezTo>
                    <a:pt x="774" y="1305"/>
                    <a:pt x="799" y="1314"/>
                    <a:pt x="827" y="1314"/>
                  </a:cubicBezTo>
                  <a:cubicBezTo>
                    <a:pt x="869" y="1314"/>
                    <a:pt x="917" y="1294"/>
                    <a:pt x="950" y="1270"/>
                  </a:cubicBezTo>
                  <a:cubicBezTo>
                    <a:pt x="1005" y="1228"/>
                    <a:pt x="1018" y="1173"/>
                    <a:pt x="977" y="1105"/>
                  </a:cubicBezTo>
                  <a:cubicBezTo>
                    <a:pt x="936" y="1050"/>
                    <a:pt x="895" y="995"/>
                    <a:pt x="840" y="925"/>
                  </a:cubicBezTo>
                  <a:lnTo>
                    <a:pt x="840" y="925"/>
                  </a:lnTo>
                  <a:cubicBezTo>
                    <a:pt x="895" y="953"/>
                    <a:pt x="936" y="953"/>
                    <a:pt x="991" y="980"/>
                  </a:cubicBezTo>
                  <a:cubicBezTo>
                    <a:pt x="1018" y="988"/>
                    <a:pt x="1046" y="994"/>
                    <a:pt x="1073" y="994"/>
                  </a:cubicBezTo>
                  <a:cubicBezTo>
                    <a:pt x="1101" y="994"/>
                    <a:pt x="1128" y="988"/>
                    <a:pt x="1156" y="967"/>
                  </a:cubicBezTo>
                  <a:cubicBezTo>
                    <a:pt x="1198" y="912"/>
                    <a:pt x="1198" y="857"/>
                    <a:pt x="1183" y="815"/>
                  </a:cubicBezTo>
                  <a:cubicBezTo>
                    <a:pt x="1170" y="760"/>
                    <a:pt x="1170" y="760"/>
                    <a:pt x="1143" y="733"/>
                  </a:cubicBezTo>
                  <a:cubicBezTo>
                    <a:pt x="950" y="513"/>
                    <a:pt x="771" y="348"/>
                    <a:pt x="675" y="45"/>
                  </a:cubicBezTo>
                  <a:cubicBezTo>
                    <a:pt x="664" y="13"/>
                    <a:pt x="636" y="0"/>
                    <a:pt x="6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3060750" y="5166150"/>
              <a:ext cx="24425" cy="41175"/>
            </a:xfrm>
            <a:custGeom>
              <a:avLst/>
              <a:gdLst/>
              <a:ahLst/>
              <a:cxnLst/>
              <a:rect l="l" t="t" r="r" b="b"/>
              <a:pathLst>
                <a:path w="977" h="1647" extrusionOk="0">
                  <a:moveTo>
                    <a:pt x="859" y="0"/>
                  </a:moveTo>
                  <a:cubicBezTo>
                    <a:pt x="853" y="0"/>
                    <a:pt x="846" y="1"/>
                    <a:pt x="839" y="2"/>
                  </a:cubicBezTo>
                  <a:cubicBezTo>
                    <a:pt x="743" y="16"/>
                    <a:pt x="674" y="154"/>
                    <a:pt x="647" y="222"/>
                  </a:cubicBezTo>
                  <a:cubicBezTo>
                    <a:pt x="601" y="324"/>
                    <a:pt x="444" y="463"/>
                    <a:pt x="344" y="463"/>
                  </a:cubicBezTo>
                  <a:cubicBezTo>
                    <a:pt x="322" y="463"/>
                    <a:pt x="303" y="457"/>
                    <a:pt x="289" y="442"/>
                  </a:cubicBezTo>
                  <a:cubicBezTo>
                    <a:pt x="253" y="406"/>
                    <a:pt x="229" y="393"/>
                    <a:pt x="208" y="393"/>
                  </a:cubicBezTo>
                  <a:cubicBezTo>
                    <a:pt x="173" y="393"/>
                    <a:pt x="148" y="430"/>
                    <a:pt x="96" y="456"/>
                  </a:cubicBezTo>
                  <a:cubicBezTo>
                    <a:pt x="14" y="497"/>
                    <a:pt x="0" y="594"/>
                    <a:pt x="0" y="662"/>
                  </a:cubicBezTo>
                  <a:cubicBezTo>
                    <a:pt x="0" y="745"/>
                    <a:pt x="14" y="787"/>
                    <a:pt x="28" y="855"/>
                  </a:cubicBezTo>
                  <a:cubicBezTo>
                    <a:pt x="83" y="1130"/>
                    <a:pt x="261" y="1323"/>
                    <a:pt x="316" y="1598"/>
                  </a:cubicBezTo>
                  <a:cubicBezTo>
                    <a:pt x="324" y="1632"/>
                    <a:pt x="341" y="1646"/>
                    <a:pt x="363" y="1646"/>
                  </a:cubicBezTo>
                  <a:cubicBezTo>
                    <a:pt x="386" y="1646"/>
                    <a:pt x="413" y="1632"/>
                    <a:pt x="441" y="1612"/>
                  </a:cubicBezTo>
                  <a:cubicBezTo>
                    <a:pt x="481" y="1585"/>
                    <a:pt x="564" y="1557"/>
                    <a:pt x="564" y="1474"/>
                  </a:cubicBezTo>
                  <a:cubicBezTo>
                    <a:pt x="551" y="1337"/>
                    <a:pt x="661" y="1227"/>
                    <a:pt x="716" y="1117"/>
                  </a:cubicBezTo>
                  <a:cubicBezTo>
                    <a:pt x="826" y="910"/>
                    <a:pt x="853" y="690"/>
                    <a:pt x="977" y="497"/>
                  </a:cubicBezTo>
                  <a:cubicBezTo>
                    <a:pt x="977" y="387"/>
                    <a:pt x="964" y="249"/>
                    <a:pt x="949" y="154"/>
                  </a:cubicBezTo>
                  <a:cubicBezTo>
                    <a:pt x="949" y="77"/>
                    <a:pt x="938" y="0"/>
                    <a:pt x="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3319725" y="5225825"/>
              <a:ext cx="20325" cy="28425"/>
            </a:xfrm>
            <a:custGeom>
              <a:avLst/>
              <a:gdLst/>
              <a:ahLst/>
              <a:cxnLst/>
              <a:rect l="l" t="t" r="r" b="b"/>
              <a:pathLst>
                <a:path w="813" h="1137" extrusionOk="0">
                  <a:moveTo>
                    <a:pt x="664" y="1"/>
                  </a:moveTo>
                  <a:cubicBezTo>
                    <a:pt x="632" y="1"/>
                    <a:pt x="601" y="10"/>
                    <a:pt x="593" y="36"/>
                  </a:cubicBezTo>
                  <a:cubicBezTo>
                    <a:pt x="551" y="161"/>
                    <a:pt x="428" y="201"/>
                    <a:pt x="345" y="284"/>
                  </a:cubicBezTo>
                  <a:cubicBezTo>
                    <a:pt x="248" y="394"/>
                    <a:pt x="166" y="546"/>
                    <a:pt x="56" y="628"/>
                  </a:cubicBezTo>
                  <a:cubicBezTo>
                    <a:pt x="28" y="669"/>
                    <a:pt x="42" y="697"/>
                    <a:pt x="42" y="724"/>
                  </a:cubicBezTo>
                  <a:cubicBezTo>
                    <a:pt x="15" y="807"/>
                    <a:pt x="15" y="889"/>
                    <a:pt x="1" y="959"/>
                  </a:cubicBezTo>
                  <a:cubicBezTo>
                    <a:pt x="1" y="1027"/>
                    <a:pt x="1" y="1096"/>
                    <a:pt x="56" y="1109"/>
                  </a:cubicBezTo>
                  <a:cubicBezTo>
                    <a:pt x="68" y="1114"/>
                    <a:pt x="80" y="1117"/>
                    <a:pt x="91" y="1117"/>
                  </a:cubicBezTo>
                  <a:cubicBezTo>
                    <a:pt x="140" y="1117"/>
                    <a:pt x="176" y="1072"/>
                    <a:pt x="221" y="1027"/>
                  </a:cubicBezTo>
                  <a:cubicBezTo>
                    <a:pt x="260" y="987"/>
                    <a:pt x="319" y="967"/>
                    <a:pt x="377" y="967"/>
                  </a:cubicBezTo>
                  <a:cubicBezTo>
                    <a:pt x="440" y="967"/>
                    <a:pt x="502" y="991"/>
                    <a:pt x="538" y="1041"/>
                  </a:cubicBezTo>
                  <a:cubicBezTo>
                    <a:pt x="577" y="1109"/>
                    <a:pt x="602" y="1136"/>
                    <a:pt x="648" y="1136"/>
                  </a:cubicBezTo>
                  <a:cubicBezTo>
                    <a:pt x="666" y="1136"/>
                    <a:pt x="688" y="1132"/>
                    <a:pt x="716" y="1124"/>
                  </a:cubicBezTo>
                  <a:cubicBezTo>
                    <a:pt x="799" y="1109"/>
                    <a:pt x="799" y="1027"/>
                    <a:pt x="799" y="944"/>
                  </a:cubicBezTo>
                  <a:cubicBezTo>
                    <a:pt x="813" y="656"/>
                    <a:pt x="744" y="394"/>
                    <a:pt x="785" y="119"/>
                  </a:cubicBezTo>
                  <a:cubicBezTo>
                    <a:pt x="799" y="50"/>
                    <a:pt x="758" y="23"/>
                    <a:pt x="716" y="9"/>
                  </a:cubicBezTo>
                  <a:cubicBezTo>
                    <a:pt x="701" y="4"/>
                    <a:pt x="683" y="1"/>
                    <a:pt x="6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3206575" y="5161200"/>
              <a:ext cx="33750" cy="20500"/>
            </a:xfrm>
            <a:custGeom>
              <a:avLst/>
              <a:gdLst/>
              <a:ahLst/>
              <a:cxnLst/>
              <a:rect l="l" t="t" r="r" b="b"/>
              <a:pathLst>
                <a:path w="1350" h="820" extrusionOk="0">
                  <a:moveTo>
                    <a:pt x="186" y="1"/>
                  </a:moveTo>
                  <a:cubicBezTo>
                    <a:pt x="139" y="1"/>
                    <a:pt x="92" y="22"/>
                    <a:pt x="56" y="49"/>
                  </a:cubicBezTo>
                  <a:cubicBezTo>
                    <a:pt x="1" y="104"/>
                    <a:pt x="14" y="159"/>
                    <a:pt x="42" y="214"/>
                  </a:cubicBezTo>
                  <a:cubicBezTo>
                    <a:pt x="97" y="324"/>
                    <a:pt x="179" y="352"/>
                    <a:pt x="276" y="392"/>
                  </a:cubicBezTo>
                  <a:cubicBezTo>
                    <a:pt x="386" y="434"/>
                    <a:pt x="496" y="475"/>
                    <a:pt x="579" y="572"/>
                  </a:cubicBezTo>
                  <a:cubicBezTo>
                    <a:pt x="509" y="572"/>
                    <a:pt x="414" y="585"/>
                    <a:pt x="427" y="682"/>
                  </a:cubicBezTo>
                  <a:cubicBezTo>
                    <a:pt x="427" y="778"/>
                    <a:pt x="482" y="805"/>
                    <a:pt x="579" y="805"/>
                  </a:cubicBezTo>
                  <a:cubicBezTo>
                    <a:pt x="661" y="805"/>
                    <a:pt x="784" y="819"/>
                    <a:pt x="867" y="819"/>
                  </a:cubicBezTo>
                  <a:cubicBezTo>
                    <a:pt x="964" y="819"/>
                    <a:pt x="991" y="792"/>
                    <a:pt x="1005" y="709"/>
                  </a:cubicBezTo>
                  <a:cubicBezTo>
                    <a:pt x="1016" y="655"/>
                    <a:pt x="1043" y="635"/>
                    <a:pt x="1087" y="635"/>
                  </a:cubicBezTo>
                  <a:cubicBezTo>
                    <a:pt x="1100" y="635"/>
                    <a:pt x="1114" y="637"/>
                    <a:pt x="1129" y="640"/>
                  </a:cubicBezTo>
                  <a:cubicBezTo>
                    <a:pt x="1155" y="651"/>
                    <a:pt x="1180" y="657"/>
                    <a:pt x="1203" y="657"/>
                  </a:cubicBezTo>
                  <a:cubicBezTo>
                    <a:pt x="1240" y="657"/>
                    <a:pt x="1274" y="641"/>
                    <a:pt x="1307" y="599"/>
                  </a:cubicBezTo>
                  <a:cubicBezTo>
                    <a:pt x="1349" y="517"/>
                    <a:pt x="1307" y="475"/>
                    <a:pt x="1252" y="434"/>
                  </a:cubicBezTo>
                  <a:cubicBezTo>
                    <a:pt x="1212" y="379"/>
                    <a:pt x="1170" y="352"/>
                    <a:pt x="1101" y="324"/>
                  </a:cubicBezTo>
                  <a:cubicBezTo>
                    <a:pt x="826" y="227"/>
                    <a:pt x="537" y="132"/>
                    <a:pt x="262" y="21"/>
                  </a:cubicBezTo>
                  <a:cubicBezTo>
                    <a:pt x="238" y="7"/>
                    <a:pt x="212" y="1"/>
                    <a:pt x="1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3148800" y="5230300"/>
              <a:ext cx="44375" cy="21950"/>
            </a:xfrm>
            <a:custGeom>
              <a:avLst/>
              <a:gdLst/>
              <a:ahLst/>
              <a:cxnLst/>
              <a:rect l="l" t="t" r="r" b="b"/>
              <a:pathLst>
                <a:path w="1775" h="878" extrusionOk="0">
                  <a:moveTo>
                    <a:pt x="1717" y="0"/>
                  </a:moveTo>
                  <a:cubicBezTo>
                    <a:pt x="1706" y="0"/>
                    <a:pt x="1694" y="3"/>
                    <a:pt x="1679" y="9"/>
                  </a:cubicBezTo>
                  <a:cubicBezTo>
                    <a:pt x="1486" y="77"/>
                    <a:pt x="1334" y="50"/>
                    <a:pt x="1114" y="132"/>
                  </a:cubicBezTo>
                  <a:cubicBezTo>
                    <a:pt x="894" y="215"/>
                    <a:pt x="592" y="339"/>
                    <a:pt x="344" y="339"/>
                  </a:cubicBezTo>
                  <a:cubicBezTo>
                    <a:pt x="261" y="339"/>
                    <a:pt x="206" y="339"/>
                    <a:pt x="166" y="422"/>
                  </a:cubicBezTo>
                  <a:cubicBezTo>
                    <a:pt x="124" y="490"/>
                    <a:pt x="166" y="545"/>
                    <a:pt x="221" y="587"/>
                  </a:cubicBezTo>
                  <a:cubicBezTo>
                    <a:pt x="138" y="628"/>
                    <a:pt x="0" y="683"/>
                    <a:pt x="41" y="807"/>
                  </a:cubicBezTo>
                  <a:cubicBezTo>
                    <a:pt x="65" y="859"/>
                    <a:pt x="98" y="877"/>
                    <a:pt x="136" y="877"/>
                  </a:cubicBezTo>
                  <a:cubicBezTo>
                    <a:pt x="187" y="877"/>
                    <a:pt x="247" y="844"/>
                    <a:pt x="303" y="820"/>
                  </a:cubicBezTo>
                  <a:cubicBezTo>
                    <a:pt x="647" y="655"/>
                    <a:pt x="1019" y="490"/>
                    <a:pt x="1389" y="367"/>
                  </a:cubicBezTo>
                  <a:cubicBezTo>
                    <a:pt x="1486" y="339"/>
                    <a:pt x="1610" y="284"/>
                    <a:pt x="1679" y="242"/>
                  </a:cubicBezTo>
                  <a:cubicBezTo>
                    <a:pt x="1762" y="202"/>
                    <a:pt x="1775" y="160"/>
                    <a:pt x="1775" y="92"/>
                  </a:cubicBezTo>
                  <a:cubicBezTo>
                    <a:pt x="1775" y="37"/>
                    <a:pt x="1758" y="0"/>
                    <a:pt x="17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3264700" y="5150625"/>
              <a:ext cx="40600" cy="12200"/>
            </a:xfrm>
            <a:custGeom>
              <a:avLst/>
              <a:gdLst/>
              <a:ahLst/>
              <a:cxnLst/>
              <a:rect l="l" t="t" r="r" b="b"/>
              <a:pathLst>
                <a:path w="1624" h="488" extrusionOk="0">
                  <a:moveTo>
                    <a:pt x="325" y="0"/>
                  </a:moveTo>
                  <a:cubicBezTo>
                    <a:pt x="246" y="0"/>
                    <a:pt x="163" y="17"/>
                    <a:pt x="97" y="17"/>
                  </a:cubicBezTo>
                  <a:cubicBezTo>
                    <a:pt x="15" y="32"/>
                    <a:pt x="15" y="72"/>
                    <a:pt x="0" y="128"/>
                  </a:cubicBezTo>
                  <a:cubicBezTo>
                    <a:pt x="0" y="183"/>
                    <a:pt x="15" y="238"/>
                    <a:pt x="70" y="238"/>
                  </a:cubicBezTo>
                  <a:cubicBezTo>
                    <a:pt x="180" y="238"/>
                    <a:pt x="290" y="293"/>
                    <a:pt x="400" y="307"/>
                  </a:cubicBezTo>
                  <a:cubicBezTo>
                    <a:pt x="703" y="320"/>
                    <a:pt x="978" y="334"/>
                    <a:pt x="1266" y="472"/>
                  </a:cubicBezTo>
                  <a:cubicBezTo>
                    <a:pt x="1293" y="482"/>
                    <a:pt x="1318" y="487"/>
                    <a:pt x="1340" y="487"/>
                  </a:cubicBezTo>
                  <a:cubicBezTo>
                    <a:pt x="1405" y="487"/>
                    <a:pt x="1442" y="441"/>
                    <a:pt x="1431" y="348"/>
                  </a:cubicBezTo>
                  <a:cubicBezTo>
                    <a:pt x="1431" y="279"/>
                    <a:pt x="1431" y="265"/>
                    <a:pt x="1500" y="265"/>
                  </a:cubicBezTo>
                  <a:cubicBezTo>
                    <a:pt x="1569" y="252"/>
                    <a:pt x="1624" y="210"/>
                    <a:pt x="1611" y="128"/>
                  </a:cubicBezTo>
                  <a:cubicBezTo>
                    <a:pt x="1611" y="45"/>
                    <a:pt x="1556" y="17"/>
                    <a:pt x="1486" y="17"/>
                  </a:cubicBezTo>
                  <a:cubicBezTo>
                    <a:pt x="1418" y="4"/>
                    <a:pt x="1363" y="4"/>
                    <a:pt x="1308" y="4"/>
                  </a:cubicBezTo>
                  <a:cubicBezTo>
                    <a:pt x="1097" y="4"/>
                    <a:pt x="892" y="10"/>
                    <a:pt x="689" y="10"/>
                  </a:cubicBezTo>
                  <a:cubicBezTo>
                    <a:pt x="587" y="10"/>
                    <a:pt x="486" y="9"/>
                    <a:pt x="386" y="4"/>
                  </a:cubicBezTo>
                  <a:cubicBezTo>
                    <a:pt x="366" y="1"/>
                    <a:pt x="345" y="0"/>
                    <a:pt x="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3210725" y="5209725"/>
              <a:ext cx="23725" cy="25525"/>
            </a:xfrm>
            <a:custGeom>
              <a:avLst/>
              <a:gdLst/>
              <a:ahLst/>
              <a:cxnLst/>
              <a:rect l="l" t="t" r="r" b="b"/>
              <a:pathLst>
                <a:path w="949" h="1021" extrusionOk="0">
                  <a:moveTo>
                    <a:pt x="623" y="0"/>
                  </a:moveTo>
                  <a:cubicBezTo>
                    <a:pt x="563" y="0"/>
                    <a:pt x="508" y="7"/>
                    <a:pt x="453" y="7"/>
                  </a:cubicBezTo>
                  <a:cubicBezTo>
                    <a:pt x="413" y="7"/>
                    <a:pt x="358" y="20"/>
                    <a:pt x="343" y="62"/>
                  </a:cubicBezTo>
                  <a:cubicBezTo>
                    <a:pt x="325" y="160"/>
                    <a:pt x="302" y="183"/>
                    <a:pt x="257" y="183"/>
                  </a:cubicBezTo>
                  <a:cubicBezTo>
                    <a:pt x="233" y="183"/>
                    <a:pt x="203" y="176"/>
                    <a:pt x="165" y="172"/>
                  </a:cubicBezTo>
                  <a:cubicBezTo>
                    <a:pt x="158" y="171"/>
                    <a:pt x="151" y="170"/>
                    <a:pt x="144" y="170"/>
                  </a:cubicBezTo>
                  <a:cubicBezTo>
                    <a:pt x="48" y="170"/>
                    <a:pt x="1" y="261"/>
                    <a:pt x="13" y="350"/>
                  </a:cubicBezTo>
                  <a:cubicBezTo>
                    <a:pt x="13" y="405"/>
                    <a:pt x="41" y="460"/>
                    <a:pt x="82" y="488"/>
                  </a:cubicBezTo>
                  <a:cubicBezTo>
                    <a:pt x="316" y="667"/>
                    <a:pt x="536" y="805"/>
                    <a:pt x="756" y="997"/>
                  </a:cubicBezTo>
                  <a:cubicBezTo>
                    <a:pt x="772" y="1013"/>
                    <a:pt x="789" y="1020"/>
                    <a:pt x="806" y="1020"/>
                  </a:cubicBezTo>
                  <a:cubicBezTo>
                    <a:pt x="860" y="1020"/>
                    <a:pt x="911" y="947"/>
                    <a:pt x="921" y="873"/>
                  </a:cubicBezTo>
                  <a:cubicBezTo>
                    <a:pt x="935" y="790"/>
                    <a:pt x="949" y="680"/>
                    <a:pt x="894" y="612"/>
                  </a:cubicBezTo>
                  <a:cubicBezTo>
                    <a:pt x="839" y="543"/>
                    <a:pt x="798" y="529"/>
                    <a:pt x="756" y="447"/>
                  </a:cubicBezTo>
                  <a:cubicBezTo>
                    <a:pt x="729" y="405"/>
                    <a:pt x="660" y="378"/>
                    <a:pt x="673" y="309"/>
                  </a:cubicBezTo>
                  <a:cubicBezTo>
                    <a:pt x="756" y="295"/>
                    <a:pt x="798" y="267"/>
                    <a:pt x="825" y="172"/>
                  </a:cubicBezTo>
                  <a:cubicBezTo>
                    <a:pt x="853" y="117"/>
                    <a:pt x="825" y="47"/>
                    <a:pt x="784" y="34"/>
                  </a:cubicBezTo>
                  <a:cubicBezTo>
                    <a:pt x="743" y="34"/>
                    <a:pt x="743" y="7"/>
                    <a:pt x="715" y="7"/>
                  </a:cubicBezTo>
                  <a:cubicBezTo>
                    <a:pt x="683" y="2"/>
                    <a:pt x="652" y="0"/>
                    <a:pt x="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3108550" y="5122725"/>
              <a:ext cx="37525" cy="42150"/>
            </a:xfrm>
            <a:custGeom>
              <a:avLst/>
              <a:gdLst/>
              <a:ahLst/>
              <a:cxnLst/>
              <a:rect l="l" t="t" r="r" b="b"/>
              <a:pathLst>
                <a:path w="1501" h="1686" extrusionOk="0">
                  <a:moveTo>
                    <a:pt x="1353" y="1"/>
                  </a:moveTo>
                  <a:cubicBezTo>
                    <a:pt x="1288" y="1"/>
                    <a:pt x="1207" y="94"/>
                    <a:pt x="1170" y="143"/>
                  </a:cubicBezTo>
                  <a:cubicBezTo>
                    <a:pt x="1073" y="240"/>
                    <a:pt x="978" y="295"/>
                    <a:pt x="840" y="295"/>
                  </a:cubicBezTo>
                  <a:cubicBezTo>
                    <a:pt x="620" y="556"/>
                    <a:pt x="413" y="803"/>
                    <a:pt x="193" y="1065"/>
                  </a:cubicBezTo>
                  <a:cubicBezTo>
                    <a:pt x="138" y="1133"/>
                    <a:pt x="0" y="1216"/>
                    <a:pt x="70" y="1313"/>
                  </a:cubicBezTo>
                  <a:cubicBezTo>
                    <a:pt x="95" y="1353"/>
                    <a:pt x="125" y="1368"/>
                    <a:pt x="158" y="1368"/>
                  </a:cubicBezTo>
                  <a:cubicBezTo>
                    <a:pt x="215" y="1368"/>
                    <a:pt x="278" y="1325"/>
                    <a:pt x="330" y="1299"/>
                  </a:cubicBezTo>
                  <a:lnTo>
                    <a:pt x="330" y="1299"/>
                  </a:lnTo>
                  <a:cubicBezTo>
                    <a:pt x="317" y="1326"/>
                    <a:pt x="275" y="1381"/>
                    <a:pt x="262" y="1395"/>
                  </a:cubicBezTo>
                  <a:cubicBezTo>
                    <a:pt x="193" y="1478"/>
                    <a:pt x="97" y="1616"/>
                    <a:pt x="207" y="1671"/>
                  </a:cubicBezTo>
                  <a:cubicBezTo>
                    <a:pt x="230" y="1681"/>
                    <a:pt x="251" y="1685"/>
                    <a:pt x="269" y="1685"/>
                  </a:cubicBezTo>
                  <a:cubicBezTo>
                    <a:pt x="351" y="1685"/>
                    <a:pt x="398" y="1598"/>
                    <a:pt x="455" y="1519"/>
                  </a:cubicBezTo>
                  <a:cubicBezTo>
                    <a:pt x="661" y="1230"/>
                    <a:pt x="895" y="900"/>
                    <a:pt x="1143" y="638"/>
                  </a:cubicBezTo>
                  <a:cubicBezTo>
                    <a:pt x="1253" y="515"/>
                    <a:pt x="1321" y="391"/>
                    <a:pt x="1390" y="253"/>
                  </a:cubicBezTo>
                  <a:cubicBezTo>
                    <a:pt x="1431" y="157"/>
                    <a:pt x="1500" y="47"/>
                    <a:pt x="1376" y="5"/>
                  </a:cubicBezTo>
                  <a:cubicBezTo>
                    <a:pt x="1369" y="2"/>
                    <a:pt x="1361" y="1"/>
                    <a:pt x="13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3411575" y="5191075"/>
              <a:ext cx="36475" cy="35325"/>
            </a:xfrm>
            <a:custGeom>
              <a:avLst/>
              <a:gdLst/>
              <a:ahLst/>
              <a:cxnLst/>
              <a:rect l="l" t="t" r="r" b="b"/>
              <a:pathLst>
                <a:path w="1459" h="1413" extrusionOk="0">
                  <a:moveTo>
                    <a:pt x="332" y="1"/>
                  </a:moveTo>
                  <a:cubicBezTo>
                    <a:pt x="259" y="1"/>
                    <a:pt x="181" y="17"/>
                    <a:pt x="96" y="50"/>
                  </a:cubicBezTo>
                  <a:cubicBezTo>
                    <a:pt x="14" y="78"/>
                    <a:pt x="0" y="147"/>
                    <a:pt x="28" y="230"/>
                  </a:cubicBezTo>
                  <a:cubicBezTo>
                    <a:pt x="41" y="312"/>
                    <a:pt x="111" y="367"/>
                    <a:pt x="193" y="367"/>
                  </a:cubicBezTo>
                  <a:cubicBezTo>
                    <a:pt x="289" y="367"/>
                    <a:pt x="331" y="395"/>
                    <a:pt x="399" y="463"/>
                  </a:cubicBezTo>
                  <a:cubicBezTo>
                    <a:pt x="633" y="698"/>
                    <a:pt x="826" y="945"/>
                    <a:pt x="964" y="1261"/>
                  </a:cubicBezTo>
                  <a:cubicBezTo>
                    <a:pt x="977" y="1330"/>
                    <a:pt x="1032" y="1413"/>
                    <a:pt x="1101" y="1413"/>
                  </a:cubicBezTo>
                  <a:cubicBezTo>
                    <a:pt x="1169" y="1413"/>
                    <a:pt x="1197" y="1413"/>
                    <a:pt x="1239" y="1358"/>
                  </a:cubicBezTo>
                  <a:cubicBezTo>
                    <a:pt x="1279" y="1289"/>
                    <a:pt x="1211" y="1193"/>
                    <a:pt x="1197" y="1124"/>
                  </a:cubicBezTo>
                  <a:lnTo>
                    <a:pt x="1197" y="1124"/>
                  </a:lnTo>
                  <a:cubicBezTo>
                    <a:pt x="1235" y="1154"/>
                    <a:pt x="1285" y="1176"/>
                    <a:pt x="1330" y="1176"/>
                  </a:cubicBezTo>
                  <a:cubicBezTo>
                    <a:pt x="1366" y="1176"/>
                    <a:pt x="1399" y="1161"/>
                    <a:pt x="1417" y="1124"/>
                  </a:cubicBezTo>
                  <a:cubicBezTo>
                    <a:pt x="1459" y="1028"/>
                    <a:pt x="1389" y="973"/>
                    <a:pt x="1362" y="903"/>
                  </a:cubicBezTo>
                  <a:cubicBezTo>
                    <a:pt x="1197" y="643"/>
                    <a:pt x="964" y="367"/>
                    <a:pt x="743" y="188"/>
                  </a:cubicBezTo>
                  <a:cubicBezTo>
                    <a:pt x="599" y="62"/>
                    <a:pt x="472" y="1"/>
                    <a:pt x="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3026350" y="5252425"/>
              <a:ext cx="37500" cy="12625"/>
            </a:xfrm>
            <a:custGeom>
              <a:avLst/>
              <a:gdLst/>
              <a:ahLst/>
              <a:cxnLst/>
              <a:rect l="l" t="t" r="r" b="b"/>
              <a:pathLst>
                <a:path w="1500" h="505" extrusionOk="0">
                  <a:moveTo>
                    <a:pt x="95" y="1"/>
                  </a:moveTo>
                  <a:cubicBezTo>
                    <a:pt x="68" y="1"/>
                    <a:pt x="53" y="17"/>
                    <a:pt x="28" y="60"/>
                  </a:cubicBezTo>
                  <a:cubicBezTo>
                    <a:pt x="1" y="115"/>
                    <a:pt x="56" y="142"/>
                    <a:pt x="111" y="170"/>
                  </a:cubicBezTo>
                  <a:cubicBezTo>
                    <a:pt x="124" y="183"/>
                    <a:pt x="166" y="210"/>
                    <a:pt x="179" y="225"/>
                  </a:cubicBezTo>
                  <a:cubicBezTo>
                    <a:pt x="138" y="252"/>
                    <a:pt x="69" y="265"/>
                    <a:pt x="96" y="335"/>
                  </a:cubicBezTo>
                  <a:cubicBezTo>
                    <a:pt x="138" y="403"/>
                    <a:pt x="207" y="417"/>
                    <a:pt x="276" y="445"/>
                  </a:cubicBezTo>
                  <a:cubicBezTo>
                    <a:pt x="399" y="486"/>
                    <a:pt x="564" y="500"/>
                    <a:pt x="702" y="500"/>
                  </a:cubicBezTo>
                  <a:cubicBezTo>
                    <a:pt x="754" y="502"/>
                    <a:pt x="805" y="504"/>
                    <a:pt x="855" y="504"/>
                  </a:cubicBezTo>
                  <a:cubicBezTo>
                    <a:pt x="1082" y="504"/>
                    <a:pt x="1282" y="464"/>
                    <a:pt x="1417" y="238"/>
                  </a:cubicBezTo>
                  <a:cubicBezTo>
                    <a:pt x="1459" y="170"/>
                    <a:pt x="1500" y="87"/>
                    <a:pt x="1417" y="45"/>
                  </a:cubicBezTo>
                  <a:cubicBezTo>
                    <a:pt x="1395" y="27"/>
                    <a:pt x="1369" y="19"/>
                    <a:pt x="1342" y="19"/>
                  </a:cubicBezTo>
                  <a:cubicBezTo>
                    <a:pt x="1289" y="19"/>
                    <a:pt x="1234" y="50"/>
                    <a:pt x="1197" y="87"/>
                  </a:cubicBezTo>
                  <a:cubicBezTo>
                    <a:pt x="1142" y="142"/>
                    <a:pt x="1087" y="142"/>
                    <a:pt x="1019" y="142"/>
                  </a:cubicBezTo>
                  <a:cubicBezTo>
                    <a:pt x="983" y="144"/>
                    <a:pt x="948" y="145"/>
                    <a:pt x="912" y="145"/>
                  </a:cubicBezTo>
                  <a:cubicBezTo>
                    <a:pt x="656" y="145"/>
                    <a:pt x="395" y="103"/>
                    <a:pt x="166" y="18"/>
                  </a:cubicBezTo>
                  <a:cubicBezTo>
                    <a:pt x="134" y="7"/>
                    <a:pt x="112" y="1"/>
                    <a:pt x="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3018425" y="5216850"/>
              <a:ext cx="34775" cy="29300"/>
            </a:xfrm>
            <a:custGeom>
              <a:avLst/>
              <a:gdLst/>
              <a:ahLst/>
              <a:cxnLst/>
              <a:rect l="l" t="t" r="r" b="b"/>
              <a:pathLst>
                <a:path w="1391" h="1172" extrusionOk="0">
                  <a:moveTo>
                    <a:pt x="1308" y="1"/>
                  </a:moveTo>
                  <a:cubicBezTo>
                    <a:pt x="1288" y="1"/>
                    <a:pt x="1262" y="9"/>
                    <a:pt x="1226" y="24"/>
                  </a:cubicBezTo>
                  <a:cubicBezTo>
                    <a:pt x="1143" y="65"/>
                    <a:pt x="964" y="203"/>
                    <a:pt x="881" y="285"/>
                  </a:cubicBezTo>
                  <a:cubicBezTo>
                    <a:pt x="849" y="325"/>
                    <a:pt x="828" y="342"/>
                    <a:pt x="813" y="342"/>
                  </a:cubicBezTo>
                  <a:cubicBezTo>
                    <a:pt x="796" y="342"/>
                    <a:pt x="786" y="321"/>
                    <a:pt x="771" y="285"/>
                  </a:cubicBezTo>
                  <a:cubicBezTo>
                    <a:pt x="749" y="196"/>
                    <a:pt x="699" y="171"/>
                    <a:pt x="643" y="171"/>
                  </a:cubicBezTo>
                  <a:cubicBezTo>
                    <a:pt x="594" y="171"/>
                    <a:pt x="541" y="190"/>
                    <a:pt x="496" y="203"/>
                  </a:cubicBezTo>
                  <a:cubicBezTo>
                    <a:pt x="193" y="285"/>
                    <a:pt x="235" y="602"/>
                    <a:pt x="70" y="822"/>
                  </a:cubicBezTo>
                  <a:cubicBezTo>
                    <a:pt x="43" y="850"/>
                    <a:pt x="15" y="877"/>
                    <a:pt x="15" y="918"/>
                  </a:cubicBezTo>
                  <a:cubicBezTo>
                    <a:pt x="15" y="960"/>
                    <a:pt x="1" y="1015"/>
                    <a:pt x="28" y="1042"/>
                  </a:cubicBezTo>
                  <a:cubicBezTo>
                    <a:pt x="80" y="1131"/>
                    <a:pt x="136" y="1172"/>
                    <a:pt x="197" y="1172"/>
                  </a:cubicBezTo>
                  <a:cubicBezTo>
                    <a:pt x="251" y="1172"/>
                    <a:pt x="309" y="1141"/>
                    <a:pt x="373" y="1083"/>
                  </a:cubicBezTo>
                  <a:cubicBezTo>
                    <a:pt x="428" y="1015"/>
                    <a:pt x="496" y="945"/>
                    <a:pt x="579" y="877"/>
                  </a:cubicBezTo>
                  <a:cubicBezTo>
                    <a:pt x="799" y="685"/>
                    <a:pt x="1061" y="450"/>
                    <a:pt x="1294" y="258"/>
                  </a:cubicBezTo>
                  <a:cubicBezTo>
                    <a:pt x="1363" y="189"/>
                    <a:pt x="1391" y="148"/>
                    <a:pt x="1363" y="65"/>
                  </a:cubicBezTo>
                  <a:cubicBezTo>
                    <a:pt x="1354" y="22"/>
                    <a:pt x="1340" y="1"/>
                    <a:pt x="13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3354475" y="5228900"/>
              <a:ext cx="40625" cy="14850"/>
            </a:xfrm>
            <a:custGeom>
              <a:avLst/>
              <a:gdLst/>
              <a:ahLst/>
              <a:cxnLst/>
              <a:rect l="l" t="t" r="r" b="b"/>
              <a:pathLst>
                <a:path w="1625" h="594" extrusionOk="0">
                  <a:moveTo>
                    <a:pt x="356" y="1"/>
                  </a:moveTo>
                  <a:cubicBezTo>
                    <a:pt x="295" y="1"/>
                    <a:pt x="236" y="3"/>
                    <a:pt x="179" y="10"/>
                  </a:cubicBezTo>
                  <a:cubicBezTo>
                    <a:pt x="69" y="10"/>
                    <a:pt x="41" y="51"/>
                    <a:pt x="28" y="133"/>
                  </a:cubicBezTo>
                  <a:cubicBezTo>
                    <a:pt x="1" y="216"/>
                    <a:pt x="69" y="230"/>
                    <a:pt x="151" y="243"/>
                  </a:cubicBezTo>
                  <a:cubicBezTo>
                    <a:pt x="221" y="243"/>
                    <a:pt x="344" y="258"/>
                    <a:pt x="427" y="258"/>
                  </a:cubicBezTo>
                  <a:cubicBezTo>
                    <a:pt x="444" y="258"/>
                    <a:pt x="460" y="257"/>
                    <a:pt x="472" y="257"/>
                  </a:cubicBezTo>
                  <a:cubicBezTo>
                    <a:pt x="509" y="257"/>
                    <a:pt x="527" y="265"/>
                    <a:pt x="537" y="326"/>
                  </a:cubicBezTo>
                  <a:cubicBezTo>
                    <a:pt x="564" y="491"/>
                    <a:pt x="702" y="574"/>
                    <a:pt x="854" y="588"/>
                  </a:cubicBezTo>
                  <a:cubicBezTo>
                    <a:pt x="879" y="592"/>
                    <a:pt x="903" y="594"/>
                    <a:pt x="927" y="594"/>
                  </a:cubicBezTo>
                  <a:cubicBezTo>
                    <a:pt x="1152" y="594"/>
                    <a:pt x="1332" y="435"/>
                    <a:pt x="1569" y="423"/>
                  </a:cubicBezTo>
                  <a:cubicBezTo>
                    <a:pt x="1582" y="423"/>
                    <a:pt x="1624" y="381"/>
                    <a:pt x="1610" y="353"/>
                  </a:cubicBezTo>
                  <a:cubicBezTo>
                    <a:pt x="1542" y="216"/>
                    <a:pt x="1514" y="106"/>
                    <a:pt x="1349" y="65"/>
                  </a:cubicBezTo>
                  <a:cubicBezTo>
                    <a:pt x="1293" y="37"/>
                    <a:pt x="1237" y="29"/>
                    <a:pt x="1181" y="29"/>
                  </a:cubicBezTo>
                  <a:cubicBezTo>
                    <a:pt x="1115" y="29"/>
                    <a:pt x="1050" y="40"/>
                    <a:pt x="984" y="40"/>
                  </a:cubicBezTo>
                  <a:cubicBezTo>
                    <a:pt x="968" y="40"/>
                    <a:pt x="952" y="39"/>
                    <a:pt x="936" y="38"/>
                  </a:cubicBezTo>
                  <a:cubicBezTo>
                    <a:pt x="749" y="27"/>
                    <a:pt x="545" y="1"/>
                    <a:pt x="3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3116800" y="5192850"/>
              <a:ext cx="22725" cy="27100"/>
            </a:xfrm>
            <a:custGeom>
              <a:avLst/>
              <a:gdLst/>
              <a:ahLst/>
              <a:cxnLst/>
              <a:rect l="l" t="t" r="r" b="b"/>
              <a:pathLst>
                <a:path w="909" h="1084" extrusionOk="0">
                  <a:moveTo>
                    <a:pt x="575" y="0"/>
                  </a:moveTo>
                  <a:cubicBezTo>
                    <a:pt x="527" y="0"/>
                    <a:pt x="474" y="40"/>
                    <a:pt x="441" y="89"/>
                  </a:cubicBezTo>
                  <a:cubicBezTo>
                    <a:pt x="391" y="159"/>
                    <a:pt x="356" y="179"/>
                    <a:pt x="304" y="179"/>
                  </a:cubicBezTo>
                  <a:cubicBezTo>
                    <a:pt x="284" y="179"/>
                    <a:pt x="261" y="176"/>
                    <a:pt x="235" y="172"/>
                  </a:cubicBezTo>
                  <a:cubicBezTo>
                    <a:pt x="213" y="166"/>
                    <a:pt x="192" y="163"/>
                    <a:pt x="173" y="163"/>
                  </a:cubicBezTo>
                  <a:cubicBezTo>
                    <a:pt x="69" y="163"/>
                    <a:pt x="0" y="249"/>
                    <a:pt x="0" y="365"/>
                  </a:cubicBezTo>
                  <a:cubicBezTo>
                    <a:pt x="0" y="434"/>
                    <a:pt x="28" y="489"/>
                    <a:pt x="56" y="530"/>
                  </a:cubicBezTo>
                  <a:cubicBezTo>
                    <a:pt x="180" y="737"/>
                    <a:pt x="372" y="847"/>
                    <a:pt x="510" y="1053"/>
                  </a:cubicBezTo>
                  <a:cubicBezTo>
                    <a:pt x="524" y="1073"/>
                    <a:pt x="555" y="1084"/>
                    <a:pt x="589" y="1084"/>
                  </a:cubicBezTo>
                  <a:cubicBezTo>
                    <a:pt x="623" y="1084"/>
                    <a:pt x="661" y="1073"/>
                    <a:pt x="688" y="1053"/>
                  </a:cubicBezTo>
                  <a:cubicBezTo>
                    <a:pt x="758" y="1012"/>
                    <a:pt x="813" y="957"/>
                    <a:pt x="785" y="860"/>
                  </a:cubicBezTo>
                  <a:cubicBezTo>
                    <a:pt x="758" y="777"/>
                    <a:pt x="675" y="722"/>
                    <a:pt x="606" y="667"/>
                  </a:cubicBezTo>
                  <a:cubicBezTo>
                    <a:pt x="771" y="599"/>
                    <a:pt x="908" y="530"/>
                    <a:pt x="826" y="337"/>
                  </a:cubicBezTo>
                  <a:cubicBezTo>
                    <a:pt x="785" y="227"/>
                    <a:pt x="730" y="159"/>
                    <a:pt x="661" y="62"/>
                  </a:cubicBezTo>
                  <a:cubicBezTo>
                    <a:pt x="639" y="18"/>
                    <a:pt x="608" y="0"/>
                    <a:pt x="5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3311475" y="5195025"/>
              <a:ext cx="14150" cy="28350"/>
            </a:xfrm>
            <a:custGeom>
              <a:avLst/>
              <a:gdLst/>
              <a:ahLst/>
              <a:cxnLst/>
              <a:rect l="l" t="t" r="r" b="b"/>
              <a:pathLst>
                <a:path w="566" h="1134" extrusionOk="0">
                  <a:moveTo>
                    <a:pt x="392" y="0"/>
                  </a:moveTo>
                  <a:cubicBezTo>
                    <a:pt x="386" y="0"/>
                    <a:pt x="379" y="1"/>
                    <a:pt x="372" y="2"/>
                  </a:cubicBezTo>
                  <a:cubicBezTo>
                    <a:pt x="303" y="17"/>
                    <a:pt x="262" y="44"/>
                    <a:pt x="248" y="140"/>
                  </a:cubicBezTo>
                  <a:cubicBezTo>
                    <a:pt x="235" y="223"/>
                    <a:pt x="262" y="347"/>
                    <a:pt x="276" y="443"/>
                  </a:cubicBezTo>
                  <a:cubicBezTo>
                    <a:pt x="234" y="415"/>
                    <a:pt x="195" y="401"/>
                    <a:pt x="161" y="401"/>
                  </a:cubicBezTo>
                  <a:cubicBezTo>
                    <a:pt x="95" y="401"/>
                    <a:pt x="46" y="453"/>
                    <a:pt x="28" y="553"/>
                  </a:cubicBezTo>
                  <a:cubicBezTo>
                    <a:pt x="0" y="690"/>
                    <a:pt x="0" y="787"/>
                    <a:pt x="0" y="925"/>
                  </a:cubicBezTo>
                  <a:cubicBezTo>
                    <a:pt x="10" y="1019"/>
                    <a:pt x="39" y="1067"/>
                    <a:pt x="91" y="1067"/>
                  </a:cubicBezTo>
                  <a:cubicBezTo>
                    <a:pt x="115" y="1067"/>
                    <a:pt x="145" y="1057"/>
                    <a:pt x="180" y="1035"/>
                  </a:cubicBezTo>
                  <a:cubicBezTo>
                    <a:pt x="203" y="1019"/>
                    <a:pt x="226" y="1000"/>
                    <a:pt x="247" y="1000"/>
                  </a:cubicBezTo>
                  <a:cubicBezTo>
                    <a:pt x="263" y="1000"/>
                    <a:pt x="278" y="1012"/>
                    <a:pt x="290" y="1048"/>
                  </a:cubicBezTo>
                  <a:cubicBezTo>
                    <a:pt x="310" y="1098"/>
                    <a:pt x="351" y="1134"/>
                    <a:pt x="404" y="1134"/>
                  </a:cubicBezTo>
                  <a:cubicBezTo>
                    <a:pt x="424" y="1134"/>
                    <a:pt x="446" y="1129"/>
                    <a:pt x="468" y="1117"/>
                  </a:cubicBezTo>
                  <a:cubicBezTo>
                    <a:pt x="538" y="1090"/>
                    <a:pt x="551" y="1007"/>
                    <a:pt x="565" y="925"/>
                  </a:cubicBezTo>
                  <a:cubicBezTo>
                    <a:pt x="565" y="650"/>
                    <a:pt x="496" y="388"/>
                    <a:pt x="482" y="113"/>
                  </a:cubicBezTo>
                  <a:cubicBezTo>
                    <a:pt x="482" y="51"/>
                    <a:pt x="449" y="0"/>
                    <a:pt x="3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3309075" y="5121825"/>
              <a:ext cx="24425" cy="15900"/>
            </a:xfrm>
            <a:custGeom>
              <a:avLst/>
              <a:gdLst/>
              <a:ahLst/>
              <a:cxnLst/>
              <a:rect l="l" t="t" r="r" b="b"/>
              <a:pathLst>
                <a:path w="977" h="636" extrusionOk="0">
                  <a:moveTo>
                    <a:pt x="784" y="1"/>
                  </a:moveTo>
                  <a:cubicBezTo>
                    <a:pt x="619" y="1"/>
                    <a:pt x="482" y="124"/>
                    <a:pt x="331" y="166"/>
                  </a:cubicBezTo>
                  <a:cubicBezTo>
                    <a:pt x="179" y="193"/>
                    <a:pt x="83" y="303"/>
                    <a:pt x="41" y="454"/>
                  </a:cubicBezTo>
                  <a:cubicBezTo>
                    <a:pt x="1" y="592"/>
                    <a:pt x="28" y="619"/>
                    <a:pt x="151" y="633"/>
                  </a:cubicBezTo>
                  <a:cubicBezTo>
                    <a:pt x="162" y="635"/>
                    <a:pt x="173" y="635"/>
                    <a:pt x="183" y="635"/>
                  </a:cubicBezTo>
                  <a:cubicBezTo>
                    <a:pt x="293" y="635"/>
                    <a:pt x="383" y="576"/>
                    <a:pt x="509" y="551"/>
                  </a:cubicBezTo>
                  <a:cubicBezTo>
                    <a:pt x="647" y="537"/>
                    <a:pt x="784" y="537"/>
                    <a:pt x="784" y="331"/>
                  </a:cubicBezTo>
                  <a:cubicBezTo>
                    <a:pt x="784" y="331"/>
                    <a:pt x="826" y="316"/>
                    <a:pt x="839" y="303"/>
                  </a:cubicBezTo>
                  <a:cubicBezTo>
                    <a:pt x="909" y="276"/>
                    <a:pt x="977" y="221"/>
                    <a:pt x="949" y="138"/>
                  </a:cubicBezTo>
                  <a:cubicBezTo>
                    <a:pt x="922" y="56"/>
                    <a:pt x="867" y="1"/>
                    <a:pt x="7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3216900" y="5133725"/>
              <a:ext cx="23050" cy="17175"/>
            </a:xfrm>
            <a:custGeom>
              <a:avLst/>
              <a:gdLst/>
              <a:ahLst/>
              <a:cxnLst/>
              <a:rect l="l" t="t" r="r" b="b"/>
              <a:pathLst>
                <a:path w="922" h="687" extrusionOk="0">
                  <a:moveTo>
                    <a:pt x="862" y="1"/>
                  </a:moveTo>
                  <a:cubicBezTo>
                    <a:pt x="854" y="1"/>
                    <a:pt x="846" y="2"/>
                    <a:pt x="839" y="6"/>
                  </a:cubicBezTo>
                  <a:cubicBezTo>
                    <a:pt x="633" y="33"/>
                    <a:pt x="454" y="143"/>
                    <a:pt x="261" y="212"/>
                  </a:cubicBezTo>
                  <a:cubicBezTo>
                    <a:pt x="166" y="253"/>
                    <a:pt x="193" y="323"/>
                    <a:pt x="193" y="405"/>
                  </a:cubicBezTo>
                  <a:cubicBezTo>
                    <a:pt x="193" y="433"/>
                    <a:pt x="166" y="433"/>
                    <a:pt x="138" y="446"/>
                  </a:cubicBezTo>
                  <a:cubicBezTo>
                    <a:pt x="83" y="488"/>
                    <a:pt x="1" y="528"/>
                    <a:pt x="41" y="611"/>
                  </a:cubicBezTo>
                  <a:cubicBezTo>
                    <a:pt x="71" y="670"/>
                    <a:pt x="129" y="687"/>
                    <a:pt x="194" y="687"/>
                  </a:cubicBezTo>
                  <a:cubicBezTo>
                    <a:pt x="220" y="687"/>
                    <a:pt x="248" y="684"/>
                    <a:pt x="276" y="680"/>
                  </a:cubicBezTo>
                  <a:cubicBezTo>
                    <a:pt x="289" y="680"/>
                    <a:pt x="316" y="666"/>
                    <a:pt x="344" y="653"/>
                  </a:cubicBezTo>
                  <a:cubicBezTo>
                    <a:pt x="482" y="556"/>
                    <a:pt x="661" y="460"/>
                    <a:pt x="812" y="363"/>
                  </a:cubicBezTo>
                  <a:cubicBezTo>
                    <a:pt x="922" y="295"/>
                    <a:pt x="894" y="185"/>
                    <a:pt x="909" y="61"/>
                  </a:cubicBezTo>
                  <a:cubicBezTo>
                    <a:pt x="919" y="18"/>
                    <a:pt x="889" y="1"/>
                    <a:pt x="8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3250600" y="5184750"/>
              <a:ext cx="9675" cy="37875"/>
            </a:xfrm>
            <a:custGeom>
              <a:avLst/>
              <a:gdLst/>
              <a:ahLst/>
              <a:cxnLst/>
              <a:rect l="l" t="t" r="r" b="b"/>
              <a:pathLst>
                <a:path w="387" h="1515" extrusionOk="0">
                  <a:moveTo>
                    <a:pt x="268" y="1"/>
                  </a:moveTo>
                  <a:cubicBezTo>
                    <a:pt x="256" y="1"/>
                    <a:pt x="244" y="5"/>
                    <a:pt x="234" y="15"/>
                  </a:cubicBezTo>
                  <a:cubicBezTo>
                    <a:pt x="179" y="70"/>
                    <a:pt x="179" y="166"/>
                    <a:pt x="193" y="235"/>
                  </a:cubicBezTo>
                  <a:cubicBezTo>
                    <a:pt x="193" y="303"/>
                    <a:pt x="207" y="386"/>
                    <a:pt x="166" y="441"/>
                  </a:cubicBezTo>
                  <a:cubicBezTo>
                    <a:pt x="56" y="606"/>
                    <a:pt x="42" y="771"/>
                    <a:pt x="69" y="951"/>
                  </a:cubicBezTo>
                  <a:cubicBezTo>
                    <a:pt x="83" y="1061"/>
                    <a:pt x="69" y="1143"/>
                    <a:pt x="42" y="1239"/>
                  </a:cubicBezTo>
                  <a:cubicBezTo>
                    <a:pt x="28" y="1321"/>
                    <a:pt x="1" y="1459"/>
                    <a:pt x="69" y="1501"/>
                  </a:cubicBezTo>
                  <a:cubicBezTo>
                    <a:pt x="81" y="1511"/>
                    <a:pt x="93" y="1515"/>
                    <a:pt x="103" y="1515"/>
                  </a:cubicBezTo>
                  <a:cubicBezTo>
                    <a:pt x="152" y="1515"/>
                    <a:pt x="184" y="1424"/>
                    <a:pt x="207" y="1391"/>
                  </a:cubicBezTo>
                  <a:cubicBezTo>
                    <a:pt x="221" y="1266"/>
                    <a:pt x="207" y="1184"/>
                    <a:pt x="248" y="1061"/>
                  </a:cubicBezTo>
                  <a:cubicBezTo>
                    <a:pt x="289" y="936"/>
                    <a:pt x="386" y="785"/>
                    <a:pt x="248" y="689"/>
                  </a:cubicBezTo>
                  <a:cubicBezTo>
                    <a:pt x="234" y="675"/>
                    <a:pt x="248" y="620"/>
                    <a:pt x="248" y="593"/>
                  </a:cubicBezTo>
                  <a:cubicBezTo>
                    <a:pt x="262" y="496"/>
                    <a:pt x="289" y="345"/>
                    <a:pt x="331" y="263"/>
                  </a:cubicBezTo>
                  <a:cubicBezTo>
                    <a:pt x="359" y="166"/>
                    <a:pt x="372" y="111"/>
                    <a:pt x="331" y="43"/>
                  </a:cubicBezTo>
                  <a:cubicBezTo>
                    <a:pt x="313" y="16"/>
                    <a:pt x="290" y="1"/>
                    <a:pt x="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3249925" y="5102400"/>
              <a:ext cx="17550" cy="16875"/>
            </a:xfrm>
            <a:custGeom>
              <a:avLst/>
              <a:gdLst/>
              <a:ahLst/>
              <a:cxnLst/>
              <a:rect l="l" t="t" r="r" b="b"/>
              <a:pathLst>
                <a:path w="702" h="675" extrusionOk="0">
                  <a:moveTo>
                    <a:pt x="525" y="1"/>
                  </a:moveTo>
                  <a:cubicBezTo>
                    <a:pt x="457" y="1"/>
                    <a:pt x="397" y="57"/>
                    <a:pt x="386" y="103"/>
                  </a:cubicBezTo>
                  <a:cubicBezTo>
                    <a:pt x="344" y="268"/>
                    <a:pt x="234" y="296"/>
                    <a:pt x="124" y="378"/>
                  </a:cubicBezTo>
                  <a:cubicBezTo>
                    <a:pt x="69" y="433"/>
                    <a:pt x="0" y="447"/>
                    <a:pt x="0" y="530"/>
                  </a:cubicBezTo>
                  <a:cubicBezTo>
                    <a:pt x="14" y="612"/>
                    <a:pt x="55" y="626"/>
                    <a:pt x="151" y="668"/>
                  </a:cubicBezTo>
                  <a:cubicBezTo>
                    <a:pt x="168" y="672"/>
                    <a:pt x="190" y="675"/>
                    <a:pt x="216" y="675"/>
                  </a:cubicBezTo>
                  <a:cubicBezTo>
                    <a:pt x="338" y="675"/>
                    <a:pt x="535" y="623"/>
                    <a:pt x="591" y="543"/>
                  </a:cubicBezTo>
                  <a:cubicBezTo>
                    <a:pt x="674" y="447"/>
                    <a:pt x="619" y="310"/>
                    <a:pt x="646" y="240"/>
                  </a:cubicBezTo>
                  <a:cubicBezTo>
                    <a:pt x="701" y="103"/>
                    <a:pt x="646" y="48"/>
                    <a:pt x="564" y="7"/>
                  </a:cubicBezTo>
                  <a:cubicBezTo>
                    <a:pt x="551" y="3"/>
                    <a:pt x="538" y="1"/>
                    <a:pt x="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3201075" y="5241750"/>
              <a:ext cx="14475" cy="18125"/>
            </a:xfrm>
            <a:custGeom>
              <a:avLst/>
              <a:gdLst/>
              <a:ahLst/>
              <a:cxnLst/>
              <a:rect l="l" t="t" r="r" b="b"/>
              <a:pathLst>
                <a:path w="579" h="725" extrusionOk="0">
                  <a:moveTo>
                    <a:pt x="451" y="0"/>
                  </a:moveTo>
                  <a:cubicBezTo>
                    <a:pt x="438" y="0"/>
                    <a:pt x="425" y="2"/>
                    <a:pt x="413" y="5"/>
                  </a:cubicBezTo>
                  <a:cubicBezTo>
                    <a:pt x="262" y="19"/>
                    <a:pt x="96" y="156"/>
                    <a:pt x="69" y="280"/>
                  </a:cubicBezTo>
                  <a:cubicBezTo>
                    <a:pt x="41" y="390"/>
                    <a:pt x="56" y="417"/>
                    <a:pt x="28" y="527"/>
                  </a:cubicBezTo>
                  <a:cubicBezTo>
                    <a:pt x="1" y="624"/>
                    <a:pt x="56" y="692"/>
                    <a:pt x="124" y="720"/>
                  </a:cubicBezTo>
                  <a:cubicBezTo>
                    <a:pt x="134" y="723"/>
                    <a:pt x="144" y="725"/>
                    <a:pt x="153" y="725"/>
                  </a:cubicBezTo>
                  <a:cubicBezTo>
                    <a:pt x="219" y="725"/>
                    <a:pt x="263" y="645"/>
                    <a:pt x="276" y="597"/>
                  </a:cubicBezTo>
                  <a:cubicBezTo>
                    <a:pt x="289" y="459"/>
                    <a:pt x="358" y="404"/>
                    <a:pt x="441" y="335"/>
                  </a:cubicBezTo>
                  <a:cubicBezTo>
                    <a:pt x="523" y="252"/>
                    <a:pt x="579" y="211"/>
                    <a:pt x="579" y="101"/>
                  </a:cubicBezTo>
                  <a:cubicBezTo>
                    <a:pt x="567" y="24"/>
                    <a:pt x="504" y="0"/>
                    <a:pt x="4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3163250" y="5150675"/>
              <a:ext cx="9650" cy="15325"/>
            </a:xfrm>
            <a:custGeom>
              <a:avLst/>
              <a:gdLst/>
              <a:ahLst/>
              <a:cxnLst/>
              <a:rect l="l" t="t" r="r" b="b"/>
              <a:pathLst>
                <a:path w="386" h="613" extrusionOk="0">
                  <a:moveTo>
                    <a:pt x="214" y="0"/>
                  </a:moveTo>
                  <a:cubicBezTo>
                    <a:pt x="207" y="0"/>
                    <a:pt x="200" y="1"/>
                    <a:pt x="193" y="2"/>
                  </a:cubicBezTo>
                  <a:cubicBezTo>
                    <a:pt x="110" y="15"/>
                    <a:pt x="55" y="85"/>
                    <a:pt x="41" y="153"/>
                  </a:cubicBezTo>
                  <a:cubicBezTo>
                    <a:pt x="0" y="360"/>
                    <a:pt x="138" y="428"/>
                    <a:pt x="248" y="580"/>
                  </a:cubicBezTo>
                  <a:cubicBezTo>
                    <a:pt x="261" y="599"/>
                    <a:pt x="292" y="613"/>
                    <a:pt x="322" y="613"/>
                  </a:cubicBezTo>
                  <a:cubicBezTo>
                    <a:pt x="355" y="613"/>
                    <a:pt x="386" y="596"/>
                    <a:pt x="386" y="553"/>
                  </a:cubicBezTo>
                  <a:cubicBezTo>
                    <a:pt x="386" y="415"/>
                    <a:pt x="331" y="277"/>
                    <a:pt x="316" y="126"/>
                  </a:cubicBezTo>
                  <a:cubicBezTo>
                    <a:pt x="316" y="63"/>
                    <a:pt x="282" y="0"/>
                    <a:pt x="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3129550" y="5120575"/>
              <a:ext cx="13425" cy="11000"/>
            </a:xfrm>
            <a:custGeom>
              <a:avLst/>
              <a:gdLst/>
              <a:ahLst/>
              <a:cxnLst/>
              <a:rect l="l" t="t" r="r" b="b"/>
              <a:pathLst>
                <a:path w="537" h="440" extrusionOk="0">
                  <a:moveTo>
                    <a:pt x="340" y="0"/>
                  </a:moveTo>
                  <a:cubicBezTo>
                    <a:pt x="263" y="0"/>
                    <a:pt x="222" y="74"/>
                    <a:pt x="110" y="229"/>
                  </a:cubicBezTo>
                  <a:cubicBezTo>
                    <a:pt x="83" y="271"/>
                    <a:pt x="28" y="339"/>
                    <a:pt x="0" y="381"/>
                  </a:cubicBezTo>
                  <a:cubicBezTo>
                    <a:pt x="38" y="423"/>
                    <a:pt x="74" y="440"/>
                    <a:pt x="109" y="440"/>
                  </a:cubicBezTo>
                  <a:cubicBezTo>
                    <a:pt x="174" y="440"/>
                    <a:pt x="234" y="380"/>
                    <a:pt x="288" y="326"/>
                  </a:cubicBezTo>
                  <a:lnTo>
                    <a:pt x="536" y="78"/>
                  </a:lnTo>
                  <a:cubicBezTo>
                    <a:pt x="443" y="27"/>
                    <a:pt x="385" y="0"/>
                    <a:pt x="3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3163575" y="5154500"/>
              <a:ext cx="13100" cy="16250"/>
            </a:xfrm>
            <a:custGeom>
              <a:avLst/>
              <a:gdLst/>
              <a:ahLst/>
              <a:cxnLst/>
              <a:rect l="l" t="t" r="r" b="b"/>
              <a:pathLst>
                <a:path w="524" h="650" extrusionOk="0">
                  <a:moveTo>
                    <a:pt x="28" y="0"/>
                  </a:moveTo>
                  <a:cubicBezTo>
                    <a:pt x="1" y="248"/>
                    <a:pt x="138" y="413"/>
                    <a:pt x="180" y="647"/>
                  </a:cubicBezTo>
                  <a:cubicBezTo>
                    <a:pt x="207" y="613"/>
                    <a:pt x="225" y="602"/>
                    <a:pt x="245" y="602"/>
                  </a:cubicBezTo>
                  <a:cubicBezTo>
                    <a:pt x="266" y="602"/>
                    <a:pt x="289" y="613"/>
                    <a:pt x="331" y="620"/>
                  </a:cubicBezTo>
                  <a:cubicBezTo>
                    <a:pt x="377" y="620"/>
                    <a:pt x="410" y="650"/>
                    <a:pt x="452" y="650"/>
                  </a:cubicBezTo>
                  <a:cubicBezTo>
                    <a:pt x="473" y="650"/>
                    <a:pt x="496" y="642"/>
                    <a:pt x="523" y="620"/>
                  </a:cubicBezTo>
                  <a:cubicBezTo>
                    <a:pt x="428" y="578"/>
                    <a:pt x="441" y="468"/>
                    <a:pt x="373" y="400"/>
                  </a:cubicBezTo>
                  <a:cubicBezTo>
                    <a:pt x="357" y="422"/>
                    <a:pt x="338" y="432"/>
                    <a:pt x="319" y="432"/>
                  </a:cubicBezTo>
                  <a:cubicBezTo>
                    <a:pt x="303" y="432"/>
                    <a:pt x="288" y="425"/>
                    <a:pt x="276" y="413"/>
                  </a:cubicBezTo>
                  <a:cubicBezTo>
                    <a:pt x="152" y="275"/>
                    <a:pt x="42" y="193"/>
                    <a:pt x="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3220350" y="5021300"/>
              <a:ext cx="16900" cy="20325"/>
            </a:xfrm>
            <a:custGeom>
              <a:avLst/>
              <a:gdLst/>
              <a:ahLst/>
              <a:cxnLst/>
              <a:rect l="l" t="t" r="r" b="b"/>
              <a:pathLst>
                <a:path w="676" h="813" extrusionOk="0">
                  <a:moveTo>
                    <a:pt x="451" y="0"/>
                  </a:moveTo>
                  <a:cubicBezTo>
                    <a:pt x="439" y="0"/>
                    <a:pt x="427" y="2"/>
                    <a:pt x="413" y="4"/>
                  </a:cubicBezTo>
                  <a:cubicBezTo>
                    <a:pt x="248" y="32"/>
                    <a:pt x="0" y="417"/>
                    <a:pt x="41" y="568"/>
                  </a:cubicBezTo>
                  <a:cubicBezTo>
                    <a:pt x="83" y="692"/>
                    <a:pt x="220" y="760"/>
                    <a:pt x="344" y="802"/>
                  </a:cubicBezTo>
                  <a:cubicBezTo>
                    <a:pt x="364" y="809"/>
                    <a:pt x="389" y="812"/>
                    <a:pt x="413" y="812"/>
                  </a:cubicBezTo>
                  <a:cubicBezTo>
                    <a:pt x="437" y="812"/>
                    <a:pt x="461" y="809"/>
                    <a:pt x="481" y="802"/>
                  </a:cubicBezTo>
                  <a:cubicBezTo>
                    <a:pt x="536" y="775"/>
                    <a:pt x="550" y="692"/>
                    <a:pt x="550" y="623"/>
                  </a:cubicBezTo>
                  <a:cubicBezTo>
                    <a:pt x="563" y="480"/>
                    <a:pt x="676"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3187325" y="5101150"/>
              <a:ext cx="161000" cy="154950"/>
            </a:xfrm>
            <a:custGeom>
              <a:avLst/>
              <a:gdLst/>
              <a:ahLst/>
              <a:cxnLst/>
              <a:rect l="l" t="t" r="r" b="b"/>
              <a:pathLst>
                <a:path w="6440" h="6198" extrusionOk="0">
                  <a:moveTo>
                    <a:pt x="2756" y="1"/>
                  </a:moveTo>
                  <a:cubicBezTo>
                    <a:pt x="2410" y="1"/>
                    <a:pt x="2070" y="75"/>
                    <a:pt x="1761" y="263"/>
                  </a:cubicBezTo>
                  <a:cubicBezTo>
                    <a:pt x="1541" y="401"/>
                    <a:pt x="1362" y="566"/>
                    <a:pt x="1211" y="758"/>
                  </a:cubicBezTo>
                  <a:cubicBezTo>
                    <a:pt x="1073" y="813"/>
                    <a:pt x="949" y="910"/>
                    <a:pt x="839" y="1033"/>
                  </a:cubicBezTo>
                  <a:cubicBezTo>
                    <a:pt x="798" y="1033"/>
                    <a:pt x="771" y="1033"/>
                    <a:pt x="729" y="1048"/>
                  </a:cubicBezTo>
                  <a:cubicBezTo>
                    <a:pt x="96" y="1433"/>
                    <a:pt x="0" y="2217"/>
                    <a:pt x="83" y="2904"/>
                  </a:cubicBezTo>
                  <a:cubicBezTo>
                    <a:pt x="165" y="3647"/>
                    <a:pt x="289" y="4500"/>
                    <a:pt x="757" y="5120"/>
                  </a:cubicBezTo>
                  <a:cubicBezTo>
                    <a:pt x="894" y="5313"/>
                    <a:pt x="1059" y="5463"/>
                    <a:pt x="1224" y="5601"/>
                  </a:cubicBezTo>
                  <a:cubicBezTo>
                    <a:pt x="1362" y="5739"/>
                    <a:pt x="1527" y="5863"/>
                    <a:pt x="1747" y="5931"/>
                  </a:cubicBezTo>
                  <a:cubicBezTo>
                    <a:pt x="1761" y="5931"/>
                    <a:pt x="1775" y="5931"/>
                    <a:pt x="1789" y="5946"/>
                  </a:cubicBezTo>
                  <a:cubicBezTo>
                    <a:pt x="2169" y="6114"/>
                    <a:pt x="2587" y="6197"/>
                    <a:pt x="3009" y="6197"/>
                  </a:cubicBezTo>
                  <a:cubicBezTo>
                    <a:pt x="3517" y="6197"/>
                    <a:pt x="4033" y="6076"/>
                    <a:pt x="4499" y="5835"/>
                  </a:cubicBezTo>
                  <a:cubicBezTo>
                    <a:pt x="4568" y="5808"/>
                    <a:pt x="4595" y="5739"/>
                    <a:pt x="4595" y="5670"/>
                  </a:cubicBezTo>
                  <a:cubicBezTo>
                    <a:pt x="5091" y="5450"/>
                    <a:pt x="5489" y="5023"/>
                    <a:pt x="5764" y="4528"/>
                  </a:cubicBezTo>
                  <a:cubicBezTo>
                    <a:pt x="6177" y="3744"/>
                    <a:pt x="6439" y="2781"/>
                    <a:pt x="6040" y="1941"/>
                  </a:cubicBezTo>
                  <a:cubicBezTo>
                    <a:pt x="5819" y="1474"/>
                    <a:pt x="5448" y="1103"/>
                    <a:pt x="5021" y="800"/>
                  </a:cubicBezTo>
                  <a:cubicBezTo>
                    <a:pt x="5091" y="703"/>
                    <a:pt x="5008" y="511"/>
                    <a:pt x="4816" y="511"/>
                  </a:cubicBezTo>
                  <a:cubicBezTo>
                    <a:pt x="4746" y="511"/>
                    <a:pt x="4706" y="552"/>
                    <a:pt x="4678" y="580"/>
                  </a:cubicBezTo>
                  <a:lnTo>
                    <a:pt x="4265" y="373"/>
                  </a:lnTo>
                  <a:cubicBezTo>
                    <a:pt x="3804" y="167"/>
                    <a:pt x="3273" y="1"/>
                    <a:pt x="27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3237550" y="5150575"/>
              <a:ext cx="58125" cy="56175"/>
            </a:xfrm>
            <a:custGeom>
              <a:avLst/>
              <a:gdLst/>
              <a:ahLst/>
              <a:cxnLst/>
              <a:rect l="l" t="t" r="r" b="b"/>
              <a:pathLst>
                <a:path w="2325" h="2247" extrusionOk="0">
                  <a:moveTo>
                    <a:pt x="1005" y="0"/>
                  </a:moveTo>
                  <a:cubicBezTo>
                    <a:pt x="877" y="0"/>
                    <a:pt x="750" y="29"/>
                    <a:pt x="633" y="102"/>
                  </a:cubicBezTo>
                  <a:cubicBezTo>
                    <a:pt x="550" y="144"/>
                    <a:pt x="495" y="212"/>
                    <a:pt x="440" y="281"/>
                  </a:cubicBezTo>
                  <a:cubicBezTo>
                    <a:pt x="385" y="295"/>
                    <a:pt x="343" y="322"/>
                    <a:pt x="303" y="377"/>
                  </a:cubicBezTo>
                  <a:lnTo>
                    <a:pt x="261" y="377"/>
                  </a:lnTo>
                  <a:cubicBezTo>
                    <a:pt x="28" y="515"/>
                    <a:pt x="0" y="804"/>
                    <a:pt x="28" y="1052"/>
                  </a:cubicBezTo>
                  <a:cubicBezTo>
                    <a:pt x="55" y="1327"/>
                    <a:pt x="110" y="1630"/>
                    <a:pt x="275" y="1850"/>
                  </a:cubicBezTo>
                  <a:cubicBezTo>
                    <a:pt x="330" y="1918"/>
                    <a:pt x="385" y="1973"/>
                    <a:pt x="440" y="2028"/>
                  </a:cubicBezTo>
                  <a:cubicBezTo>
                    <a:pt x="495" y="2083"/>
                    <a:pt x="550" y="2125"/>
                    <a:pt x="633" y="2152"/>
                  </a:cubicBezTo>
                  <a:lnTo>
                    <a:pt x="646" y="2152"/>
                  </a:lnTo>
                  <a:cubicBezTo>
                    <a:pt x="783" y="2215"/>
                    <a:pt x="935" y="2246"/>
                    <a:pt x="1088" y="2246"/>
                  </a:cubicBezTo>
                  <a:cubicBezTo>
                    <a:pt x="1272" y="2246"/>
                    <a:pt x="1458" y="2201"/>
                    <a:pt x="1623" y="2111"/>
                  </a:cubicBezTo>
                  <a:cubicBezTo>
                    <a:pt x="1651" y="2097"/>
                    <a:pt x="1664" y="2083"/>
                    <a:pt x="1664" y="2056"/>
                  </a:cubicBezTo>
                  <a:cubicBezTo>
                    <a:pt x="1844" y="1973"/>
                    <a:pt x="1981" y="1822"/>
                    <a:pt x="2077" y="1643"/>
                  </a:cubicBezTo>
                  <a:cubicBezTo>
                    <a:pt x="2229" y="1355"/>
                    <a:pt x="2325" y="1010"/>
                    <a:pt x="2187" y="707"/>
                  </a:cubicBezTo>
                  <a:cubicBezTo>
                    <a:pt x="2104" y="529"/>
                    <a:pt x="1967" y="405"/>
                    <a:pt x="1816" y="295"/>
                  </a:cubicBezTo>
                  <a:cubicBezTo>
                    <a:pt x="1844" y="254"/>
                    <a:pt x="1802" y="185"/>
                    <a:pt x="1747" y="185"/>
                  </a:cubicBezTo>
                  <a:cubicBezTo>
                    <a:pt x="1719" y="185"/>
                    <a:pt x="1692" y="199"/>
                    <a:pt x="1692" y="212"/>
                  </a:cubicBezTo>
                  <a:cubicBezTo>
                    <a:pt x="1637" y="185"/>
                    <a:pt x="1596" y="157"/>
                    <a:pt x="1541" y="144"/>
                  </a:cubicBezTo>
                  <a:cubicBezTo>
                    <a:pt x="1378" y="62"/>
                    <a:pt x="1190" y="0"/>
                    <a:pt x="10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2982325" y="5121675"/>
              <a:ext cx="66400" cy="73400"/>
            </a:xfrm>
            <a:custGeom>
              <a:avLst/>
              <a:gdLst/>
              <a:ahLst/>
              <a:cxnLst/>
              <a:rect l="l" t="t" r="r" b="b"/>
              <a:pathLst>
                <a:path w="2656" h="2936" extrusionOk="0">
                  <a:moveTo>
                    <a:pt x="195" y="1"/>
                  </a:moveTo>
                  <a:cubicBezTo>
                    <a:pt x="151" y="1"/>
                    <a:pt x="107" y="19"/>
                    <a:pt x="69" y="62"/>
                  </a:cubicBezTo>
                  <a:cubicBezTo>
                    <a:pt x="1" y="157"/>
                    <a:pt x="14" y="337"/>
                    <a:pt x="124" y="419"/>
                  </a:cubicBezTo>
                  <a:cubicBezTo>
                    <a:pt x="221" y="488"/>
                    <a:pt x="303" y="584"/>
                    <a:pt x="399" y="680"/>
                  </a:cubicBezTo>
                  <a:cubicBezTo>
                    <a:pt x="496" y="777"/>
                    <a:pt x="592" y="873"/>
                    <a:pt x="689" y="983"/>
                  </a:cubicBezTo>
                  <a:cubicBezTo>
                    <a:pt x="881" y="1175"/>
                    <a:pt x="1060" y="1382"/>
                    <a:pt x="1239" y="1588"/>
                  </a:cubicBezTo>
                  <a:cubicBezTo>
                    <a:pt x="1610" y="2001"/>
                    <a:pt x="1954" y="2428"/>
                    <a:pt x="2285" y="2868"/>
                  </a:cubicBezTo>
                  <a:cubicBezTo>
                    <a:pt x="2317" y="2914"/>
                    <a:pt x="2370" y="2935"/>
                    <a:pt x="2423" y="2935"/>
                  </a:cubicBezTo>
                  <a:cubicBezTo>
                    <a:pt x="2480" y="2935"/>
                    <a:pt x="2537" y="2911"/>
                    <a:pt x="2573" y="2868"/>
                  </a:cubicBezTo>
                  <a:cubicBezTo>
                    <a:pt x="2655" y="2771"/>
                    <a:pt x="2642" y="2621"/>
                    <a:pt x="2560" y="2524"/>
                  </a:cubicBezTo>
                  <a:cubicBezTo>
                    <a:pt x="2215" y="2083"/>
                    <a:pt x="1857" y="1658"/>
                    <a:pt x="1487" y="1245"/>
                  </a:cubicBezTo>
                  <a:cubicBezTo>
                    <a:pt x="1307" y="1052"/>
                    <a:pt x="1142" y="873"/>
                    <a:pt x="964" y="680"/>
                  </a:cubicBezTo>
                  <a:cubicBezTo>
                    <a:pt x="771" y="488"/>
                    <a:pt x="564" y="309"/>
                    <a:pt x="386" y="102"/>
                  </a:cubicBezTo>
                  <a:cubicBezTo>
                    <a:pt x="336" y="44"/>
                    <a:pt x="265"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3057000" y="5045050"/>
              <a:ext cx="55375" cy="91600"/>
            </a:xfrm>
            <a:custGeom>
              <a:avLst/>
              <a:gdLst/>
              <a:ahLst/>
              <a:cxnLst/>
              <a:rect l="l" t="t" r="r" b="b"/>
              <a:pathLst>
                <a:path w="2215" h="3664" extrusionOk="0">
                  <a:moveTo>
                    <a:pt x="257" y="1"/>
                  </a:moveTo>
                  <a:cubicBezTo>
                    <a:pt x="126" y="1"/>
                    <a:pt x="0" y="148"/>
                    <a:pt x="81" y="320"/>
                  </a:cubicBezTo>
                  <a:cubicBezTo>
                    <a:pt x="206" y="581"/>
                    <a:pt x="316" y="843"/>
                    <a:pt x="439" y="1104"/>
                  </a:cubicBezTo>
                  <a:cubicBezTo>
                    <a:pt x="576" y="1393"/>
                    <a:pt x="728" y="1668"/>
                    <a:pt x="879" y="1943"/>
                  </a:cubicBezTo>
                  <a:cubicBezTo>
                    <a:pt x="1169" y="2479"/>
                    <a:pt x="1484" y="3017"/>
                    <a:pt x="1815" y="3539"/>
                  </a:cubicBezTo>
                  <a:cubicBezTo>
                    <a:pt x="1854" y="3608"/>
                    <a:pt x="1922" y="3663"/>
                    <a:pt x="1998" y="3663"/>
                  </a:cubicBezTo>
                  <a:cubicBezTo>
                    <a:pt x="2028" y="3663"/>
                    <a:pt x="2059" y="3655"/>
                    <a:pt x="2090" y="3635"/>
                  </a:cubicBezTo>
                  <a:cubicBezTo>
                    <a:pt x="2200" y="3580"/>
                    <a:pt x="2214" y="3415"/>
                    <a:pt x="2159" y="3319"/>
                  </a:cubicBezTo>
                  <a:cubicBezTo>
                    <a:pt x="1829" y="2810"/>
                    <a:pt x="1539" y="2274"/>
                    <a:pt x="1251" y="1737"/>
                  </a:cubicBezTo>
                  <a:cubicBezTo>
                    <a:pt x="1114" y="1489"/>
                    <a:pt x="989" y="1241"/>
                    <a:pt x="866" y="994"/>
                  </a:cubicBezTo>
                  <a:cubicBezTo>
                    <a:pt x="728" y="705"/>
                    <a:pt x="576" y="416"/>
                    <a:pt x="439" y="141"/>
                  </a:cubicBezTo>
                  <a:cubicBezTo>
                    <a:pt x="396" y="41"/>
                    <a:pt x="32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3146050" y="4990450"/>
              <a:ext cx="45800" cy="100400"/>
            </a:xfrm>
            <a:custGeom>
              <a:avLst/>
              <a:gdLst/>
              <a:ahLst/>
              <a:cxnLst/>
              <a:rect l="l" t="t" r="r" b="b"/>
              <a:pathLst>
                <a:path w="1832" h="4016" extrusionOk="0">
                  <a:moveTo>
                    <a:pt x="206" y="0"/>
                  </a:moveTo>
                  <a:cubicBezTo>
                    <a:pt x="83" y="0"/>
                    <a:pt x="55" y="110"/>
                    <a:pt x="28" y="220"/>
                  </a:cubicBezTo>
                  <a:cubicBezTo>
                    <a:pt x="0" y="303"/>
                    <a:pt x="41" y="413"/>
                    <a:pt x="55" y="509"/>
                  </a:cubicBezTo>
                  <a:cubicBezTo>
                    <a:pt x="83" y="619"/>
                    <a:pt x="110" y="729"/>
                    <a:pt x="151" y="839"/>
                  </a:cubicBezTo>
                  <a:cubicBezTo>
                    <a:pt x="206" y="1004"/>
                    <a:pt x="261" y="1156"/>
                    <a:pt x="331" y="1321"/>
                  </a:cubicBezTo>
                  <a:cubicBezTo>
                    <a:pt x="468" y="1624"/>
                    <a:pt x="619" y="1926"/>
                    <a:pt x="771" y="2215"/>
                  </a:cubicBezTo>
                  <a:cubicBezTo>
                    <a:pt x="936" y="2545"/>
                    <a:pt x="1101" y="2889"/>
                    <a:pt x="1224" y="3233"/>
                  </a:cubicBezTo>
                  <a:cubicBezTo>
                    <a:pt x="1252" y="3302"/>
                    <a:pt x="1266" y="3370"/>
                    <a:pt x="1294" y="3440"/>
                  </a:cubicBezTo>
                  <a:cubicBezTo>
                    <a:pt x="1349" y="3590"/>
                    <a:pt x="1349" y="3755"/>
                    <a:pt x="1417" y="3893"/>
                  </a:cubicBezTo>
                  <a:cubicBezTo>
                    <a:pt x="1465" y="3977"/>
                    <a:pt x="1540" y="4015"/>
                    <a:pt x="1612" y="4015"/>
                  </a:cubicBezTo>
                  <a:cubicBezTo>
                    <a:pt x="1727" y="4015"/>
                    <a:pt x="1831" y="3917"/>
                    <a:pt x="1789" y="3755"/>
                  </a:cubicBezTo>
                  <a:cubicBezTo>
                    <a:pt x="1720" y="3453"/>
                    <a:pt x="1651" y="3164"/>
                    <a:pt x="1541" y="2862"/>
                  </a:cubicBezTo>
                  <a:cubicBezTo>
                    <a:pt x="1417" y="2572"/>
                    <a:pt x="1279" y="2284"/>
                    <a:pt x="1129" y="1994"/>
                  </a:cubicBezTo>
                  <a:cubicBezTo>
                    <a:pt x="1004" y="1734"/>
                    <a:pt x="881" y="1472"/>
                    <a:pt x="757" y="1196"/>
                  </a:cubicBezTo>
                  <a:cubicBezTo>
                    <a:pt x="619" y="881"/>
                    <a:pt x="523" y="536"/>
                    <a:pt x="426" y="193"/>
                  </a:cubicBezTo>
                  <a:cubicBezTo>
                    <a:pt x="399" y="96"/>
                    <a:pt x="316"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3290825" y="4972400"/>
              <a:ext cx="12425" cy="70700"/>
            </a:xfrm>
            <a:custGeom>
              <a:avLst/>
              <a:gdLst/>
              <a:ahLst/>
              <a:cxnLst/>
              <a:rect l="l" t="t" r="r" b="b"/>
              <a:pathLst>
                <a:path w="497" h="2828" extrusionOk="0">
                  <a:moveTo>
                    <a:pt x="231" y="0"/>
                  </a:moveTo>
                  <a:cubicBezTo>
                    <a:pt x="171" y="0"/>
                    <a:pt x="115" y="30"/>
                    <a:pt x="83" y="102"/>
                  </a:cubicBezTo>
                  <a:cubicBezTo>
                    <a:pt x="1" y="295"/>
                    <a:pt x="43" y="529"/>
                    <a:pt x="28" y="735"/>
                  </a:cubicBezTo>
                  <a:lnTo>
                    <a:pt x="28" y="1368"/>
                  </a:lnTo>
                  <a:cubicBezTo>
                    <a:pt x="15" y="1768"/>
                    <a:pt x="15" y="2180"/>
                    <a:pt x="1" y="2593"/>
                  </a:cubicBezTo>
                  <a:cubicBezTo>
                    <a:pt x="1" y="2738"/>
                    <a:pt x="136" y="2827"/>
                    <a:pt x="256" y="2827"/>
                  </a:cubicBezTo>
                  <a:cubicBezTo>
                    <a:pt x="353" y="2827"/>
                    <a:pt x="441" y="2769"/>
                    <a:pt x="441" y="2634"/>
                  </a:cubicBezTo>
                  <a:cubicBezTo>
                    <a:pt x="455" y="2221"/>
                    <a:pt x="455" y="1823"/>
                    <a:pt x="469" y="1423"/>
                  </a:cubicBezTo>
                  <a:lnTo>
                    <a:pt x="469" y="818"/>
                  </a:lnTo>
                  <a:cubicBezTo>
                    <a:pt x="483" y="612"/>
                    <a:pt x="496" y="392"/>
                    <a:pt x="455" y="185"/>
                  </a:cubicBezTo>
                  <a:cubicBezTo>
                    <a:pt x="438" y="82"/>
                    <a:pt x="330" y="0"/>
                    <a:pt x="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3380300" y="5020525"/>
              <a:ext cx="66650" cy="79025"/>
            </a:xfrm>
            <a:custGeom>
              <a:avLst/>
              <a:gdLst/>
              <a:ahLst/>
              <a:cxnLst/>
              <a:rect l="l" t="t" r="r" b="b"/>
              <a:pathLst>
                <a:path w="2666" h="3161" extrusionOk="0">
                  <a:moveTo>
                    <a:pt x="2415" y="0"/>
                  </a:moveTo>
                  <a:cubicBezTo>
                    <a:pt x="2382" y="0"/>
                    <a:pt x="2347" y="11"/>
                    <a:pt x="2310" y="35"/>
                  </a:cubicBezTo>
                  <a:cubicBezTo>
                    <a:pt x="2063" y="200"/>
                    <a:pt x="1843" y="461"/>
                    <a:pt x="1637" y="681"/>
                  </a:cubicBezTo>
                  <a:cubicBezTo>
                    <a:pt x="1430" y="916"/>
                    <a:pt x="1237" y="1149"/>
                    <a:pt x="1045" y="1384"/>
                  </a:cubicBezTo>
                  <a:cubicBezTo>
                    <a:pt x="687" y="1824"/>
                    <a:pt x="357" y="2277"/>
                    <a:pt x="82" y="2773"/>
                  </a:cubicBezTo>
                  <a:cubicBezTo>
                    <a:pt x="1" y="2944"/>
                    <a:pt x="127" y="3160"/>
                    <a:pt x="271" y="3160"/>
                  </a:cubicBezTo>
                  <a:cubicBezTo>
                    <a:pt x="323" y="3160"/>
                    <a:pt x="378" y="3132"/>
                    <a:pt x="426" y="3062"/>
                  </a:cubicBezTo>
                  <a:cubicBezTo>
                    <a:pt x="742" y="2594"/>
                    <a:pt x="1059" y="2140"/>
                    <a:pt x="1402" y="1699"/>
                  </a:cubicBezTo>
                  <a:cubicBezTo>
                    <a:pt x="1582" y="1479"/>
                    <a:pt x="1760" y="1259"/>
                    <a:pt x="1939" y="1053"/>
                  </a:cubicBezTo>
                  <a:cubicBezTo>
                    <a:pt x="2035" y="971"/>
                    <a:pt x="2118" y="874"/>
                    <a:pt x="2200" y="778"/>
                  </a:cubicBezTo>
                  <a:cubicBezTo>
                    <a:pt x="2338" y="654"/>
                    <a:pt x="2490" y="516"/>
                    <a:pt x="2585" y="365"/>
                  </a:cubicBezTo>
                  <a:cubicBezTo>
                    <a:pt x="2665" y="230"/>
                    <a:pt x="256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3470725" y="5112450"/>
              <a:ext cx="64325" cy="40625"/>
            </a:xfrm>
            <a:custGeom>
              <a:avLst/>
              <a:gdLst/>
              <a:ahLst/>
              <a:cxnLst/>
              <a:rect l="l" t="t" r="r" b="b"/>
              <a:pathLst>
                <a:path w="2573" h="1625" extrusionOk="0">
                  <a:moveTo>
                    <a:pt x="2326" y="0"/>
                  </a:moveTo>
                  <a:cubicBezTo>
                    <a:pt x="2261" y="0"/>
                    <a:pt x="2206" y="25"/>
                    <a:pt x="2160" y="59"/>
                  </a:cubicBezTo>
                  <a:cubicBezTo>
                    <a:pt x="2133" y="73"/>
                    <a:pt x="2105" y="86"/>
                    <a:pt x="2078" y="114"/>
                  </a:cubicBezTo>
                  <a:cubicBezTo>
                    <a:pt x="2037" y="141"/>
                    <a:pt x="1982" y="169"/>
                    <a:pt x="1927" y="196"/>
                  </a:cubicBezTo>
                  <a:cubicBezTo>
                    <a:pt x="1844" y="251"/>
                    <a:pt x="1762" y="293"/>
                    <a:pt x="1679" y="348"/>
                  </a:cubicBezTo>
                  <a:cubicBezTo>
                    <a:pt x="1514" y="444"/>
                    <a:pt x="1349" y="554"/>
                    <a:pt x="1170" y="651"/>
                  </a:cubicBezTo>
                  <a:cubicBezTo>
                    <a:pt x="826" y="843"/>
                    <a:pt x="469" y="1036"/>
                    <a:pt x="111" y="1214"/>
                  </a:cubicBezTo>
                  <a:cubicBezTo>
                    <a:pt x="1" y="1269"/>
                    <a:pt x="14" y="1434"/>
                    <a:pt x="83" y="1517"/>
                  </a:cubicBezTo>
                  <a:cubicBezTo>
                    <a:pt x="131" y="1584"/>
                    <a:pt x="211" y="1624"/>
                    <a:pt x="293" y="1624"/>
                  </a:cubicBezTo>
                  <a:cubicBezTo>
                    <a:pt x="329" y="1624"/>
                    <a:pt x="365" y="1616"/>
                    <a:pt x="399" y="1599"/>
                  </a:cubicBezTo>
                  <a:cubicBezTo>
                    <a:pt x="744" y="1421"/>
                    <a:pt x="1087" y="1229"/>
                    <a:pt x="1432" y="1036"/>
                  </a:cubicBezTo>
                  <a:cubicBezTo>
                    <a:pt x="1789" y="843"/>
                    <a:pt x="2133" y="623"/>
                    <a:pt x="2490" y="416"/>
                  </a:cubicBezTo>
                  <a:cubicBezTo>
                    <a:pt x="2560" y="376"/>
                    <a:pt x="2573" y="266"/>
                    <a:pt x="2545" y="196"/>
                  </a:cubicBezTo>
                  <a:cubicBezTo>
                    <a:pt x="2532" y="155"/>
                    <a:pt x="2518" y="114"/>
                    <a:pt x="2490" y="86"/>
                  </a:cubicBezTo>
                  <a:cubicBezTo>
                    <a:pt x="2465" y="61"/>
                    <a:pt x="2406" y="2"/>
                    <a:pt x="2375" y="2"/>
                  </a:cubicBezTo>
                  <a:cubicBezTo>
                    <a:pt x="2372" y="2"/>
                    <a:pt x="2370" y="2"/>
                    <a:pt x="2367" y="4"/>
                  </a:cubicBezTo>
                  <a:cubicBezTo>
                    <a:pt x="2353" y="1"/>
                    <a:pt x="2339" y="0"/>
                    <a:pt x="2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8" name="Google Shape;4478;p56"/>
          <p:cNvGrpSpPr/>
          <p:nvPr/>
        </p:nvGrpSpPr>
        <p:grpSpPr>
          <a:xfrm>
            <a:off x="7701453" y="2578207"/>
            <a:ext cx="634382" cy="882747"/>
            <a:chOff x="6834850" y="3060700"/>
            <a:chExt cx="380325" cy="529225"/>
          </a:xfrm>
        </p:grpSpPr>
        <p:sp>
          <p:nvSpPr>
            <p:cNvPr id="4479" name="Google Shape;4479;p56"/>
            <p:cNvSpPr/>
            <p:nvPr/>
          </p:nvSpPr>
          <p:spPr>
            <a:xfrm>
              <a:off x="6834850" y="3281850"/>
              <a:ext cx="221200" cy="308075"/>
            </a:xfrm>
            <a:custGeom>
              <a:avLst/>
              <a:gdLst/>
              <a:ahLst/>
              <a:cxnLst/>
              <a:rect l="l" t="t" r="r" b="b"/>
              <a:pathLst>
                <a:path w="8848" h="12323" extrusionOk="0">
                  <a:moveTo>
                    <a:pt x="2023" y="0"/>
                  </a:moveTo>
                  <a:cubicBezTo>
                    <a:pt x="1486" y="0"/>
                    <a:pt x="1056" y="317"/>
                    <a:pt x="840" y="1123"/>
                  </a:cubicBezTo>
                  <a:cubicBezTo>
                    <a:pt x="1" y="4260"/>
                    <a:pt x="4266" y="6048"/>
                    <a:pt x="5876" y="7630"/>
                  </a:cubicBezTo>
                  <a:cubicBezTo>
                    <a:pt x="7485" y="9198"/>
                    <a:pt x="7857" y="12322"/>
                    <a:pt x="7857" y="12322"/>
                  </a:cubicBezTo>
                  <a:cubicBezTo>
                    <a:pt x="8847" y="10437"/>
                    <a:pt x="7664" y="5209"/>
                    <a:pt x="6714" y="3737"/>
                  </a:cubicBezTo>
                  <a:cubicBezTo>
                    <a:pt x="6010" y="2643"/>
                    <a:pt x="3573" y="0"/>
                    <a:pt x="20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7019200" y="3308725"/>
              <a:ext cx="195975" cy="273275"/>
            </a:xfrm>
            <a:custGeom>
              <a:avLst/>
              <a:gdLst/>
              <a:ahLst/>
              <a:cxnLst/>
              <a:rect l="l" t="t" r="r" b="b"/>
              <a:pathLst>
                <a:path w="7839" h="10931" extrusionOk="0">
                  <a:moveTo>
                    <a:pt x="6079" y="1"/>
                  </a:moveTo>
                  <a:cubicBezTo>
                    <a:pt x="5311" y="1"/>
                    <a:pt x="4275" y="506"/>
                    <a:pt x="3083" y="1795"/>
                  </a:cubicBezTo>
                  <a:cubicBezTo>
                    <a:pt x="1" y="5124"/>
                    <a:pt x="441" y="10930"/>
                    <a:pt x="441" y="10930"/>
                  </a:cubicBezTo>
                  <a:cubicBezTo>
                    <a:pt x="1184" y="8701"/>
                    <a:pt x="6316" y="5028"/>
                    <a:pt x="7265" y="2703"/>
                  </a:cubicBezTo>
                  <a:cubicBezTo>
                    <a:pt x="7838" y="1269"/>
                    <a:pt x="7295" y="1"/>
                    <a:pt x="6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6991375" y="3152525"/>
              <a:ext cx="212900" cy="339350"/>
            </a:xfrm>
            <a:custGeom>
              <a:avLst/>
              <a:gdLst/>
              <a:ahLst/>
              <a:cxnLst/>
              <a:rect l="l" t="t" r="r" b="b"/>
              <a:pathLst>
                <a:path w="8516" h="13574" extrusionOk="0">
                  <a:moveTo>
                    <a:pt x="6503" y="1"/>
                  </a:moveTo>
                  <a:cubicBezTo>
                    <a:pt x="5432" y="1"/>
                    <a:pt x="3961" y="1137"/>
                    <a:pt x="2504" y="4012"/>
                  </a:cubicBezTo>
                  <a:cubicBezTo>
                    <a:pt x="0" y="8951"/>
                    <a:pt x="1761" y="13573"/>
                    <a:pt x="1761" y="13573"/>
                  </a:cubicBezTo>
                  <a:cubicBezTo>
                    <a:pt x="2476" y="8690"/>
                    <a:pt x="5379" y="6419"/>
                    <a:pt x="5379" y="6419"/>
                  </a:cubicBezTo>
                  <a:cubicBezTo>
                    <a:pt x="5379" y="6419"/>
                    <a:pt x="8516" y="3820"/>
                    <a:pt x="8035" y="1536"/>
                  </a:cubicBezTo>
                  <a:cubicBezTo>
                    <a:pt x="7833" y="587"/>
                    <a:pt x="7271" y="1"/>
                    <a:pt x="65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6862600" y="3060700"/>
              <a:ext cx="161125" cy="382000"/>
            </a:xfrm>
            <a:custGeom>
              <a:avLst/>
              <a:gdLst/>
              <a:ahLst/>
              <a:cxnLst/>
              <a:rect l="l" t="t" r="r" b="b"/>
              <a:pathLst>
                <a:path w="6445" h="15280" extrusionOk="0">
                  <a:moveTo>
                    <a:pt x="2868" y="1"/>
                  </a:moveTo>
                  <a:cubicBezTo>
                    <a:pt x="976" y="1"/>
                    <a:pt x="0" y="4036"/>
                    <a:pt x="1271" y="6433"/>
                  </a:cubicBezTo>
                  <a:cubicBezTo>
                    <a:pt x="2730" y="9157"/>
                    <a:pt x="6197" y="11372"/>
                    <a:pt x="6444" y="15280"/>
                  </a:cubicBezTo>
                  <a:cubicBezTo>
                    <a:pt x="6444" y="15280"/>
                    <a:pt x="6430" y="12225"/>
                    <a:pt x="6100" y="10147"/>
                  </a:cubicBezTo>
                  <a:cubicBezTo>
                    <a:pt x="5770" y="8056"/>
                    <a:pt x="6100" y="1618"/>
                    <a:pt x="3693" y="242"/>
                  </a:cubicBezTo>
                  <a:cubicBezTo>
                    <a:pt x="3403" y="76"/>
                    <a:pt x="3127" y="1"/>
                    <a:pt x="2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7020950" y="3071875"/>
              <a:ext cx="63675" cy="142100"/>
            </a:xfrm>
            <a:custGeom>
              <a:avLst/>
              <a:gdLst/>
              <a:ahLst/>
              <a:cxnLst/>
              <a:rect l="l" t="t" r="r" b="b"/>
              <a:pathLst>
                <a:path w="2547" h="5684" extrusionOk="0">
                  <a:moveTo>
                    <a:pt x="1410" y="1"/>
                  </a:moveTo>
                  <a:cubicBezTo>
                    <a:pt x="1373" y="1"/>
                    <a:pt x="1334" y="5"/>
                    <a:pt x="1293" y="15"/>
                  </a:cubicBezTo>
                  <a:cubicBezTo>
                    <a:pt x="0" y="318"/>
                    <a:pt x="413" y="1253"/>
                    <a:pt x="578" y="2904"/>
                  </a:cubicBezTo>
                  <a:cubicBezTo>
                    <a:pt x="756" y="4555"/>
                    <a:pt x="468" y="5683"/>
                    <a:pt x="468" y="5683"/>
                  </a:cubicBezTo>
                  <a:cubicBezTo>
                    <a:pt x="1907" y="4404"/>
                    <a:pt x="2546" y="1"/>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6886125" y="3306800"/>
              <a:ext cx="7225" cy="5525"/>
            </a:xfrm>
            <a:custGeom>
              <a:avLst/>
              <a:gdLst/>
              <a:ahLst/>
              <a:cxnLst/>
              <a:rect l="l" t="t" r="r" b="b"/>
              <a:pathLst>
                <a:path w="289" h="221" extrusionOk="0">
                  <a:moveTo>
                    <a:pt x="138" y="1"/>
                  </a:moveTo>
                  <a:cubicBezTo>
                    <a:pt x="0" y="1"/>
                    <a:pt x="0" y="221"/>
                    <a:pt x="138" y="221"/>
                  </a:cubicBezTo>
                  <a:cubicBezTo>
                    <a:pt x="288" y="221"/>
                    <a:pt x="288"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6910875" y="3307500"/>
              <a:ext cx="6900" cy="5525"/>
            </a:xfrm>
            <a:custGeom>
              <a:avLst/>
              <a:gdLst/>
              <a:ahLst/>
              <a:cxnLst/>
              <a:rect l="l" t="t" r="r" b="b"/>
              <a:pathLst>
                <a:path w="276" h="221" extrusionOk="0">
                  <a:moveTo>
                    <a:pt x="138" y="0"/>
                  </a:moveTo>
                  <a:cubicBezTo>
                    <a:pt x="1" y="0"/>
                    <a:pt x="1" y="220"/>
                    <a:pt x="138" y="220"/>
                  </a:cubicBezTo>
                  <a:cubicBezTo>
                    <a:pt x="276" y="220"/>
                    <a:pt x="276"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6892300" y="3338125"/>
              <a:ext cx="7250" cy="5525"/>
            </a:xfrm>
            <a:custGeom>
              <a:avLst/>
              <a:gdLst/>
              <a:ahLst/>
              <a:cxnLst/>
              <a:rect l="l" t="t" r="r" b="b"/>
              <a:pathLst>
                <a:path w="290" h="221" extrusionOk="0">
                  <a:moveTo>
                    <a:pt x="152" y="0"/>
                  </a:moveTo>
                  <a:cubicBezTo>
                    <a:pt x="1" y="0"/>
                    <a:pt x="1" y="220"/>
                    <a:pt x="152" y="220"/>
                  </a:cubicBezTo>
                  <a:cubicBezTo>
                    <a:pt x="289" y="220"/>
                    <a:pt x="289"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6933575" y="3329175"/>
              <a:ext cx="6900" cy="5175"/>
            </a:xfrm>
            <a:custGeom>
              <a:avLst/>
              <a:gdLst/>
              <a:ahLst/>
              <a:cxnLst/>
              <a:rect l="l" t="t" r="r" b="b"/>
              <a:pathLst>
                <a:path w="276" h="207" extrusionOk="0">
                  <a:moveTo>
                    <a:pt x="138" y="1"/>
                  </a:moveTo>
                  <a:cubicBezTo>
                    <a:pt x="1" y="1"/>
                    <a:pt x="1" y="206"/>
                    <a:pt x="138" y="206"/>
                  </a:cubicBezTo>
                  <a:cubicBezTo>
                    <a:pt x="276" y="206"/>
                    <a:pt x="27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6920850" y="3372850"/>
              <a:ext cx="7250" cy="5525"/>
            </a:xfrm>
            <a:custGeom>
              <a:avLst/>
              <a:gdLst/>
              <a:ahLst/>
              <a:cxnLst/>
              <a:rect l="l" t="t" r="r" b="b"/>
              <a:pathLst>
                <a:path w="290" h="221" extrusionOk="0">
                  <a:moveTo>
                    <a:pt x="152" y="0"/>
                  </a:moveTo>
                  <a:cubicBezTo>
                    <a:pt x="0" y="0"/>
                    <a:pt x="0" y="220"/>
                    <a:pt x="152" y="220"/>
                  </a:cubicBezTo>
                  <a:cubicBezTo>
                    <a:pt x="290" y="220"/>
                    <a:pt x="290"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6957975" y="3357375"/>
              <a:ext cx="7275" cy="5525"/>
            </a:xfrm>
            <a:custGeom>
              <a:avLst/>
              <a:gdLst/>
              <a:ahLst/>
              <a:cxnLst/>
              <a:rect l="l" t="t" r="r" b="b"/>
              <a:pathLst>
                <a:path w="291" h="221" extrusionOk="0">
                  <a:moveTo>
                    <a:pt x="153" y="1"/>
                  </a:moveTo>
                  <a:cubicBezTo>
                    <a:pt x="1" y="1"/>
                    <a:pt x="1" y="221"/>
                    <a:pt x="153" y="221"/>
                  </a:cubicBezTo>
                  <a:cubicBezTo>
                    <a:pt x="290" y="221"/>
                    <a:pt x="290"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6943900" y="3402425"/>
              <a:ext cx="7225" cy="5525"/>
            </a:xfrm>
            <a:custGeom>
              <a:avLst/>
              <a:gdLst/>
              <a:ahLst/>
              <a:cxnLst/>
              <a:rect l="l" t="t" r="r" b="b"/>
              <a:pathLst>
                <a:path w="289" h="221" extrusionOk="0">
                  <a:moveTo>
                    <a:pt x="138" y="0"/>
                  </a:moveTo>
                  <a:cubicBezTo>
                    <a:pt x="0" y="0"/>
                    <a:pt x="0" y="221"/>
                    <a:pt x="138" y="221"/>
                  </a:cubicBezTo>
                  <a:cubicBezTo>
                    <a:pt x="289" y="221"/>
                    <a:pt x="289"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6932900" y="3342925"/>
              <a:ext cx="7225" cy="5525"/>
            </a:xfrm>
            <a:custGeom>
              <a:avLst/>
              <a:gdLst/>
              <a:ahLst/>
              <a:cxnLst/>
              <a:rect l="l" t="t" r="r" b="b"/>
              <a:pathLst>
                <a:path w="289" h="221" extrusionOk="0">
                  <a:moveTo>
                    <a:pt x="151" y="1"/>
                  </a:moveTo>
                  <a:cubicBezTo>
                    <a:pt x="0" y="1"/>
                    <a:pt x="0" y="221"/>
                    <a:pt x="151" y="221"/>
                  </a:cubicBezTo>
                  <a:cubicBezTo>
                    <a:pt x="289" y="221"/>
                    <a:pt x="289" y="1"/>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6899175" y="3339500"/>
              <a:ext cx="7250" cy="5525"/>
            </a:xfrm>
            <a:custGeom>
              <a:avLst/>
              <a:gdLst/>
              <a:ahLst/>
              <a:cxnLst/>
              <a:rect l="l" t="t" r="r" b="b"/>
              <a:pathLst>
                <a:path w="290" h="221" extrusionOk="0">
                  <a:moveTo>
                    <a:pt x="138" y="0"/>
                  </a:moveTo>
                  <a:cubicBezTo>
                    <a:pt x="1" y="0"/>
                    <a:pt x="1" y="220"/>
                    <a:pt x="138" y="220"/>
                  </a:cubicBezTo>
                  <a:cubicBezTo>
                    <a:pt x="289" y="220"/>
                    <a:pt x="289"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6897125" y="3382475"/>
              <a:ext cx="6900" cy="5525"/>
            </a:xfrm>
            <a:custGeom>
              <a:avLst/>
              <a:gdLst/>
              <a:ahLst/>
              <a:cxnLst/>
              <a:rect l="l" t="t" r="r" b="b"/>
              <a:pathLst>
                <a:path w="276" h="221" extrusionOk="0">
                  <a:moveTo>
                    <a:pt x="138" y="0"/>
                  </a:moveTo>
                  <a:cubicBezTo>
                    <a:pt x="0" y="0"/>
                    <a:pt x="0" y="221"/>
                    <a:pt x="138" y="221"/>
                  </a:cubicBezTo>
                  <a:cubicBezTo>
                    <a:pt x="276" y="221"/>
                    <a:pt x="276"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6975875" y="3399350"/>
              <a:ext cx="7250" cy="5525"/>
            </a:xfrm>
            <a:custGeom>
              <a:avLst/>
              <a:gdLst/>
              <a:ahLst/>
              <a:cxnLst/>
              <a:rect l="l" t="t" r="r" b="b"/>
              <a:pathLst>
                <a:path w="290" h="221" extrusionOk="0">
                  <a:moveTo>
                    <a:pt x="138" y="0"/>
                  </a:moveTo>
                  <a:cubicBezTo>
                    <a:pt x="0" y="0"/>
                    <a:pt x="0" y="220"/>
                    <a:pt x="138" y="220"/>
                  </a:cubicBezTo>
                  <a:cubicBezTo>
                    <a:pt x="290" y="220"/>
                    <a:pt x="290"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7003050" y="3428925"/>
              <a:ext cx="7250" cy="5525"/>
            </a:xfrm>
            <a:custGeom>
              <a:avLst/>
              <a:gdLst/>
              <a:ahLst/>
              <a:cxnLst/>
              <a:rect l="l" t="t" r="r" b="b"/>
              <a:pathLst>
                <a:path w="290" h="221" extrusionOk="0">
                  <a:moveTo>
                    <a:pt x="138" y="0"/>
                  </a:moveTo>
                  <a:cubicBezTo>
                    <a:pt x="1" y="0"/>
                    <a:pt x="1" y="220"/>
                    <a:pt x="138" y="220"/>
                  </a:cubicBezTo>
                  <a:cubicBezTo>
                    <a:pt x="289" y="220"/>
                    <a:pt x="289"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7002000" y="3456775"/>
              <a:ext cx="7275" cy="5525"/>
            </a:xfrm>
            <a:custGeom>
              <a:avLst/>
              <a:gdLst/>
              <a:ahLst/>
              <a:cxnLst/>
              <a:rect l="l" t="t" r="r" b="b"/>
              <a:pathLst>
                <a:path w="291" h="221" extrusionOk="0">
                  <a:moveTo>
                    <a:pt x="153" y="0"/>
                  </a:moveTo>
                  <a:cubicBezTo>
                    <a:pt x="1" y="0"/>
                    <a:pt x="1" y="220"/>
                    <a:pt x="153" y="220"/>
                  </a:cubicBezTo>
                  <a:cubicBezTo>
                    <a:pt x="290" y="220"/>
                    <a:pt x="290" y="0"/>
                    <a:pt x="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6983800" y="3432000"/>
              <a:ext cx="6900" cy="5525"/>
            </a:xfrm>
            <a:custGeom>
              <a:avLst/>
              <a:gdLst/>
              <a:ahLst/>
              <a:cxnLst/>
              <a:rect l="l" t="t" r="r" b="b"/>
              <a:pathLst>
                <a:path w="276" h="221" extrusionOk="0">
                  <a:moveTo>
                    <a:pt x="138" y="1"/>
                  </a:moveTo>
                  <a:cubicBezTo>
                    <a:pt x="0" y="1"/>
                    <a:pt x="0" y="221"/>
                    <a:pt x="138" y="221"/>
                  </a:cubicBezTo>
                  <a:cubicBezTo>
                    <a:pt x="275" y="221"/>
                    <a:pt x="27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7002000" y="3397275"/>
              <a:ext cx="6925" cy="5525"/>
            </a:xfrm>
            <a:custGeom>
              <a:avLst/>
              <a:gdLst/>
              <a:ahLst/>
              <a:cxnLst/>
              <a:rect l="l" t="t" r="r" b="b"/>
              <a:pathLst>
                <a:path w="277" h="221" extrusionOk="0">
                  <a:moveTo>
                    <a:pt x="139" y="1"/>
                  </a:moveTo>
                  <a:cubicBezTo>
                    <a:pt x="1" y="1"/>
                    <a:pt x="1" y="221"/>
                    <a:pt x="139" y="221"/>
                  </a:cubicBezTo>
                  <a:cubicBezTo>
                    <a:pt x="276" y="221"/>
                    <a:pt x="276"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7017150" y="3437875"/>
              <a:ext cx="6900" cy="5525"/>
            </a:xfrm>
            <a:custGeom>
              <a:avLst/>
              <a:gdLst/>
              <a:ahLst/>
              <a:cxnLst/>
              <a:rect l="l" t="t" r="r" b="b"/>
              <a:pathLst>
                <a:path w="276" h="221" extrusionOk="0">
                  <a:moveTo>
                    <a:pt x="138" y="0"/>
                  </a:moveTo>
                  <a:cubicBezTo>
                    <a:pt x="0" y="0"/>
                    <a:pt x="0" y="220"/>
                    <a:pt x="138" y="220"/>
                  </a:cubicBezTo>
                  <a:cubicBezTo>
                    <a:pt x="275" y="220"/>
                    <a:pt x="275"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7019575" y="3466750"/>
              <a:ext cx="7225" cy="5525"/>
            </a:xfrm>
            <a:custGeom>
              <a:avLst/>
              <a:gdLst/>
              <a:ahLst/>
              <a:cxnLst/>
              <a:rect l="l" t="t" r="r" b="b"/>
              <a:pathLst>
                <a:path w="289" h="221" extrusionOk="0">
                  <a:moveTo>
                    <a:pt x="151" y="1"/>
                  </a:moveTo>
                  <a:cubicBezTo>
                    <a:pt x="0" y="1"/>
                    <a:pt x="0" y="221"/>
                    <a:pt x="151" y="221"/>
                  </a:cubicBezTo>
                  <a:cubicBezTo>
                    <a:pt x="289" y="221"/>
                    <a:pt x="289" y="1"/>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7023000" y="3487025"/>
              <a:ext cx="7250" cy="5525"/>
            </a:xfrm>
            <a:custGeom>
              <a:avLst/>
              <a:gdLst/>
              <a:ahLst/>
              <a:cxnLst/>
              <a:rect l="l" t="t" r="r" b="b"/>
              <a:pathLst>
                <a:path w="290" h="221" extrusionOk="0">
                  <a:moveTo>
                    <a:pt x="152" y="1"/>
                  </a:moveTo>
                  <a:cubicBezTo>
                    <a:pt x="1" y="1"/>
                    <a:pt x="1" y="221"/>
                    <a:pt x="152" y="221"/>
                  </a:cubicBezTo>
                  <a:cubicBezTo>
                    <a:pt x="289" y="221"/>
                    <a:pt x="289"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7044650" y="3461250"/>
              <a:ext cx="7275" cy="5525"/>
            </a:xfrm>
            <a:custGeom>
              <a:avLst/>
              <a:gdLst/>
              <a:ahLst/>
              <a:cxnLst/>
              <a:rect l="l" t="t" r="r" b="b"/>
              <a:pathLst>
                <a:path w="291" h="221" extrusionOk="0">
                  <a:moveTo>
                    <a:pt x="138" y="1"/>
                  </a:moveTo>
                  <a:cubicBezTo>
                    <a:pt x="1" y="1"/>
                    <a:pt x="1" y="221"/>
                    <a:pt x="138" y="221"/>
                  </a:cubicBezTo>
                  <a:cubicBezTo>
                    <a:pt x="290" y="221"/>
                    <a:pt x="290"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7043975" y="3467625"/>
              <a:ext cx="6900" cy="12225"/>
            </a:xfrm>
            <a:custGeom>
              <a:avLst/>
              <a:gdLst/>
              <a:ahLst/>
              <a:cxnLst/>
              <a:rect l="l" t="t" r="r" b="b"/>
              <a:pathLst>
                <a:path w="276" h="489" extrusionOk="0">
                  <a:moveTo>
                    <a:pt x="167" y="1"/>
                  </a:moveTo>
                  <a:cubicBezTo>
                    <a:pt x="144" y="1"/>
                    <a:pt x="121" y="11"/>
                    <a:pt x="110" y="21"/>
                  </a:cubicBezTo>
                  <a:cubicBezTo>
                    <a:pt x="83" y="34"/>
                    <a:pt x="55" y="48"/>
                    <a:pt x="55" y="76"/>
                  </a:cubicBezTo>
                  <a:cubicBezTo>
                    <a:pt x="42" y="172"/>
                    <a:pt x="15" y="268"/>
                    <a:pt x="0" y="351"/>
                  </a:cubicBezTo>
                  <a:cubicBezTo>
                    <a:pt x="0" y="378"/>
                    <a:pt x="0" y="406"/>
                    <a:pt x="15" y="433"/>
                  </a:cubicBezTo>
                  <a:cubicBezTo>
                    <a:pt x="28" y="461"/>
                    <a:pt x="55" y="474"/>
                    <a:pt x="83" y="489"/>
                  </a:cubicBezTo>
                  <a:cubicBezTo>
                    <a:pt x="110" y="489"/>
                    <a:pt x="138" y="489"/>
                    <a:pt x="165" y="474"/>
                  </a:cubicBezTo>
                  <a:cubicBezTo>
                    <a:pt x="193" y="461"/>
                    <a:pt x="207" y="433"/>
                    <a:pt x="221" y="406"/>
                  </a:cubicBezTo>
                  <a:cubicBezTo>
                    <a:pt x="235" y="323"/>
                    <a:pt x="248" y="227"/>
                    <a:pt x="262" y="144"/>
                  </a:cubicBezTo>
                  <a:cubicBezTo>
                    <a:pt x="276" y="116"/>
                    <a:pt x="276" y="89"/>
                    <a:pt x="262" y="61"/>
                  </a:cubicBezTo>
                  <a:cubicBezTo>
                    <a:pt x="248" y="34"/>
                    <a:pt x="221" y="6"/>
                    <a:pt x="193" y="6"/>
                  </a:cubicBezTo>
                  <a:cubicBezTo>
                    <a:pt x="185" y="3"/>
                    <a:pt x="176"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7040525" y="3496325"/>
              <a:ext cx="6900" cy="5525"/>
            </a:xfrm>
            <a:custGeom>
              <a:avLst/>
              <a:gdLst/>
              <a:ahLst/>
              <a:cxnLst/>
              <a:rect l="l" t="t" r="r" b="b"/>
              <a:pathLst>
                <a:path w="276" h="221" extrusionOk="0">
                  <a:moveTo>
                    <a:pt x="138" y="1"/>
                  </a:moveTo>
                  <a:cubicBezTo>
                    <a:pt x="1" y="1"/>
                    <a:pt x="1" y="221"/>
                    <a:pt x="138" y="221"/>
                  </a:cubicBezTo>
                  <a:cubicBezTo>
                    <a:pt x="276" y="221"/>
                    <a:pt x="27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7042275" y="3500100"/>
              <a:ext cx="6200" cy="7600"/>
            </a:xfrm>
            <a:custGeom>
              <a:avLst/>
              <a:gdLst/>
              <a:ahLst/>
              <a:cxnLst/>
              <a:rect l="l" t="t" r="r" b="b"/>
              <a:pathLst>
                <a:path w="248" h="304" extrusionOk="0">
                  <a:moveTo>
                    <a:pt x="123" y="1"/>
                  </a:moveTo>
                  <a:cubicBezTo>
                    <a:pt x="110" y="1"/>
                    <a:pt x="96" y="1"/>
                    <a:pt x="83" y="15"/>
                  </a:cubicBezTo>
                  <a:lnTo>
                    <a:pt x="55" y="15"/>
                  </a:lnTo>
                  <a:lnTo>
                    <a:pt x="13" y="56"/>
                  </a:lnTo>
                  <a:cubicBezTo>
                    <a:pt x="13" y="70"/>
                    <a:pt x="13" y="83"/>
                    <a:pt x="0" y="83"/>
                  </a:cubicBezTo>
                  <a:lnTo>
                    <a:pt x="0" y="138"/>
                  </a:lnTo>
                  <a:cubicBezTo>
                    <a:pt x="13" y="166"/>
                    <a:pt x="13" y="193"/>
                    <a:pt x="28" y="221"/>
                  </a:cubicBezTo>
                  <a:cubicBezTo>
                    <a:pt x="28" y="235"/>
                    <a:pt x="41" y="248"/>
                    <a:pt x="41" y="263"/>
                  </a:cubicBezTo>
                  <a:cubicBezTo>
                    <a:pt x="55" y="276"/>
                    <a:pt x="68" y="276"/>
                    <a:pt x="83" y="290"/>
                  </a:cubicBezTo>
                  <a:cubicBezTo>
                    <a:pt x="83" y="303"/>
                    <a:pt x="96" y="303"/>
                    <a:pt x="110" y="303"/>
                  </a:cubicBezTo>
                  <a:lnTo>
                    <a:pt x="165" y="303"/>
                  </a:lnTo>
                  <a:cubicBezTo>
                    <a:pt x="165" y="290"/>
                    <a:pt x="178" y="290"/>
                    <a:pt x="193" y="290"/>
                  </a:cubicBezTo>
                  <a:cubicBezTo>
                    <a:pt x="206" y="276"/>
                    <a:pt x="220" y="263"/>
                    <a:pt x="220" y="248"/>
                  </a:cubicBezTo>
                  <a:cubicBezTo>
                    <a:pt x="233" y="235"/>
                    <a:pt x="233" y="235"/>
                    <a:pt x="233" y="221"/>
                  </a:cubicBezTo>
                  <a:cubicBezTo>
                    <a:pt x="248" y="208"/>
                    <a:pt x="248" y="180"/>
                    <a:pt x="233" y="166"/>
                  </a:cubicBezTo>
                  <a:cubicBezTo>
                    <a:pt x="233" y="138"/>
                    <a:pt x="220" y="111"/>
                    <a:pt x="220" y="83"/>
                  </a:cubicBezTo>
                  <a:cubicBezTo>
                    <a:pt x="206" y="70"/>
                    <a:pt x="206" y="56"/>
                    <a:pt x="193" y="42"/>
                  </a:cubicBezTo>
                  <a:lnTo>
                    <a:pt x="165" y="15"/>
                  </a:lnTo>
                  <a:cubicBezTo>
                    <a:pt x="151" y="15"/>
                    <a:pt x="138" y="1"/>
                    <a:pt x="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7047775" y="3515600"/>
              <a:ext cx="6900" cy="5525"/>
            </a:xfrm>
            <a:custGeom>
              <a:avLst/>
              <a:gdLst/>
              <a:ahLst/>
              <a:cxnLst/>
              <a:rect l="l" t="t" r="r" b="b"/>
              <a:pathLst>
                <a:path w="276" h="221" extrusionOk="0">
                  <a:moveTo>
                    <a:pt x="138" y="0"/>
                  </a:moveTo>
                  <a:cubicBezTo>
                    <a:pt x="0" y="0"/>
                    <a:pt x="0" y="220"/>
                    <a:pt x="138" y="220"/>
                  </a:cubicBezTo>
                  <a:cubicBezTo>
                    <a:pt x="275" y="220"/>
                    <a:pt x="275"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7048450" y="3515600"/>
              <a:ext cx="5875" cy="10675"/>
            </a:xfrm>
            <a:custGeom>
              <a:avLst/>
              <a:gdLst/>
              <a:ahLst/>
              <a:cxnLst/>
              <a:rect l="l" t="t" r="r" b="b"/>
              <a:pathLst>
                <a:path w="235" h="427" extrusionOk="0">
                  <a:moveTo>
                    <a:pt x="111" y="0"/>
                  </a:moveTo>
                  <a:cubicBezTo>
                    <a:pt x="83" y="0"/>
                    <a:pt x="56" y="0"/>
                    <a:pt x="28" y="28"/>
                  </a:cubicBezTo>
                  <a:cubicBezTo>
                    <a:pt x="14" y="55"/>
                    <a:pt x="1" y="83"/>
                    <a:pt x="1" y="110"/>
                  </a:cubicBezTo>
                  <a:cubicBezTo>
                    <a:pt x="1" y="179"/>
                    <a:pt x="14" y="248"/>
                    <a:pt x="14" y="316"/>
                  </a:cubicBezTo>
                  <a:cubicBezTo>
                    <a:pt x="14" y="344"/>
                    <a:pt x="28" y="371"/>
                    <a:pt x="42" y="386"/>
                  </a:cubicBezTo>
                  <a:cubicBezTo>
                    <a:pt x="69" y="413"/>
                    <a:pt x="97" y="426"/>
                    <a:pt x="124" y="426"/>
                  </a:cubicBezTo>
                  <a:cubicBezTo>
                    <a:pt x="152" y="426"/>
                    <a:pt x="179" y="413"/>
                    <a:pt x="207" y="386"/>
                  </a:cubicBezTo>
                  <a:cubicBezTo>
                    <a:pt x="221" y="371"/>
                    <a:pt x="234" y="344"/>
                    <a:pt x="234" y="316"/>
                  </a:cubicBezTo>
                  <a:cubicBezTo>
                    <a:pt x="234" y="248"/>
                    <a:pt x="221" y="179"/>
                    <a:pt x="221" y="110"/>
                  </a:cubicBezTo>
                  <a:cubicBezTo>
                    <a:pt x="221" y="83"/>
                    <a:pt x="207" y="55"/>
                    <a:pt x="193" y="28"/>
                  </a:cubicBezTo>
                  <a:cubicBezTo>
                    <a:pt x="166" y="14"/>
                    <a:pt x="138"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7065975" y="3492525"/>
              <a:ext cx="6925" cy="5550"/>
            </a:xfrm>
            <a:custGeom>
              <a:avLst/>
              <a:gdLst/>
              <a:ahLst/>
              <a:cxnLst/>
              <a:rect l="l" t="t" r="r" b="b"/>
              <a:pathLst>
                <a:path w="277" h="222" extrusionOk="0">
                  <a:moveTo>
                    <a:pt x="138" y="1"/>
                  </a:moveTo>
                  <a:cubicBezTo>
                    <a:pt x="1" y="1"/>
                    <a:pt x="1" y="221"/>
                    <a:pt x="138" y="221"/>
                  </a:cubicBezTo>
                  <a:cubicBezTo>
                    <a:pt x="276" y="221"/>
                    <a:pt x="27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7065975" y="3492525"/>
              <a:ext cx="6925" cy="5550"/>
            </a:xfrm>
            <a:custGeom>
              <a:avLst/>
              <a:gdLst/>
              <a:ahLst/>
              <a:cxnLst/>
              <a:rect l="l" t="t" r="r" b="b"/>
              <a:pathLst>
                <a:path w="277" h="222" extrusionOk="0">
                  <a:moveTo>
                    <a:pt x="138" y="1"/>
                  </a:moveTo>
                  <a:cubicBezTo>
                    <a:pt x="1" y="1"/>
                    <a:pt x="1" y="221"/>
                    <a:pt x="138" y="221"/>
                  </a:cubicBezTo>
                  <a:cubicBezTo>
                    <a:pt x="276" y="221"/>
                    <a:pt x="27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7050175" y="3484975"/>
              <a:ext cx="6900" cy="5525"/>
            </a:xfrm>
            <a:custGeom>
              <a:avLst/>
              <a:gdLst/>
              <a:ahLst/>
              <a:cxnLst/>
              <a:rect l="l" t="t" r="r" b="b"/>
              <a:pathLst>
                <a:path w="276" h="221" extrusionOk="0">
                  <a:moveTo>
                    <a:pt x="138" y="0"/>
                  </a:moveTo>
                  <a:cubicBezTo>
                    <a:pt x="0" y="0"/>
                    <a:pt x="0" y="220"/>
                    <a:pt x="138" y="220"/>
                  </a:cubicBezTo>
                  <a:cubicBezTo>
                    <a:pt x="275" y="220"/>
                    <a:pt x="275"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7050525" y="3485175"/>
              <a:ext cx="7575" cy="15650"/>
            </a:xfrm>
            <a:custGeom>
              <a:avLst/>
              <a:gdLst/>
              <a:ahLst/>
              <a:cxnLst/>
              <a:rect l="l" t="t" r="r" b="b"/>
              <a:pathLst>
                <a:path w="303" h="626" extrusionOk="0">
                  <a:moveTo>
                    <a:pt x="120" y="1"/>
                  </a:moveTo>
                  <a:cubicBezTo>
                    <a:pt x="112" y="1"/>
                    <a:pt x="104" y="2"/>
                    <a:pt x="96" y="7"/>
                  </a:cubicBezTo>
                  <a:cubicBezTo>
                    <a:pt x="28" y="20"/>
                    <a:pt x="0" y="75"/>
                    <a:pt x="14" y="144"/>
                  </a:cubicBezTo>
                  <a:cubicBezTo>
                    <a:pt x="41" y="267"/>
                    <a:pt x="55" y="405"/>
                    <a:pt x="83" y="543"/>
                  </a:cubicBezTo>
                  <a:cubicBezTo>
                    <a:pt x="83" y="570"/>
                    <a:pt x="110" y="598"/>
                    <a:pt x="138" y="612"/>
                  </a:cubicBezTo>
                  <a:cubicBezTo>
                    <a:pt x="151" y="625"/>
                    <a:pt x="193" y="625"/>
                    <a:pt x="220" y="625"/>
                  </a:cubicBezTo>
                  <a:cubicBezTo>
                    <a:pt x="276" y="598"/>
                    <a:pt x="303" y="543"/>
                    <a:pt x="289" y="488"/>
                  </a:cubicBezTo>
                  <a:cubicBezTo>
                    <a:pt x="276" y="350"/>
                    <a:pt x="248" y="212"/>
                    <a:pt x="234" y="75"/>
                  </a:cubicBezTo>
                  <a:lnTo>
                    <a:pt x="179" y="20"/>
                  </a:lnTo>
                  <a:cubicBezTo>
                    <a:pt x="159" y="11"/>
                    <a:pt x="140"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7066350" y="3470200"/>
              <a:ext cx="6900" cy="5525"/>
            </a:xfrm>
            <a:custGeom>
              <a:avLst/>
              <a:gdLst/>
              <a:ahLst/>
              <a:cxnLst/>
              <a:rect l="l" t="t" r="r" b="b"/>
              <a:pathLst>
                <a:path w="276" h="221" extrusionOk="0">
                  <a:moveTo>
                    <a:pt x="138" y="0"/>
                  </a:moveTo>
                  <a:cubicBezTo>
                    <a:pt x="0" y="0"/>
                    <a:pt x="0" y="220"/>
                    <a:pt x="138" y="220"/>
                  </a:cubicBezTo>
                  <a:cubicBezTo>
                    <a:pt x="275" y="220"/>
                    <a:pt x="275"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7058100" y="3452300"/>
              <a:ext cx="7225" cy="5525"/>
            </a:xfrm>
            <a:custGeom>
              <a:avLst/>
              <a:gdLst/>
              <a:ahLst/>
              <a:cxnLst/>
              <a:rect l="l" t="t" r="r" b="b"/>
              <a:pathLst>
                <a:path w="289" h="221" extrusionOk="0">
                  <a:moveTo>
                    <a:pt x="138" y="1"/>
                  </a:moveTo>
                  <a:cubicBezTo>
                    <a:pt x="0" y="1"/>
                    <a:pt x="0" y="221"/>
                    <a:pt x="138" y="221"/>
                  </a:cubicBezTo>
                  <a:cubicBezTo>
                    <a:pt x="288" y="221"/>
                    <a:pt x="288"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7058775" y="3452300"/>
              <a:ext cx="5850" cy="16175"/>
            </a:xfrm>
            <a:custGeom>
              <a:avLst/>
              <a:gdLst/>
              <a:ahLst/>
              <a:cxnLst/>
              <a:rect l="l" t="t" r="r" b="b"/>
              <a:pathLst>
                <a:path w="234" h="647" extrusionOk="0">
                  <a:moveTo>
                    <a:pt x="111" y="1"/>
                  </a:moveTo>
                  <a:cubicBezTo>
                    <a:pt x="56" y="1"/>
                    <a:pt x="14" y="42"/>
                    <a:pt x="1" y="111"/>
                  </a:cubicBezTo>
                  <a:lnTo>
                    <a:pt x="1" y="537"/>
                  </a:lnTo>
                  <a:cubicBezTo>
                    <a:pt x="1" y="592"/>
                    <a:pt x="41" y="647"/>
                    <a:pt x="111" y="647"/>
                  </a:cubicBezTo>
                  <a:cubicBezTo>
                    <a:pt x="166" y="647"/>
                    <a:pt x="206" y="592"/>
                    <a:pt x="221" y="537"/>
                  </a:cubicBezTo>
                  <a:lnTo>
                    <a:pt x="221" y="111"/>
                  </a:lnTo>
                  <a:cubicBezTo>
                    <a:pt x="234" y="42"/>
                    <a:pt x="179" y="1"/>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7061850" y="3426850"/>
              <a:ext cx="7275" cy="5525"/>
            </a:xfrm>
            <a:custGeom>
              <a:avLst/>
              <a:gdLst/>
              <a:ahLst/>
              <a:cxnLst/>
              <a:rect l="l" t="t" r="r" b="b"/>
              <a:pathLst>
                <a:path w="291" h="221" extrusionOk="0">
                  <a:moveTo>
                    <a:pt x="138" y="1"/>
                  </a:moveTo>
                  <a:cubicBezTo>
                    <a:pt x="1" y="1"/>
                    <a:pt x="1" y="221"/>
                    <a:pt x="138" y="221"/>
                  </a:cubicBezTo>
                  <a:cubicBezTo>
                    <a:pt x="290" y="221"/>
                    <a:pt x="290"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7100050" y="3419625"/>
              <a:ext cx="7225" cy="5525"/>
            </a:xfrm>
            <a:custGeom>
              <a:avLst/>
              <a:gdLst/>
              <a:ahLst/>
              <a:cxnLst/>
              <a:rect l="l" t="t" r="r" b="b"/>
              <a:pathLst>
                <a:path w="289" h="221" extrusionOk="0">
                  <a:moveTo>
                    <a:pt x="151" y="0"/>
                  </a:moveTo>
                  <a:cubicBezTo>
                    <a:pt x="14" y="0"/>
                    <a:pt x="0" y="220"/>
                    <a:pt x="151" y="220"/>
                  </a:cubicBezTo>
                  <a:cubicBezTo>
                    <a:pt x="289" y="220"/>
                    <a:pt x="289"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7088350" y="3391075"/>
              <a:ext cx="6900" cy="5550"/>
            </a:xfrm>
            <a:custGeom>
              <a:avLst/>
              <a:gdLst/>
              <a:ahLst/>
              <a:cxnLst/>
              <a:rect l="l" t="t" r="r" b="b"/>
              <a:pathLst>
                <a:path w="276" h="222" extrusionOk="0">
                  <a:moveTo>
                    <a:pt x="138" y="1"/>
                  </a:moveTo>
                  <a:cubicBezTo>
                    <a:pt x="1" y="1"/>
                    <a:pt x="1" y="221"/>
                    <a:pt x="138" y="221"/>
                  </a:cubicBezTo>
                  <a:cubicBezTo>
                    <a:pt x="276" y="221"/>
                    <a:pt x="27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7081475" y="3436500"/>
              <a:ext cx="6900" cy="5525"/>
            </a:xfrm>
            <a:custGeom>
              <a:avLst/>
              <a:gdLst/>
              <a:ahLst/>
              <a:cxnLst/>
              <a:rect l="l" t="t" r="r" b="b"/>
              <a:pathLst>
                <a:path w="276" h="221" extrusionOk="0">
                  <a:moveTo>
                    <a:pt x="138" y="0"/>
                  </a:moveTo>
                  <a:cubicBezTo>
                    <a:pt x="1" y="0"/>
                    <a:pt x="1" y="220"/>
                    <a:pt x="138" y="220"/>
                  </a:cubicBezTo>
                  <a:cubicBezTo>
                    <a:pt x="276" y="220"/>
                    <a:pt x="276"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7084225" y="3470525"/>
              <a:ext cx="7225" cy="5525"/>
            </a:xfrm>
            <a:custGeom>
              <a:avLst/>
              <a:gdLst/>
              <a:ahLst/>
              <a:cxnLst/>
              <a:rect l="l" t="t" r="r" b="b"/>
              <a:pathLst>
                <a:path w="289" h="221" extrusionOk="0">
                  <a:moveTo>
                    <a:pt x="151" y="0"/>
                  </a:moveTo>
                  <a:cubicBezTo>
                    <a:pt x="1" y="0"/>
                    <a:pt x="1" y="221"/>
                    <a:pt x="151" y="221"/>
                  </a:cubicBezTo>
                  <a:cubicBezTo>
                    <a:pt x="289" y="221"/>
                    <a:pt x="289"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7133400" y="3436125"/>
              <a:ext cx="6900" cy="5525"/>
            </a:xfrm>
            <a:custGeom>
              <a:avLst/>
              <a:gdLst/>
              <a:ahLst/>
              <a:cxnLst/>
              <a:rect l="l" t="t" r="r" b="b"/>
              <a:pathLst>
                <a:path w="276" h="221" extrusionOk="0">
                  <a:moveTo>
                    <a:pt x="138" y="1"/>
                  </a:moveTo>
                  <a:cubicBezTo>
                    <a:pt x="0" y="1"/>
                    <a:pt x="0" y="221"/>
                    <a:pt x="138" y="221"/>
                  </a:cubicBezTo>
                  <a:cubicBezTo>
                    <a:pt x="276" y="221"/>
                    <a:pt x="27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7038475" y="3399350"/>
              <a:ext cx="7250" cy="5525"/>
            </a:xfrm>
            <a:custGeom>
              <a:avLst/>
              <a:gdLst/>
              <a:ahLst/>
              <a:cxnLst/>
              <a:rect l="l" t="t" r="r" b="b"/>
              <a:pathLst>
                <a:path w="290" h="221" extrusionOk="0">
                  <a:moveTo>
                    <a:pt x="138" y="0"/>
                  </a:moveTo>
                  <a:cubicBezTo>
                    <a:pt x="0" y="0"/>
                    <a:pt x="0" y="220"/>
                    <a:pt x="138" y="220"/>
                  </a:cubicBezTo>
                  <a:cubicBezTo>
                    <a:pt x="275" y="220"/>
                    <a:pt x="290"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7033650" y="3420675"/>
              <a:ext cx="7275" cy="5525"/>
            </a:xfrm>
            <a:custGeom>
              <a:avLst/>
              <a:gdLst/>
              <a:ahLst/>
              <a:cxnLst/>
              <a:rect l="l" t="t" r="r" b="b"/>
              <a:pathLst>
                <a:path w="291" h="221" extrusionOk="0">
                  <a:moveTo>
                    <a:pt x="138" y="0"/>
                  </a:moveTo>
                  <a:cubicBezTo>
                    <a:pt x="1" y="0"/>
                    <a:pt x="1" y="220"/>
                    <a:pt x="138" y="220"/>
                  </a:cubicBezTo>
                  <a:cubicBezTo>
                    <a:pt x="290" y="220"/>
                    <a:pt x="290"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7034700" y="3378025"/>
              <a:ext cx="7225" cy="5525"/>
            </a:xfrm>
            <a:custGeom>
              <a:avLst/>
              <a:gdLst/>
              <a:ahLst/>
              <a:cxnLst/>
              <a:rect l="l" t="t" r="r" b="b"/>
              <a:pathLst>
                <a:path w="289" h="221" extrusionOk="0">
                  <a:moveTo>
                    <a:pt x="151" y="0"/>
                  </a:moveTo>
                  <a:cubicBezTo>
                    <a:pt x="0" y="0"/>
                    <a:pt x="0" y="220"/>
                    <a:pt x="151" y="220"/>
                  </a:cubicBezTo>
                  <a:cubicBezTo>
                    <a:pt x="289" y="220"/>
                    <a:pt x="289"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7048800" y="3382475"/>
              <a:ext cx="7250" cy="5525"/>
            </a:xfrm>
            <a:custGeom>
              <a:avLst/>
              <a:gdLst/>
              <a:ahLst/>
              <a:cxnLst/>
              <a:rect l="l" t="t" r="r" b="b"/>
              <a:pathLst>
                <a:path w="290" h="221" extrusionOk="0">
                  <a:moveTo>
                    <a:pt x="138" y="0"/>
                  </a:moveTo>
                  <a:cubicBezTo>
                    <a:pt x="0" y="0"/>
                    <a:pt x="0" y="221"/>
                    <a:pt x="138" y="221"/>
                  </a:cubicBezTo>
                  <a:cubicBezTo>
                    <a:pt x="289" y="221"/>
                    <a:pt x="289"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7041575" y="3383525"/>
              <a:ext cx="7225" cy="5525"/>
            </a:xfrm>
            <a:custGeom>
              <a:avLst/>
              <a:gdLst/>
              <a:ahLst/>
              <a:cxnLst/>
              <a:rect l="l" t="t" r="r" b="b"/>
              <a:pathLst>
                <a:path w="289" h="221" extrusionOk="0">
                  <a:moveTo>
                    <a:pt x="138" y="0"/>
                  </a:moveTo>
                  <a:cubicBezTo>
                    <a:pt x="1" y="0"/>
                    <a:pt x="1" y="220"/>
                    <a:pt x="138" y="220"/>
                  </a:cubicBezTo>
                  <a:cubicBezTo>
                    <a:pt x="289" y="220"/>
                    <a:pt x="289"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7035400" y="3388525"/>
              <a:ext cx="9650" cy="9800"/>
            </a:xfrm>
            <a:custGeom>
              <a:avLst/>
              <a:gdLst/>
              <a:ahLst/>
              <a:cxnLst/>
              <a:rect l="l" t="t" r="r" b="b"/>
              <a:pathLst>
                <a:path w="386" h="392" extrusionOk="0">
                  <a:moveTo>
                    <a:pt x="297" y="1"/>
                  </a:moveTo>
                  <a:cubicBezTo>
                    <a:pt x="290" y="1"/>
                    <a:pt x="282" y="3"/>
                    <a:pt x="275" y="6"/>
                  </a:cubicBezTo>
                  <a:cubicBezTo>
                    <a:pt x="248" y="6"/>
                    <a:pt x="220" y="6"/>
                    <a:pt x="193" y="34"/>
                  </a:cubicBezTo>
                  <a:lnTo>
                    <a:pt x="28" y="199"/>
                  </a:lnTo>
                  <a:cubicBezTo>
                    <a:pt x="13" y="226"/>
                    <a:pt x="0" y="254"/>
                    <a:pt x="0" y="281"/>
                  </a:cubicBezTo>
                  <a:cubicBezTo>
                    <a:pt x="0" y="309"/>
                    <a:pt x="13" y="336"/>
                    <a:pt x="28" y="364"/>
                  </a:cubicBezTo>
                  <a:cubicBezTo>
                    <a:pt x="55" y="378"/>
                    <a:pt x="83" y="391"/>
                    <a:pt x="110" y="391"/>
                  </a:cubicBezTo>
                  <a:cubicBezTo>
                    <a:pt x="138" y="391"/>
                    <a:pt x="165" y="378"/>
                    <a:pt x="193" y="364"/>
                  </a:cubicBezTo>
                  <a:cubicBezTo>
                    <a:pt x="248" y="296"/>
                    <a:pt x="303" y="241"/>
                    <a:pt x="358" y="186"/>
                  </a:cubicBezTo>
                  <a:cubicBezTo>
                    <a:pt x="371" y="171"/>
                    <a:pt x="385" y="144"/>
                    <a:pt x="385" y="103"/>
                  </a:cubicBezTo>
                  <a:cubicBezTo>
                    <a:pt x="385" y="89"/>
                    <a:pt x="371" y="48"/>
                    <a:pt x="358" y="34"/>
                  </a:cubicBezTo>
                  <a:cubicBezTo>
                    <a:pt x="338" y="13"/>
                    <a:pt x="317"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7043975" y="3364950"/>
              <a:ext cx="7250" cy="5525"/>
            </a:xfrm>
            <a:custGeom>
              <a:avLst/>
              <a:gdLst/>
              <a:ahLst/>
              <a:cxnLst/>
              <a:rect l="l" t="t" r="r" b="b"/>
              <a:pathLst>
                <a:path w="290" h="221" extrusionOk="0">
                  <a:moveTo>
                    <a:pt x="138" y="0"/>
                  </a:moveTo>
                  <a:cubicBezTo>
                    <a:pt x="0" y="0"/>
                    <a:pt x="0" y="220"/>
                    <a:pt x="138" y="220"/>
                  </a:cubicBezTo>
                  <a:cubicBezTo>
                    <a:pt x="290" y="220"/>
                    <a:pt x="290"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7034000" y="3359075"/>
              <a:ext cx="6925" cy="5550"/>
            </a:xfrm>
            <a:custGeom>
              <a:avLst/>
              <a:gdLst/>
              <a:ahLst/>
              <a:cxnLst/>
              <a:rect l="l" t="t" r="r" b="b"/>
              <a:pathLst>
                <a:path w="277" h="222" extrusionOk="0">
                  <a:moveTo>
                    <a:pt x="139" y="1"/>
                  </a:moveTo>
                  <a:cubicBezTo>
                    <a:pt x="1" y="1"/>
                    <a:pt x="1" y="221"/>
                    <a:pt x="139" y="221"/>
                  </a:cubicBezTo>
                  <a:cubicBezTo>
                    <a:pt x="276" y="221"/>
                    <a:pt x="276"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7051900" y="3319200"/>
              <a:ext cx="6900" cy="5525"/>
            </a:xfrm>
            <a:custGeom>
              <a:avLst/>
              <a:gdLst/>
              <a:ahLst/>
              <a:cxnLst/>
              <a:rect l="l" t="t" r="r" b="b"/>
              <a:pathLst>
                <a:path w="276" h="221" extrusionOk="0">
                  <a:moveTo>
                    <a:pt x="138" y="0"/>
                  </a:moveTo>
                  <a:cubicBezTo>
                    <a:pt x="0" y="0"/>
                    <a:pt x="0" y="220"/>
                    <a:pt x="138" y="220"/>
                  </a:cubicBezTo>
                  <a:cubicBezTo>
                    <a:pt x="276" y="220"/>
                    <a:pt x="276"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7088000" y="3323325"/>
              <a:ext cx="6900" cy="5525"/>
            </a:xfrm>
            <a:custGeom>
              <a:avLst/>
              <a:gdLst/>
              <a:ahLst/>
              <a:cxnLst/>
              <a:rect l="l" t="t" r="r" b="b"/>
              <a:pathLst>
                <a:path w="276" h="221" extrusionOk="0">
                  <a:moveTo>
                    <a:pt x="138" y="0"/>
                  </a:moveTo>
                  <a:cubicBezTo>
                    <a:pt x="0" y="0"/>
                    <a:pt x="0" y="220"/>
                    <a:pt x="138" y="220"/>
                  </a:cubicBezTo>
                  <a:cubicBezTo>
                    <a:pt x="276" y="220"/>
                    <a:pt x="276"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7066350" y="3346025"/>
              <a:ext cx="7225" cy="5525"/>
            </a:xfrm>
            <a:custGeom>
              <a:avLst/>
              <a:gdLst/>
              <a:ahLst/>
              <a:cxnLst/>
              <a:rect l="l" t="t" r="r" b="b"/>
              <a:pathLst>
                <a:path w="289" h="221" extrusionOk="0">
                  <a:moveTo>
                    <a:pt x="151" y="0"/>
                  </a:moveTo>
                  <a:cubicBezTo>
                    <a:pt x="0" y="0"/>
                    <a:pt x="0" y="220"/>
                    <a:pt x="151" y="220"/>
                  </a:cubicBezTo>
                  <a:cubicBezTo>
                    <a:pt x="289" y="220"/>
                    <a:pt x="289"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7006150" y="3304050"/>
              <a:ext cx="7250" cy="5525"/>
            </a:xfrm>
            <a:custGeom>
              <a:avLst/>
              <a:gdLst/>
              <a:ahLst/>
              <a:cxnLst/>
              <a:rect l="l" t="t" r="r" b="b"/>
              <a:pathLst>
                <a:path w="290" h="221" extrusionOk="0">
                  <a:moveTo>
                    <a:pt x="152" y="1"/>
                  </a:moveTo>
                  <a:cubicBezTo>
                    <a:pt x="0" y="1"/>
                    <a:pt x="0" y="221"/>
                    <a:pt x="152" y="221"/>
                  </a:cubicBezTo>
                  <a:cubicBezTo>
                    <a:pt x="290" y="221"/>
                    <a:pt x="290"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7017500" y="3349825"/>
              <a:ext cx="7225" cy="5525"/>
            </a:xfrm>
            <a:custGeom>
              <a:avLst/>
              <a:gdLst/>
              <a:ahLst/>
              <a:cxnLst/>
              <a:rect l="l" t="t" r="r" b="b"/>
              <a:pathLst>
                <a:path w="289" h="221" extrusionOk="0">
                  <a:moveTo>
                    <a:pt x="151" y="0"/>
                  </a:moveTo>
                  <a:cubicBezTo>
                    <a:pt x="1" y="0"/>
                    <a:pt x="1" y="220"/>
                    <a:pt x="151" y="220"/>
                  </a:cubicBezTo>
                  <a:cubicBezTo>
                    <a:pt x="289" y="220"/>
                    <a:pt x="289"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56"/>
          <p:cNvGrpSpPr/>
          <p:nvPr/>
        </p:nvGrpSpPr>
        <p:grpSpPr>
          <a:xfrm>
            <a:off x="7085888" y="2771900"/>
            <a:ext cx="394550" cy="1140500"/>
            <a:chOff x="6364325" y="2449325"/>
            <a:chExt cx="394550" cy="1140500"/>
          </a:xfrm>
        </p:grpSpPr>
        <p:sp>
          <p:nvSpPr>
            <p:cNvPr id="4535" name="Google Shape;4535;p56"/>
            <p:cNvSpPr/>
            <p:nvPr/>
          </p:nvSpPr>
          <p:spPr>
            <a:xfrm>
              <a:off x="6479225" y="2567775"/>
              <a:ext cx="245250" cy="965225"/>
            </a:xfrm>
            <a:custGeom>
              <a:avLst/>
              <a:gdLst/>
              <a:ahLst/>
              <a:cxnLst/>
              <a:rect l="l" t="t" r="r" b="b"/>
              <a:pathLst>
                <a:path w="9810" h="38609" extrusionOk="0">
                  <a:moveTo>
                    <a:pt x="5432" y="1"/>
                  </a:moveTo>
                  <a:cubicBezTo>
                    <a:pt x="5352" y="1"/>
                    <a:pt x="5259" y="39"/>
                    <a:pt x="5145" y="120"/>
                  </a:cubicBezTo>
                  <a:cubicBezTo>
                    <a:pt x="4609" y="519"/>
                    <a:pt x="4072" y="1510"/>
                    <a:pt x="4072" y="1510"/>
                  </a:cubicBezTo>
                  <a:cubicBezTo>
                    <a:pt x="4072" y="1510"/>
                    <a:pt x="275" y="9585"/>
                    <a:pt x="138" y="17868"/>
                  </a:cubicBezTo>
                  <a:cubicBezTo>
                    <a:pt x="0" y="26150"/>
                    <a:pt x="4320" y="37005"/>
                    <a:pt x="4527" y="37569"/>
                  </a:cubicBezTo>
                  <a:cubicBezTo>
                    <a:pt x="4685" y="38042"/>
                    <a:pt x="5064" y="38608"/>
                    <a:pt x="5332" y="38608"/>
                  </a:cubicBezTo>
                  <a:cubicBezTo>
                    <a:pt x="5392" y="38608"/>
                    <a:pt x="5445" y="38581"/>
                    <a:pt x="5490" y="38519"/>
                  </a:cubicBezTo>
                  <a:cubicBezTo>
                    <a:pt x="5723" y="38174"/>
                    <a:pt x="9810" y="29452"/>
                    <a:pt x="9025" y="19808"/>
                  </a:cubicBezTo>
                  <a:cubicBezTo>
                    <a:pt x="8227" y="10177"/>
                    <a:pt x="6301" y="2253"/>
                    <a:pt x="6040" y="1290"/>
                  </a:cubicBezTo>
                  <a:cubicBezTo>
                    <a:pt x="5834" y="530"/>
                    <a:pt x="5730" y="1"/>
                    <a:pt x="54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6509850" y="2746850"/>
              <a:ext cx="97975" cy="60625"/>
            </a:xfrm>
            <a:custGeom>
              <a:avLst/>
              <a:gdLst/>
              <a:ahLst/>
              <a:cxnLst/>
              <a:rect l="l" t="t" r="r" b="b"/>
              <a:pathLst>
                <a:path w="3919" h="2425" extrusionOk="0">
                  <a:moveTo>
                    <a:pt x="316" y="1"/>
                  </a:moveTo>
                  <a:lnTo>
                    <a:pt x="0" y="1459"/>
                  </a:lnTo>
                  <a:cubicBezTo>
                    <a:pt x="1173" y="2175"/>
                    <a:pt x="2770" y="2424"/>
                    <a:pt x="3493" y="2424"/>
                  </a:cubicBezTo>
                  <a:cubicBezTo>
                    <a:pt x="3770" y="2424"/>
                    <a:pt x="3919" y="2388"/>
                    <a:pt x="3865" y="2327"/>
                  </a:cubicBezTo>
                  <a:cubicBezTo>
                    <a:pt x="3673" y="2106"/>
                    <a:pt x="2752" y="1707"/>
                    <a:pt x="2201" y="1349"/>
                  </a:cubicBezTo>
                  <a:cubicBezTo>
                    <a:pt x="1637" y="991"/>
                    <a:pt x="316" y="1"/>
                    <a:pt x="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6581375" y="2714100"/>
              <a:ext cx="92775" cy="28125"/>
            </a:xfrm>
            <a:custGeom>
              <a:avLst/>
              <a:gdLst/>
              <a:ahLst/>
              <a:cxnLst/>
              <a:rect l="l" t="t" r="r" b="b"/>
              <a:pathLst>
                <a:path w="3711" h="1125" extrusionOk="0">
                  <a:moveTo>
                    <a:pt x="3541" y="0"/>
                  </a:moveTo>
                  <a:cubicBezTo>
                    <a:pt x="3536" y="0"/>
                    <a:pt x="3529" y="2"/>
                    <a:pt x="3523" y="4"/>
                  </a:cubicBezTo>
                  <a:cubicBezTo>
                    <a:pt x="3330" y="87"/>
                    <a:pt x="1087" y="210"/>
                    <a:pt x="537" y="252"/>
                  </a:cubicBezTo>
                  <a:cubicBezTo>
                    <a:pt x="1" y="280"/>
                    <a:pt x="317" y="692"/>
                    <a:pt x="317" y="692"/>
                  </a:cubicBezTo>
                  <a:cubicBezTo>
                    <a:pt x="1036" y="1052"/>
                    <a:pt x="2075" y="1125"/>
                    <a:pt x="2801" y="1125"/>
                  </a:cubicBezTo>
                  <a:cubicBezTo>
                    <a:pt x="3297" y="1125"/>
                    <a:pt x="3646" y="1091"/>
                    <a:pt x="3646" y="1091"/>
                  </a:cubicBezTo>
                  <a:cubicBezTo>
                    <a:pt x="3646" y="1091"/>
                    <a:pt x="3711" y="0"/>
                    <a:pt x="3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6577800" y="2885050"/>
              <a:ext cx="123625" cy="44125"/>
            </a:xfrm>
            <a:custGeom>
              <a:avLst/>
              <a:gdLst/>
              <a:ahLst/>
              <a:cxnLst/>
              <a:rect l="l" t="t" r="r" b="b"/>
              <a:pathLst>
                <a:path w="4945" h="1765" extrusionOk="0">
                  <a:moveTo>
                    <a:pt x="253" y="0"/>
                  </a:moveTo>
                  <a:cubicBezTo>
                    <a:pt x="24" y="0"/>
                    <a:pt x="1" y="62"/>
                    <a:pt x="47" y="155"/>
                  </a:cubicBezTo>
                  <a:cubicBezTo>
                    <a:pt x="116" y="293"/>
                    <a:pt x="2097" y="1284"/>
                    <a:pt x="4945" y="1765"/>
                  </a:cubicBezTo>
                  <a:lnTo>
                    <a:pt x="4780" y="486"/>
                  </a:lnTo>
                  <a:cubicBezTo>
                    <a:pt x="4780" y="486"/>
                    <a:pt x="1395" y="128"/>
                    <a:pt x="735" y="45"/>
                  </a:cubicBezTo>
                  <a:cubicBezTo>
                    <a:pt x="518" y="14"/>
                    <a:pt x="362" y="0"/>
                    <a:pt x="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6473375" y="2893050"/>
              <a:ext cx="114550" cy="85100"/>
            </a:xfrm>
            <a:custGeom>
              <a:avLst/>
              <a:gdLst/>
              <a:ahLst/>
              <a:cxnLst/>
              <a:rect l="l" t="t" r="r" b="b"/>
              <a:pathLst>
                <a:path w="4582" h="3404" extrusionOk="0">
                  <a:moveTo>
                    <a:pt x="482" y="1"/>
                  </a:moveTo>
                  <a:lnTo>
                    <a:pt x="1" y="1995"/>
                  </a:lnTo>
                  <a:cubicBezTo>
                    <a:pt x="1" y="1995"/>
                    <a:pt x="1432" y="2725"/>
                    <a:pt x="2821" y="3192"/>
                  </a:cubicBezTo>
                  <a:cubicBezTo>
                    <a:pt x="3293" y="3351"/>
                    <a:pt x="3647" y="3404"/>
                    <a:pt x="3910" y="3404"/>
                  </a:cubicBezTo>
                  <a:cubicBezTo>
                    <a:pt x="4420" y="3404"/>
                    <a:pt x="4582" y="3206"/>
                    <a:pt x="4582" y="3206"/>
                  </a:cubicBezTo>
                  <a:cubicBezTo>
                    <a:pt x="4582" y="3206"/>
                    <a:pt x="3935" y="2655"/>
                    <a:pt x="3041" y="2147"/>
                  </a:cubicBezTo>
                  <a:cubicBezTo>
                    <a:pt x="2160" y="1637"/>
                    <a:pt x="482" y="1"/>
                    <a:pt x="4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6564925" y="3034950"/>
              <a:ext cx="152675" cy="44875"/>
            </a:xfrm>
            <a:custGeom>
              <a:avLst/>
              <a:gdLst/>
              <a:ahLst/>
              <a:cxnLst/>
              <a:rect l="l" t="t" r="r" b="b"/>
              <a:pathLst>
                <a:path w="6107" h="1795" extrusionOk="0">
                  <a:moveTo>
                    <a:pt x="133" y="0"/>
                  </a:moveTo>
                  <a:cubicBezTo>
                    <a:pt x="47" y="0"/>
                    <a:pt x="1" y="24"/>
                    <a:pt x="39" y="89"/>
                  </a:cubicBezTo>
                  <a:cubicBezTo>
                    <a:pt x="177" y="323"/>
                    <a:pt x="1552" y="1644"/>
                    <a:pt x="6107" y="1795"/>
                  </a:cubicBezTo>
                  <a:lnTo>
                    <a:pt x="5982" y="406"/>
                  </a:lnTo>
                  <a:cubicBezTo>
                    <a:pt x="5982" y="406"/>
                    <a:pt x="4932" y="550"/>
                    <a:pt x="3688" y="550"/>
                  </a:cubicBezTo>
                  <a:cubicBezTo>
                    <a:pt x="2726" y="550"/>
                    <a:pt x="1649" y="464"/>
                    <a:pt x="851" y="158"/>
                  </a:cubicBezTo>
                  <a:cubicBezTo>
                    <a:pt x="851" y="158"/>
                    <a:pt x="356"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6450000" y="3057100"/>
              <a:ext cx="117350" cy="82525"/>
            </a:xfrm>
            <a:custGeom>
              <a:avLst/>
              <a:gdLst/>
              <a:ahLst/>
              <a:cxnLst/>
              <a:rect l="l" t="t" r="r" b="b"/>
              <a:pathLst>
                <a:path w="4694" h="3301" extrusionOk="0">
                  <a:moveTo>
                    <a:pt x="991" y="1"/>
                  </a:moveTo>
                  <a:cubicBezTo>
                    <a:pt x="991" y="1"/>
                    <a:pt x="0" y="1638"/>
                    <a:pt x="1018" y="2312"/>
                  </a:cubicBezTo>
                  <a:cubicBezTo>
                    <a:pt x="2036" y="3000"/>
                    <a:pt x="3935" y="3192"/>
                    <a:pt x="4306" y="3289"/>
                  </a:cubicBezTo>
                  <a:cubicBezTo>
                    <a:pt x="4342" y="3297"/>
                    <a:pt x="4375" y="3301"/>
                    <a:pt x="4405" y="3301"/>
                  </a:cubicBezTo>
                  <a:cubicBezTo>
                    <a:pt x="4687" y="3301"/>
                    <a:pt x="4694" y="2977"/>
                    <a:pt x="4072" y="2766"/>
                  </a:cubicBezTo>
                  <a:cubicBezTo>
                    <a:pt x="3370" y="2532"/>
                    <a:pt x="991" y="1"/>
                    <a:pt x="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6567575" y="3190725"/>
              <a:ext cx="145225" cy="64875"/>
            </a:xfrm>
            <a:custGeom>
              <a:avLst/>
              <a:gdLst/>
              <a:ahLst/>
              <a:cxnLst/>
              <a:rect l="l" t="t" r="r" b="b"/>
              <a:pathLst>
                <a:path w="5809" h="2595" extrusionOk="0">
                  <a:moveTo>
                    <a:pt x="616" y="1"/>
                  </a:moveTo>
                  <a:cubicBezTo>
                    <a:pt x="1" y="1"/>
                    <a:pt x="795" y="1899"/>
                    <a:pt x="5808" y="2594"/>
                  </a:cubicBezTo>
                  <a:lnTo>
                    <a:pt x="5739" y="998"/>
                  </a:lnTo>
                  <a:cubicBezTo>
                    <a:pt x="5739" y="998"/>
                    <a:pt x="1736" y="448"/>
                    <a:pt x="814" y="49"/>
                  </a:cubicBezTo>
                  <a:cubicBezTo>
                    <a:pt x="738" y="16"/>
                    <a:pt x="671" y="1"/>
                    <a:pt x="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6495025" y="3250750"/>
              <a:ext cx="104275" cy="43475"/>
            </a:xfrm>
            <a:custGeom>
              <a:avLst/>
              <a:gdLst/>
              <a:ahLst/>
              <a:cxnLst/>
              <a:rect l="l" t="t" r="r" b="b"/>
              <a:pathLst>
                <a:path w="4171" h="1739" extrusionOk="0">
                  <a:moveTo>
                    <a:pt x="1" y="1"/>
                  </a:moveTo>
                  <a:lnTo>
                    <a:pt x="345" y="1610"/>
                  </a:lnTo>
                  <a:cubicBezTo>
                    <a:pt x="704" y="1702"/>
                    <a:pt x="1091" y="1738"/>
                    <a:pt x="1477" y="1738"/>
                  </a:cubicBezTo>
                  <a:cubicBezTo>
                    <a:pt x="2825" y="1738"/>
                    <a:pt x="4156" y="1291"/>
                    <a:pt x="4156" y="1184"/>
                  </a:cubicBezTo>
                  <a:cubicBezTo>
                    <a:pt x="4170" y="1046"/>
                    <a:pt x="3716" y="922"/>
                    <a:pt x="3716" y="922"/>
                  </a:cubicBezTo>
                  <a:cubicBezTo>
                    <a:pt x="2725" y="812"/>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6576400" y="3341775"/>
              <a:ext cx="107150" cy="59975"/>
            </a:xfrm>
            <a:custGeom>
              <a:avLst/>
              <a:gdLst/>
              <a:ahLst/>
              <a:cxnLst/>
              <a:rect l="l" t="t" r="r" b="b"/>
              <a:pathLst>
                <a:path w="4286" h="2399" extrusionOk="0">
                  <a:moveTo>
                    <a:pt x="206" y="0"/>
                  </a:moveTo>
                  <a:cubicBezTo>
                    <a:pt x="98" y="0"/>
                    <a:pt x="1" y="29"/>
                    <a:pt x="35" y="143"/>
                  </a:cubicBezTo>
                  <a:cubicBezTo>
                    <a:pt x="103" y="363"/>
                    <a:pt x="2676" y="2111"/>
                    <a:pt x="4162" y="2399"/>
                  </a:cubicBezTo>
                  <a:lnTo>
                    <a:pt x="4285" y="872"/>
                  </a:lnTo>
                  <a:cubicBezTo>
                    <a:pt x="4285" y="872"/>
                    <a:pt x="1603" y="542"/>
                    <a:pt x="447" y="33"/>
                  </a:cubicBezTo>
                  <a:cubicBezTo>
                    <a:pt x="447" y="33"/>
                    <a:pt x="320"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6549725" y="3438550"/>
              <a:ext cx="76675" cy="36450"/>
            </a:xfrm>
            <a:custGeom>
              <a:avLst/>
              <a:gdLst/>
              <a:ahLst/>
              <a:cxnLst/>
              <a:rect l="l" t="t" r="r" b="b"/>
              <a:pathLst>
                <a:path w="3067" h="1458" extrusionOk="0">
                  <a:moveTo>
                    <a:pt x="1" y="1"/>
                  </a:moveTo>
                  <a:lnTo>
                    <a:pt x="331" y="1362"/>
                  </a:lnTo>
                  <a:cubicBezTo>
                    <a:pt x="571" y="1430"/>
                    <a:pt x="812" y="1458"/>
                    <a:pt x="1043" y="1458"/>
                  </a:cubicBezTo>
                  <a:cubicBezTo>
                    <a:pt x="2175" y="1458"/>
                    <a:pt x="3067" y="782"/>
                    <a:pt x="2450" y="771"/>
                  </a:cubicBezTo>
                  <a:cubicBezTo>
                    <a:pt x="1707" y="757"/>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6364325" y="2449325"/>
              <a:ext cx="394550" cy="187550"/>
            </a:xfrm>
            <a:custGeom>
              <a:avLst/>
              <a:gdLst/>
              <a:ahLst/>
              <a:cxnLst/>
              <a:rect l="l" t="t" r="r" b="b"/>
              <a:pathLst>
                <a:path w="15782" h="7502" extrusionOk="0">
                  <a:moveTo>
                    <a:pt x="15161" y="0"/>
                  </a:moveTo>
                  <a:cubicBezTo>
                    <a:pt x="15006" y="0"/>
                    <a:pt x="14844" y="51"/>
                    <a:pt x="14709" y="125"/>
                  </a:cubicBezTo>
                  <a:cubicBezTo>
                    <a:pt x="14544" y="208"/>
                    <a:pt x="14378" y="318"/>
                    <a:pt x="14254" y="455"/>
                  </a:cubicBezTo>
                  <a:cubicBezTo>
                    <a:pt x="14103" y="635"/>
                    <a:pt x="14006" y="855"/>
                    <a:pt x="13896" y="1061"/>
                  </a:cubicBezTo>
                  <a:cubicBezTo>
                    <a:pt x="13635" y="1515"/>
                    <a:pt x="13374" y="1983"/>
                    <a:pt x="13113" y="2437"/>
                  </a:cubicBezTo>
                  <a:cubicBezTo>
                    <a:pt x="12601" y="3329"/>
                    <a:pt x="12099" y="4221"/>
                    <a:pt x="11599" y="5104"/>
                  </a:cubicBezTo>
                  <a:lnTo>
                    <a:pt x="11599" y="5104"/>
                  </a:lnTo>
                  <a:cubicBezTo>
                    <a:pt x="11014" y="3712"/>
                    <a:pt x="10014" y="2488"/>
                    <a:pt x="8765" y="1639"/>
                  </a:cubicBezTo>
                  <a:cubicBezTo>
                    <a:pt x="8435" y="1405"/>
                    <a:pt x="8091" y="1198"/>
                    <a:pt x="7720" y="1020"/>
                  </a:cubicBezTo>
                  <a:cubicBezTo>
                    <a:pt x="7468" y="904"/>
                    <a:pt x="7156" y="727"/>
                    <a:pt x="6864" y="727"/>
                  </a:cubicBezTo>
                  <a:cubicBezTo>
                    <a:pt x="6740" y="727"/>
                    <a:pt x="6619" y="759"/>
                    <a:pt x="6509" y="841"/>
                  </a:cubicBezTo>
                  <a:cubicBezTo>
                    <a:pt x="6247" y="1048"/>
                    <a:pt x="6219" y="1460"/>
                    <a:pt x="6261" y="1763"/>
                  </a:cubicBezTo>
                  <a:cubicBezTo>
                    <a:pt x="6330" y="2231"/>
                    <a:pt x="6481" y="2698"/>
                    <a:pt x="6605" y="3139"/>
                  </a:cubicBezTo>
                  <a:cubicBezTo>
                    <a:pt x="6850" y="3931"/>
                    <a:pt x="7143" y="4703"/>
                    <a:pt x="7481" y="5454"/>
                  </a:cubicBezTo>
                  <a:lnTo>
                    <a:pt x="7481" y="5454"/>
                  </a:lnTo>
                  <a:cubicBezTo>
                    <a:pt x="6494" y="4703"/>
                    <a:pt x="5373" y="4145"/>
                    <a:pt x="4183" y="3799"/>
                  </a:cubicBezTo>
                  <a:cubicBezTo>
                    <a:pt x="3440" y="3579"/>
                    <a:pt x="2670" y="3441"/>
                    <a:pt x="1886" y="3400"/>
                  </a:cubicBezTo>
                  <a:cubicBezTo>
                    <a:pt x="1710" y="3387"/>
                    <a:pt x="1474" y="3364"/>
                    <a:pt x="1230" y="3364"/>
                  </a:cubicBezTo>
                  <a:cubicBezTo>
                    <a:pt x="710" y="3364"/>
                    <a:pt x="154" y="3467"/>
                    <a:pt x="70" y="3992"/>
                  </a:cubicBezTo>
                  <a:cubicBezTo>
                    <a:pt x="1" y="4390"/>
                    <a:pt x="290" y="4762"/>
                    <a:pt x="551" y="5037"/>
                  </a:cubicBezTo>
                  <a:cubicBezTo>
                    <a:pt x="813" y="5326"/>
                    <a:pt x="1129" y="5560"/>
                    <a:pt x="1474" y="5766"/>
                  </a:cubicBezTo>
                  <a:cubicBezTo>
                    <a:pt x="2147" y="6193"/>
                    <a:pt x="2904" y="6509"/>
                    <a:pt x="3661" y="6771"/>
                  </a:cubicBezTo>
                  <a:cubicBezTo>
                    <a:pt x="5124" y="7254"/>
                    <a:pt x="6662" y="7501"/>
                    <a:pt x="8204" y="7501"/>
                  </a:cubicBezTo>
                  <a:cubicBezTo>
                    <a:pt x="8286" y="7501"/>
                    <a:pt x="8367" y="7501"/>
                    <a:pt x="8448" y="7499"/>
                  </a:cubicBezTo>
                  <a:cubicBezTo>
                    <a:pt x="10279" y="7472"/>
                    <a:pt x="12095" y="7073"/>
                    <a:pt x="13759" y="6344"/>
                  </a:cubicBezTo>
                  <a:cubicBezTo>
                    <a:pt x="13990" y="6235"/>
                    <a:pt x="13889" y="5912"/>
                    <a:pt x="13682" y="5912"/>
                  </a:cubicBezTo>
                  <a:cubicBezTo>
                    <a:pt x="13655" y="5912"/>
                    <a:pt x="13625" y="5918"/>
                    <a:pt x="13594" y="5931"/>
                  </a:cubicBezTo>
                  <a:cubicBezTo>
                    <a:pt x="11879" y="6685"/>
                    <a:pt x="10021" y="7066"/>
                    <a:pt x="8158" y="7066"/>
                  </a:cubicBezTo>
                  <a:cubicBezTo>
                    <a:pt x="7031" y="7066"/>
                    <a:pt x="5902" y="6926"/>
                    <a:pt x="4803" y="6646"/>
                  </a:cubicBezTo>
                  <a:cubicBezTo>
                    <a:pt x="4088" y="6468"/>
                    <a:pt x="3372" y="6220"/>
                    <a:pt x="2697" y="5918"/>
                  </a:cubicBezTo>
                  <a:cubicBezTo>
                    <a:pt x="2024" y="5615"/>
                    <a:pt x="1336" y="5271"/>
                    <a:pt x="841" y="4707"/>
                  </a:cubicBezTo>
                  <a:cubicBezTo>
                    <a:pt x="676" y="4514"/>
                    <a:pt x="290" y="4074"/>
                    <a:pt x="648" y="3895"/>
                  </a:cubicBezTo>
                  <a:cubicBezTo>
                    <a:pt x="808" y="3818"/>
                    <a:pt x="998" y="3801"/>
                    <a:pt x="1185" y="3801"/>
                  </a:cubicBezTo>
                  <a:cubicBezTo>
                    <a:pt x="1335" y="3801"/>
                    <a:pt x="1482" y="3812"/>
                    <a:pt x="1611" y="3812"/>
                  </a:cubicBezTo>
                  <a:cubicBezTo>
                    <a:pt x="2340" y="3840"/>
                    <a:pt x="3055" y="3950"/>
                    <a:pt x="3743" y="4129"/>
                  </a:cubicBezTo>
                  <a:cubicBezTo>
                    <a:pt x="5326" y="4528"/>
                    <a:pt x="6797" y="5340"/>
                    <a:pt x="7980" y="6441"/>
                  </a:cubicBezTo>
                  <a:cubicBezTo>
                    <a:pt x="8020" y="6477"/>
                    <a:pt x="8068" y="6493"/>
                    <a:pt x="8115" y="6493"/>
                  </a:cubicBezTo>
                  <a:cubicBezTo>
                    <a:pt x="8262" y="6493"/>
                    <a:pt x="8408" y="6339"/>
                    <a:pt x="8325" y="6193"/>
                  </a:cubicBezTo>
                  <a:cubicBezTo>
                    <a:pt x="7912" y="5395"/>
                    <a:pt x="7540" y="4555"/>
                    <a:pt x="7252" y="3689"/>
                  </a:cubicBezTo>
                  <a:cubicBezTo>
                    <a:pt x="7100" y="3249"/>
                    <a:pt x="6962" y="2809"/>
                    <a:pt x="6839" y="2354"/>
                  </a:cubicBezTo>
                  <a:cubicBezTo>
                    <a:pt x="6770" y="2038"/>
                    <a:pt x="6605" y="1639"/>
                    <a:pt x="6715" y="1323"/>
                  </a:cubicBezTo>
                  <a:cubicBezTo>
                    <a:pt x="6743" y="1212"/>
                    <a:pt x="6807" y="1176"/>
                    <a:pt x="6888" y="1176"/>
                  </a:cubicBezTo>
                  <a:cubicBezTo>
                    <a:pt x="6928" y="1176"/>
                    <a:pt x="6972" y="1185"/>
                    <a:pt x="7017" y="1198"/>
                  </a:cubicBezTo>
                  <a:cubicBezTo>
                    <a:pt x="7210" y="1268"/>
                    <a:pt x="7389" y="1350"/>
                    <a:pt x="7568" y="1433"/>
                  </a:cubicBezTo>
                  <a:cubicBezTo>
                    <a:pt x="7898" y="1598"/>
                    <a:pt x="8215" y="1790"/>
                    <a:pt x="8518" y="1996"/>
                  </a:cubicBezTo>
                  <a:cubicBezTo>
                    <a:pt x="9136" y="2423"/>
                    <a:pt x="9686" y="2932"/>
                    <a:pt x="10154" y="3524"/>
                  </a:cubicBezTo>
                  <a:cubicBezTo>
                    <a:pt x="10677" y="4170"/>
                    <a:pt x="11077" y="4900"/>
                    <a:pt x="11352" y="5698"/>
                  </a:cubicBezTo>
                  <a:cubicBezTo>
                    <a:pt x="11384" y="5788"/>
                    <a:pt x="11455" y="5827"/>
                    <a:pt x="11532" y="5827"/>
                  </a:cubicBezTo>
                  <a:cubicBezTo>
                    <a:pt x="11619" y="5827"/>
                    <a:pt x="11713" y="5778"/>
                    <a:pt x="11764" y="5698"/>
                  </a:cubicBezTo>
                  <a:cubicBezTo>
                    <a:pt x="12672" y="4087"/>
                    <a:pt x="13566" y="2451"/>
                    <a:pt x="14516" y="855"/>
                  </a:cubicBezTo>
                  <a:cubicBezTo>
                    <a:pt x="14599" y="717"/>
                    <a:pt x="14709" y="620"/>
                    <a:pt x="14846" y="538"/>
                  </a:cubicBezTo>
                  <a:cubicBezTo>
                    <a:pt x="14913" y="505"/>
                    <a:pt x="15060" y="427"/>
                    <a:pt x="15165" y="427"/>
                  </a:cubicBezTo>
                  <a:cubicBezTo>
                    <a:pt x="15190" y="427"/>
                    <a:pt x="15213" y="432"/>
                    <a:pt x="15231" y="442"/>
                  </a:cubicBezTo>
                  <a:cubicBezTo>
                    <a:pt x="15369" y="552"/>
                    <a:pt x="15286" y="951"/>
                    <a:pt x="15272" y="1088"/>
                  </a:cubicBezTo>
                  <a:cubicBezTo>
                    <a:pt x="15162" y="1845"/>
                    <a:pt x="14942" y="2574"/>
                    <a:pt x="14639" y="3276"/>
                  </a:cubicBezTo>
                  <a:cubicBezTo>
                    <a:pt x="14282" y="4087"/>
                    <a:pt x="13828" y="4845"/>
                    <a:pt x="13263" y="5533"/>
                  </a:cubicBezTo>
                  <a:cubicBezTo>
                    <a:pt x="13131" y="5696"/>
                    <a:pt x="13278" y="5889"/>
                    <a:pt x="13436" y="5889"/>
                  </a:cubicBezTo>
                  <a:cubicBezTo>
                    <a:pt x="13491" y="5889"/>
                    <a:pt x="13547" y="5865"/>
                    <a:pt x="13594" y="5808"/>
                  </a:cubicBezTo>
                  <a:cubicBezTo>
                    <a:pt x="14694" y="4487"/>
                    <a:pt x="15479" y="2822"/>
                    <a:pt x="15712" y="1116"/>
                  </a:cubicBezTo>
                  <a:cubicBezTo>
                    <a:pt x="15754" y="827"/>
                    <a:pt x="15782" y="442"/>
                    <a:pt x="15589" y="195"/>
                  </a:cubicBezTo>
                  <a:cubicBezTo>
                    <a:pt x="15477" y="55"/>
                    <a:pt x="15323" y="0"/>
                    <a:pt x="15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6441375" y="2655200"/>
              <a:ext cx="121300" cy="527750"/>
            </a:xfrm>
            <a:custGeom>
              <a:avLst/>
              <a:gdLst/>
              <a:ahLst/>
              <a:cxnLst/>
              <a:rect l="l" t="t" r="r" b="b"/>
              <a:pathLst>
                <a:path w="4852" h="21110" extrusionOk="0">
                  <a:moveTo>
                    <a:pt x="4547" y="1"/>
                  </a:moveTo>
                  <a:cubicBezTo>
                    <a:pt x="4493" y="1"/>
                    <a:pt x="4440" y="27"/>
                    <a:pt x="4403" y="90"/>
                  </a:cubicBezTo>
                  <a:cubicBezTo>
                    <a:pt x="1431" y="4850"/>
                    <a:pt x="1" y="10533"/>
                    <a:pt x="318" y="16132"/>
                  </a:cubicBezTo>
                  <a:cubicBezTo>
                    <a:pt x="358" y="16902"/>
                    <a:pt x="441" y="17672"/>
                    <a:pt x="551" y="18443"/>
                  </a:cubicBezTo>
                  <a:cubicBezTo>
                    <a:pt x="675" y="19296"/>
                    <a:pt x="881" y="20121"/>
                    <a:pt x="1033" y="20961"/>
                  </a:cubicBezTo>
                  <a:cubicBezTo>
                    <a:pt x="1053" y="21067"/>
                    <a:pt x="1118" y="21110"/>
                    <a:pt x="1188" y="21110"/>
                  </a:cubicBezTo>
                  <a:cubicBezTo>
                    <a:pt x="1311" y="21110"/>
                    <a:pt x="1453" y="20981"/>
                    <a:pt x="1418" y="20824"/>
                  </a:cubicBezTo>
                  <a:cubicBezTo>
                    <a:pt x="1033" y="19475"/>
                    <a:pt x="854" y="18044"/>
                    <a:pt x="758" y="16641"/>
                  </a:cubicBezTo>
                  <a:cubicBezTo>
                    <a:pt x="661" y="15238"/>
                    <a:pt x="661" y="13835"/>
                    <a:pt x="785" y="12431"/>
                  </a:cubicBezTo>
                  <a:cubicBezTo>
                    <a:pt x="1006" y="9707"/>
                    <a:pt x="1638" y="7024"/>
                    <a:pt x="2656" y="4492"/>
                  </a:cubicBezTo>
                  <a:cubicBezTo>
                    <a:pt x="3234" y="3048"/>
                    <a:pt x="3935" y="1658"/>
                    <a:pt x="4761" y="338"/>
                  </a:cubicBezTo>
                  <a:cubicBezTo>
                    <a:pt x="4852" y="188"/>
                    <a:pt x="4693" y="1"/>
                    <a:pt x="4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6531175" y="3418925"/>
              <a:ext cx="180325" cy="170900"/>
            </a:xfrm>
            <a:custGeom>
              <a:avLst/>
              <a:gdLst/>
              <a:ahLst/>
              <a:cxnLst/>
              <a:rect l="l" t="t" r="r" b="b"/>
              <a:pathLst>
                <a:path w="7213" h="6836" extrusionOk="0">
                  <a:moveTo>
                    <a:pt x="278" y="0"/>
                  </a:moveTo>
                  <a:cubicBezTo>
                    <a:pt x="227" y="0"/>
                    <a:pt x="179" y="39"/>
                    <a:pt x="138" y="70"/>
                  </a:cubicBezTo>
                  <a:cubicBezTo>
                    <a:pt x="41" y="153"/>
                    <a:pt x="0" y="303"/>
                    <a:pt x="13" y="428"/>
                  </a:cubicBezTo>
                  <a:cubicBezTo>
                    <a:pt x="55" y="703"/>
                    <a:pt x="261" y="1006"/>
                    <a:pt x="385" y="1267"/>
                  </a:cubicBezTo>
                  <a:cubicBezTo>
                    <a:pt x="619" y="1762"/>
                    <a:pt x="853" y="2271"/>
                    <a:pt x="1114" y="2767"/>
                  </a:cubicBezTo>
                  <a:cubicBezTo>
                    <a:pt x="1637" y="3785"/>
                    <a:pt x="2214" y="4803"/>
                    <a:pt x="2820" y="5779"/>
                  </a:cubicBezTo>
                  <a:cubicBezTo>
                    <a:pt x="3040" y="6109"/>
                    <a:pt x="3288" y="6729"/>
                    <a:pt x="3728" y="6825"/>
                  </a:cubicBezTo>
                  <a:cubicBezTo>
                    <a:pt x="3762" y="6832"/>
                    <a:pt x="3796" y="6836"/>
                    <a:pt x="3829" y="6836"/>
                  </a:cubicBezTo>
                  <a:cubicBezTo>
                    <a:pt x="4164" y="6836"/>
                    <a:pt x="4479" y="6486"/>
                    <a:pt x="4691" y="6261"/>
                  </a:cubicBezTo>
                  <a:cubicBezTo>
                    <a:pt x="5214" y="5656"/>
                    <a:pt x="5516" y="4899"/>
                    <a:pt x="5792" y="4170"/>
                  </a:cubicBezTo>
                  <a:cubicBezTo>
                    <a:pt x="6136" y="3262"/>
                    <a:pt x="6452" y="2354"/>
                    <a:pt x="7085" y="1597"/>
                  </a:cubicBezTo>
                  <a:cubicBezTo>
                    <a:pt x="7213" y="1447"/>
                    <a:pt x="7126" y="1215"/>
                    <a:pt x="6977" y="1215"/>
                  </a:cubicBezTo>
                  <a:cubicBezTo>
                    <a:pt x="6934" y="1215"/>
                    <a:pt x="6886" y="1234"/>
                    <a:pt x="6837" y="1281"/>
                  </a:cubicBezTo>
                  <a:cubicBezTo>
                    <a:pt x="5778" y="2285"/>
                    <a:pt x="5586" y="3853"/>
                    <a:pt x="4939" y="5106"/>
                  </a:cubicBezTo>
                  <a:cubicBezTo>
                    <a:pt x="4773" y="5408"/>
                    <a:pt x="4595" y="5697"/>
                    <a:pt x="4361" y="5944"/>
                  </a:cubicBezTo>
                  <a:cubicBezTo>
                    <a:pt x="4251" y="6069"/>
                    <a:pt x="4113" y="6219"/>
                    <a:pt x="3962" y="6316"/>
                  </a:cubicBezTo>
                  <a:cubicBezTo>
                    <a:pt x="3899" y="6352"/>
                    <a:pt x="3843" y="6367"/>
                    <a:pt x="3794" y="6367"/>
                  </a:cubicBezTo>
                  <a:cubicBezTo>
                    <a:pt x="3595" y="6367"/>
                    <a:pt x="3492" y="6120"/>
                    <a:pt x="3370" y="5944"/>
                  </a:cubicBezTo>
                  <a:cubicBezTo>
                    <a:pt x="2847" y="5119"/>
                    <a:pt x="2366" y="4293"/>
                    <a:pt x="1899" y="3440"/>
                  </a:cubicBezTo>
                  <a:cubicBezTo>
                    <a:pt x="1637" y="2959"/>
                    <a:pt x="1389" y="2477"/>
                    <a:pt x="1141" y="1996"/>
                  </a:cubicBezTo>
                  <a:cubicBezTo>
                    <a:pt x="1004" y="1694"/>
                    <a:pt x="853" y="1391"/>
                    <a:pt x="715" y="1101"/>
                  </a:cubicBezTo>
                  <a:cubicBezTo>
                    <a:pt x="674" y="991"/>
                    <a:pt x="619" y="881"/>
                    <a:pt x="578" y="771"/>
                  </a:cubicBezTo>
                  <a:cubicBezTo>
                    <a:pt x="550" y="703"/>
                    <a:pt x="440" y="538"/>
                    <a:pt x="413" y="414"/>
                  </a:cubicBezTo>
                  <a:cubicBezTo>
                    <a:pt x="523" y="318"/>
                    <a:pt x="578" y="111"/>
                    <a:pt x="426" y="56"/>
                  </a:cubicBezTo>
                  <a:cubicBezTo>
                    <a:pt x="398" y="43"/>
                    <a:pt x="371" y="28"/>
                    <a:pt x="330" y="15"/>
                  </a:cubicBezTo>
                  <a:cubicBezTo>
                    <a:pt x="313" y="5"/>
                    <a:pt x="295" y="0"/>
                    <a:pt x="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56"/>
          <p:cNvGrpSpPr/>
          <p:nvPr/>
        </p:nvGrpSpPr>
        <p:grpSpPr>
          <a:xfrm>
            <a:off x="5535856" y="3089802"/>
            <a:ext cx="462989" cy="620280"/>
            <a:chOff x="2969950" y="1479050"/>
            <a:chExt cx="400025" cy="535925"/>
          </a:xfrm>
        </p:grpSpPr>
        <p:sp>
          <p:nvSpPr>
            <p:cNvPr id="4550" name="Google Shape;4550;p56"/>
            <p:cNvSpPr/>
            <p:nvPr/>
          </p:nvSpPr>
          <p:spPr>
            <a:xfrm>
              <a:off x="3207950" y="1771775"/>
              <a:ext cx="17550" cy="19625"/>
            </a:xfrm>
            <a:custGeom>
              <a:avLst/>
              <a:gdLst/>
              <a:ahLst/>
              <a:cxnLst/>
              <a:rect l="l" t="t" r="r" b="b"/>
              <a:pathLst>
                <a:path w="702" h="785" extrusionOk="0">
                  <a:moveTo>
                    <a:pt x="344" y="1"/>
                  </a:moveTo>
                  <a:cubicBezTo>
                    <a:pt x="166" y="14"/>
                    <a:pt x="1" y="111"/>
                    <a:pt x="28" y="289"/>
                  </a:cubicBezTo>
                  <a:cubicBezTo>
                    <a:pt x="28" y="427"/>
                    <a:pt x="166" y="564"/>
                    <a:pt x="304" y="785"/>
                  </a:cubicBezTo>
                  <a:cubicBezTo>
                    <a:pt x="469" y="592"/>
                    <a:pt x="606" y="496"/>
                    <a:pt x="647" y="359"/>
                  </a:cubicBezTo>
                  <a:cubicBezTo>
                    <a:pt x="702" y="166"/>
                    <a:pt x="551" y="1"/>
                    <a:pt x="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3156000" y="1740450"/>
              <a:ext cx="17875" cy="12425"/>
            </a:xfrm>
            <a:custGeom>
              <a:avLst/>
              <a:gdLst/>
              <a:ahLst/>
              <a:cxnLst/>
              <a:rect l="l" t="t" r="r" b="b"/>
              <a:pathLst>
                <a:path w="715" h="497" extrusionOk="0">
                  <a:moveTo>
                    <a:pt x="424" y="1"/>
                  </a:moveTo>
                  <a:cubicBezTo>
                    <a:pt x="416" y="1"/>
                    <a:pt x="408" y="1"/>
                    <a:pt x="400" y="1"/>
                  </a:cubicBezTo>
                  <a:cubicBezTo>
                    <a:pt x="304" y="16"/>
                    <a:pt x="208" y="139"/>
                    <a:pt x="1" y="277"/>
                  </a:cubicBezTo>
                  <a:cubicBezTo>
                    <a:pt x="221" y="401"/>
                    <a:pt x="318" y="497"/>
                    <a:pt x="428" y="497"/>
                  </a:cubicBezTo>
                  <a:cubicBezTo>
                    <a:pt x="524" y="497"/>
                    <a:pt x="661" y="387"/>
                    <a:pt x="676" y="304"/>
                  </a:cubicBezTo>
                  <a:cubicBezTo>
                    <a:pt x="715" y="146"/>
                    <a:pt x="603" y="1"/>
                    <a:pt x="4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3159125" y="1598775"/>
              <a:ext cx="14475" cy="15850"/>
            </a:xfrm>
            <a:custGeom>
              <a:avLst/>
              <a:gdLst/>
              <a:ahLst/>
              <a:cxnLst/>
              <a:rect l="l" t="t" r="r" b="b"/>
              <a:pathLst>
                <a:path w="579" h="634" extrusionOk="0">
                  <a:moveTo>
                    <a:pt x="316" y="0"/>
                  </a:moveTo>
                  <a:cubicBezTo>
                    <a:pt x="165" y="193"/>
                    <a:pt x="83" y="303"/>
                    <a:pt x="0" y="413"/>
                  </a:cubicBezTo>
                  <a:cubicBezTo>
                    <a:pt x="96" y="495"/>
                    <a:pt x="206" y="633"/>
                    <a:pt x="316" y="633"/>
                  </a:cubicBezTo>
                  <a:cubicBezTo>
                    <a:pt x="399" y="633"/>
                    <a:pt x="551" y="482"/>
                    <a:pt x="564" y="372"/>
                  </a:cubicBezTo>
                  <a:cubicBezTo>
                    <a:pt x="578" y="290"/>
                    <a:pt x="440" y="180"/>
                    <a:pt x="3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3050550" y="1630575"/>
              <a:ext cx="12975" cy="13975"/>
            </a:xfrm>
            <a:custGeom>
              <a:avLst/>
              <a:gdLst/>
              <a:ahLst/>
              <a:cxnLst/>
              <a:rect l="l" t="t" r="r" b="b"/>
              <a:pathLst>
                <a:path w="519" h="559" extrusionOk="0">
                  <a:moveTo>
                    <a:pt x="213" y="1"/>
                  </a:moveTo>
                  <a:cubicBezTo>
                    <a:pt x="81" y="1"/>
                    <a:pt x="1" y="124"/>
                    <a:pt x="36" y="269"/>
                  </a:cubicBezTo>
                  <a:cubicBezTo>
                    <a:pt x="51" y="352"/>
                    <a:pt x="174" y="421"/>
                    <a:pt x="298" y="558"/>
                  </a:cubicBezTo>
                  <a:cubicBezTo>
                    <a:pt x="394" y="407"/>
                    <a:pt x="519" y="311"/>
                    <a:pt x="504" y="242"/>
                  </a:cubicBezTo>
                  <a:cubicBezTo>
                    <a:pt x="491" y="146"/>
                    <a:pt x="367" y="21"/>
                    <a:pt x="271" y="8"/>
                  </a:cubicBezTo>
                  <a:cubicBezTo>
                    <a:pt x="251" y="3"/>
                    <a:pt x="231" y="1"/>
                    <a:pt x="2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3187325" y="1529975"/>
              <a:ext cx="11725" cy="14475"/>
            </a:xfrm>
            <a:custGeom>
              <a:avLst/>
              <a:gdLst/>
              <a:ahLst/>
              <a:cxnLst/>
              <a:rect l="l" t="t" r="r" b="b"/>
              <a:pathLst>
                <a:path w="469" h="579" extrusionOk="0">
                  <a:moveTo>
                    <a:pt x="261" y="1"/>
                  </a:moveTo>
                  <a:cubicBezTo>
                    <a:pt x="165" y="70"/>
                    <a:pt x="28" y="152"/>
                    <a:pt x="14" y="235"/>
                  </a:cubicBezTo>
                  <a:cubicBezTo>
                    <a:pt x="0" y="318"/>
                    <a:pt x="124" y="428"/>
                    <a:pt x="234" y="578"/>
                  </a:cubicBezTo>
                  <a:cubicBezTo>
                    <a:pt x="344" y="428"/>
                    <a:pt x="468" y="331"/>
                    <a:pt x="468" y="235"/>
                  </a:cubicBezTo>
                  <a:cubicBezTo>
                    <a:pt x="468" y="152"/>
                    <a:pt x="331" y="70"/>
                    <a:pt x="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3278125" y="1497325"/>
              <a:ext cx="9975" cy="10675"/>
            </a:xfrm>
            <a:custGeom>
              <a:avLst/>
              <a:gdLst/>
              <a:ahLst/>
              <a:cxnLst/>
              <a:rect l="l" t="t" r="r" b="b"/>
              <a:pathLst>
                <a:path w="399" h="427" extrusionOk="0">
                  <a:moveTo>
                    <a:pt x="111" y="0"/>
                  </a:moveTo>
                  <a:lnTo>
                    <a:pt x="111" y="0"/>
                  </a:lnTo>
                  <a:cubicBezTo>
                    <a:pt x="41" y="220"/>
                    <a:pt x="0" y="371"/>
                    <a:pt x="303" y="426"/>
                  </a:cubicBezTo>
                  <a:cubicBezTo>
                    <a:pt x="331" y="248"/>
                    <a:pt x="399" y="96"/>
                    <a:pt x="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3289450" y="1609775"/>
              <a:ext cx="8650" cy="10350"/>
            </a:xfrm>
            <a:custGeom>
              <a:avLst/>
              <a:gdLst/>
              <a:ahLst/>
              <a:cxnLst/>
              <a:rect l="l" t="t" r="r" b="b"/>
              <a:pathLst>
                <a:path w="346" h="414" extrusionOk="0">
                  <a:moveTo>
                    <a:pt x="208" y="0"/>
                  </a:moveTo>
                  <a:cubicBezTo>
                    <a:pt x="111" y="97"/>
                    <a:pt x="15" y="152"/>
                    <a:pt x="15" y="221"/>
                  </a:cubicBezTo>
                  <a:cubicBezTo>
                    <a:pt x="1" y="276"/>
                    <a:pt x="98" y="345"/>
                    <a:pt x="153" y="413"/>
                  </a:cubicBezTo>
                  <a:cubicBezTo>
                    <a:pt x="221" y="358"/>
                    <a:pt x="318" y="317"/>
                    <a:pt x="331" y="248"/>
                  </a:cubicBezTo>
                  <a:cubicBezTo>
                    <a:pt x="345" y="193"/>
                    <a:pt x="263" y="11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3145700" y="1902475"/>
              <a:ext cx="8625" cy="10675"/>
            </a:xfrm>
            <a:custGeom>
              <a:avLst/>
              <a:gdLst/>
              <a:ahLst/>
              <a:cxnLst/>
              <a:rect l="l" t="t" r="r" b="b"/>
              <a:pathLst>
                <a:path w="345" h="427" extrusionOk="0">
                  <a:moveTo>
                    <a:pt x="165" y="1"/>
                  </a:moveTo>
                  <a:cubicBezTo>
                    <a:pt x="97" y="124"/>
                    <a:pt x="28" y="207"/>
                    <a:pt x="14" y="289"/>
                  </a:cubicBezTo>
                  <a:cubicBezTo>
                    <a:pt x="0" y="331"/>
                    <a:pt x="97" y="386"/>
                    <a:pt x="138" y="427"/>
                  </a:cubicBezTo>
                  <a:cubicBezTo>
                    <a:pt x="207" y="344"/>
                    <a:pt x="290" y="262"/>
                    <a:pt x="345" y="166"/>
                  </a:cubicBezTo>
                  <a:cubicBezTo>
                    <a:pt x="345" y="152"/>
                    <a:pt x="248" y="83"/>
                    <a:pt x="1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3199350" y="1671675"/>
              <a:ext cx="8625" cy="8975"/>
            </a:xfrm>
            <a:custGeom>
              <a:avLst/>
              <a:gdLst/>
              <a:ahLst/>
              <a:cxnLst/>
              <a:rect l="l" t="t" r="r" b="b"/>
              <a:pathLst>
                <a:path w="345" h="359" extrusionOk="0">
                  <a:moveTo>
                    <a:pt x="193" y="1"/>
                  </a:moveTo>
                  <a:cubicBezTo>
                    <a:pt x="110" y="98"/>
                    <a:pt x="55" y="153"/>
                    <a:pt x="0" y="208"/>
                  </a:cubicBezTo>
                  <a:cubicBezTo>
                    <a:pt x="55" y="263"/>
                    <a:pt x="97" y="345"/>
                    <a:pt x="165" y="359"/>
                  </a:cubicBezTo>
                  <a:cubicBezTo>
                    <a:pt x="220" y="359"/>
                    <a:pt x="331" y="290"/>
                    <a:pt x="345" y="235"/>
                  </a:cubicBezTo>
                  <a:cubicBezTo>
                    <a:pt x="345" y="180"/>
                    <a:pt x="262" y="98"/>
                    <a:pt x="1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3324900" y="1554050"/>
              <a:ext cx="8600" cy="4150"/>
            </a:xfrm>
            <a:custGeom>
              <a:avLst/>
              <a:gdLst/>
              <a:ahLst/>
              <a:cxnLst/>
              <a:rect l="l" t="t" r="r" b="b"/>
              <a:pathLst>
                <a:path w="344" h="166" extrusionOk="0">
                  <a:moveTo>
                    <a:pt x="1" y="1"/>
                  </a:moveTo>
                  <a:cubicBezTo>
                    <a:pt x="90" y="111"/>
                    <a:pt x="134" y="166"/>
                    <a:pt x="177" y="166"/>
                  </a:cubicBezTo>
                  <a:cubicBezTo>
                    <a:pt x="220" y="166"/>
                    <a:pt x="261" y="111"/>
                    <a:pt x="3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3066575" y="1549250"/>
              <a:ext cx="6900" cy="8675"/>
            </a:xfrm>
            <a:custGeom>
              <a:avLst/>
              <a:gdLst/>
              <a:ahLst/>
              <a:cxnLst/>
              <a:rect l="l" t="t" r="r" b="b"/>
              <a:pathLst>
                <a:path w="276" h="347" extrusionOk="0">
                  <a:moveTo>
                    <a:pt x="125" y="0"/>
                  </a:moveTo>
                  <a:cubicBezTo>
                    <a:pt x="56" y="124"/>
                    <a:pt x="28" y="193"/>
                    <a:pt x="1" y="275"/>
                  </a:cubicBezTo>
                  <a:cubicBezTo>
                    <a:pt x="50" y="300"/>
                    <a:pt x="111" y="347"/>
                    <a:pt x="152" y="347"/>
                  </a:cubicBezTo>
                  <a:cubicBezTo>
                    <a:pt x="157" y="347"/>
                    <a:pt x="162" y="346"/>
                    <a:pt x="166" y="345"/>
                  </a:cubicBezTo>
                  <a:cubicBezTo>
                    <a:pt x="221" y="317"/>
                    <a:pt x="276" y="234"/>
                    <a:pt x="276" y="179"/>
                  </a:cubicBezTo>
                  <a:cubicBezTo>
                    <a:pt x="263" y="138"/>
                    <a:pt x="193" y="83"/>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2992650" y="1924500"/>
              <a:ext cx="7600" cy="8600"/>
            </a:xfrm>
            <a:custGeom>
              <a:avLst/>
              <a:gdLst/>
              <a:ahLst/>
              <a:cxnLst/>
              <a:rect l="l" t="t" r="r" b="b"/>
              <a:pathLst>
                <a:path w="304" h="344" extrusionOk="0">
                  <a:moveTo>
                    <a:pt x="83" y="0"/>
                  </a:moveTo>
                  <a:cubicBezTo>
                    <a:pt x="55" y="14"/>
                    <a:pt x="28" y="41"/>
                    <a:pt x="0" y="69"/>
                  </a:cubicBezTo>
                  <a:cubicBezTo>
                    <a:pt x="69" y="151"/>
                    <a:pt x="151" y="248"/>
                    <a:pt x="221" y="344"/>
                  </a:cubicBezTo>
                  <a:cubicBezTo>
                    <a:pt x="248" y="316"/>
                    <a:pt x="276" y="303"/>
                    <a:pt x="303" y="276"/>
                  </a:cubicBezTo>
                  <a:cubicBezTo>
                    <a:pt x="234" y="179"/>
                    <a:pt x="151" y="96"/>
                    <a:pt x="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3128175" y="1895175"/>
              <a:ext cx="7225" cy="4925"/>
            </a:xfrm>
            <a:custGeom>
              <a:avLst/>
              <a:gdLst/>
              <a:ahLst/>
              <a:cxnLst/>
              <a:rect l="l" t="t" r="r" b="b"/>
              <a:pathLst>
                <a:path w="289" h="197" extrusionOk="0">
                  <a:moveTo>
                    <a:pt x="192" y="1"/>
                  </a:moveTo>
                  <a:cubicBezTo>
                    <a:pt x="135" y="1"/>
                    <a:pt x="83" y="33"/>
                    <a:pt x="0" y="45"/>
                  </a:cubicBezTo>
                  <a:cubicBezTo>
                    <a:pt x="68" y="128"/>
                    <a:pt x="96" y="196"/>
                    <a:pt x="123" y="196"/>
                  </a:cubicBezTo>
                  <a:cubicBezTo>
                    <a:pt x="178" y="183"/>
                    <a:pt x="233" y="141"/>
                    <a:pt x="288" y="113"/>
                  </a:cubicBezTo>
                  <a:cubicBezTo>
                    <a:pt x="261" y="73"/>
                    <a:pt x="248" y="3"/>
                    <a:pt x="220" y="3"/>
                  </a:cubicBezTo>
                  <a:cubicBezTo>
                    <a:pt x="211" y="2"/>
                    <a:pt x="202" y="1"/>
                    <a:pt x="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3089275" y="1577725"/>
              <a:ext cx="8650" cy="5325"/>
            </a:xfrm>
            <a:custGeom>
              <a:avLst/>
              <a:gdLst/>
              <a:ahLst/>
              <a:cxnLst/>
              <a:rect l="l" t="t" r="r" b="b"/>
              <a:pathLst>
                <a:path w="346" h="213" extrusionOk="0">
                  <a:moveTo>
                    <a:pt x="230" y="1"/>
                  </a:moveTo>
                  <a:cubicBezTo>
                    <a:pt x="187" y="1"/>
                    <a:pt x="119" y="35"/>
                    <a:pt x="1" y="58"/>
                  </a:cubicBezTo>
                  <a:cubicBezTo>
                    <a:pt x="111" y="141"/>
                    <a:pt x="153" y="196"/>
                    <a:pt x="208" y="209"/>
                  </a:cubicBezTo>
                  <a:cubicBezTo>
                    <a:pt x="214" y="211"/>
                    <a:pt x="220" y="212"/>
                    <a:pt x="226" y="212"/>
                  </a:cubicBezTo>
                  <a:cubicBezTo>
                    <a:pt x="264" y="212"/>
                    <a:pt x="309" y="180"/>
                    <a:pt x="345" y="169"/>
                  </a:cubicBezTo>
                  <a:cubicBezTo>
                    <a:pt x="318" y="114"/>
                    <a:pt x="304" y="31"/>
                    <a:pt x="248" y="3"/>
                  </a:cubicBezTo>
                  <a:cubicBezTo>
                    <a:pt x="243" y="1"/>
                    <a:pt x="237" y="1"/>
                    <a:pt x="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3044250" y="1822000"/>
              <a:ext cx="7575" cy="3800"/>
            </a:xfrm>
            <a:custGeom>
              <a:avLst/>
              <a:gdLst/>
              <a:ahLst/>
              <a:cxnLst/>
              <a:rect l="l" t="t" r="r" b="b"/>
              <a:pathLst>
                <a:path w="303" h="152" extrusionOk="0">
                  <a:moveTo>
                    <a:pt x="288" y="1"/>
                  </a:moveTo>
                  <a:cubicBezTo>
                    <a:pt x="193" y="14"/>
                    <a:pt x="96" y="28"/>
                    <a:pt x="13" y="41"/>
                  </a:cubicBezTo>
                  <a:cubicBezTo>
                    <a:pt x="0" y="41"/>
                    <a:pt x="13" y="138"/>
                    <a:pt x="13" y="138"/>
                  </a:cubicBezTo>
                  <a:cubicBezTo>
                    <a:pt x="110" y="151"/>
                    <a:pt x="206" y="151"/>
                    <a:pt x="303" y="151"/>
                  </a:cubicBezTo>
                  <a:cubicBezTo>
                    <a:pt x="288" y="96"/>
                    <a:pt x="288" y="41"/>
                    <a:pt x="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2973400" y="1534750"/>
              <a:ext cx="8575" cy="6650"/>
            </a:xfrm>
            <a:custGeom>
              <a:avLst/>
              <a:gdLst/>
              <a:ahLst/>
              <a:cxnLst/>
              <a:rect l="l" t="t" r="r" b="b"/>
              <a:pathLst>
                <a:path w="343" h="266" extrusionOk="0">
                  <a:moveTo>
                    <a:pt x="187" y="1"/>
                  </a:moveTo>
                  <a:cubicBezTo>
                    <a:pt x="164" y="1"/>
                    <a:pt x="88" y="62"/>
                    <a:pt x="0" y="112"/>
                  </a:cubicBezTo>
                  <a:cubicBezTo>
                    <a:pt x="110" y="182"/>
                    <a:pt x="165" y="237"/>
                    <a:pt x="248" y="264"/>
                  </a:cubicBezTo>
                  <a:cubicBezTo>
                    <a:pt x="249" y="265"/>
                    <a:pt x="250" y="266"/>
                    <a:pt x="252" y="266"/>
                  </a:cubicBezTo>
                  <a:cubicBezTo>
                    <a:pt x="272" y="266"/>
                    <a:pt x="342" y="194"/>
                    <a:pt x="330" y="182"/>
                  </a:cubicBezTo>
                  <a:cubicBezTo>
                    <a:pt x="303" y="112"/>
                    <a:pt x="248" y="44"/>
                    <a:pt x="193" y="2"/>
                  </a:cubicBezTo>
                  <a:cubicBezTo>
                    <a:pt x="191" y="1"/>
                    <a:pt x="190"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3283275" y="1742525"/>
              <a:ext cx="5525" cy="6925"/>
            </a:xfrm>
            <a:custGeom>
              <a:avLst/>
              <a:gdLst/>
              <a:ahLst/>
              <a:cxnLst/>
              <a:rect l="l" t="t" r="r" b="b"/>
              <a:pathLst>
                <a:path w="221" h="277" extrusionOk="0">
                  <a:moveTo>
                    <a:pt x="110" y="1"/>
                  </a:moveTo>
                  <a:cubicBezTo>
                    <a:pt x="70" y="28"/>
                    <a:pt x="0" y="70"/>
                    <a:pt x="0" y="98"/>
                  </a:cubicBezTo>
                  <a:cubicBezTo>
                    <a:pt x="0" y="153"/>
                    <a:pt x="42" y="208"/>
                    <a:pt x="83" y="276"/>
                  </a:cubicBezTo>
                  <a:cubicBezTo>
                    <a:pt x="152" y="221"/>
                    <a:pt x="220" y="166"/>
                    <a:pt x="220" y="153"/>
                  </a:cubicBezTo>
                  <a:cubicBezTo>
                    <a:pt x="193" y="98"/>
                    <a:pt x="138" y="56"/>
                    <a:pt x="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3288775" y="1701625"/>
              <a:ext cx="8975" cy="5225"/>
            </a:xfrm>
            <a:custGeom>
              <a:avLst/>
              <a:gdLst/>
              <a:ahLst/>
              <a:cxnLst/>
              <a:rect l="l" t="t" r="r" b="b"/>
              <a:pathLst>
                <a:path w="359" h="209" extrusionOk="0">
                  <a:moveTo>
                    <a:pt x="276" y="0"/>
                  </a:moveTo>
                  <a:cubicBezTo>
                    <a:pt x="221" y="14"/>
                    <a:pt x="165" y="55"/>
                    <a:pt x="0" y="124"/>
                  </a:cubicBezTo>
                  <a:cubicBezTo>
                    <a:pt x="96" y="171"/>
                    <a:pt x="150" y="209"/>
                    <a:pt x="190" y="209"/>
                  </a:cubicBezTo>
                  <a:cubicBezTo>
                    <a:pt x="196" y="209"/>
                    <a:pt x="202" y="208"/>
                    <a:pt x="207" y="206"/>
                  </a:cubicBezTo>
                  <a:cubicBezTo>
                    <a:pt x="262" y="193"/>
                    <a:pt x="303" y="151"/>
                    <a:pt x="358" y="110"/>
                  </a:cubicBezTo>
                  <a:cubicBezTo>
                    <a:pt x="331" y="69"/>
                    <a:pt x="303" y="0"/>
                    <a:pt x="2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2969950" y="1523775"/>
              <a:ext cx="5850" cy="5200"/>
            </a:xfrm>
            <a:custGeom>
              <a:avLst/>
              <a:gdLst/>
              <a:ahLst/>
              <a:cxnLst/>
              <a:rect l="l" t="t" r="r" b="b"/>
              <a:pathLst>
                <a:path w="234" h="208" extrusionOk="0">
                  <a:moveTo>
                    <a:pt x="110" y="1"/>
                  </a:moveTo>
                  <a:lnTo>
                    <a:pt x="0" y="111"/>
                  </a:lnTo>
                  <a:cubicBezTo>
                    <a:pt x="55" y="153"/>
                    <a:pt x="83" y="208"/>
                    <a:pt x="124" y="208"/>
                  </a:cubicBezTo>
                  <a:cubicBezTo>
                    <a:pt x="166" y="208"/>
                    <a:pt x="193" y="153"/>
                    <a:pt x="234" y="125"/>
                  </a:cubicBezTo>
                  <a:lnTo>
                    <a:pt x="1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3170150" y="1824750"/>
              <a:ext cx="6200" cy="6575"/>
            </a:xfrm>
            <a:custGeom>
              <a:avLst/>
              <a:gdLst/>
              <a:ahLst/>
              <a:cxnLst/>
              <a:rect l="l" t="t" r="r" b="b"/>
              <a:pathLst>
                <a:path w="248" h="263" extrusionOk="0">
                  <a:moveTo>
                    <a:pt x="150" y="1"/>
                  </a:moveTo>
                  <a:cubicBezTo>
                    <a:pt x="95" y="69"/>
                    <a:pt x="40" y="111"/>
                    <a:pt x="13" y="166"/>
                  </a:cubicBezTo>
                  <a:cubicBezTo>
                    <a:pt x="0" y="178"/>
                    <a:pt x="71" y="263"/>
                    <a:pt x="92" y="263"/>
                  </a:cubicBezTo>
                  <a:cubicBezTo>
                    <a:pt x="93" y="263"/>
                    <a:pt x="94" y="262"/>
                    <a:pt x="95" y="261"/>
                  </a:cubicBezTo>
                  <a:cubicBezTo>
                    <a:pt x="150" y="248"/>
                    <a:pt x="205" y="206"/>
                    <a:pt x="247" y="151"/>
                  </a:cubicBezTo>
                  <a:cubicBezTo>
                    <a:pt x="247" y="138"/>
                    <a:pt x="192" y="83"/>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3363425" y="1766225"/>
              <a:ext cx="6550" cy="5925"/>
            </a:xfrm>
            <a:custGeom>
              <a:avLst/>
              <a:gdLst/>
              <a:ahLst/>
              <a:cxnLst/>
              <a:rect l="l" t="t" r="r" b="b"/>
              <a:pathLst>
                <a:path w="262" h="237" extrusionOk="0">
                  <a:moveTo>
                    <a:pt x="133" y="1"/>
                  </a:moveTo>
                  <a:cubicBezTo>
                    <a:pt x="114" y="1"/>
                    <a:pt x="62" y="63"/>
                    <a:pt x="0" y="113"/>
                  </a:cubicBezTo>
                  <a:cubicBezTo>
                    <a:pt x="69" y="168"/>
                    <a:pt x="110" y="223"/>
                    <a:pt x="165" y="236"/>
                  </a:cubicBezTo>
                  <a:cubicBezTo>
                    <a:pt x="179" y="236"/>
                    <a:pt x="261" y="154"/>
                    <a:pt x="261" y="140"/>
                  </a:cubicBezTo>
                  <a:cubicBezTo>
                    <a:pt x="234" y="85"/>
                    <a:pt x="193" y="30"/>
                    <a:pt x="138" y="3"/>
                  </a:cubicBezTo>
                  <a:cubicBezTo>
                    <a:pt x="137" y="1"/>
                    <a:pt x="135" y="1"/>
                    <a:pt x="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3122650" y="1689525"/>
              <a:ext cx="7600" cy="6950"/>
            </a:xfrm>
            <a:custGeom>
              <a:avLst/>
              <a:gdLst/>
              <a:ahLst/>
              <a:cxnLst/>
              <a:rect l="l" t="t" r="r" b="b"/>
              <a:pathLst>
                <a:path w="304" h="278" extrusionOk="0">
                  <a:moveTo>
                    <a:pt x="153" y="0"/>
                  </a:moveTo>
                  <a:cubicBezTo>
                    <a:pt x="147" y="0"/>
                    <a:pt x="143" y="1"/>
                    <a:pt x="138" y="2"/>
                  </a:cubicBezTo>
                  <a:cubicBezTo>
                    <a:pt x="83" y="2"/>
                    <a:pt x="42" y="72"/>
                    <a:pt x="1" y="127"/>
                  </a:cubicBezTo>
                  <a:cubicBezTo>
                    <a:pt x="56" y="167"/>
                    <a:pt x="97" y="209"/>
                    <a:pt x="179" y="277"/>
                  </a:cubicBezTo>
                  <a:cubicBezTo>
                    <a:pt x="234" y="195"/>
                    <a:pt x="304" y="127"/>
                    <a:pt x="289" y="85"/>
                  </a:cubicBezTo>
                  <a:cubicBezTo>
                    <a:pt x="277" y="48"/>
                    <a:pt x="198" y="0"/>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2988525" y="1744950"/>
              <a:ext cx="3100" cy="7600"/>
            </a:xfrm>
            <a:custGeom>
              <a:avLst/>
              <a:gdLst/>
              <a:ahLst/>
              <a:cxnLst/>
              <a:rect l="l" t="t" r="r" b="b"/>
              <a:pathLst>
                <a:path w="124" h="304" extrusionOk="0">
                  <a:moveTo>
                    <a:pt x="83" y="1"/>
                  </a:moveTo>
                  <a:cubicBezTo>
                    <a:pt x="55" y="14"/>
                    <a:pt x="28" y="14"/>
                    <a:pt x="0" y="14"/>
                  </a:cubicBezTo>
                  <a:cubicBezTo>
                    <a:pt x="28" y="111"/>
                    <a:pt x="55" y="207"/>
                    <a:pt x="69" y="303"/>
                  </a:cubicBezTo>
                  <a:cubicBezTo>
                    <a:pt x="96" y="303"/>
                    <a:pt x="110" y="303"/>
                    <a:pt x="124" y="289"/>
                  </a:cubicBezTo>
                  <a:lnTo>
                    <a:pt x="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3141575" y="1844025"/>
              <a:ext cx="5875" cy="4825"/>
            </a:xfrm>
            <a:custGeom>
              <a:avLst/>
              <a:gdLst/>
              <a:ahLst/>
              <a:cxnLst/>
              <a:rect l="l" t="t" r="r" b="b"/>
              <a:pathLst>
                <a:path w="235" h="193" extrusionOk="0">
                  <a:moveTo>
                    <a:pt x="138" y="0"/>
                  </a:moveTo>
                  <a:cubicBezTo>
                    <a:pt x="97" y="0"/>
                    <a:pt x="55" y="55"/>
                    <a:pt x="0" y="110"/>
                  </a:cubicBezTo>
                  <a:cubicBezTo>
                    <a:pt x="55" y="151"/>
                    <a:pt x="97" y="193"/>
                    <a:pt x="124" y="193"/>
                  </a:cubicBezTo>
                  <a:cubicBezTo>
                    <a:pt x="165" y="178"/>
                    <a:pt x="207" y="123"/>
                    <a:pt x="234" y="96"/>
                  </a:cubicBezTo>
                  <a:cubicBezTo>
                    <a:pt x="207" y="68"/>
                    <a:pt x="165" y="0"/>
                    <a:pt x="1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2986100" y="1587700"/>
              <a:ext cx="242250" cy="328900"/>
            </a:xfrm>
            <a:custGeom>
              <a:avLst/>
              <a:gdLst/>
              <a:ahLst/>
              <a:cxnLst/>
              <a:rect l="l" t="t" r="r" b="b"/>
              <a:pathLst>
                <a:path w="9690" h="13156" extrusionOk="0">
                  <a:moveTo>
                    <a:pt x="9492" y="1"/>
                  </a:moveTo>
                  <a:cubicBezTo>
                    <a:pt x="9459" y="1"/>
                    <a:pt x="9425" y="14"/>
                    <a:pt x="9398" y="45"/>
                  </a:cubicBezTo>
                  <a:cubicBezTo>
                    <a:pt x="8875" y="678"/>
                    <a:pt x="8104" y="1063"/>
                    <a:pt x="7444" y="1544"/>
                  </a:cubicBezTo>
                  <a:cubicBezTo>
                    <a:pt x="6879" y="1971"/>
                    <a:pt x="6439" y="2466"/>
                    <a:pt x="6151" y="3099"/>
                  </a:cubicBezTo>
                  <a:cubicBezTo>
                    <a:pt x="5490" y="4530"/>
                    <a:pt x="5490" y="6181"/>
                    <a:pt x="4720" y="7570"/>
                  </a:cubicBezTo>
                  <a:cubicBezTo>
                    <a:pt x="4320" y="8299"/>
                    <a:pt x="3798" y="8932"/>
                    <a:pt x="3137" y="9428"/>
                  </a:cubicBezTo>
                  <a:cubicBezTo>
                    <a:pt x="2491" y="9936"/>
                    <a:pt x="1748" y="10294"/>
                    <a:pt x="1129" y="10844"/>
                  </a:cubicBezTo>
                  <a:cubicBezTo>
                    <a:pt x="675" y="11257"/>
                    <a:pt x="290" y="11711"/>
                    <a:pt x="0" y="12192"/>
                  </a:cubicBezTo>
                  <a:lnTo>
                    <a:pt x="0" y="13155"/>
                  </a:lnTo>
                  <a:cubicBezTo>
                    <a:pt x="111" y="12922"/>
                    <a:pt x="248" y="12688"/>
                    <a:pt x="413" y="12454"/>
                  </a:cubicBezTo>
                  <a:cubicBezTo>
                    <a:pt x="895" y="11739"/>
                    <a:pt x="1528" y="11284"/>
                    <a:pt x="2271" y="10844"/>
                  </a:cubicBezTo>
                  <a:cubicBezTo>
                    <a:pt x="3578" y="10060"/>
                    <a:pt x="4706" y="9152"/>
                    <a:pt x="5421" y="7762"/>
                  </a:cubicBezTo>
                  <a:cubicBezTo>
                    <a:pt x="6096" y="6456"/>
                    <a:pt x="6109" y="4970"/>
                    <a:pt x="6632" y="3594"/>
                  </a:cubicBezTo>
                  <a:cubicBezTo>
                    <a:pt x="7196" y="2094"/>
                    <a:pt x="8723" y="1476"/>
                    <a:pt x="9618" y="210"/>
                  </a:cubicBezTo>
                  <a:cubicBezTo>
                    <a:pt x="9690" y="117"/>
                    <a:pt x="9592" y="1"/>
                    <a:pt x="94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2986100" y="1480550"/>
              <a:ext cx="253175" cy="382400"/>
            </a:xfrm>
            <a:custGeom>
              <a:avLst/>
              <a:gdLst/>
              <a:ahLst/>
              <a:cxnLst/>
              <a:rect l="l" t="t" r="r" b="b"/>
              <a:pathLst>
                <a:path w="10127" h="15296" extrusionOk="0">
                  <a:moveTo>
                    <a:pt x="9935" y="0"/>
                  </a:moveTo>
                  <a:cubicBezTo>
                    <a:pt x="9892" y="0"/>
                    <a:pt x="9851" y="31"/>
                    <a:pt x="9851" y="93"/>
                  </a:cubicBezTo>
                  <a:cubicBezTo>
                    <a:pt x="9865" y="1125"/>
                    <a:pt x="9493" y="2184"/>
                    <a:pt x="8820" y="2955"/>
                  </a:cubicBezTo>
                  <a:cubicBezTo>
                    <a:pt x="8200" y="3684"/>
                    <a:pt x="7334" y="4083"/>
                    <a:pt x="6577" y="4647"/>
                  </a:cubicBezTo>
                  <a:cubicBezTo>
                    <a:pt x="5256" y="5624"/>
                    <a:pt x="4651" y="6930"/>
                    <a:pt x="4210" y="8471"/>
                  </a:cubicBezTo>
                  <a:cubicBezTo>
                    <a:pt x="3977" y="9284"/>
                    <a:pt x="3770" y="10109"/>
                    <a:pt x="3399" y="10865"/>
                  </a:cubicBezTo>
                  <a:cubicBezTo>
                    <a:pt x="3000" y="11691"/>
                    <a:pt x="2381" y="12296"/>
                    <a:pt x="1666" y="12846"/>
                  </a:cubicBezTo>
                  <a:cubicBezTo>
                    <a:pt x="1088" y="13273"/>
                    <a:pt x="496" y="13672"/>
                    <a:pt x="0" y="14167"/>
                  </a:cubicBezTo>
                  <a:lnTo>
                    <a:pt x="0" y="15295"/>
                  </a:lnTo>
                  <a:cubicBezTo>
                    <a:pt x="468" y="14649"/>
                    <a:pt x="1060" y="14167"/>
                    <a:pt x="1721" y="13672"/>
                  </a:cubicBezTo>
                  <a:cubicBezTo>
                    <a:pt x="2409" y="13176"/>
                    <a:pt x="3082" y="12668"/>
                    <a:pt x="3578" y="11966"/>
                  </a:cubicBezTo>
                  <a:cubicBezTo>
                    <a:pt x="4060" y="11278"/>
                    <a:pt x="4362" y="10480"/>
                    <a:pt x="4596" y="9682"/>
                  </a:cubicBezTo>
                  <a:cubicBezTo>
                    <a:pt x="4858" y="8843"/>
                    <a:pt x="5050" y="7990"/>
                    <a:pt x="5394" y="7178"/>
                  </a:cubicBezTo>
                  <a:cubicBezTo>
                    <a:pt x="5806" y="6257"/>
                    <a:pt x="6426" y="5596"/>
                    <a:pt x="7237" y="5004"/>
                  </a:cubicBezTo>
                  <a:cubicBezTo>
                    <a:pt x="8049" y="4413"/>
                    <a:pt x="8888" y="3821"/>
                    <a:pt x="9425" y="2941"/>
                  </a:cubicBezTo>
                  <a:cubicBezTo>
                    <a:pt x="9948" y="2074"/>
                    <a:pt x="10126" y="1097"/>
                    <a:pt x="10031" y="93"/>
                  </a:cubicBezTo>
                  <a:cubicBezTo>
                    <a:pt x="10023" y="31"/>
                    <a:pt x="9978" y="0"/>
                    <a:pt x="9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3075275" y="1938475"/>
              <a:ext cx="78075" cy="57575"/>
            </a:xfrm>
            <a:custGeom>
              <a:avLst/>
              <a:gdLst/>
              <a:ahLst/>
              <a:cxnLst/>
              <a:rect l="l" t="t" r="r" b="b"/>
              <a:pathLst>
                <a:path w="3123" h="2303" extrusionOk="0">
                  <a:moveTo>
                    <a:pt x="2951" y="0"/>
                  </a:moveTo>
                  <a:cubicBezTo>
                    <a:pt x="2940" y="0"/>
                    <a:pt x="2927" y="2"/>
                    <a:pt x="2914" y="5"/>
                  </a:cubicBezTo>
                  <a:cubicBezTo>
                    <a:pt x="1731" y="280"/>
                    <a:pt x="575" y="858"/>
                    <a:pt x="52" y="2028"/>
                  </a:cubicBezTo>
                  <a:cubicBezTo>
                    <a:pt x="1" y="2161"/>
                    <a:pt x="95" y="2302"/>
                    <a:pt x="209" y="2302"/>
                  </a:cubicBezTo>
                  <a:cubicBezTo>
                    <a:pt x="248" y="2302"/>
                    <a:pt x="289" y="2286"/>
                    <a:pt x="328" y="2248"/>
                  </a:cubicBezTo>
                  <a:cubicBezTo>
                    <a:pt x="1084" y="1436"/>
                    <a:pt x="1896" y="597"/>
                    <a:pt x="2982" y="253"/>
                  </a:cubicBezTo>
                  <a:cubicBezTo>
                    <a:pt x="3122" y="202"/>
                    <a:pt x="3087" y="0"/>
                    <a:pt x="2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2986100" y="1515425"/>
              <a:ext cx="216025" cy="289725"/>
            </a:xfrm>
            <a:custGeom>
              <a:avLst/>
              <a:gdLst/>
              <a:ahLst/>
              <a:cxnLst/>
              <a:rect l="l" t="t" r="r" b="b"/>
              <a:pathLst>
                <a:path w="8641" h="11589" extrusionOk="0">
                  <a:moveTo>
                    <a:pt x="8515" y="0"/>
                  </a:moveTo>
                  <a:cubicBezTo>
                    <a:pt x="8484" y="0"/>
                    <a:pt x="8453" y="14"/>
                    <a:pt x="8435" y="47"/>
                  </a:cubicBezTo>
                  <a:cubicBezTo>
                    <a:pt x="7719" y="1367"/>
                    <a:pt x="6192" y="2013"/>
                    <a:pt x="5023" y="2853"/>
                  </a:cubicBezTo>
                  <a:cubicBezTo>
                    <a:pt x="4445" y="3266"/>
                    <a:pt x="3922" y="3719"/>
                    <a:pt x="3522" y="4312"/>
                  </a:cubicBezTo>
                  <a:cubicBezTo>
                    <a:pt x="3027" y="5054"/>
                    <a:pt x="2752" y="5907"/>
                    <a:pt x="2464" y="6733"/>
                  </a:cubicBezTo>
                  <a:cubicBezTo>
                    <a:pt x="1927" y="8246"/>
                    <a:pt x="1129" y="9608"/>
                    <a:pt x="0" y="10708"/>
                  </a:cubicBezTo>
                  <a:lnTo>
                    <a:pt x="0" y="11589"/>
                  </a:lnTo>
                  <a:cubicBezTo>
                    <a:pt x="1143" y="10598"/>
                    <a:pt x="2092" y="9429"/>
                    <a:pt x="2711" y="8012"/>
                  </a:cubicBezTo>
                  <a:cubicBezTo>
                    <a:pt x="3069" y="7173"/>
                    <a:pt x="3289" y="6265"/>
                    <a:pt x="3674" y="5425"/>
                  </a:cubicBezTo>
                  <a:cubicBezTo>
                    <a:pt x="4045" y="4600"/>
                    <a:pt x="4596" y="3967"/>
                    <a:pt x="5311" y="3417"/>
                  </a:cubicBezTo>
                  <a:cubicBezTo>
                    <a:pt x="6577" y="2440"/>
                    <a:pt x="8022" y="1711"/>
                    <a:pt x="8613" y="129"/>
                  </a:cubicBezTo>
                  <a:cubicBezTo>
                    <a:pt x="8641" y="56"/>
                    <a:pt x="8577" y="0"/>
                    <a:pt x="8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3048700" y="1789450"/>
              <a:ext cx="159625" cy="197800"/>
            </a:xfrm>
            <a:custGeom>
              <a:avLst/>
              <a:gdLst/>
              <a:ahLst/>
              <a:cxnLst/>
              <a:rect l="l" t="t" r="r" b="b"/>
              <a:pathLst>
                <a:path w="6385" h="7912" extrusionOk="0">
                  <a:moveTo>
                    <a:pt x="6263" y="0"/>
                  </a:moveTo>
                  <a:cubicBezTo>
                    <a:pt x="6198" y="0"/>
                    <a:pt x="6130" y="42"/>
                    <a:pt x="6123" y="119"/>
                  </a:cubicBezTo>
                  <a:cubicBezTo>
                    <a:pt x="6026" y="1096"/>
                    <a:pt x="5766" y="2196"/>
                    <a:pt x="5228" y="3022"/>
                  </a:cubicBezTo>
                  <a:cubicBezTo>
                    <a:pt x="4720" y="3806"/>
                    <a:pt x="3922" y="4329"/>
                    <a:pt x="3124" y="4810"/>
                  </a:cubicBezTo>
                  <a:cubicBezTo>
                    <a:pt x="2078" y="5416"/>
                    <a:pt x="15" y="6379"/>
                    <a:pt x="0" y="7824"/>
                  </a:cubicBezTo>
                  <a:cubicBezTo>
                    <a:pt x="0" y="7881"/>
                    <a:pt x="46" y="7911"/>
                    <a:pt x="97" y="7911"/>
                  </a:cubicBezTo>
                  <a:cubicBezTo>
                    <a:pt x="120" y="7911"/>
                    <a:pt x="144" y="7905"/>
                    <a:pt x="166" y="7892"/>
                  </a:cubicBezTo>
                  <a:cubicBezTo>
                    <a:pt x="510" y="7617"/>
                    <a:pt x="771" y="7259"/>
                    <a:pt x="1088" y="6971"/>
                  </a:cubicBezTo>
                  <a:cubicBezTo>
                    <a:pt x="1446" y="6641"/>
                    <a:pt x="1844" y="6365"/>
                    <a:pt x="2271" y="6104"/>
                  </a:cubicBezTo>
                  <a:cubicBezTo>
                    <a:pt x="3014" y="5650"/>
                    <a:pt x="3812" y="5251"/>
                    <a:pt x="4500" y="4715"/>
                  </a:cubicBezTo>
                  <a:cubicBezTo>
                    <a:pt x="6013" y="3545"/>
                    <a:pt x="6357" y="1935"/>
                    <a:pt x="6384" y="119"/>
                  </a:cubicBezTo>
                  <a:cubicBezTo>
                    <a:pt x="6384" y="39"/>
                    <a:pt x="6325" y="0"/>
                    <a:pt x="6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2986100" y="1670175"/>
              <a:ext cx="189575" cy="344800"/>
            </a:xfrm>
            <a:custGeom>
              <a:avLst/>
              <a:gdLst/>
              <a:ahLst/>
              <a:cxnLst/>
              <a:rect l="l" t="t" r="r" b="b"/>
              <a:pathLst>
                <a:path w="7583" h="13792" extrusionOk="0">
                  <a:moveTo>
                    <a:pt x="7400" y="1"/>
                  </a:moveTo>
                  <a:cubicBezTo>
                    <a:pt x="7328" y="1"/>
                    <a:pt x="7256" y="37"/>
                    <a:pt x="7237" y="116"/>
                  </a:cubicBezTo>
                  <a:cubicBezTo>
                    <a:pt x="7031" y="1148"/>
                    <a:pt x="6824" y="2194"/>
                    <a:pt x="6619" y="3225"/>
                  </a:cubicBezTo>
                  <a:cubicBezTo>
                    <a:pt x="6453" y="4065"/>
                    <a:pt x="6316" y="4931"/>
                    <a:pt x="5916" y="5702"/>
                  </a:cubicBezTo>
                  <a:cubicBezTo>
                    <a:pt x="5105" y="7312"/>
                    <a:pt x="3289" y="7587"/>
                    <a:pt x="1968" y="8618"/>
                  </a:cubicBezTo>
                  <a:cubicBezTo>
                    <a:pt x="1019" y="9348"/>
                    <a:pt x="413" y="10269"/>
                    <a:pt x="0" y="11274"/>
                  </a:cubicBezTo>
                  <a:lnTo>
                    <a:pt x="0" y="13791"/>
                  </a:lnTo>
                  <a:cubicBezTo>
                    <a:pt x="358" y="12113"/>
                    <a:pt x="923" y="10379"/>
                    <a:pt x="2299" y="9251"/>
                  </a:cubicBezTo>
                  <a:cubicBezTo>
                    <a:pt x="3564" y="8205"/>
                    <a:pt x="5353" y="7945"/>
                    <a:pt x="6274" y="6459"/>
                  </a:cubicBezTo>
                  <a:cubicBezTo>
                    <a:pt x="6797" y="5633"/>
                    <a:pt x="6976" y="4628"/>
                    <a:pt x="7114" y="3680"/>
                  </a:cubicBezTo>
                  <a:cubicBezTo>
                    <a:pt x="7279" y="2510"/>
                    <a:pt x="7417" y="1327"/>
                    <a:pt x="7567" y="158"/>
                  </a:cubicBezTo>
                  <a:cubicBezTo>
                    <a:pt x="7583" y="58"/>
                    <a:pt x="7491" y="1"/>
                    <a:pt x="7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3005725" y="1717050"/>
              <a:ext cx="186425" cy="296375"/>
            </a:xfrm>
            <a:custGeom>
              <a:avLst/>
              <a:gdLst/>
              <a:ahLst/>
              <a:cxnLst/>
              <a:rect l="l" t="t" r="r" b="b"/>
              <a:pathLst>
                <a:path w="7457" h="11855" extrusionOk="0">
                  <a:moveTo>
                    <a:pt x="7259" y="0"/>
                  </a:moveTo>
                  <a:cubicBezTo>
                    <a:pt x="7212" y="0"/>
                    <a:pt x="7161" y="35"/>
                    <a:pt x="7154" y="99"/>
                  </a:cubicBezTo>
                  <a:cubicBezTo>
                    <a:pt x="7002" y="1364"/>
                    <a:pt x="6892" y="2630"/>
                    <a:pt x="6439" y="3827"/>
                  </a:cubicBezTo>
                  <a:cubicBezTo>
                    <a:pt x="5957" y="5134"/>
                    <a:pt x="4966" y="6015"/>
                    <a:pt x="3852" y="6785"/>
                  </a:cubicBezTo>
                  <a:cubicBezTo>
                    <a:pt x="2146" y="7954"/>
                    <a:pt x="0" y="9385"/>
                    <a:pt x="234" y="11751"/>
                  </a:cubicBezTo>
                  <a:cubicBezTo>
                    <a:pt x="234" y="11820"/>
                    <a:pt x="285" y="11854"/>
                    <a:pt x="337" y="11854"/>
                  </a:cubicBezTo>
                  <a:cubicBezTo>
                    <a:pt x="389" y="11854"/>
                    <a:pt x="440" y="11820"/>
                    <a:pt x="440" y="11751"/>
                  </a:cubicBezTo>
                  <a:cubicBezTo>
                    <a:pt x="275" y="9014"/>
                    <a:pt x="3550" y="7913"/>
                    <a:pt x="5269" y="6468"/>
                  </a:cubicBezTo>
                  <a:cubicBezTo>
                    <a:pt x="7195" y="4872"/>
                    <a:pt x="7457" y="2451"/>
                    <a:pt x="7347" y="99"/>
                  </a:cubicBezTo>
                  <a:cubicBezTo>
                    <a:pt x="7347" y="32"/>
                    <a:pt x="7304" y="0"/>
                    <a:pt x="7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3189175" y="1614900"/>
              <a:ext cx="56975" cy="309950"/>
            </a:xfrm>
            <a:custGeom>
              <a:avLst/>
              <a:gdLst/>
              <a:ahLst/>
              <a:cxnLst/>
              <a:rect l="l" t="t" r="r" b="b"/>
              <a:pathLst>
                <a:path w="2279" h="12398" extrusionOk="0">
                  <a:moveTo>
                    <a:pt x="1833" y="1"/>
                  </a:moveTo>
                  <a:cubicBezTo>
                    <a:pt x="1786" y="1"/>
                    <a:pt x="1739" y="21"/>
                    <a:pt x="1701" y="71"/>
                  </a:cubicBezTo>
                  <a:cubicBezTo>
                    <a:pt x="435" y="1639"/>
                    <a:pt x="793" y="3758"/>
                    <a:pt x="1192" y="5560"/>
                  </a:cubicBezTo>
                  <a:cubicBezTo>
                    <a:pt x="1467" y="6799"/>
                    <a:pt x="1715" y="8050"/>
                    <a:pt x="1480" y="9303"/>
                  </a:cubicBezTo>
                  <a:cubicBezTo>
                    <a:pt x="1288" y="10416"/>
                    <a:pt x="765" y="11352"/>
                    <a:pt x="64" y="12219"/>
                  </a:cubicBezTo>
                  <a:cubicBezTo>
                    <a:pt x="0" y="12304"/>
                    <a:pt x="59" y="12397"/>
                    <a:pt x="140" y="12397"/>
                  </a:cubicBezTo>
                  <a:cubicBezTo>
                    <a:pt x="164" y="12397"/>
                    <a:pt x="190" y="12389"/>
                    <a:pt x="215" y="12370"/>
                  </a:cubicBezTo>
                  <a:cubicBezTo>
                    <a:pt x="1783" y="11009"/>
                    <a:pt x="2278" y="8931"/>
                    <a:pt x="2031" y="6936"/>
                  </a:cubicBezTo>
                  <a:cubicBezTo>
                    <a:pt x="1742" y="4735"/>
                    <a:pt x="944" y="2424"/>
                    <a:pt x="2031" y="318"/>
                  </a:cubicBezTo>
                  <a:cubicBezTo>
                    <a:pt x="2103" y="175"/>
                    <a:pt x="1969" y="1"/>
                    <a:pt x="1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2986100" y="1508125"/>
              <a:ext cx="181550" cy="236500"/>
            </a:xfrm>
            <a:custGeom>
              <a:avLst/>
              <a:gdLst/>
              <a:ahLst/>
              <a:cxnLst/>
              <a:rect l="l" t="t" r="r" b="b"/>
              <a:pathLst>
                <a:path w="7262" h="9460" extrusionOk="0">
                  <a:moveTo>
                    <a:pt x="7117" y="1"/>
                  </a:moveTo>
                  <a:cubicBezTo>
                    <a:pt x="7091" y="1"/>
                    <a:pt x="7066" y="11"/>
                    <a:pt x="7045" y="36"/>
                  </a:cubicBezTo>
                  <a:cubicBezTo>
                    <a:pt x="6302" y="957"/>
                    <a:pt x="5188" y="1439"/>
                    <a:pt x="4225" y="2072"/>
                  </a:cubicBezTo>
                  <a:cubicBezTo>
                    <a:pt x="3289" y="2691"/>
                    <a:pt x="2422" y="3448"/>
                    <a:pt x="1721" y="4328"/>
                  </a:cubicBezTo>
                  <a:cubicBezTo>
                    <a:pt x="1060" y="5181"/>
                    <a:pt x="743" y="6075"/>
                    <a:pt x="538" y="7121"/>
                  </a:cubicBezTo>
                  <a:cubicBezTo>
                    <a:pt x="413" y="7740"/>
                    <a:pt x="262" y="8331"/>
                    <a:pt x="0" y="8854"/>
                  </a:cubicBezTo>
                  <a:lnTo>
                    <a:pt x="0" y="9459"/>
                  </a:lnTo>
                  <a:cubicBezTo>
                    <a:pt x="317" y="9047"/>
                    <a:pt x="523" y="8524"/>
                    <a:pt x="703" y="8029"/>
                  </a:cubicBezTo>
                  <a:cubicBezTo>
                    <a:pt x="1088" y="6956"/>
                    <a:pt x="1473" y="5897"/>
                    <a:pt x="2147" y="4947"/>
                  </a:cubicBezTo>
                  <a:cubicBezTo>
                    <a:pt x="2862" y="3943"/>
                    <a:pt x="3853" y="3145"/>
                    <a:pt x="4858" y="2402"/>
                  </a:cubicBezTo>
                  <a:cubicBezTo>
                    <a:pt x="5751" y="1755"/>
                    <a:pt x="6646" y="1150"/>
                    <a:pt x="7210" y="159"/>
                  </a:cubicBezTo>
                  <a:cubicBezTo>
                    <a:pt x="7261" y="88"/>
                    <a:pt x="7190" y="1"/>
                    <a:pt x="7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2986100" y="1508875"/>
              <a:ext cx="81950" cy="56900"/>
            </a:xfrm>
            <a:custGeom>
              <a:avLst/>
              <a:gdLst/>
              <a:ahLst/>
              <a:cxnLst/>
              <a:rect l="l" t="t" r="r" b="b"/>
              <a:pathLst>
                <a:path w="3278" h="2276" extrusionOk="0">
                  <a:moveTo>
                    <a:pt x="3130" y="1"/>
                  </a:moveTo>
                  <a:cubicBezTo>
                    <a:pt x="3120" y="1"/>
                    <a:pt x="3108" y="2"/>
                    <a:pt x="3097" y="6"/>
                  </a:cubicBezTo>
                  <a:cubicBezTo>
                    <a:pt x="2202" y="267"/>
                    <a:pt x="1404" y="529"/>
                    <a:pt x="606" y="1065"/>
                  </a:cubicBezTo>
                  <a:cubicBezTo>
                    <a:pt x="400" y="1202"/>
                    <a:pt x="193" y="1354"/>
                    <a:pt x="0" y="1519"/>
                  </a:cubicBezTo>
                  <a:lnTo>
                    <a:pt x="0" y="2275"/>
                  </a:lnTo>
                  <a:cubicBezTo>
                    <a:pt x="895" y="1382"/>
                    <a:pt x="2009" y="624"/>
                    <a:pt x="3152" y="226"/>
                  </a:cubicBezTo>
                  <a:cubicBezTo>
                    <a:pt x="3277" y="188"/>
                    <a:pt x="3242" y="1"/>
                    <a:pt x="31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2986100" y="1479050"/>
              <a:ext cx="164950" cy="167900"/>
            </a:xfrm>
            <a:custGeom>
              <a:avLst/>
              <a:gdLst/>
              <a:ahLst/>
              <a:cxnLst/>
              <a:rect l="l" t="t" r="r" b="b"/>
              <a:pathLst>
                <a:path w="6598" h="6716" extrusionOk="0">
                  <a:moveTo>
                    <a:pt x="6465" y="1"/>
                  </a:moveTo>
                  <a:cubicBezTo>
                    <a:pt x="6435" y="1"/>
                    <a:pt x="6405" y="14"/>
                    <a:pt x="6384" y="43"/>
                  </a:cubicBezTo>
                  <a:cubicBezTo>
                    <a:pt x="4678" y="2258"/>
                    <a:pt x="1528" y="2740"/>
                    <a:pt x="0" y="5119"/>
                  </a:cubicBezTo>
                  <a:lnTo>
                    <a:pt x="0" y="6715"/>
                  </a:lnTo>
                  <a:cubicBezTo>
                    <a:pt x="83" y="6482"/>
                    <a:pt x="180" y="6262"/>
                    <a:pt x="290" y="6027"/>
                  </a:cubicBezTo>
                  <a:cubicBezTo>
                    <a:pt x="1624" y="3290"/>
                    <a:pt x="5173" y="2822"/>
                    <a:pt x="6549" y="153"/>
                  </a:cubicBezTo>
                  <a:cubicBezTo>
                    <a:pt x="6597" y="67"/>
                    <a:pt x="6533" y="1"/>
                    <a:pt x="6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5" name="Google Shape;4585;p56"/>
          <p:cNvGrpSpPr/>
          <p:nvPr/>
        </p:nvGrpSpPr>
        <p:grpSpPr>
          <a:xfrm>
            <a:off x="4289975" y="1460663"/>
            <a:ext cx="1093963" cy="572694"/>
            <a:chOff x="3216550" y="1215600"/>
            <a:chExt cx="1093963" cy="572694"/>
          </a:xfrm>
        </p:grpSpPr>
        <p:sp>
          <p:nvSpPr>
            <p:cNvPr id="4586" name="Google Shape;4586;p56"/>
            <p:cNvSpPr/>
            <p:nvPr/>
          </p:nvSpPr>
          <p:spPr>
            <a:xfrm>
              <a:off x="3618659" y="1337864"/>
              <a:ext cx="29843" cy="21582"/>
            </a:xfrm>
            <a:custGeom>
              <a:avLst/>
              <a:gdLst/>
              <a:ahLst/>
              <a:cxnLst/>
              <a:rect l="l" t="t" r="r" b="b"/>
              <a:pathLst>
                <a:path w="289" h="209" extrusionOk="0">
                  <a:moveTo>
                    <a:pt x="193" y="0"/>
                  </a:moveTo>
                  <a:cubicBezTo>
                    <a:pt x="138" y="0"/>
                    <a:pt x="83" y="42"/>
                    <a:pt x="0" y="83"/>
                  </a:cubicBezTo>
                  <a:cubicBezTo>
                    <a:pt x="63" y="146"/>
                    <a:pt x="103" y="209"/>
                    <a:pt x="131" y="209"/>
                  </a:cubicBezTo>
                  <a:cubicBezTo>
                    <a:pt x="133" y="209"/>
                    <a:pt x="136" y="208"/>
                    <a:pt x="138" y="207"/>
                  </a:cubicBezTo>
                  <a:cubicBezTo>
                    <a:pt x="193" y="193"/>
                    <a:pt x="234" y="138"/>
                    <a:pt x="289" y="97"/>
                  </a:cubicBezTo>
                  <a:cubicBezTo>
                    <a:pt x="248" y="69"/>
                    <a:pt x="220" y="0"/>
                    <a:pt x="193" y="0"/>
                  </a:cubicBezTo>
                  <a:close/>
                </a:path>
              </a:pathLst>
            </a:custGeom>
            <a:solidFill>
              <a:srgbClr val="F2F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4132911" y="1251226"/>
              <a:ext cx="22821" cy="38414"/>
            </a:xfrm>
            <a:custGeom>
              <a:avLst/>
              <a:gdLst/>
              <a:ahLst/>
              <a:cxnLst/>
              <a:rect l="l" t="t" r="r" b="b"/>
              <a:pathLst>
                <a:path w="221" h="372" extrusionOk="0">
                  <a:moveTo>
                    <a:pt x="96" y="0"/>
                  </a:moveTo>
                  <a:cubicBezTo>
                    <a:pt x="69" y="28"/>
                    <a:pt x="1" y="55"/>
                    <a:pt x="1" y="83"/>
                  </a:cubicBezTo>
                  <a:cubicBezTo>
                    <a:pt x="1" y="138"/>
                    <a:pt x="41" y="193"/>
                    <a:pt x="138" y="371"/>
                  </a:cubicBezTo>
                  <a:cubicBezTo>
                    <a:pt x="179" y="234"/>
                    <a:pt x="221" y="179"/>
                    <a:pt x="206" y="138"/>
                  </a:cubicBezTo>
                  <a:cubicBezTo>
                    <a:pt x="193" y="83"/>
                    <a:pt x="138" y="41"/>
                    <a:pt x="96" y="0"/>
                  </a:cubicBezTo>
                  <a:close/>
                </a:path>
              </a:pathLst>
            </a:custGeom>
            <a:solidFill>
              <a:srgbClr val="F2F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3216550" y="1215600"/>
              <a:ext cx="1093963" cy="572694"/>
            </a:xfrm>
            <a:custGeom>
              <a:avLst/>
              <a:gdLst/>
              <a:ahLst/>
              <a:cxnLst/>
              <a:rect l="l" t="t" r="r" b="b"/>
              <a:pathLst>
                <a:path w="10594" h="5546" extrusionOk="0">
                  <a:moveTo>
                    <a:pt x="10456" y="1"/>
                  </a:moveTo>
                  <a:cubicBezTo>
                    <a:pt x="10456" y="1"/>
                    <a:pt x="10594" y="1404"/>
                    <a:pt x="9507" y="2642"/>
                  </a:cubicBezTo>
                  <a:cubicBezTo>
                    <a:pt x="8448" y="3867"/>
                    <a:pt x="5558" y="5546"/>
                    <a:pt x="0" y="4115"/>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3218099" y="1224377"/>
              <a:ext cx="1033967" cy="447643"/>
            </a:xfrm>
            <a:custGeom>
              <a:avLst/>
              <a:gdLst/>
              <a:ahLst/>
              <a:cxnLst/>
              <a:rect l="l" t="t" r="r" b="b"/>
              <a:pathLst>
                <a:path w="10013" h="4335" extrusionOk="0">
                  <a:moveTo>
                    <a:pt x="2058" y="1"/>
                  </a:moveTo>
                  <a:cubicBezTo>
                    <a:pt x="2037" y="1"/>
                    <a:pt x="2015" y="5"/>
                    <a:pt x="1994" y="13"/>
                  </a:cubicBezTo>
                  <a:cubicBezTo>
                    <a:pt x="1361" y="260"/>
                    <a:pt x="756" y="591"/>
                    <a:pt x="302" y="1113"/>
                  </a:cubicBezTo>
                  <a:cubicBezTo>
                    <a:pt x="154" y="1282"/>
                    <a:pt x="315" y="1516"/>
                    <a:pt x="484" y="1516"/>
                  </a:cubicBezTo>
                  <a:cubicBezTo>
                    <a:pt x="501" y="1516"/>
                    <a:pt x="518" y="1514"/>
                    <a:pt x="535" y="1509"/>
                  </a:cubicBezTo>
                  <a:lnTo>
                    <a:pt x="535" y="1509"/>
                  </a:lnTo>
                  <a:cubicBezTo>
                    <a:pt x="503" y="1555"/>
                    <a:pt x="472" y="1602"/>
                    <a:pt x="440" y="1649"/>
                  </a:cubicBezTo>
                  <a:cubicBezTo>
                    <a:pt x="315" y="1814"/>
                    <a:pt x="165" y="1980"/>
                    <a:pt x="68" y="2172"/>
                  </a:cubicBezTo>
                  <a:cubicBezTo>
                    <a:pt x="1" y="2329"/>
                    <a:pt x="115" y="2539"/>
                    <a:pt x="278" y="2539"/>
                  </a:cubicBezTo>
                  <a:cubicBezTo>
                    <a:pt x="316" y="2539"/>
                    <a:pt x="357" y="2528"/>
                    <a:pt x="398" y="2502"/>
                  </a:cubicBezTo>
                  <a:cubicBezTo>
                    <a:pt x="436" y="2476"/>
                    <a:pt x="473" y="2449"/>
                    <a:pt x="510" y="2421"/>
                  </a:cubicBezTo>
                  <a:lnTo>
                    <a:pt x="510" y="2421"/>
                  </a:lnTo>
                  <a:cubicBezTo>
                    <a:pt x="458" y="2493"/>
                    <a:pt x="408" y="2566"/>
                    <a:pt x="358" y="2639"/>
                  </a:cubicBezTo>
                  <a:lnTo>
                    <a:pt x="358" y="2639"/>
                  </a:lnTo>
                  <a:cubicBezTo>
                    <a:pt x="358" y="2639"/>
                    <a:pt x="358" y="2640"/>
                    <a:pt x="357" y="2640"/>
                  </a:cubicBezTo>
                  <a:lnTo>
                    <a:pt x="357" y="2640"/>
                  </a:lnTo>
                  <a:lnTo>
                    <a:pt x="357" y="2640"/>
                  </a:lnTo>
                  <a:cubicBezTo>
                    <a:pt x="348" y="2654"/>
                    <a:pt x="339" y="2668"/>
                    <a:pt x="330" y="2682"/>
                  </a:cubicBezTo>
                  <a:cubicBezTo>
                    <a:pt x="215" y="2858"/>
                    <a:pt x="376" y="3028"/>
                    <a:pt x="539" y="3028"/>
                  </a:cubicBezTo>
                  <a:cubicBezTo>
                    <a:pt x="591" y="3028"/>
                    <a:pt x="644" y="3010"/>
                    <a:pt x="687" y="2970"/>
                  </a:cubicBezTo>
                  <a:cubicBezTo>
                    <a:pt x="990" y="2714"/>
                    <a:pt x="1305" y="2485"/>
                    <a:pt x="1622" y="2259"/>
                  </a:cubicBezTo>
                  <a:lnTo>
                    <a:pt x="1622" y="2259"/>
                  </a:lnTo>
                  <a:cubicBezTo>
                    <a:pt x="1098" y="2794"/>
                    <a:pt x="599" y="3345"/>
                    <a:pt x="150" y="3947"/>
                  </a:cubicBezTo>
                  <a:cubicBezTo>
                    <a:pt x="26" y="4113"/>
                    <a:pt x="190" y="4286"/>
                    <a:pt x="361" y="4286"/>
                  </a:cubicBezTo>
                  <a:cubicBezTo>
                    <a:pt x="417" y="4286"/>
                    <a:pt x="474" y="4267"/>
                    <a:pt x="522" y="4223"/>
                  </a:cubicBezTo>
                  <a:cubicBezTo>
                    <a:pt x="687" y="4071"/>
                    <a:pt x="908" y="3961"/>
                    <a:pt x="1100" y="3823"/>
                  </a:cubicBezTo>
                  <a:lnTo>
                    <a:pt x="1719" y="3370"/>
                  </a:lnTo>
                  <a:cubicBezTo>
                    <a:pt x="2131" y="3039"/>
                    <a:pt x="2544" y="2722"/>
                    <a:pt x="2957" y="2407"/>
                  </a:cubicBezTo>
                  <a:cubicBezTo>
                    <a:pt x="2972" y="2395"/>
                    <a:pt x="2986" y="2384"/>
                    <a:pt x="3001" y="2372"/>
                  </a:cubicBezTo>
                  <a:lnTo>
                    <a:pt x="3001" y="2372"/>
                  </a:lnTo>
                  <a:cubicBezTo>
                    <a:pt x="2820" y="2569"/>
                    <a:pt x="2643" y="2770"/>
                    <a:pt x="2476" y="2970"/>
                  </a:cubicBezTo>
                  <a:cubicBezTo>
                    <a:pt x="2214" y="3287"/>
                    <a:pt x="1994" y="3630"/>
                    <a:pt x="1719" y="3920"/>
                  </a:cubicBezTo>
                  <a:cubicBezTo>
                    <a:pt x="1573" y="4077"/>
                    <a:pt x="1702" y="4334"/>
                    <a:pt x="1873" y="4334"/>
                  </a:cubicBezTo>
                  <a:cubicBezTo>
                    <a:pt x="1912" y="4334"/>
                    <a:pt x="1953" y="4321"/>
                    <a:pt x="1994" y="4291"/>
                  </a:cubicBezTo>
                  <a:cubicBezTo>
                    <a:pt x="2785" y="3718"/>
                    <a:pt x="3563" y="3118"/>
                    <a:pt x="4301" y="2491"/>
                  </a:cubicBezTo>
                  <a:lnTo>
                    <a:pt x="4301" y="2491"/>
                  </a:lnTo>
                  <a:cubicBezTo>
                    <a:pt x="3859" y="2897"/>
                    <a:pt x="3428" y="3305"/>
                    <a:pt x="3081" y="3796"/>
                  </a:cubicBezTo>
                  <a:cubicBezTo>
                    <a:pt x="2969" y="3943"/>
                    <a:pt x="3124" y="4145"/>
                    <a:pt x="3289" y="4145"/>
                  </a:cubicBezTo>
                  <a:cubicBezTo>
                    <a:pt x="3326" y="4145"/>
                    <a:pt x="3362" y="4135"/>
                    <a:pt x="3397" y="4113"/>
                  </a:cubicBezTo>
                  <a:cubicBezTo>
                    <a:pt x="4127" y="3603"/>
                    <a:pt x="4856" y="3094"/>
                    <a:pt x="5571" y="2544"/>
                  </a:cubicBezTo>
                  <a:cubicBezTo>
                    <a:pt x="5957" y="2242"/>
                    <a:pt x="6355" y="1948"/>
                    <a:pt x="6757" y="1659"/>
                  </a:cubicBezTo>
                  <a:lnTo>
                    <a:pt x="6757" y="1659"/>
                  </a:lnTo>
                  <a:cubicBezTo>
                    <a:pt x="6597" y="1832"/>
                    <a:pt x="6436" y="2002"/>
                    <a:pt x="6273" y="2172"/>
                  </a:cubicBezTo>
                  <a:cubicBezTo>
                    <a:pt x="5764" y="2682"/>
                    <a:pt x="5296" y="3205"/>
                    <a:pt x="4760" y="3686"/>
                  </a:cubicBezTo>
                  <a:cubicBezTo>
                    <a:pt x="4599" y="3835"/>
                    <a:pt x="4754" y="4090"/>
                    <a:pt x="4938" y="4090"/>
                  </a:cubicBezTo>
                  <a:cubicBezTo>
                    <a:pt x="4974" y="4090"/>
                    <a:pt x="5012" y="4080"/>
                    <a:pt x="5048" y="4058"/>
                  </a:cubicBezTo>
                  <a:cubicBezTo>
                    <a:pt x="5695" y="3617"/>
                    <a:pt x="6246" y="3067"/>
                    <a:pt x="6892" y="2627"/>
                  </a:cubicBezTo>
                  <a:cubicBezTo>
                    <a:pt x="7387" y="2297"/>
                    <a:pt x="7869" y="1939"/>
                    <a:pt x="8337" y="1554"/>
                  </a:cubicBezTo>
                  <a:cubicBezTo>
                    <a:pt x="8805" y="1168"/>
                    <a:pt x="9327" y="866"/>
                    <a:pt x="9808" y="508"/>
                  </a:cubicBezTo>
                  <a:cubicBezTo>
                    <a:pt x="10012" y="360"/>
                    <a:pt x="9890" y="64"/>
                    <a:pt x="9702" y="64"/>
                  </a:cubicBezTo>
                  <a:cubicBezTo>
                    <a:pt x="9662" y="64"/>
                    <a:pt x="9619" y="77"/>
                    <a:pt x="9575" y="108"/>
                  </a:cubicBezTo>
                  <a:cubicBezTo>
                    <a:pt x="9120" y="439"/>
                    <a:pt x="8612" y="728"/>
                    <a:pt x="8172" y="1086"/>
                  </a:cubicBezTo>
                  <a:cubicBezTo>
                    <a:pt x="7871" y="1336"/>
                    <a:pt x="7571" y="1571"/>
                    <a:pt x="7264" y="1797"/>
                  </a:cubicBezTo>
                  <a:lnTo>
                    <a:pt x="7264" y="1797"/>
                  </a:lnTo>
                  <a:cubicBezTo>
                    <a:pt x="7638" y="1389"/>
                    <a:pt x="8002" y="970"/>
                    <a:pt x="8350" y="536"/>
                  </a:cubicBezTo>
                  <a:cubicBezTo>
                    <a:pt x="8485" y="389"/>
                    <a:pt x="8373" y="134"/>
                    <a:pt x="8200" y="134"/>
                  </a:cubicBezTo>
                  <a:cubicBezTo>
                    <a:pt x="8161" y="134"/>
                    <a:pt x="8118" y="147"/>
                    <a:pt x="8075" y="178"/>
                  </a:cubicBezTo>
                  <a:cubicBezTo>
                    <a:pt x="8058" y="189"/>
                    <a:pt x="8041" y="200"/>
                    <a:pt x="8025" y="212"/>
                  </a:cubicBezTo>
                  <a:lnTo>
                    <a:pt x="8025" y="212"/>
                  </a:lnTo>
                  <a:lnTo>
                    <a:pt x="8020" y="205"/>
                  </a:lnTo>
                  <a:cubicBezTo>
                    <a:pt x="8014" y="212"/>
                    <a:pt x="8009" y="219"/>
                    <a:pt x="8003" y="226"/>
                  </a:cubicBezTo>
                  <a:lnTo>
                    <a:pt x="8003" y="226"/>
                  </a:lnTo>
                  <a:cubicBezTo>
                    <a:pt x="7107" y="830"/>
                    <a:pt x="6223" y="1461"/>
                    <a:pt x="5365" y="2117"/>
                  </a:cubicBezTo>
                  <a:cubicBezTo>
                    <a:pt x="5335" y="2141"/>
                    <a:pt x="5304" y="2165"/>
                    <a:pt x="5273" y="2189"/>
                  </a:cubicBezTo>
                  <a:lnTo>
                    <a:pt x="5273" y="2189"/>
                  </a:lnTo>
                  <a:cubicBezTo>
                    <a:pt x="5478" y="1961"/>
                    <a:pt x="5673" y="1727"/>
                    <a:pt x="5874" y="1499"/>
                  </a:cubicBezTo>
                  <a:cubicBezTo>
                    <a:pt x="6025" y="1306"/>
                    <a:pt x="6176" y="1113"/>
                    <a:pt x="6356" y="948"/>
                  </a:cubicBezTo>
                  <a:cubicBezTo>
                    <a:pt x="6479" y="811"/>
                    <a:pt x="6631" y="701"/>
                    <a:pt x="6713" y="536"/>
                  </a:cubicBezTo>
                  <a:cubicBezTo>
                    <a:pt x="6791" y="380"/>
                    <a:pt x="6672" y="180"/>
                    <a:pt x="6515" y="180"/>
                  </a:cubicBezTo>
                  <a:cubicBezTo>
                    <a:pt x="6477" y="180"/>
                    <a:pt x="6437" y="192"/>
                    <a:pt x="6396" y="219"/>
                  </a:cubicBezTo>
                  <a:cubicBezTo>
                    <a:pt x="5984" y="494"/>
                    <a:pt x="5571" y="756"/>
                    <a:pt x="5200" y="1072"/>
                  </a:cubicBezTo>
                  <a:cubicBezTo>
                    <a:pt x="4815" y="1374"/>
                    <a:pt x="4485" y="1719"/>
                    <a:pt x="4113" y="2035"/>
                  </a:cubicBezTo>
                  <a:cubicBezTo>
                    <a:pt x="3850" y="2268"/>
                    <a:pt x="3581" y="2494"/>
                    <a:pt x="3307" y="2715"/>
                  </a:cubicBezTo>
                  <a:lnTo>
                    <a:pt x="3307" y="2715"/>
                  </a:lnTo>
                  <a:cubicBezTo>
                    <a:pt x="3448" y="2561"/>
                    <a:pt x="3594" y="2411"/>
                    <a:pt x="3742" y="2269"/>
                  </a:cubicBezTo>
                  <a:cubicBezTo>
                    <a:pt x="4072" y="1952"/>
                    <a:pt x="4402" y="1649"/>
                    <a:pt x="4718" y="1333"/>
                  </a:cubicBezTo>
                  <a:cubicBezTo>
                    <a:pt x="4856" y="1182"/>
                    <a:pt x="5007" y="1031"/>
                    <a:pt x="5158" y="906"/>
                  </a:cubicBezTo>
                  <a:cubicBezTo>
                    <a:pt x="5296" y="811"/>
                    <a:pt x="5420" y="714"/>
                    <a:pt x="5503" y="563"/>
                  </a:cubicBezTo>
                  <a:cubicBezTo>
                    <a:pt x="5592" y="385"/>
                    <a:pt x="5465" y="216"/>
                    <a:pt x="5303" y="216"/>
                  </a:cubicBezTo>
                  <a:cubicBezTo>
                    <a:pt x="5265" y="216"/>
                    <a:pt x="5225" y="225"/>
                    <a:pt x="5186" y="246"/>
                  </a:cubicBezTo>
                  <a:cubicBezTo>
                    <a:pt x="4264" y="701"/>
                    <a:pt x="3507" y="1389"/>
                    <a:pt x="2696" y="2021"/>
                  </a:cubicBezTo>
                  <a:cubicBezTo>
                    <a:pt x="2435" y="2221"/>
                    <a:pt x="2175" y="2421"/>
                    <a:pt x="1914" y="2624"/>
                  </a:cubicBezTo>
                  <a:lnTo>
                    <a:pt x="1914" y="2624"/>
                  </a:lnTo>
                  <a:cubicBezTo>
                    <a:pt x="2050" y="2482"/>
                    <a:pt x="2187" y="2340"/>
                    <a:pt x="2324" y="2200"/>
                  </a:cubicBezTo>
                  <a:lnTo>
                    <a:pt x="3260" y="1264"/>
                  </a:lnTo>
                  <a:cubicBezTo>
                    <a:pt x="3397" y="1127"/>
                    <a:pt x="3535" y="961"/>
                    <a:pt x="3687" y="838"/>
                  </a:cubicBezTo>
                  <a:cubicBezTo>
                    <a:pt x="3824" y="728"/>
                    <a:pt x="3948" y="659"/>
                    <a:pt x="4030" y="508"/>
                  </a:cubicBezTo>
                  <a:cubicBezTo>
                    <a:pt x="4131" y="351"/>
                    <a:pt x="3986" y="158"/>
                    <a:pt x="3825" y="158"/>
                  </a:cubicBezTo>
                  <a:cubicBezTo>
                    <a:pt x="3788" y="158"/>
                    <a:pt x="3750" y="168"/>
                    <a:pt x="3714" y="191"/>
                  </a:cubicBezTo>
                  <a:cubicBezTo>
                    <a:pt x="3452" y="370"/>
                    <a:pt x="3177" y="508"/>
                    <a:pt x="2929" y="701"/>
                  </a:cubicBezTo>
                  <a:cubicBezTo>
                    <a:pt x="2672" y="909"/>
                    <a:pt x="2414" y="1118"/>
                    <a:pt x="2147" y="1316"/>
                  </a:cubicBezTo>
                  <a:lnTo>
                    <a:pt x="2147" y="1316"/>
                  </a:lnTo>
                  <a:cubicBezTo>
                    <a:pt x="2475" y="1020"/>
                    <a:pt x="2818" y="742"/>
                    <a:pt x="3164" y="480"/>
                  </a:cubicBezTo>
                  <a:cubicBezTo>
                    <a:pt x="3358" y="332"/>
                    <a:pt x="3249" y="41"/>
                    <a:pt x="3056" y="41"/>
                  </a:cubicBezTo>
                  <a:cubicBezTo>
                    <a:pt x="3017" y="41"/>
                    <a:pt x="2974" y="53"/>
                    <a:pt x="2929" y="81"/>
                  </a:cubicBezTo>
                  <a:cubicBezTo>
                    <a:pt x="2929" y="81"/>
                    <a:pt x="2929" y="81"/>
                    <a:pt x="2929" y="81"/>
                  </a:cubicBezTo>
                  <a:lnTo>
                    <a:pt x="2929" y="81"/>
                  </a:lnTo>
                  <a:cubicBezTo>
                    <a:pt x="2589" y="286"/>
                    <a:pt x="2255" y="483"/>
                    <a:pt x="1933" y="703"/>
                  </a:cubicBezTo>
                  <a:lnTo>
                    <a:pt x="1933" y="703"/>
                  </a:lnTo>
                  <a:cubicBezTo>
                    <a:pt x="2049" y="596"/>
                    <a:pt x="2158" y="483"/>
                    <a:pt x="2256" y="356"/>
                  </a:cubicBezTo>
                  <a:cubicBezTo>
                    <a:pt x="2365" y="211"/>
                    <a:pt x="2217" y="1"/>
                    <a:pt x="20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0" name="Google Shape;4590;p56"/>
          <p:cNvGrpSpPr/>
          <p:nvPr/>
        </p:nvGrpSpPr>
        <p:grpSpPr>
          <a:xfrm>
            <a:off x="4419271" y="2113105"/>
            <a:ext cx="960633" cy="682317"/>
            <a:chOff x="3826025" y="238025"/>
            <a:chExt cx="1302200" cy="924925"/>
          </a:xfrm>
        </p:grpSpPr>
        <p:sp>
          <p:nvSpPr>
            <p:cNvPr id="4591" name="Google Shape;4591;p56"/>
            <p:cNvSpPr/>
            <p:nvPr/>
          </p:nvSpPr>
          <p:spPr>
            <a:xfrm>
              <a:off x="3826025" y="238025"/>
              <a:ext cx="1302200" cy="924925"/>
            </a:xfrm>
            <a:custGeom>
              <a:avLst/>
              <a:gdLst/>
              <a:ahLst/>
              <a:cxnLst/>
              <a:rect l="l" t="t" r="r" b="b"/>
              <a:pathLst>
                <a:path w="52088" h="36997" extrusionOk="0">
                  <a:moveTo>
                    <a:pt x="49089" y="0"/>
                  </a:moveTo>
                  <a:cubicBezTo>
                    <a:pt x="48742" y="0"/>
                    <a:pt x="48387" y="43"/>
                    <a:pt x="48042" y="87"/>
                  </a:cubicBezTo>
                  <a:cubicBezTo>
                    <a:pt x="45566" y="417"/>
                    <a:pt x="43049" y="761"/>
                    <a:pt x="40765" y="1779"/>
                  </a:cubicBezTo>
                  <a:cubicBezTo>
                    <a:pt x="38481" y="2783"/>
                    <a:pt x="36403" y="4572"/>
                    <a:pt x="35660" y="6965"/>
                  </a:cubicBezTo>
                  <a:cubicBezTo>
                    <a:pt x="35097" y="8754"/>
                    <a:pt x="35303" y="10680"/>
                    <a:pt x="35152" y="12538"/>
                  </a:cubicBezTo>
                  <a:cubicBezTo>
                    <a:pt x="34987" y="14409"/>
                    <a:pt x="34257" y="16445"/>
                    <a:pt x="32565" y="17243"/>
                  </a:cubicBezTo>
                  <a:cubicBezTo>
                    <a:pt x="32069" y="17476"/>
                    <a:pt x="31570" y="17580"/>
                    <a:pt x="31073" y="17580"/>
                  </a:cubicBezTo>
                  <a:cubicBezTo>
                    <a:pt x="28812" y="17580"/>
                    <a:pt x="26600" y="15431"/>
                    <a:pt x="24999" y="13514"/>
                  </a:cubicBezTo>
                  <a:cubicBezTo>
                    <a:pt x="22770" y="10832"/>
                    <a:pt x="20334" y="8190"/>
                    <a:pt x="17239" y="6567"/>
                  </a:cubicBezTo>
                  <a:cubicBezTo>
                    <a:pt x="15497" y="5653"/>
                    <a:pt x="13497" y="5106"/>
                    <a:pt x="11537" y="5106"/>
                  </a:cubicBezTo>
                  <a:cubicBezTo>
                    <a:pt x="10015" y="5106"/>
                    <a:pt x="8517" y="5436"/>
                    <a:pt x="7182" y="6182"/>
                  </a:cubicBezTo>
                  <a:cubicBezTo>
                    <a:pt x="2353" y="8851"/>
                    <a:pt x="826" y="15097"/>
                    <a:pt x="303" y="20160"/>
                  </a:cubicBezTo>
                  <a:cubicBezTo>
                    <a:pt x="0" y="23007"/>
                    <a:pt x="14" y="25883"/>
                    <a:pt x="262" y="28730"/>
                  </a:cubicBezTo>
                  <a:cubicBezTo>
                    <a:pt x="372" y="30010"/>
                    <a:pt x="605" y="31249"/>
                    <a:pt x="798" y="32514"/>
                  </a:cubicBezTo>
                  <a:cubicBezTo>
                    <a:pt x="826" y="32762"/>
                    <a:pt x="853" y="33010"/>
                    <a:pt x="881" y="33271"/>
                  </a:cubicBezTo>
                  <a:cubicBezTo>
                    <a:pt x="991" y="34591"/>
                    <a:pt x="1073" y="35940"/>
                    <a:pt x="2394" y="36697"/>
                  </a:cubicBezTo>
                  <a:cubicBezTo>
                    <a:pt x="2751" y="36901"/>
                    <a:pt x="3159" y="36996"/>
                    <a:pt x="3570" y="36996"/>
                  </a:cubicBezTo>
                  <a:cubicBezTo>
                    <a:pt x="4679" y="36996"/>
                    <a:pt x="5805" y="36305"/>
                    <a:pt x="5985" y="35211"/>
                  </a:cubicBezTo>
                  <a:cubicBezTo>
                    <a:pt x="6095" y="34481"/>
                    <a:pt x="5820" y="33738"/>
                    <a:pt x="5820" y="33010"/>
                  </a:cubicBezTo>
                  <a:cubicBezTo>
                    <a:pt x="5833" y="32305"/>
                    <a:pt x="6291" y="31502"/>
                    <a:pt x="6960" y="31502"/>
                  </a:cubicBezTo>
                  <a:cubicBezTo>
                    <a:pt x="6997" y="31502"/>
                    <a:pt x="7034" y="31505"/>
                    <a:pt x="7072" y="31510"/>
                  </a:cubicBezTo>
                  <a:lnTo>
                    <a:pt x="7484" y="33945"/>
                  </a:lnTo>
                  <a:cubicBezTo>
                    <a:pt x="7512" y="34124"/>
                    <a:pt x="7539" y="34303"/>
                    <a:pt x="7636" y="34454"/>
                  </a:cubicBezTo>
                  <a:cubicBezTo>
                    <a:pt x="7768" y="34663"/>
                    <a:pt x="7965" y="34750"/>
                    <a:pt x="8184" y="34750"/>
                  </a:cubicBezTo>
                  <a:cubicBezTo>
                    <a:pt x="8672" y="34750"/>
                    <a:pt x="9274" y="34315"/>
                    <a:pt x="9521" y="33821"/>
                  </a:cubicBezTo>
                  <a:cubicBezTo>
                    <a:pt x="10691" y="31454"/>
                    <a:pt x="9315" y="28717"/>
                    <a:pt x="8709" y="26171"/>
                  </a:cubicBezTo>
                  <a:cubicBezTo>
                    <a:pt x="8172" y="23929"/>
                    <a:pt x="8227" y="21591"/>
                    <a:pt x="8379" y="19293"/>
                  </a:cubicBezTo>
                  <a:cubicBezTo>
                    <a:pt x="8462" y="17849"/>
                    <a:pt x="8585" y="16376"/>
                    <a:pt x="9205" y="15069"/>
                  </a:cubicBezTo>
                  <a:cubicBezTo>
                    <a:pt x="10059" y="13268"/>
                    <a:pt x="11149" y="12590"/>
                    <a:pt x="12299" y="12590"/>
                  </a:cubicBezTo>
                  <a:cubicBezTo>
                    <a:pt x="14408" y="12590"/>
                    <a:pt x="16723" y="14867"/>
                    <a:pt x="18175" y="16665"/>
                  </a:cubicBezTo>
                  <a:cubicBezTo>
                    <a:pt x="21105" y="20270"/>
                    <a:pt x="24819" y="23255"/>
                    <a:pt x="29098" y="25043"/>
                  </a:cubicBezTo>
                  <a:cubicBezTo>
                    <a:pt x="30242" y="25524"/>
                    <a:pt x="31476" y="25912"/>
                    <a:pt x="32700" y="25912"/>
                  </a:cubicBezTo>
                  <a:cubicBezTo>
                    <a:pt x="33126" y="25912"/>
                    <a:pt x="33550" y="25865"/>
                    <a:pt x="33969" y="25759"/>
                  </a:cubicBezTo>
                  <a:cubicBezTo>
                    <a:pt x="37697" y="24810"/>
                    <a:pt x="38687" y="20050"/>
                    <a:pt x="38797" y="16211"/>
                  </a:cubicBezTo>
                  <a:cubicBezTo>
                    <a:pt x="38907" y="12359"/>
                    <a:pt x="39375" y="7668"/>
                    <a:pt x="42884" y="6099"/>
                  </a:cubicBezTo>
                  <a:cubicBezTo>
                    <a:pt x="44755" y="5274"/>
                    <a:pt x="46969" y="5645"/>
                    <a:pt x="48882" y="4944"/>
                  </a:cubicBezTo>
                  <a:cubicBezTo>
                    <a:pt x="50808" y="4241"/>
                    <a:pt x="52087" y="1284"/>
                    <a:pt x="50299" y="279"/>
                  </a:cubicBezTo>
                  <a:cubicBezTo>
                    <a:pt x="49934" y="66"/>
                    <a:pt x="49518" y="0"/>
                    <a:pt x="490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3830825" y="749575"/>
              <a:ext cx="202950" cy="28925"/>
            </a:xfrm>
            <a:custGeom>
              <a:avLst/>
              <a:gdLst/>
              <a:ahLst/>
              <a:cxnLst/>
              <a:rect l="l" t="t" r="r" b="b"/>
              <a:pathLst>
                <a:path w="8118" h="1157" extrusionOk="0">
                  <a:moveTo>
                    <a:pt x="8118" y="1"/>
                  </a:moveTo>
                  <a:cubicBezTo>
                    <a:pt x="5436" y="28"/>
                    <a:pt x="2752" y="124"/>
                    <a:pt x="70" y="166"/>
                  </a:cubicBezTo>
                  <a:cubicBezTo>
                    <a:pt x="43" y="413"/>
                    <a:pt x="15" y="661"/>
                    <a:pt x="1" y="922"/>
                  </a:cubicBezTo>
                  <a:cubicBezTo>
                    <a:pt x="2697" y="991"/>
                    <a:pt x="5394" y="1101"/>
                    <a:pt x="8090" y="1156"/>
                  </a:cubicBezTo>
                  <a:cubicBezTo>
                    <a:pt x="8090" y="771"/>
                    <a:pt x="8105" y="386"/>
                    <a:pt x="8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3871425" y="545275"/>
              <a:ext cx="184375" cy="97025"/>
            </a:xfrm>
            <a:custGeom>
              <a:avLst/>
              <a:gdLst/>
              <a:ahLst/>
              <a:cxnLst/>
              <a:rect l="l" t="t" r="r" b="b"/>
              <a:pathLst>
                <a:path w="7375" h="3881" extrusionOk="0">
                  <a:moveTo>
                    <a:pt x="303" y="0"/>
                  </a:moveTo>
                  <a:cubicBezTo>
                    <a:pt x="193" y="261"/>
                    <a:pt x="97" y="509"/>
                    <a:pt x="0" y="756"/>
                  </a:cubicBezTo>
                  <a:cubicBezTo>
                    <a:pt x="2298" y="1857"/>
                    <a:pt x="4623" y="3000"/>
                    <a:pt x="6989" y="3880"/>
                  </a:cubicBezTo>
                  <a:cubicBezTo>
                    <a:pt x="7099" y="3508"/>
                    <a:pt x="7224" y="3150"/>
                    <a:pt x="7374" y="2807"/>
                  </a:cubicBezTo>
                  <a:cubicBezTo>
                    <a:pt x="5105" y="1734"/>
                    <a:pt x="2683" y="881"/>
                    <a:pt x="3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4072975" y="366750"/>
              <a:ext cx="86700" cy="190575"/>
            </a:xfrm>
            <a:custGeom>
              <a:avLst/>
              <a:gdLst/>
              <a:ahLst/>
              <a:cxnLst/>
              <a:rect l="l" t="t" r="r" b="b"/>
              <a:pathLst>
                <a:path w="3468" h="7623" extrusionOk="0">
                  <a:moveTo>
                    <a:pt x="813" y="0"/>
                  </a:moveTo>
                  <a:cubicBezTo>
                    <a:pt x="537" y="15"/>
                    <a:pt x="275" y="55"/>
                    <a:pt x="0" y="97"/>
                  </a:cubicBezTo>
                  <a:cubicBezTo>
                    <a:pt x="482" y="1651"/>
                    <a:pt x="950" y="3207"/>
                    <a:pt x="1445" y="4761"/>
                  </a:cubicBezTo>
                  <a:cubicBezTo>
                    <a:pt x="1721" y="5614"/>
                    <a:pt x="1954" y="6536"/>
                    <a:pt x="2229" y="7457"/>
                  </a:cubicBezTo>
                  <a:cubicBezTo>
                    <a:pt x="2298" y="7453"/>
                    <a:pt x="2367" y="7450"/>
                    <a:pt x="2435" y="7450"/>
                  </a:cubicBezTo>
                  <a:cubicBezTo>
                    <a:pt x="2779" y="7450"/>
                    <a:pt x="3123" y="7508"/>
                    <a:pt x="3467" y="7622"/>
                  </a:cubicBezTo>
                  <a:cubicBezTo>
                    <a:pt x="2546" y="5091"/>
                    <a:pt x="1693" y="2532"/>
                    <a:pt x="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4294825" y="486800"/>
              <a:ext cx="89775" cy="207400"/>
            </a:xfrm>
            <a:custGeom>
              <a:avLst/>
              <a:gdLst/>
              <a:ahLst/>
              <a:cxnLst/>
              <a:rect l="l" t="t" r="r" b="b"/>
              <a:pathLst>
                <a:path w="3591" h="8296" extrusionOk="0">
                  <a:moveTo>
                    <a:pt x="3013" y="0"/>
                  </a:moveTo>
                  <a:cubicBezTo>
                    <a:pt x="2394" y="1500"/>
                    <a:pt x="1789" y="3013"/>
                    <a:pt x="1211" y="4526"/>
                  </a:cubicBezTo>
                  <a:cubicBezTo>
                    <a:pt x="867" y="5407"/>
                    <a:pt x="399" y="6397"/>
                    <a:pt x="1" y="7402"/>
                  </a:cubicBezTo>
                  <a:cubicBezTo>
                    <a:pt x="261" y="7705"/>
                    <a:pt x="537" y="8008"/>
                    <a:pt x="812" y="8296"/>
                  </a:cubicBezTo>
                  <a:cubicBezTo>
                    <a:pt x="1541" y="5696"/>
                    <a:pt x="2587" y="3110"/>
                    <a:pt x="3591" y="592"/>
                  </a:cubicBezTo>
                  <a:cubicBezTo>
                    <a:pt x="3398" y="386"/>
                    <a:pt x="3206" y="193"/>
                    <a:pt x="3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4709950" y="432450"/>
              <a:ext cx="110100" cy="70200"/>
            </a:xfrm>
            <a:custGeom>
              <a:avLst/>
              <a:gdLst/>
              <a:ahLst/>
              <a:cxnLst/>
              <a:rect l="l" t="t" r="r" b="b"/>
              <a:pathLst>
                <a:path w="4404" h="2808" extrusionOk="0">
                  <a:moveTo>
                    <a:pt x="98" y="1"/>
                  </a:moveTo>
                  <a:cubicBezTo>
                    <a:pt x="56" y="179"/>
                    <a:pt x="28" y="358"/>
                    <a:pt x="1" y="537"/>
                  </a:cubicBezTo>
                  <a:cubicBezTo>
                    <a:pt x="1377" y="1307"/>
                    <a:pt x="2739" y="2064"/>
                    <a:pt x="4128" y="2807"/>
                  </a:cubicBezTo>
                  <a:cubicBezTo>
                    <a:pt x="4211" y="2518"/>
                    <a:pt x="4308" y="2230"/>
                    <a:pt x="4403" y="1954"/>
                  </a:cubicBezTo>
                  <a:cubicBezTo>
                    <a:pt x="2972" y="1280"/>
                    <a:pt x="1528" y="647"/>
                    <a:pt x="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4482625" y="627125"/>
              <a:ext cx="39550" cy="218425"/>
            </a:xfrm>
            <a:custGeom>
              <a:avLst/>
              <a:gdLst/>
              <a:ahLst/>
              <a:cxnLst/>
              <a:rect l="l" t="t" r="r" b="b"/>
              <a:pathLst>
                <a:path w="1582" h="8737" extrusionOk="0">
                  <a:moveTo>
                    <a:pt x="674" y="1"/>
                  </a:moveTo>
                  <a:cubicBezTo>
                    <a:pt x="344" y="2670"/>
                    <a:pt x="55" y="5379"/>
                    <a:pt x="0" y="8076"/>
                  </a:cubicBezTo>
                  <a:cubicBezTo>
                    <a:pt x="399" y="8310"/>
                    <a:pt x="812" y="8531"/>
                    <a:pt x="1224" y="8736"/>
                  </a:cubicBezTo>
                  <a:cubicBezTo>
                    <a:pt x="1417" y="6082"/>
                    <a:pt x="1472" y="3413"/>
                    <a:pt x="1582" y="744"/>
                  </a:cubicBezTo>
                  <a:cubicBezTo>
                    <a:pt x="1266" y="524"/>
                    <a:pt x="977" y="262"/>
                    <a:pt x="6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4874350" y="264950"/>
              <a:ext cx="116650" cy="111450"/>
            </a:xfrm>
            <a:custGeom>
              <a:avLst/>
              <a:gdLst/>
              <a:ahLst/>
              <a:cxnLst/>
              <a:rect l="l" t="t" r="r" b="b"/>
              <a:pathLst>
                <a:path w="4666" h="4458" extrusionOk="0">
                  <a:moveTo>
                    <a:pt x="799" y="0"/>
                  </a:moveTo>
                  <a:cubicBezTo>
                    <a:pt x="524" y="69"/>
                    <a:pt x="263" y="165"/>
                    <a:pt x="1" y="248"/>
                  </a:cubicBezTo>
                  <a:cubicBezTo>
                    <a:pt x="1088" y="1693"/>
                    <a:pt x="2217" y="3109"/>
                    <a:pt x="3413" y="4458"/>
                  </a:cubicBezTo>
                  <a:cubicBezTo>
                    <a:pt x="3826" y="4403"/>
                    <a:pt x="4253" y="4375"/>
                    <a:pt x="4665" y="4334"/>
                  </a:cubicBezTo>
                  <a:cubicBezTo>
                    <a:pt x="3385" y="2876"/>
                    <a:pt x="2079" y="1458"/>
                    <a:pt x="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4671800" y="627125"/>
              <a:ext cx="112150" cy="142750"/>
            </a:xfrm>
            <a:custGeom>
              <a:avLst/>
              <a:gdLst/>
              <a:ahLst/>
              <a:cxnLst/>
              <a:rect l="l" t="t" r="r" b="b"/>
              <a:pathLst>
                <a:path w="4486" h="5710" extrusionOk="0">
                  <a:moveTo>
                    <a:pt x="454" y="1"/>
                  </a:moveTo>
                  <a:cubicBezTo>
                    <a:pt x="316" y="234"/>
                    <a:pt x="165" y="468"/>
                    <a:pt x="0" y="661"/>
                  </a:cubicBezTo>
                  <a:cubicBezTo>
                    <a:pt x="1266" y="2450"/>
                    <a:pt x="2655" y="4156"/>
                    <a:pt x="4196" y="5710"/>
                  </a:cubicBezTo>
                  <a:cubicBezTo>
                    <a:pt x="4306" y="5352"/>
                    <a:pt x="4403" y="4994"/>
                    <a:pt x="4485" y="4609"/>
                  </a:cubicBezTo>
                  <a:cubicBezTo>
                    <a:pt x="3054" y="3151"/>
                    <a:pt x="1706" y="1624"/>
                    <a:pt x="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56"/>
          <p:cNvGrpSpPr/>
          <p:nvPr/>
        </p:nvGrpSpPr>
        <p:grpSpPr>
          <a:xfrm>
            <a:off x="7381350" y="1479050"/>
            <a:ext cx="1032500" cy="947925"/>
            <a:chOff x="5223475" y="1388300"/>
            <a:chExt cx="1032500" cy="947925"/>
          </a:xfrm>
        </p:grpSpPr>
        <p:sp>
          <p:nvSpPr>
            <p:cNvPr id="4601" name="Google Shape;4601;p56"/>
            <p:cNvSpPr/>
            <p:nvPr/>
          </p:nvSpPr>
          <p:spPr>
            <a:xfrm>
              <a:off x="5223475" y="1418550"/>
              <a:ext cx="857150" cy="917675"/>
            </a:xfrm>
            <a:custGeom>
              <a:avLst/>
              <a:gdLst/>
              <a:ahLst/>
              <a:cxnLst/>
              <a:rect l="l" t="t" r="r" b="b"/>
              <a:pathLst>
                <a:path w="34286" h="36707" extrusionOk="0">
                  <a:moveTo>
                    <a:pt x="1789" y="0"/>
                  </a:moveTo>
                  <a:cubicBezTo>
                    <a:pt x="469" y="2972"/>
                    <a:pt x="1" y="6301"/>
                    <a:pt x="661" y="9493"/>
                  </a:cubicBezTo>
                  <a:cubicBezTo>
                    <a:pt x="1775" y="14928"/>
                    <a:pt x="5792" y="19509"/>
                    <a:pt x="10663" y="22165"/>
                  </a:cubicBezTo>
                  <a:cubicBezTo>
                    <a:pt x="13126" y="23513"/>
                    <a:pt x="15808" y="24421"/>
                    <a:pt x="18354" y="25590"/>
                  </a:cubicBezTo>
                  <a:cubicBezTo>
                    <a:pt x="20898" y="26773"/>
                    <a:pt x="34285" y="36706"/>
                    <a:pt x="34285" y="36706"/>
                  </a:cubicBezTo>
                  <a:lnTo>
                    <a:pt x="342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5633800" y="1388300"/>
              <a:ext cx="622175" cy="373700"/>
            </a:xfrm>
            <a:custGeom>
              <a:avLst/>
              <a:gdLst/>
              <a:ahLst/>
              <a:cxnLst/>
              <a:rect l="l" t="t" r="r" b="b"/>
              <a:pathLst>
                <a:path w="24887" h="14948" extrusionOk="0">
                  <a:moveTo>
                    <a:pt x="1809" y="1"/>
                  </a:moveTo>
                  <a:cubicBezTo>
                    <a:pt x="1782" y="1"/>
                    <a:pt x="1754" y="12"/>
                    <a:pt x="1734" y="41"/>
                  </a:cubicBezTo>
                  <a:cubicBezTo>
                    <a:pt x="372" y="1857"/>
                    <a:pt x="0" y="4264"/>
                    <a:pt x="482" y="6466"/>
                  </a:cubicBezTo>
                  <a:cubicBezTo>
                    <a:pt x="963" y="8681"/>
                    <a:pt x="2326" y="10593"/>
                    <a:pt x="4100" y="11996"/>
                  </a:cubicBezTo>
                  <a:cubicBezTo>
                    <a:pt x="6603" y="13971"/>
                    <a:pt x="9788" y="14948"/>
                    <a:pt x="12971" y="14948"/>
                  </a:cubicBezTo>
                  <a:cubicBezTo>
                    <a:pt x="14844" y="14948"/>
                    <a:pt x="16717" y="14609"/>
                    <a:pt x="18450" y="13937"/>
                  </a:cubicBezTo>
                  <a:cubicBezTo>
                    <a:pt x="20940" y="12974"/>
                    <a:pt x="23155" y="11363"/>
                    <a:pt x="24834" y="9300"/>
                  </a:cubicBezTo>
                  <a:cubicBezTo>
                    <a:pt x="24886" y="9236"/>
                    <a:pt x="24826" y="9149"/>
                    <a:pt x="24764" y="9149"/>
                  </a:cubicBezTo>
                  <a:cubicBezTo>
                    <a:pt x="24745" y="9149"/>
                    <a:pt x="24726" y="9157"/>
                    <a:pt x="24709" y="9176"/>
                  </a:cubicBezTo>
                  <a:cubicBezTo>
                    <a:pt x="21846" y="12704"/>
                    <a:pt x="17487" y="14771"/>
                    <a:pt x="12955" y="14771"/>
                  </a:cubicBezTo>
                  <a:cubicBezTo>
                    <a:pt x="12609" y="14771"/>
                    <a:pt x="12262" y="14759"/>
                    <a:pt x="11915" y="14735"/>
                  </a:cubicBezTo>
                  <a:cubicBezTo>
                    <a:pt x="7374" y="14418"/>
                    <a:pt x="2394" y="11873"/>
                    <a:pt x="895" y="7305"/>
                  </a:cubicBezTo>
                  <a:cubicBezTo>
                    <a:pt x="97" y="4925"/>
                    <a:pt x="345" y="2160"/>
                    <a:pt x="1886" y="124"/>
                  </a:cubicBezTo>
                  <a:cubicBezTo>
                    <a:pt x="1934" y="66"/>
                    <a:pt x="1873" y="1"/>
                    <a:pt x="1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5689875" y="1418550"/>
              <a:ext cx="390750" cy="303175"/>
            </a:xfrm>
            <a:custGeom>
              <a:avLst/>
              <a:gdLst/>
              <a:ahLst/>
              <a:cxnLst/>
              <a:rect l="l" t="t" r="r" b="b"/>
              <a:pathLst>
                <a:path w="15630" h="12127" extrusionOk="0">
                  <a:moveTo>
                    <a:pt x="316" y="0"/>
                  </a:moveTo>
                  <a:cubicBezTo>
                    <a:pt x="96" y="963"/>
                    <a:pt x="0" y="1940"/>
                    <a:pt x="41" y="2917"/>
                  </a:cubicBezTo>
                  <a:cubicBezTo>
                    <a:pt x="124" y="5160"/>
                    <a:pt x="949" y="7389"/>
                    <a:pt x="2449" y="9067"/>
                  </a:cubicBezTo>
                  <a:cubicBezTo>
                    <a:pt x="4249" y="11053"/>
                    <a:pt x="6941" y="12127"/>
                    <a:pt x="9625" y="12127"/>
                  </a:cubicBezTo>
                  <a:cubicBezTo>
                    <a:pt x="10101" y="12127"/>
                    <a:pt x="10577" y="12093"/>
                    <a:pt x="11047" y="12024"/>
                  </a:cubicBezTo>
                  <a:cubicBezTo>
                    <a:pt x="12685" y="11777"/>
                    <a:pt x="14253" y="11144"/>
                    <a:pt x="15629" y="10223"/>
                  </a:cubicBezTo>
                  <a:lnTo>
                    <a:pt x="156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56"/>
          <p:cNvGrpSpPr/>
          <p:nvPr/>
        </p:nvGrpSpPr>
        <p:grpSpPr>
          <a:xfrm>
            <a:off x="7659035" y="3612180"/>
            <a:ext cx="719220" cy="535920"/>
            <a:chOff x="6822150" y="2654850"/>
            <a:chExt cx="408950" cy="304725"/>
          </a:xfrm>
        </p:grpSpPr>
        <p:sp>
          <p:nvSpPr>
            <p:cNvPr id="4605" name="Google Shape;4605;p56"/>
            <p:cNvSpPr/>
            <p:nvPr/>
          </p:nvSpPr>
          <p:spPr>
            <a:xfrm>
              <a:off x="6977600" y="2654850"/>
              <a:ext cx="118675" cy="300775"/>
            </a:xfrm>
            <a:custGeom>
              <a:avLst/>
              <a:gdLst/>
              <a:ahLst/>
              <a:cxnLst/>
              <a:rect l="l" t="t" r="r" b="b"/>
              <a:pathLst>
                <a:path w="4747" h="12031" extrusionOk="0">
                  <a:moveTo>
                    <a:pt x="1988" y="1"/>
                  </a:moveTo>
                  <a:cubicBezTo>
                    <a:pt x="1787" y="1"/>
                    <a:pt x="1611" y="122"/>
                    <a:pt x="1514" y="352"/>
                  </a:cubicBezTo>
                  <a:cubicBezTo>
                    <a:pt x="1445" y="503"/>
                    <a:pt x="1404" y="682"/>
                    <a:pt x="1376" y="861"/>
                  </a:cubicBezTo>
                  <a:cubicBezTo>
                    <a:pt x="1266" y="1632"/>
                    <a:pt x="1321" y="2415"/>
                    <a:pt x="1404" y="3200"/>
                  </a:cubicBezTo>
                  <a:cubicBezTo>
                    <a:pt x="1500" y="4011"/>
                    <a:pt x="1624" y="4823"/>
                    <a:pt x="1720" y="5635"/>
                  </a:cubicBezTo>
                  <a:cubicBezTo>
                    <a:pt x="1747" y="5786"/>
                    <a:pt x="1762" y="5937"/>
                    <a:pt x="1775" y="6130"/>
                  </a:cubicBezTo>
                  <a:cubicBezTo>
                    <a:pt x="1679" y="6007"/>
                    <a:pt x="1597" y="5910"/>
                    <a:pt x="1500" y="5814"/>
                  </a:cubicBezTo>
                  <a:cubicBezTo>
                    <a:pt x="1404" y="5717"/>
                    <a:pt x="1321" y="5621"/>
                    <a:pt x="1211" y="5552"/>
                  </a:cubicBezTo>
                  <a:cubicBezTo>
                    <a:pt x="1087" y="5469"/>
                    <a:pt x="964" y="5387"/>
                    <a:pt x="826" y="5346"/>
                  </a:cubicBezTo>
                  <a:cubicBezTo>
                    <a:pt x="779" y="5333"/>
                    <a:pt x="733" y="5327"/>
                    <a:pt x="689" y="5327"/>
                  </a:cubicBezTo>
                  <a:cubicBezTo>
                    <a:pt x="452" y="5327"/>
                    <a:pt x="278" y="5506"/>
                    <a:pt x="289" y="5772"/>
                  </a:cubicBezTo>
                  <a:cubicBezTo>
                    <a:pt x="303" y="5992"/>
                    <a:pt x="344" y="6212"/>
                    <a:pt x="427" y="6419"/>
                  </a:cubicBezTo>
                  <a:cubicBezTo>
                    <a:pt x="729" y="7135"/>
                    <a:pt x="1059" y="7836"/>
                    <a:pt x="1390" y="8551"/>
                  </a:cubicBezTo>
                  <a:lnTo>
                    <a:pt x="1472" y="8716"/>
                  </a:lnTo>
                  <a:cubicBezTo>
                    <a:pt x="1472" y="8731"/>
                    <a:pt x="1459" y="8731"/>
                    <a:pt x="1459" y="8731"/>
                  </a:cubicBezTo>
                  <a:cubicBezTo>
                    <a:pt x="1404" y="8703"/>
                    <a:pt x="1349" y="8661"/>
                    <a:pt x="1294" y="8621"/>
                  </a:cubicBezTo>
                  <a:cubicBezTo>
                    <a:pt x="1021" y="8452"/>
                    <a:pt x="725" y="8344"/>
                    <a:pt x="393" y="8344"/>
                  </a:cubicBezTo>
                  <a:cubicBezTo>
                    <a:pt x="372" y="8344"/>
                    <a:pt x="352" y="8345"/>
                    <a:pt x="331" y="8345"/>
                  </a:cubicBezTo>
                  <a:cubicBezTo>
                    <a:pt x="179" y="8345"/>
                    <a:pt x="56" y="8428"/>
                    <a:pt x="28" y="8593"/>
                  </a:cubicBezTo>
                  <a:cubicBezTo>
                    <a:pt x="14" y="8661"/>
                    <a:pt x="1" y="8758"/>
                    <a:pt x="28" y="8841"/>
                  </a:cubicBezTo>
                  <a:cubicBezTo>
                    <a:pt x="96" y="9184"/>
                    <a:pt x="262" y="9474"/>
                    <a:pt x="454" y="9749"/>
                  </a:cubicBezTo>
                  <a:cubicBezTo>
                    <a:pt x="991" y="10505"/>
                    <a:pt x="1624" y="11193"/>
                    <a:pt x="2270" y="11853"/>
                  </a:cubicBezTo>
                  <a:cubicBezTo>
                    <a:pt x="2312" y="11895"/>
                    <a:pt x="2367" y="11936"/>
                    <a:pt x="2408" y="11963"/>
                  </a:cubicBezTo>
                  <a:cubicBezTo>
                    <a:pt x="2474" y="12010"/>
                    <a:pt x="2537" y="12031"/>
                    <a:pt x="2600" y="12031"/>
                  </a:cubicBezTo>
                  <a:cubicBezTo>
                    <a:pt x="2668" y="12031"/>
                    <a:pt x="2736" y="12006"/>
                    <a:pt x="2807" y="11963"/>
                  </a:cubicBezTo>
                  <a:cubicBezTo>
                    <a:pt x="3055" y="11812"/>
                    <a:pt x="3193" y="11565"/>
                    <a:pt x="3371" y="11358"/>
                  </a:cubicBezTo>
                  <a:cubicBezTo>
                    <a:pt x="3990" y="10642"/>
                    <a:pt x="4403" y="9817"/>
                    <a:pt x="4596" y="8896"/>
                  </a:cubicBezTo>
                  <a:cubicBezTo>
                    <a:pt x="4651" y="8689"/>
                    <a:pt x="4651" y="8496"/>
                    <a:pt x="4568" y="8290"/>
                  </a:cubicBezTo>
                  <a:cubicBezTo>
                    <a:pt x="4502" y="8139"/>
                    <a:pt x="4391" y="8059"/>
                    <a:pt x="4256" y="8059"/>
                  </a:cubicBezTo>
                  <a:cubicBezTo>
                    <a:pt x="4195" y="8059"/>
                    <a:pt x="4128" y="8076"/>
                    <a:pt x="4059" y="8111"/>
                  </a:cubicBezTo>
                  <a:cubicBezTo>
                    <a:pt x="3990" y="8138"/>
                    <a:pt x="3935" y="8180"/>
                    <a:pt x="3853" y="8221"/>
                  </a:cubicBezTo>
                  <a:cubicBezTo>
                    <a:pt x="3935" y="8043"/>
                    <a:pt x="4004" y="7891"/>
                    <a:pt x="4073" y="7740"/>
                  </a:cubicBezTo>
                  <a:cubicBezTo>
                    <a:pt x="4361" y="7065"/>
                    <a:pt x="4623" y="6392"/>
                    <a:pt x="4719" y="5662"/>
                  </a:cubicBezTo>
                  <a:cubicBezTo>
                    <a:pt x="4747" y="5456"/>
                    <a:pt x="4747" y="5264"/>
                    <a:pt x="4678" y="5057"/>
                  </a:cubicBezTo>
                  <a:cubicBezTo>
                    <a:pt x="4612" y="4882"/>
                    <a:pt x="4494" y="4793"/>
                    <a:pt x="4360" y="4793"/>
                  </a:cubicBezTo>
                  <a:cubicBezTo>
                    <a:pt x="4273" y="4793"/>
                    <a:pt x="4178" y="4830"/>
                    <a:pt x="4086" y="4906"/>
                  </a:cubicBezTo>
                  <a:cubicBezTo>
                    <a:pt x="4018" y="4961"/>
                    <a:pt x="3949" y="5044"/>
                    <a:pt x="3880" y="5112"/>
                  </a:cubicBezTo>
                  <a:cubicBezTo>
                    <a:pt x="3853" y="5139"/>
                    <a:pt x="3825" y="5181"/>
                    <a:pt x="3784" y="5236"/>
                  </a:cubicBezTo>
                  <a:cubicBezTo>
                    <a:pt x="3798" y="5099"/>
                    <a:pt x="3798" y="5002"/>
                    <a:pt x="3811" y="4906"/>
                  </a:cubicBezTo>
                  <a:cubicBezTo>
                    <a:pt x="3839" y="4259"/>
                    <a:pt x="3770" y="3626"/>
                    <a:pt x="3660" y="2980"/>
                  </a:cubicBezTo>
                  <a:cubicBezTo>
                    <a:pt x="3550" y="2278"/>
                    <a:pt x="3358" y="1590"/>
                    <a:pt x="3027" y="944"/>
                  </a:cubicBezTo>
                  <a:cubicBezTo>
                    <a:pt x="2862" y="613"/>
                    <a:pt x="2655" y="311"/>
                    <a:pt x="2340" y="118"/>
                  </a:cubicBezTo>
                  <a:cubicBezTo>
                    <a:pt x="2221" y="39"/>
                    <a:pt x="2100" y="1"/>
                    <a:pt x="19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6822150" y="2763700"/>
              <a:ext cx="408950" cy="195875"/>
            </a:xfrm>
            <a:custGeom>
              <a:avLst/>
              <a:gdLst/>
              <a:ahLst/>
              <a:cxnLst/>
              <a:rect l="l" t="t" r="r" b="b"/>
              <a:pathLst>
                <a:path w="16358" h="7835" extrusionOk="0">
                  <a:moveTo>
                    <a:pt x="15908" y="1"/>
                  </a:moveTo>
                  <a:cubicBezTo>
                    <a:pt x="15898" y="1"/>
                    <a:pt x="15887" y="1"/>
                    <a:pt x="15877" y="2"/>
                  </a:cubicBezTo>
                  <a:cubicBezTo>
                    <a:pt x="15712" y="15"/>
                    <a:pt x="15547" y="57"/>
                    <a:pt x="15395" y="112"/>
                  </a:cubicBezTo>
                  <a:cubicBezTo>
                    <a:pt x="14804" y="332"/>
                    <a:pt x="14281" y="703"/>
                    <a:pt x="13799" y="1115"/>
                  </a:cubicBezTo>
                  <a:cubicBezTo>
                    <a:pt x="13730" y="1185"/>
                    <a:pt x="13648" y="1267"/>
                    <a:pt x="13565" y="1336"/>
                  </a:cubicBezTo>
                  <a:cubicBezTo>
                    <a:pt x="13551" y="1143"/>
                    <a:pt x="13551" y="950"/>
                    <a:pt x="13524" y="772"/>
                  </a:cubicBezTo>
                  <a:cubicBezTo>
                    <a:pt x="13484" y="522"/>
                    <a:pt x="13335" y="381"/>
                    <a:pt x="13140" y="381"/>
                  </a:cubicBezTo>
                  <a:cubicBezTo>
                    <a:pt x="13067" y="381"/>
                    <a:pt x="12988" y="400"/>
                    <a:pt x="12905" y="442"/>
                  </a:cubicBezTo>
                  <a:cubicBezTo>
                    <a:pt x="12836" y="483"/>
                    <a:pt x="12767" y="524"/>
                    <a:pt x="12698" y="579"/>
                  </a:cubicBezTo>
                  <a:cubicBezTo>
                    <a:pt x="12561" y="703"/>
                    <a:pt x="12423" y="827"/>
                    <a:pt x="12300" y="965"/>
                  </a:cubicBezTo>
                  <a:cubicBezTo>
                    <a:pt x="11832" y="1515"/>
                    <a:pt x="11474" y="2120"/>
                    <a:pt x="11185" y="2781"/>
                  </a:cubicBezTo>
                  <a:cubicBezTo>
                    <a:pt x="11172" y="2821"/>
                    <a:pt x="11144" y="2863"/>
                    <a:pt x="11130" y="2904"/>
                  </a:cubicBezTo>
                  <a:cubicBezTo>
                    <a:pt x="11075" y="2849"/>
                    <a:pt x="11047" y="2808"/>
                    <a:pt x="11006" y="2781"/>
                  </a:cubicBezTo>
                  <a:cubicBezTo>
                    <a:pt x="10915" y="2689"/>
                    <a:pt x="10810" y="2640"/>
                    <a:pt x="10705" y="2640"/>
                  </a:cubicBezTo>
                  <a:cubicBezTo>
                    <a:pt x="10621" y="2640"/>
                    <a:pt x="10536" y="2672"/>
                    <a:pt x="10456" y="2739"/>
                  </a:cubicBezTo>
                  <a:cubicBezTo>
                    <a:pt x="10359" y="2808"/>
                    <a:pt x="10291" y="2904"/>
                    <a:pt x="10222" y="3001"/>
                  </a:cubicBezTo>
                  <a:cubicBezTo>
                    <a:pt x="10139" y="3124"/>
                    <a:pt x="10071" y="3262"/>
                    <a:pt x="10016" y="3386"/>
                  </a:cubicBezTo>
                  <a:cubicBezTo>
                    <a:pt x="9589" y="4349"/>
                    <a:pt x="9245" y="5340"/>
                    <a:pt x="9038" y="6371"/>
                  </a:cubicBezTo>
                  <a:cubicBezTo>
                    <a:pt x="9025" y="6481"/>
                    <a:pt x="8998" y="6605"/>
                    <a:pt x="8970" y="6729"/>
                  </a:cubicBezTo>
                  <a:cubicBezTo>
                    <a:pt x="8915" y="6398"/>
                    <a:pt x="8873" y="6083"/>
                    <a:pt x="8805" y="5780"/>
                  </a:cubicBezTo>
                  <a:cubicBezTo>
                    <a:pt x="8571" y="4707"/>
                    <a:pt x="8130" y="3716"/>
                    <a:pt x="7498" y="2821"/>
                  </a:cubicBezTo>
                  <a:cubicBezTo>
                    <a:pt x="7250" y="2491"/>
                    <a:pt x="6962" y="2203"/>
                    <a:pt x="6604" y="1983"/>
                  </a:cubicBezTo>
                  <a:cubicBezTo>
                    <a:pt x="6484" y="1911"/>
                    <a:pt x="6370" y="1877"/>
                    <a:pt x="6268" y="1877"/>
                  </a:cubicBezTo>
                  <a:cubicBezTo>
                    <a:pt x="6020" y="1877"/>
                    <a:pt x="5847" y="2077"/>
                    <a:pt x="5847" y="2409"/>
                  </a:cubicBezTo>
                  <a:cubicBezTo>
                    <a:pt x="5847" y="2519"/>
                    <a:pt x="5861" y="2629"/>
                    <a:pt x="5861" y="2711"/>
                  </a:cubicBezTo>
                  <a:cubicBezTo>
                    <a:pt x="5764" y="2616"/>
                    <a:pt x="5641" y="2519"/>
                    <a:pt x="5531" y="2409"/>
                  </a:cubicBezTo>
                  <a:cubicBezTo>
                    <a:pt x="5091" y="1955"/>
                    <a:pt x="4581" y="1598"/>
                    <a:pt x="3976" y="1391"/>
                  </a:cubicBezTo>
                  <a:cubicBezTo>
                    <a:pt x="3866" y="1350"/>
                    <a:pt x="3742" y="1308"/>
                    <a:pt x="3632" y="1295"/>
                  </a:cubicBezTo>
                  <a:cubicBezTo>
                    <a:pt x="3616" y="1294"/>
                    <a:pt x="3599" y="1293"/>
                    <a:pt x="3583" y="1293"/>
                  </a:cubicBezTo>
                  <a:cubicBezTo>
                    <a:pt x="3255" y="1293"/>
                    <a:pt x="3059" y="1558"/>
                    <a:pt x="3164" y="1873"/>
                  </a:cubicBezTo>
                  <a:cubicBezTo>
                    <a:pt x="3192" y="1983"/>
                    <a:pt x="3247" y="2078"/>
                    <a:pt x="3302" y="2189"/>
                  </a:cubicBezTo>
                  <a:cubicBezTo>
                    <a:pt x="3275" y="2189"/>
                    <a:pt x="3247" y="2189"/>
                    <a:pt x="3233" y="2175"/>
                  </a:cubicBezTo>
                  <a:cubicBezTo>
                    <a:pt x="2697" y="1955"/>
                    <a:pt x="2132" y="1873"/>
                    <a:pt x="1554" y="1831"/>
                  </a:cubicBezTo>
                  <a:cubicBezTo>
                    <a:pt x="1459" y="1821"/>
                    <a:pt x="1361" y="1814"/>
                    <a:pt x="1263" y="1814"/>
                  </a:cubicBezTo>
                  <a:cubicBezTo>
                    <a:pt x="1094" y="1814"/>
                    <a:pt x="922" y="1834"/>
                    <a:pt x="756" y="1886"/>
                  </a:cubicBezTo>
                  <a:cubicBezTo>
                    <a:pt x="220" y="2038"/>
                    <a:pt x="0" y="2629"/>
                    <a:pt x="330" y="3083"/>
                  </a:cubicBezTo>
                  <a:cubicBezTo>
                    <a:pt x="454" y="3262"/>
                    <a:pt x="619" y="3427"/>
                    <a:pt x="798" y="3537"/>
                  </a:cubicBezTo>
                  <a:cubicBezTo>
                    <a:pt x="1059" y="3702"/>
                    <a:pt x="1334" y="3840"/>
                    <a:pt x="1609" y="3964"/>
                  </a:cubicBezTo>
                  <a:cubicBezTo>
                    <a:pt x="2339" y="4239"/>
                    <a:pt x="3082" y="4514"/>
                    <a:pt x="3811" y="4789"/>
                  </a:cubicBezTo>
                  <a:cubicBezTo>
                    <a:pt x="3838" y="4803"/>
                    <a:pt x="3880" y="4817"/>
                    <a:pt x="3921" y="4830"/>
                  </a:cubicBezTo>
                  <a:cubicBezTo>
                    <a:pt x="3742" y="4913"/>
                    <a:pt x="3563" y="4968"/>
                    <a:pt x="3412" y="5065"/>
                  </a:cubicBezTo>
                  <a:cubicBezTo>
                    <a:pt x="2889" y="5380"/>
                    <a:pt x="2862" y="5876"/>
                    <a:pt x="3370" y="6220"/>
                  </a:cubicBezTo>
                  <a:cubicBezTo>
                    <a:pt x="3563" y="6358"/>
                    <a:pt x="3770" y="6468"/>
                    <a:pt x="3990" y="6536"/>
                  </a:cubicBezTo>
                  <a:cubicBezTo>
                    <a:pt x="5159" y="6921"/>
                    <a:pt x="6342" y="7293"/>
                    <a:pt x="7512" y="7651"/>
                  </a:cubicBezTo>
                  <a:cubicBezTo>
                    <a:pt x="7815" y="7747"/>
                    <a:pt x="8130" y="7789"/>
                    <a:pt x="8433" y="7829"/>
                  </a:cubicBezTo>
                  <a:cubicBezTo>
                    <a:pt x="8458" y="7833"/>
                    <a:pt x="8483" y="7835"/>
                    <a:pt x="8508" y="7835"/>
                  </a:cubicBezTo>
                  <a:cubicBezTo>
                    <a:pt x="8584" y="7835"/>
                    <a:pt x="8661" y="7819"/>
                    <a:pt x="8723" y="7789"/>
                  </a:cubicBezTo>
                  <a:cubicBezTo>
                    <a:pt x="8846" y="7706"/>
                    <a:pt x="9038" y="7719"/>
                    <a:pt x="9108" y="7541"/>
                  </a:cubicBezTo>
                  <a:cubicBezTo>
                    <a:pt x="9108" y="7527"/>
                    <a:pt x="9149" y="7527"/>
                    <a:pt x="9163" y="7513"/>
                  </a:cubicBezTo>
                  <a:cubicBezTo>
                    <a:pt x="9658" y="7266"/>
                    <a:pt x="10181" y="7046"/>
                    <a:pt x="10634" y="6756"/>
                  </a:cubicBezTo>
                  <a:cubicBezTo>
                    <a:pt x="11460" y="6233"/>
                    <a:pt x="12245" y="5670"/>
                    <a:pt x="13043" y="5105"/>
                  </a:cubicBezTo>
                  <a:cubicBezTo>
                    <a:pt x="13675" y="4679"/>
                    <a:pt x="14266" y="4212"/>
                    <a:pt x="14804" y="3661"/>
                  </a:cubicBezTo>
                  <a:cubicBezTo>
                    <a:pt x="14954" y="3509"/>
                    <a:pt x="15106" y="3344"/>
                    <a:pt x="15216" y="3152"/>
                  </a:cubicBezTo>
                  <a:cubicBezTo>
                    <a:pt x="15381" y="2891"/>
                    <a:pt x="15230" y="2629"/>
                    <a:pt x="14914" y="2616"/>
                  </a:cubicBezTo>
                  <a:lnTo>
                    <a:pt x="14749" y="2616"/>
                  </a:lnTo>
                  <a:cubicBezTo>
                    <a:pt x="14734" y="2601"/>
                    <a:pt x="14734" y="2588"/>
                    <a:pt x="14721" y="2574"/>
                  </a:cubicBezTo>
                  <a:cubicBezTo>
                    <a:pt x="14762" y="2561"/>
                    <a:pt x="14804" y="2533"/>
                    <a:pt x="14831" y="2506"/>
                  </a:cubicBezTo>
                  <a:lnTo>
                    <a:pt x="15780" y="1556"/>
                  </a:lnTo>
                  <a:cubicBezTo>
                    <a:pt x="15932" y="1391"/>
                    <a:pt x="16055" y="1226"/>
                    <a:pt x="16179" y="1047"/>
                  </a:cubicBezTo>
                  <a:cubicBezTo>
                    <a:pt x="16289" y="882"/>
                    <a:pt x="16358" y="675"/>
                    <a:pt x="16358" y="455"/>
                  </a:cubicBezTo>
                  <a:cubicBezTo>
                    <a:pt x="16358" y="177"/>
                    <a:pt x="16179" y="1"/>
                    <a:pt x="159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6916175" y="2851325"/>
              <a:ext cx="124775" cy="106725"/>
            </a:xfrm>
            <a:custGeom>
              <a:avLst/>
              <a:gdLst/>
              <a:ahLst/>
              <a:cxnLst/>
              <a:rect l="l" t="t" r="r" b="b"/>
              <a:pathLst>
                <a:path w="4991" h="4269" extrusionOk="0">
                  <a:moveTo>
                    <a:pt x="242" y="142"/>
                  </a:moveTo>
                  <a:cubicBezTo>
                    <a:pt x="325" y="169"/>
                    <a:pt x="407" y="184"/>
                    <a:pt x="490" y="211"/>
                  </a:cubicBezTo>
                  <a:cubicBezTo>
                    <a:pt x="930" y="390"/>
                    <a:pt x="1315" y="651"/>
                    <a:pt x="1645" y="982"/>
                  </a:cubicBezTo>
                  <a:cubicBezTo>
                    <a:pt x="2128" y="1435"/>
                    <a:pt x="2581" y="1903"/>
                    <a:pt x="3036" y="2357"/>
                  </a:cubicBezTo>
                  <a:cubicBezTo>
                    <a:pt x="3074" y="2396"/>
                    <a:pt x="3113" y="2435"/>
                    <a:pt x="3157" y="2435"/>
                  </a:cubicBezTo>
                  <a:cubicBezTo>
                    <a:pt x="3175" y="2435"/>
                    <a:pt x="3194" y="2429"/>
                    <a:pt x="3214" y="2412"/>
                  </a:cubicBezTo>
                  <a:cubicBezTo>
                    <a:pt x="3296" y="2357"/>
                    <a:pt x="3269" y="2288"/>
                    <a:pt x="3228" y="2220"/>
                  </a:cubicBezTo>
                  <a:cubicBezTo>
                    <a:pt x="3036" y="1890"/>
                    <a:pt x="2829" y="1573"/>
                    <a:pt x="2636" y="1257"/>
                  </a:cubicBezTo>
                  <a:cubicBezTo>
                    <a:pt x="2568" y="1147"/>
                    <a:pt x="2526" y="1022"/>
                    <a:pt x="2471" y="899"/>
                  </a:cubicBezTo>
                  <a:cubicBezTo>
                    <a:pt x="2458" y="844"/>
                    <a:pt x="2458" y="789"/>
                    <a:pt x="2443" y="734"/>
                  </a:cubicBezTo>
                  <a:cubicBezTo>
                    <a:pt x="2458" y="720"/>
                    <a:pt x="2471" y="720"/>
                    <a:pt x="2485" y="707"/>
                  </a:cubicBezTo>
                  <a:cubicBezTo>
                    <a:pt x="2581" y="762"/>
                    <a:pt x="2691" y="817"/>
                    <a:pt x="2788" y="885"/>
                  </a:cubicBezTo>
                  <a:cubicBezTo>
                    <a:pt x="3448" y="1394"/>
                    <a:pt x="3944" y="2027"/>
                    <a:pt x="4301" y="2770"/>
                  </a:cubicBezTo>
                  <a:cubicBezTo>
                    <a:pt x="4507" y="3210"/>
                    <a:pt x="4686" y="3664"/>
                    <a:pt x="4892" y="4118"/>
                  </a:cubicBezTo>
                  <a:cubicBezTo>
                    <a:pt x="4274" y="4077"/>
                    <a:pt x="1687" y="2948"/>
                    <a:pt x="1495" y="2660"/>
                  </a:cubicBezTo>
                  <a:cubicBezTo>
                    <a:pt x="1570" y="2593"/>
                    <a:pt x="1656" y="2572"/>
                    <a:pt x="1740" y="2572"/>
                  </a:cubicBezTo>
                  <a:cubicBezTo>
                    <a:pt x="1793" y="2572"/>
                    <a:pt x="1845" y="2580"/>
                    <a:pt x="1893" y="2591"/>
                  </a:cubicBezTo>
                  <a:cubicBezTo>
                    <a:pt x="2168" y="2646"/>
                    <a:pt x="2430" y="2728"/>
                    <a:pt x="2664" y="2880"/>
                  </a:cubicBezTo>
                  <a:cubicBezTo>
                    <a:pt x="2678" y="2893"/>
                    <a:pt x="2691" y="2908"/>
                    <a:pt x="2705" y="2908"/>
                  </a:cubicBezTo>
                  <a:lnTo>
                    <a:pt x="2843" y="2908"/>
                  </a:lnTo>
                  <a:cubicBezTo>
                    <a:pt x="2829" y="2853"/>
                    <a:pt x="2829" y="2798"/>
                    <a:pt x="2801" y="2770"/>
                  </a:cubicBezTo>
                  <a:cubicBezTo>
                    <a:pt x="2705" y="2673"/>
                    <a:pt x="2581" y="2578"/>
                    <a:pt x="2471" y="2481"/>
                  </a:cubicBezTo>
                  <a:cubicBezTo>
                    <a:pt x="1990" y="2055"/>
                    <a:pt x="1495" y="1628"/>
                    <a:pt x="1013" y="1202"/>
                  </a:cubicBezTo>
                  <a:cubicBezTo>
                    <a:pt x="724" y="940"/>
                    <a:pt x="462" y="679"/>
                    <a:pt x="284" y="335"/>
                  </a:cubicBezTo>
                  <a:cubicBezTo>
                    <a:pt x="256" y="279"/>
                    <a:pt x="242" y="224"/>
                    <a:pt x="229" y="169"/>
                  </a:cubicBezTo>
                  <a:cubicBezTo>
                    <a:pt x="229" y="156"/>
                    <a:pt x="242" y="156"/>
                    <a:pt x="242" y="142"/>
                  </a:cubicBezTo>
                  <a:close/>
                  <a:moveTo>
                    <a:pt x="217" y="0"/>
                  </a:moveTo>
                  <a:cubicBezTo>
                    <a:pt x="73" y="0"/>
                    <a:pt x="0" y="104"/>
                    <a:pt x="50" y="252"/>
                  </a:cubicBezTo>
                  <a:cubicBezTo>
                    <a:pt x="105" y="404"/>
                    <a:pt x="160" y="569"/>
                    <a:pt x="270" y="679"/>
                  </a:cubicBezTo>
                  <a:cubicBezTo>
                    <a:pt x="504" y="967"/>
                    <a:pt x="765" y="1243"/>
                    <a:pt x="1040" y="1504"/>
                  </a:cubicBezTo>
                  <a:cubicBezTo>
                    <a:pt x="1398" y="1835"/>
                    <a:pt x="1783" y="2151"/>
                    <a:pt x="2183" y="2495"/>
                  </a:cubicBezTo>
                  <a:cubicBezTo>
                    <a:pt x="2113" y="2481"/>
                    <a:pt x="2072" y="2468"/>
                    <a:pt x="2031" y="2468"/>
                  </a:cubicBezTo>
                  <a:cubicBezTo>
                    <a:pt x="1906" y="2457"/>
                    <a:pt x="1780" y="2431"/>
                    <a:pt x="1655" y="2431"/>
                  </a:cubicBezTo>
                  <a:cubicBezTo>
                    <a:pt x="1615" y="2431"/>
                    <a:pt x="1575" y="2433"/>
                    <a:pt x="1535" y="2440"/>
                  </a:cubicBezTo>
                  <a:cubicBezTo>
                    <a:pt x="1275" y="2481"/>
                    <a:pt x="1219" y="2715"/>
                    <a:pt x="1412" y="2893"/>
                  </a:cubicBezTo>
                  <a:cubicBezTo>
                    <a:pt x="1535" y="3004"/>
                    <a:pt x="1687" y="3100"/>
                    <a:pt x="1838" y="3183"/>
                  </a:cubicBezTo>
                  <a:cubicBezTo>
                    <a:pt x="2361" y="3458"/>
                    <a:pt x="2911" y="3678"/>
                    <a:pt x="3476" y="3857"/>
                  </a:cubicBezTo>
                  <a:cubicBezTo>
                    <a:pt x="3916" y="3994"/>
                    <a:pt x="4342" y="4132"/>
                    <a:pt x="4769" y="4256"/>
                  </a:cubicBezTo>
                  <a:cubicBezTo>
                    <a:pt x="4806" y="4265"/>
                    <a:pt x="4838" y="4269"/>
                    <a:pt x="4865" y="4269"/>
                  </a:cubicBezTo>
                  <a:cubicBezTo>
                    <a:pt x="4966" y="4269"/>
                    <a:pt x="4991" y="4207"/>
                    <a:pt x="4947" y="4077"/>
                  </a:cubicBezTo>
                  <a:cubicBezTo>
                    <a:pt x="4837" y="3746"/>
                    <a:pt x="4714" y="3416"/>
                    <a:pt x="4590" y="3086"/>
                  </a:cubicBezTo>
                  <a:cubicBezTo>
                    <a:pt x="4219" y="2233"/>
                    <a:pt x="3682" y="1477"/>
                    <a:pt x="2980" y="857"/>
                  </a:cubicBezTo>
                  <a:cubicBezTo>
                    <a:pt x="2856" y="747"/>
                    <a:pt x="2719" y="651"/>
                    <a:pt x="2568" y="569"/>
                  </a:cubicBezTo>
                  <a:cubicBezTo>
                    <a:pt x="2522" y="544"/>
                    <a:pt x="2478" y="533"/>
                    <a:pt x="2437" y="533"/>
                  </a:cubicBezTo>
                  <a:cubicBezTo>
                    <a:pt x="2315" y="533"/>
                    <a:pt x="2223" y="631"/>
                    <a:pt x="2223" y="775"/>
                  </a:cubicBezTo>
                  <a:cubicBezTo>
                    <a:pt x="2223" y="885"/>
                    <a:pt x="2251" y="995"/>
                    <a:pt x="2293" y="1105"/>
                  </a:cubicBezTo>
                  <a:cubicBezTo>
                    <a:pt x="2320" y="1215"/>
                    <a:pt x="2388" y="1325"/>
                    <a:pt x="2430" y="1435"/>
                  </a:cubicBezTo>
                  <a:cubicBezTo>
                    <a:pt x="2348" y="1380"/>
                    <a:pt x="2278" y="1312"/>
                    <a:pt x="2210" y="1243"/>
                  </a:cubicBezTo>
                  <a:cubicBezTo>
                    <a:pt x="1728" y="802"/>
                    <a:pt x="1205" y="404"/>
                    <a:pt x="614" y="114"/>
                  </a:cubicBezTo>
                  <a:cubicBezTo>
                    <a:pt x="504" y="59"/>
                    <a:pt x="380" y="19"/>
                    <a:pt x="270" y="4"/>
                  </a:cubicBezTo>
                  <a:cubicBezTo>
                    <a:pt x="251" y="1"/>
                    <a:pt x="234" y="0"/>
                    <a:pt x="2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7016450" y="2746150"/>
              <a:ext cx="50600" cy="175125"/>
            </a:xfrm>
            <a:custGeom>
              <a:avLst/>
              <a:gdLst/>
              <a:ahLst/>
              <a:cxnLst/>
              <a:rect l="l" t="t" r="r" b="b"/>
              <a:pathLst>
                <a:path w="2024" h="7005" extrusionOk="0">
                  <a:moveTo>
                    <a:pt x="923" y="139"/>
                  </a:moveTo>
                  <a:cubicBezTo>
                    <a:pt x="1033" y="277"/>
                    <a:pt x="1046" y="401"/>
                    <a:pt x="1074" y="539"/>
                  </a:cubicBezTo>
                  <a:cubicBezTo>
                    <a:pt x="1156" y="1102"/>
                    <a:pt x="1171" y="1680"/>
                    <a:pt x="1129" y="2258"/>
                  </a:cubicBezTo>
                  <a:cubicBezTo>
                    <a:pt x="1116" y="2685"/>
                    <a:pt x="1061" y="3111"/>
                    <a:pt x="1019" y="3523"/>
                  </a:cubicBezTo>
                  <a:cubicBezTo>
                    <a:pt x="1019" y="3578"/>
                    <a:pt x="1033" y="3661"/>
                    <a:pt x="1074" y="3689"/>
                  </a:cubicBezTo>
                  <a:cubicBezTo>
                    <a:pt x="1091" y="3697"/>
                    <a:pt x="1107" y="3701"/>
                    <a:pt x="1121" y="3701"/>
                  </a:cubicBezTo>
                  <a:cubicBezTo>
                    <a:pt x="1174" y="3701"/>
                    <a:pt x="1207" y="3647"/>
                    <a:pt x="1239" y="3593"/>
                  </a:cubicBezTo>
                  <a:cubicBezTo>
                    <a:pt x="1349" y="3386"/>
                    <a:pt x="1459" y="3180"/>
                    <a:pt x="1583" y="2987"/>
                  </a:cubicBezTo>
                  <a:cubicBezTo>
                    <a:pt x="1611" y="2932"/>
                    <a:pt x="1679" y="2905"/>
                    <a:pt x="1734" y="2850"/>
                  </a:cubicBezTo>
                  <a:cubicBezTo>
                    <a:pt x="1762" y="2918"/>
                    <a:pt x="1817" y="2973"/>
                    <a:pt x="1831" y="3042"/>
                  </a:cubicBezTo>
                  <a:cubicBezTo>
                    <a:pt x="1899" y="3386"/>
                    <a:pt x="1872" y="3730"/>
                    <a:pt x="1844" y="4074"/>
                  </a:cubicBezTo>
                  <a:cubicBezTo>
                    <a:pt x="1749" y="4969"/>
                    <a:pt x="1473" y="5822"/>
                    <a:pt x="1211" y="6675"/>
                  </a:cubicBezTo>
                  <a:cubicBezTo>
                    <a:pt x="1198" y="6702"/>
                    <a:pt x="1184" y="6715"/>
                    <a:pt x="1171" y="6770"/>
                  </a:cubicBezTo>
                  <a:cubicBezTo>
                    <a:pt x="951" y="5601"/>
                    <a:pt x="469" y="4528"/>
                    <a:pt x="180" y="3413"/>
                  </a:cubicBezTo>
                  <a:cubicBezTo>
                    <a:pt x="208" y="3400"/>
                    <a:pt x="221" y="3386"/>
                    <a:pt x="235" y="3386"/>
                  </a:cubicBezTo>
                  <a:cubicBezTo>
                    <a:pt x="290" y="3455"/>
                    <a:pt x="358" y="3523"/>
                    <a:pt x="414" y="3606"/>
                  </a:cubicBezTo>
                  <a:cubicBezTo>
                    <a:pt x="483" y="3730"/>
                    <a:pt x="538" y="3854"/>
                    <a:pt x="620" y="3978"/>
                  </a:cubicBezTo>
                  <a:cubicBezTo>
                    <a:pt x="648" y="4019"/>
                    <a:pt x="716" y="4033"/>
                    <a:pt x="758" y="4061"/>
                  </a:cubicBezTo>
                  <a:cubicBezTo>
                    <a:pt x="771" y="4019"/>
                    <a:pt x="813" y="3964"/>
                    <a:pt x="813" y="3923"/>
                  </a:cubicBezTo>
                  <a:lnTo>
                    <a:pt x="730" y="2685"/>
                  </a:lnTo>
                  <a:cubicBezTo>
                    <a:pt x="689" y="1983"/>
                    <a:pt x="661" y="1267"/>
                    <a:pt x="786" y="566"/>
                  </a:cubicBezTo>
                  <a:cubicBezTo>
                    <a:pt x="813" y="428"/>
                    <a:pt x="868" y="304"/>
                    <a:pt x="923" y="139"/>
                  </a:cubicBezTo>
                  <a:close/>
                  <a:moveTo>
                    <a:pt x="956" y="0"/>
                  </a:moveTo>
                  <a:cubicBezTo>
                    <a:pt x="950" y="0"/>
                    <a:pt x="943" y="0"/>
                    <a:pt x="936" y="1"/>
                  </a:cubicBezTo>
                  <a:cubicBezTo>
                    <a:pt x="854" y="16"/>
                    <a:pt x="771" y="71"/>
                    <a:pt x="730" y="139"/>
                  </a:cubicBezTo>
                  <a:cubicBezTo>
                    <a:pt x="661" y="263"/>
                    <a:pt x="606" y="401"/>
                    <a:pt x="579" y="539"/>
                  </a:cubicBezTo>
                  <a:cubicBezTo>
                    <a:pt x="428" y="1309"/>
                    <a:pt x="469" y="2079"/>
                    <a:pt x="538" y="2850"/>
                  </a:cubicBezTo>
                  <a:cubicBezTo>
                    <a:pt x="551" y="3083"/>
                    <a:pt x="579" y="3318"/>
                    <a:pt x="593" y="3565"/>
                  </a:cubicBezTo>
                  <a:cubicBezTo>
                    <a:pt x="510" y="3455"/>
                    <a:pt x="441" y="3358"/>
                    <a:pt x="358" y="3276"/>
                  </a:cubicBezTo>
                  <a:cubicBezTo>
                    <a:pt x="309" y="3226"/>
                    <a:pt x="259" y="3191"/>
                    <a:pt x="199" y="3191"/>
                  </a:cubicBezTo>
                  <a:cubicBezTo>
                    <a:pt x="176" y="3191"/>
                    <a:pt x="152" y="3196"/>
                    <a:pt x="125" y="3208"/>
                  </a:cubicBezTo>
                  <a:cubicBezTo>
                    <a:pt x="28" y="3248"/>
                    <a:pt x="1" y="3331"/>
                    <a:pt x="15" y="3428"/>
                  </a:cubicBezTo>
                  <a:cubicBezTo>
                    <a:pt x="28" y="3565"/>
                    <a:pt x="56" y="3716"/>
                    <a:pt x="98" y="3854"/>
                  </a:cubicBezTo>
                  <a:cubicBezTo>
                    <a:pt x="318" y="4556"/>
                    <a:pt x="551" y="5257"/>
                    <a:pt x="771" y="5972"/>
                  </a:cubicBezTo>
                  <a:cubicBezTo>
                    <a:pt x="881" y="6275"/>
                    <a:pt x="964" y="6592"/>
                    <a:pt x="1061" y="6908"/>
                  </a:cubicBezTo>
                  <a:cubicBezTo>
                    <a:pt x="1074" y="6950"/>
                    <a:pt x="1129" y="6977"/>
                    <a:pt x="1156" y="7005"/>
                  </a:cubicBezTo>
                  <a:cubicBezTo>
                    <a:pt x="1184" y="6977"/>
                    <a:pt x="1226" y="6950"/>
                    <a:pt x="1239" y="6908"/>
                  </a:cubicBezTo>
                  <a:cubicBezTo>
                    <a:pt x="1336" y="6633"/>
                    <a:pt x="1432" y="6372"/>
                    <a:pt x="1514" y="6110"/>
                  </a:cubicBezTo>
                  <a:cubicBezTo>
                    <a:pt x="1776" y="5257"/>
                    <a:pt x="1996" y="4418"/>
                    <a:pt x="2009" y="3523"/>
                  </a:cubicBezTo>
                  <a:cubicBezTo>
                    <a:pt x="2024" y="3303"/>
                    <a:pt x="1996" y="3070"/>
                    <a:pt x="1941" y="2850"/>
                  </a:cubicBezTo>
                  <a:cubicBezTo>
                    <a:pt x="1914" y="2727"/>
                    <a:pt x="1832" y="2660"/>
                    <a:pt x="1733" y="2660"/>
                  </a:cubicBezTo>
                  <a:cubicBezTo>
                    <a:pt x="1677" y="2660"/>
                    <a:pt x="1615" y="2681"/>
                    <a:pt x="1556" y="2725"/>
                  </a:cubicBezTo>
                  <a:cubicBezTo>
                    <a:pt x="1473" y="2780"/>
                    <a:pt x="1418" y="2877"/>
                    <a:pt x="1349" y="2960"/>
                  </a:cubicBezTo>
                  <a:cubicBezTo>
                    <a:pt x="1308" y="3001"/>
                    <a:pt x="1281" y="3042"/>
                    <a:pt x="1253" y="3097"/>
                  </a:cubicBezTo>
                  <a:cubicBezTo>
                    <a:pt x="1239" y="2918"/>
                    <a:pt x="1253" y="2740"/>
                    <a:pt x="1253" y="2575"/>
                  </a:cubicBezTo>
                  <a:cubicBezTo>
                    <a:pt x="1281" y="1955"/>
                    <a:pt x="1281" y="1336"/>
                    <a:pt x="1211" y="731"/>
                  </a:cubicBezTo>
                  <a:cubicBezTo>
                    <a:pt x="1184" y="539"/>
                    <a:pt x="1143" y="346"/>
                    <a:pt x="1101" y="167"/>
                  </a:cubicBezTo>
                  <a:cubicBezTo>
                    <a:pt x="1089" y="78"/>
                    <a:pt x="1041" y="0"/>
                    <a:pt x="9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7042400" y="2846150"/>
              <a:ext cx="110975" cy="109725"/>
            </a:xfrm>
            <a:custGeom>
              <a:avLst/>
              <a:gdLst/>
              <a:ahLst/>
              <a:cxnLst/>
              <a:rect l="l" t="t" r="r" b="b"/>
              <a:pathLst>
                <a:path w="4439" h="4389" extrusionOk="0">
                  <a:moveTo>
                    <a:pt x="3668" y="143"/>
                  </a:moveTo>
                  <a:lnTo>
                    <a:pt x="3710" y="184"/>
                  </a:lnTo>
                  <a:cubicBezTo>
                    <a:pt x="3655" y="281"/>
                    <a:pt x="3627" y="391"/>
                    <a:pt x="3572" y="473"/>
                  </a:cubicBezTo>
                  <a:cubicBezTo>
                    <a:pt x="3325" y="831"/>
                    <a:pt x="3063" y="1174"/>
                    <a:pt x="2802" y="1532"/>
                  </a:cubicBezTo>
                  <a:cubicBezTo>
                    <a:pt x="2787" y="1546"/>
                    <a:pt x="2760" y="1560"/>
                    <a:pt x="2760" y="1587"/>
                  </a:cubicBezTo>
                  <a:cubicBezTo>
                    <a:pt x="2747" y="1629"/>
                    <a:pt x="2747" y="1670"/>
                    <a:pt x="2747" y="1725"/>
                  </a:cubicBezTo>
                  <a:cubicBezTo>
                    <a:pt x="2775" y="1725"/>
                    <a:pt x="2803" y="1728"/>
                    <a:pt x="2827" y="1728"/>
                  </a:cubicBezTo>
                  <a:cubicBezTo>
                    <a:pt x="2851" y="1728"/>
                    <a:pt x="2871" y="1725"/>
                    <a:pt x="2884" y="1711"/>
                  </a:cubicBezTo>
                  <a:cubicBezTo>
                    <a:pt x="3022" y="1629"/>
                    <a:pt x="3132" y="1519"/>
                    <a:pt x="3270" y="1450"/>
                  </a:cubicBezTo>
                  <a:cubicBezTo>
                    <a:pt x="3530" y="1284"/>
                    <a:pt x="3792" y="1147"/>
                    <a:pt x="4067" y="996"/>
                  </a:cubicBezTo>
                  <a:cubicBezTo>
                    <a:pt x="4123" y="969"/>
                    <a:pt x="4191" y="969"/>
                    <a:pt x="4246" y="941"/>
                  </a:cubicBezTo>
                  <a:cubicBezTo>
                    <a:pt x="4260" y="954"/>
                    <a:pt x="4260" y="969"/>
                    <a:pt x="4273" y="969"/>
                  </a:cubicBezTo>
                  <a:cubicBezTo>
                    <a:pt x="4233" y="1024"/>
                    <a:pt x="4205" y="1092"/>
                    <a:pt x="4150" y="1134"/>
                  </a:cubicBezTo>
                  <a:cubicBezTo>
                    <a:pt x="3833" y="1450"/>
                    <a:pt x="3545" y="1780"/>
                    <a:pt x="3200" y="2042"/>
                  </a:cubicBezTo>
                  <a:cubicBezTo>
                    <a:pt x="2237" y="2770"/>
                    <a:pt x="1247" y="3458"/>
                    <a:pt x="270" y="4174"/>
                  </a:cubicBezTo>
                  <a:cubicBezTo>
                    <a:pt x="256" y="4174"/>
                    <a:pt x="228" y="4188"/>
                    <a:pt x="215" y="4201"/>
                  </a:cubicBezTo>
                  <a:cubicBezTo>
                    <a:pt x="215" y="4188"/>
                    <a:pt x="201" y="4188"/>
                    <a:pt x="201" y="4174"/>
                  </a:cubicBezTo>
                  <a:cubicBezTo>
                    <a:pt x="476" y="3403"/>
                    <a:pt x="711" y="2605"/>
                    <a:pt x="1068" y="1862"/>
                  </a:cubicBezTo>
                  <a:cubicBezTo>
                    <a:pt x="1302" y="1381"/>
                    <a:pt x="1577" y="927"/>
                    <a:pt x="1921" y="528"/>
                  </a:cubicBezTo>
                  <a:cubicBezTo>
                    <a:pt x="2004" y="446"/>
                    <a:pt x="2086" y="363"/>
                    <a:pt x="2182" y="281"/>
                  </a:cubicBezTo>
                  <a:cubicBezTo>
                    <a:pt x="2182" y="294"/>
                    <a:pt x="2196" y="294"/>
                    <a:pt x="2210" y="294"/>
                  </a:cubicBezTo>
                  <a:cubicBezTo>
                    <a:pt x="2196" y="376"/>
                    <a:pt x="2196" y="459"/>
                    <a:pt x="2169" y="542"/>
                  </a:cubicBezTo>
                  <a:cubicBezTo>
                    <a:pt x="2086" y="817"/>
                    <a:pt x="2004" y="1092"/>
                    <a:pt x="1907" y="1367"/>
                  </a:cubicBezTo>
                  <a:cubicBezTo>
                    <a:pt x="1907" y="1394"/>
                    <a:pt x="1879" y="1436"/>
                    <a:pt x="1879" y="1477"/>
                  </a:cubicBezTo>
                  <a:cubicBezTo>
                    <a:pt x="1879" y="1519"/>
                    <a:pt x="1907" y="1574"/>
                    <a:pt x="1921" y="1615"/>
                  </a:cubicBezTo>
                  <a:cubicBezTo>
                    <a:pt x="1976" y="1601"/>
                    <a:pt x="2031" y="1601"/>
                    <a:pt x="2059" y="1560"/>
                  </a:cubicBezTo>
                  <a:cubicBezTo>
                    <a:pt x="2196" y="1409"/>
                    <a:pt x="2334" y="1244"/>
                    <a:pt x="2472" y="1092"/>
                  </a:cubicBezTo>
                  <a:cubicBezTo>
                    <a:pt x="2747" y="762"/>
                    <a:pt x="3049" y="486"/>
                    <a:pt x="3420" y="266"/>
                  </a:cubicBezTo>
                  <a:lnTo>
                    <a:pt x="3668" y="143"/>
                  </a:lnTo>
                  <a:close/>
                  <a:moveTo>
                    <a:pt x="3696" y="0"/>
                  </a:moveTo>
                  <a:cubicBezTo>
                    <a:pt x="3678" y="0"/>
                    <a:pt x="3660" y="2"/>
                    <a:pt x="3640" y="5"/>
                  </a:cubicBezTo>
                  <a:cubicBezTo>
                    <a:pt x="3572" y="19"/>
                    <a:pt x="3490" y="46"/>
                    <a:pt x="3435" y="88"/>
                  </a:cubicBezTo>
                  <a:cubicBezTo>
                    <a:pt x="3214" y="239"/>
                    <a:pt x="2994" y="376"/>
                    <a:pt x="2802" y="556"/>
                  </a:cubicBezTo>
                  <a:cubicBezTo>
                    <a:pt x="2595" y="734"/>
                    <a:pt x="2389" y="941"/>
                    <a:pt x="2182" y="1134"/>
                  </a:cubicBezTo>
                  <a:cubicBezTo>
                    <a:pt x="2210" y="1051"/>
                    <a:pt x="2251" y="969"/>
                    <a:pt x="2265" y="886"/>
                  </a:cubicBezTo>
                  <a:cubicBezTo>
                    <a:pt x="2320" y="707"/>
                    <a:pt x="2375" y="528"/>
                    <a:pt x="2402" y="349"/>
                  </a:cubicBezTo>
                  <a:cubicBezTo>
                    <a:pt x="2430" y="253"/>
                    <a:pt x="2417" y="143"/>
                    <a:pt x="2320" y="88"/>
                  </a:cubicBezTo>
                  <a:cubicBezTo>
                    <a:pt x="2289" y="70"/>
                    <a:pt x="2257" y="62"/>
                    <a:pt x="2227" y="62"/>
                  </a:cubicBezTo>
                  <a:cubicBezTo>
                    <a:pt x="2163" y="62"/>
                    <a:pt x="2100" y="96"/>
                    <a:pt x="2045" y="143"/>
                  </a:cubicBezTo>
                  <a:cubicBezTo>
                    <a:pt x="2004" y="171"/>
                    <a:pt x="1949" y="211"/>
                    <a:pt x="1921" y="253"/>
                  </a:cubicBezTo>
                  <a:cubicBezTo>
                    <a:pt x="1824" y="363"/>
                    <a:pt x="1714" y="473"/>
                    <a:pt x="1632" y="583"/>
                  </a:cubicBezTo>
                  <a:cubicBezTo>
                    <a:pt x="834" y="1697"/>
                    <a:pt x="394" y="2963"/>
                    <a:pt x="23" y="4270"/>
                  </a:cubicBezTo>
                  <a:cubicBezTo>
                    <a:pt x="1" y="4347"/>
                    <a:pt x="14" y="4389"/>
                    <a:pt x="76" y="4389"/>
                  </a:cubicBezTo>
                  <a:cubicBezTo>
                    <a:pt x="91" y="4389"/>
                    <a:pt x="110" y="4386"/>
                    <a:pt x="133" y="4381"/>
                  </a:cubicBezTo>
                  <a:cubicBezTo>
                    <a:pt x="173" y="4381"/>
                    <a:pt x="228" y="4353"/>
                    <a:pt x="284" y="4325"/>
                  </a:cubicBezTo>
                  <a:cubicBezTo>
                    <a:pt x="421" y="4243"/>
                    <a:pt x="573" y="4160"/>
                    <a:pt x="711" y="4064"/>
                  </a:cubicBezTo>
                  <a:cubicBezTo>
                    <a:pt x="1371" y="3610"/>
                    <a:pt x="2017" y="3142"/>
                    <a:pt x="2664" y="2660"/>
                  </a:cubicBezTo>
                  <a:cubicBezTo>
                    <a:pt x="3187" y="2289"/>
                    <a:pt x="3682" y="1877"/>
                    <a:pt x="4136" y="1409"/>
                  </a:cubicBezTo>
                  <a:cubicBezTo>
                    <a:pt x="4233" y="1312"/>
                    <a:pt x="4315" y="1202"/>
                    <a:pt x="4383" y="1092"/>
                  </a:cubicBezTo>
                  <a:cubicBezTo>
                    <a:pt x="4425" y="1024"/>
                    <a:pt x="4438" y="914"/>
                    <a:pt x="4411" y="858"/>
                  </a:cubicBezTo>
                  <a:cubicBezTo>
                    <a:pt x="4379" y="826"/>
                    <a:pt x="4306" y="794"/>
                    <a:pt x="4243" y="794"/>
                  </a:cubicBezTo>
                  <a:cubicBezTo>
                    <a:pt x="4224" y="794"/>
                    <a:pt x="4206" y="797"/>
                    <a:pt x="4191" y="803"/>
                  </a:cubicBezTo>
                  <a:cubicBezTo>
                    <a:pt x="3998" y="858"/>
                    <a:pt x="3806" y="941"/>
                    <a:pt x="3627" y="1024"/>
                  </a:cubicBezTo>
                  <a:cubicBezTo>
                    <a:pt x="3503" y="1079"/>
                    <a:pt x="3393" y="1174"/>
                    <a:pt x="3270" y="1244"/>
                  </a:cubicBezTo>
                  <a:cubicBezTo>
                    <a:pt x="3283" y="1189"/>
                    <a:pt x="3310" y="1161"/>
                    <a:pt x="3338" y="1119"/>
                  </a:cubicBezTo>
                  <a:cubicBezTo>
                    <a:pt x="3462" y="927"/>
                    <a:pt x="3600" y="748"/>
                    <a:pt x="3710" y="556"/>
                  </a:cubicBezTo>
                  <a:cubicBezTo>
                    <a:pt x="3778" y="459"/>
                    <a:pt x="3820" y="336"/>
                    <a:pt x="3861" y="211"/>
                  </a:cubicBezTo>
                  <a:cubicBezTo>
                    <a:pt x="3885" y="80"/>
                    <a:pt x="3815" y="0"/>
                    <a:pt x="36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0" name="Google Shape;4610;p56"/>
          <p:cNvGrpSpPr/>
          <p:nvPr/>
        </p:nvGrpSpPr>
        <p:grpSpPr>
          <a:xfrm>
            <a:off x="6163449" y="3623931"/>
            <a:ext cx="602022" cy="618938"/>
            <a:chOff x="5112999" y="3111400"/>
            <a:chExt cx="634375" cy="652200"/>
          </a:xfrm>
        </p:grpSpPr>
        <p:sp>
          <p:nvSpPr>
            <p:cNvPr id="4611" name="Google Shape;4611;p56"/>
            <p:cNvSpPr/>
            <p:nvPr/>
          </p:nvSpPr>
          <p:spPr>
            <a:xfrm>
              <a:off x="5117875" y="3174475"/>
              <a:ext cx="611925" cy="578625"/>
            </a:xfrm>
            <a:custGeom>
              <a:avLst/>
              <a:gdLst/>
              <a:ahLst/>
              <a:cxnLst/>
              <a:rect l="l" t="t" r="r" b="b"/>
              <a:pathLst>
                <a:path w="24477" h="23145" extrusionOk="0">
                  <a:moveTo>
                    <a:pt x="11714" y="10301"/>
                  </a:moveTo>
                  <a:cubicBezTo>
                    <a:pt x="13252" y="10301"/>
                    <a:pt x="14757" y="11418"/>
                    <a:pt x="14818" y="13233"/>
                  </a:cubicBezTo>
                  <a:cubicBezTo>
                    <a:pt x="14818" y="13356"/>
                    <a:pt x="14818" y="13480"/>
                    <a:pt x="14791" y="13590"/>
                  </a:cubicBezTo>
                  <a:cubicBezTo>
                    <a:pt x="14598" y="15049"/>
                    <a:pt x="13718" y="16465"/>
                    <a:pt x="12355" y="17057"/>
                  </a:cubicBezTo>
                  <a:cubicBezTo>
                    <a:pt x="11953" y="17234"/>
                    <a:pt x="11511" y="17319"/>
                    <a:pt x="11070" y="17319"/>
                  </a:cubicBezTo>
                  <a:cubicBezTo>
                    <a:pt x="10032" y="17319"/>
                    <a:pt x="8993" y="16845"/>
                    <a:pt x="8462" y="15957"/>
                  </a:cubicBezTo>
                  <a:cubicBezTo>
                    <a:pt x="7829" y="14897"/>
                    <a:pt x="8008" y="13508"/>
                    <a:pt x="8613" y="12448"/>
                  </a:cubicBezTo>
                  <a:cubicBezTo>
                    <a:pt x="8737" y="12228"/>
                    <a:pt x="8985" y="11898"/>
                    <a:pt x="9288" y="11499"/>
                  </a:cubicBezTo>
                  <a:cubicBezTo>
                    <a:pt x="9927" y="10673"/>
                    <a:pt x="10826" y="10301"/>
                    <a:pt x="11714" y="10301"/>
                  </a:cubicBezTo>
                  <a:close/>
                  <a:moveTo>
                    <a:pt x="10815" y="1"/>
                  </a:moveTo>
                  <a:cubicBezTo>
                    <a:pt x="6515" y="1"/>
                    <a:pt x="2437" y="2743"/>
                    <a:pt x="1198" y="7220"/>
                  </a:cubicBezTo>
                  <a:cubicBezTo>
                    <a:pt x="1171" y="7317"/>
                    <a:pt x="1156" y="7412"/>
                    <a:pt x="1129" y="7509"/>
                  </a:cubicBezTo>
                  <a:cubicBezTo>
                    <a:pt x="1" y="12077"/>
                    <a:pt x="1748" y="17098"/>
                    <a:pt x="5118" y="20372"/>
                  </a:cubicBezTo>
                  <a:cubicBezTo>
                    <a:pt x="6699" y="21921"/>
                    <a:pt x="8884" y="23144"/>
                    <a:pt x="11026" y="23144"/>
                  </a:cubicBezTo>
                  <a:cubicBezTo>
                    <a:pt x="11700" y="23144"/>
                    <a:pt x="12370" y="23023"/>
                    <a:pt x="13015" y="22753"/>
                  </a:cubicBezTo>
                  <a:cubicBezTo>
                    <a:pt x="14336" y="22203"/>
                    <a:pt x="15369" y="21102"/>
                    <a:pt x="16662" y="20497"/>
                  </a:cubicBezTo>
                  <a:cubicBezTo>
                    <a:pt x="17913" y="19919"/>
                    <a:pt x="19344" y="19836"/>
                    <a:pt x="20597" y="19272"/>
                  </a:cubicBezTo>
                  <a:cubicBezTo>
                    <a:pt x="22839" y="18254"/>
                    <a:pt x="24187" y="15777"/>
                    <a:pt x="24339" y="13315"/>
                  </a:cubicBezTo>
                  <a:cubicBezTo>
                    <a:pt x="24476" y="10866"/>
                    <a:pt x="23568" y="8445"/>
                    <a:pt x="22288" y="6339"/>
                  </a:cubicBezTo>
                  <a:cubicBezTo>
                    <a:pt x="21160" y="4510"/>
                    <a:pt x="18203" y="2612"/>
                    <a:pt x="15629" y="1221"/>
                  </a:cubicBezTo>
                  <a:cubicBezTo>
                    <a:pt x="14086" y="390"/>
                    <a:pt x="12435" y="1"/>
                    <a:pt x="10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5112999" y="3174475"/>
              <a:ext cx="611925" cy="578625"/>
            </a:xfrm>
            <a:custGeom>
              <a:avLst/>
              <a:gdLst/>
              <a:ahLst/>
              <a:cxnLst/>
              <a:rect l="l" t="t" r="r" b="b"/>
              <a:pathLst>
                <a:path w="24477" h="23145" extrusionOk="0">
                  <a:moveTo>
                    <a:pt x="11714" y="10301"/>
                  </a:moveTo>
                  <a:cubicBezTo>
                    <a:pt x="13252" y="10301"/>
                    <a:pt x="14757" y="11418"/>
                    <a:pt x="14818" y="13233"/>
                  </a:cubicBezTo>
                  <a:cubicBezTo>
                    <a:pt x="14818" y="13356"/>
                    <a:pt x="14818" y="13480"/>
                    <a:pt x="14791" y="13590"/>
                  </a:cubicBezTo>
                  <a:cubicBezTo>
                    <a:pt x="14598" y="15049"/>
                    <a:pt x="13718" y="16465"/>
                    <a:pt x="12355" y="17057"/>
                  </a:cubicBezTo>
                  <a:cubicBezTo>
                    <a:pt x="11953" y="17234"/>
                    <a:pt x="11511" y="17319"/>
                    <a:pt x="11070" y="17319"/>
                  </a:cubicBezTo>
                  <a:cubicBezTo>
                    <a:pt x="10032" y="17319"/>
                    <a:pt x="8993" y="16845"/>
                    <a:pt x="8462" y="15957"/>
                  </a:cubicBezTo>
                  <a:cubicBezTo>
                    <a:pt x="7829" y="14897"/>
                    <a:pt x="8008" y="13508"/>
                    <a:pt x="8613" y="12448"/>
                  </a:cubicBezTo>
                  <a:cubicBezTo>
                    <a:pt x="8737" y="12228"/>
                    <a:pt x="8985" y="11898"/>
                    <a:pt x="9288" y="11499"/>
                  </a:cubicBezTo>
                  <a:cubicBezTo>
                    <a:pt x="9927" y="10673"/>
                    <a:pt x="10826" y="10301"/>
                    <a:pt x="11714" y="10301"/>
                  </a:cubicBezTo>
                  <a:close/>
                  <a:moveTo>
                    <a:pt x="10815" y="1"/>
                  </a:moveTo>
                  <a:cubicBezTo>
                    <a:pt x="6515" y="1"/>
                    <a:pt x="2437" y="2743"/>
                    <a:pt x="1198" y="7220"/>
                  </a:cubicBezTo>
                  <a:cubicBezTo>
                    <a:pt x="1171" y="7317"/>
                    <a:pt x="1156" y="7412"/>
                    <a:pt x="1129" y="7509"/>
                  </a:cubicBezTo>
                  <a:cubicBezTo>
                    <a:pt x="1" y="12077"/>
                    <a:pt x="1748" y="17098"/>
                    <a:pt x="5118" y="20372"/>
                  </a:cubicBezTo>
                  <a:cubicBezTo>
                    <a:pt x="6699" y="21921"/>
                    <a:pt x="8884" y="23144"/>
                    <a:pt x="11026" y="23144"/>
                  </a:cubicBezTo>
                  <a:cubicBezTo>
                    <a:pt x="11700" y="23144"/>
                    <a:pt x="12370" y="23023"/>
                    <a:pt x="13015" y="22753"/>
                  </a:cubicBezTo>
                  <a:cubicBezTo>
                    <a:pt x="14336" y="22203"/>
                    <a:pt x="15369" y="21102"/>
                    <a:pt x="16662" y="20497"/>
                  </a:cubicBezTo>
                  <a:cubicBezTo>
                    <a:pt x="17913" y="19919"/>
                    <a:pt x="19344" y="19836"/>
                    <a:pt x="20597" y="19272"/>
                  </a:cubicBezTo>
                  <a:cubicBezTo>
                    <a:pt x="22839" y="18254"/>
                    <a:pt x="24187" y="15777"/>
                    <a:pt x="24339" y="13315"/>
                  </a:cubicBezTo>
                  <a:cubicBezTo>
                    <a:pt x="24476" y="10866"/>
                    <a:pt x="23568" y="8445"/>
                    <a:pt x="22288" y="6339"/>
                  </a:cubicBezTo>
                  <a:cubicBezTo>
                    <a:pt x="21160" y="4510"/>
                    <a:pt x="18203" y="2612"/>
                    <a:pt x="15629" y="1221"/>
                  </a:cubicBezTo>
                  <a:cubicBezTo>
                    <a:pt x="14086" y="390"/>
                    <a:pt x="12435" y="1"/>
                    <a:pt x="10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5448750" y="3427550"/>
              <a:ext cx="2450" cy="1050"/>
            </a:xfrm>
            <a:custGeom>
              <a:avLst/>
              <a:gdLst/>
              <a:ahLst/>
              <a:cxnLst/>
              <a:rect l="l" t="t" r="r" b="b"/>
              <a:pathLst>
                <a:path w="98" h="42" extrusionOk="0">
                  <a:moveTo>
                    <a:pt x="28" y="28"/>
                  </a:moveTo>
                  <a:cubicBezTo>
                    <a:pt x="1" y="0"/>
                    <a:pt x="70" y="14"/>
                    <a:pt x="83" y="28"/>
                  </a:cubicBezTo>
                  <a:cubicBezTo>
                    <a:pt x="97" y="41"/>
                    <a:pt x="42" y="28"/>
                    <a:pt x="28"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5426400" y="3421000"/>
              <a:ext cx="2425" cy="700"/>
            </a:xfrm>
            <a:custGeom>
              <a:avLst/>
              <a:gdLst/>
              <a:ahLst/>
              <a:cxnLst/>
              <a:rect l="l" t="t" r="r" b="b"/>
              <a:pathLst>
                <a:path w="97" h="28" extrusionOk="0">
                  <a:moveTo>
                    <a:pt x="14" y="15"/>
                  </a:moveTo>
                  <a:cubicBezTo>
                    <a:pt x="1" y="0"/>
                    <a:pt x="56" y="0"/>
                    <a:pt x="69" y="15"/>
                  </a:cubicBezTo>
                  <a:cubicBezTo>
                    <a:pt x="97" y="28"/>
                    <a:pt x="28" y="28"/>
                    <a:pt x="14"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5450475" y="3430625"/>
              <a:ext cx="7250" cy="1075"/>
            </a:xfrm>
            <a:custGeom>
              <a:avLst/>
              <a:gdLst/>
              <a:ahLst/>
              <a:cxnLst/>
              <a:rect l="l" t="t" r="r" b="b"/>
              <a:pathLst>
                <a:path w="290" h="43" extrusionOk="0">
                  <a:moveTo>
                    <a:pt x="124" y="1"/>
                  </a:moveTo>
                  <a:cubicBezTo>
                    <a:pt x="289" y="42"/>
                    <a:pt x="1" y="1"/>
                    <a:pt x="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5448425" y="3428925"/>
              <a:ext cx="2425" cy="1050"/>
            </a:xfrm>
            <a:custGeom>
              <a:avLst/>
              <a:gdLst/>
              <a:ahLst/>
              <a:cxnLst/>
              <a:rect l="l" t="t" r="r" b="b"/>
              <a:pathLst>
                <a:path w="97" h="42" extrusionOk="0">
                  <a:moveTo>
                    <a:pt x="14" y="14"/>
                  </a:moveTo>
                  <a:cubicBezTo>
                    <a:pt x="0" y="0"/>
                    <a:pt x="55" y="14"/>
                    <a:pt x="69" y="14"/>
                  </a:cubicBezTo>
                  <a:cubicBezTo>
                    <a:pt x="96" y="41"/>
                    <a:pt x="28" y="28"/>
                    <a:pt x="14" y="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5443600" y="3427175"/>
              <a:ext cx="2425" cy="1075"/>
            </a:xfrm>
            <a:custGeom>
              <a:avLst/>
              <a:gdLst/>
              <a:ahLst/>
              <a:cxnLst/>
              <a:rect l="l" t="t" r="r" b="b"/>
              <a:pathLst>
                <a:path w="97" h="43" extrusionOk="0">
                  <a:moveTo>
                    <a:pt x="28" y="15"/>
                  </a:moveTo>
                  <a:cubicBezTo>
                    <a:pt x="1" y="1"/>
                    <a:pt x="69" y="15"/>
                    <a:pt x="83" y="29"/>
                  </a:cubicBezTo>
                  <a:cubicBezTo>
                    <a:pt x="97" y="43"/>
                    <a:pt x="41" y="29"/>
                    <a:pt x="28"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5462175" y="3436825"/>
              <a:ext cx="2100" cy="1750"/>
            </a:xfrm>
            <a:custGeom>
              <a:avLst/>
              <a:gdLst/>
              <a:ahLst/>
              <a:cxnLst/>
              <a:rect l="l" t="t" r="r" b="b"/>
              <a:pathLst>
                <a:path w="84" h="70" extrusionOk="0">
                  <a:moveTo>
                    <a:pt x="14" y="28"/>
                  </a:moveTo>
                  <a:cubicBezTo>
                    <a:pt x="1" y="0"/>
                    <a:pt x="56" y="28"/>
                    <a:pt x="69" y="42"/>
                  </a:cubicBezTo>
                  <a:cubicBezTo>
                    <a:pt x="83" y="70"/>
                    <a:pt x="28" y="42"/>
                    <a:pt x="14"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5377575" y="3427550"/>
              <a:ext cx="1400" cy="1050"/>
            </a:xfrm>
            <a:custGeom>
              <a:avLst/>
              <a:gdLst/>
              <a:ahLst/>
              <a:cxnLst/>
              <a:rect l="l" t="t" r="r" b="b"/>
              <a:pathLst>
                <a:path w="56" h="42" extrusionOk="0">
                  <a:moveTo>
                    <a:pt x="0" y="28"/>
                  </a:moveTo>
                  <a:cubicBezTo>
                    <a:pt x="0" y="14"/>
                    <a:pt x="41" y="0"/>
                    <a:pt x="55" y="14"/>
                  </a:cubicBezTo>
                  <a:cubicBezTo>
                    <a:pt x="41" y="28"/>
                    <a:pt x="13" y="41"/>
                    <a:pt x="0"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5398200" y="3422050"/>
              <a:ext cx="2425" cy="700"/>
            </a:xfrm>
            <a:custGeom>
              <a:avLst/>
              <a:gdLst/>
              <a:ahLst/>
              <a:cxnLst/>
              <a:rect l="l" t="t" r="r" b="b"/>
              <a:pathLst>
                <a:path w="97" h="28" extrusionOk="0">
                  <a:moveTo>
                    <a:pt x="28" y="28"/>
                  </a:moveTo>
                  <a:cubicBezTo>
                    <a:pt x="1" y="13"/>
                    <a:pt x="56" y="0"/>
                    <a:pt x="69" y="0"/>
                  </a:cubicBezTo>
                  <a:cubicBezTo>
                    <a:pt x="96" y="0"/>
                    <a:pt x="41" y="28"/>
                    <a:pt x="28"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5417475" y="3421675"/>
              <a:ext cx="2775" cy="400"/>
            </a:xfrm>
            <a:custGeom>
              <a:avLst/>
              <a:gdLst/>
              <a:ahLst/>
              <a:cxnLst/>
              <a:rect l="l" t="t" r="r" b="b"/>
              <a:pathLst>
                <a:path w="111" h="16" extrusionOk="0">
                  <a:moveTo>
                    <a:pt x="28" y="15"/>
                  </a:moveTo>
                  <a:cubicBezTo>
                    <a:pt x="0" y="1"/>
                    <a:pt x="68" y="1"/>
                    <a:pt x="83" y="1"/>
                  </a:cubicBezTo>
                  <a:cubicBezTo>
                    <a:pt x="110" y="15"/>
                    <a:pt x="41" y="15"/>
                    <a:pt x="28"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5423650" y="3422375"/>
              <a:ext cx="2425" cy="700"/>
            </a:xfrm>
            <a:custGeom>
              <a:avLst/>
              <a:gdLst/>
              <a:ahLst/>
              <a:cxnLst/>
              <a:rect l="l" t="t" r="r" b="b"/>
              <a:pathLst>
                <a:path w="97" h="28" extrusionOk="0">
                  <a:moveTo>
                    <a:pt x="28" y="15"/>
                  </a:moveTo>
                  <a:cubicBezTo>
                    <a:pt x="1" y="0"/>
                    <a:pt x="56" y="0"/>
                    <a:pt x="69" y="0"/>
                  </a:cubicBezTo>
                  <a:cubicBezTo>
                    <a:pt x="97" y="15"/>
                    <a:pt x="42" y="28"/>
                    <a:pt x="28"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5441175" y="3426850"/>
              <a:ext cx="2450" cy="725"/>
            </a:xfrm>
            <a:custGeom>
              <a:avLst/>
              <a:gdLst/>
              <a:ahLst/>
              <a:cxnLst/>
              <a:rect l="l" t="t" r="r" b="b"/>
              <a:pathLst>
                <a:path w="98" h="29" extrusionOk="0">
                  <a:moveTo>
                    <a:pt x="28" y="14"/>
                  </a:moveTo>
                  <a:cubicBezTo>
                    <a:pt x="1" y="1"/>
                    <a:pt x="70" y="14"/>
                    <a:pt x="83" y="14"/>
                  </a:cubicBezTo>
                  <a:cubicBezTo>
                    <a:pt x="98" y="28"/>
                    <a:pt x="43" y="28"/>
                    <a:pt x="28" y="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5467675" y="3441625"/>
              <a:ext cx="2100" cy="1775"/>
            </a:xfrm>
            <a:custGeom>
              <a:avLst/>
              <a:gdLst/>
              <a:ahLst/>
              <a:cxnLst/>
              <a:rect l="l" t="t" r="r" b="b"/>
              <a:pathLst>
                <a:path w="84" h="71" extrusionOk="0">
                  <a:moveTo>
                    <a:pt x="14" y="28"/>
                  </a:moveTo>
                  <a:cubicBezTo>
                    <a:pt x="1" y="1"/>
                    <a:pt x="56" y="28"/>
                    <a:pt x="69" y="43"/>
                  </a:cubicBezTo>
                  <a:cubicBezTo>
                    <a:pt x="83" y="70"/>
                    <a:pt x="28" y="43"/>
                    <a:pt x="14"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5310150" y="3548250"/>
              <a:ext cx="725" cy="2450"/>
            </a:xfrm>
            <a:custGeom>
              <a:avLst/>
              <a:gdLst/>
              <a:ahLst/>
              <a:cxnLst/>
              <a:rect l="l" t="t" r="r" b="b"/>
              <a:pathLst>
                <a:path w="29" h="98" extrusionOk="0">
                  <a:moveTo>
                    <a:pt x="28" y="70"/>
                  </a:moveTo>
                  <a:cubicBezTo>
                    <a:pt x="14" y="98"/>
                    <a:pt x="1" y="43"/>
                    <a:pt x="1" y="28"/>
                  </a:cubicBezTo>
                  <a:cubicBezTo>
                    <a:pt x="1" y="1"/>
                    <a:pt x="28" y="56"/>
                    <a:pt x="28" y="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5359000" y="3436500"/>
              <a:ext cx="4475" cy="4475"/>
            </a:xfrm>
            <a:custGeom>
              <a:avLst/>
              <a:gdLst/>
              <a:ahLst/>
              <a:cxnLst/>
              <a:rect l="l" t="t" r="r" b="b"/>
              <a:pathLst>
                <a:path w="179" h="179" extrusionOk="0">
                  <a:moveTo>
                    <a:pt x="0" y="123"/>
                  </a:moveTo>
                  <a:cubicBezTo>
                    <a:pt x="14" y="55"/>
                    <a:pt x="179" y="0"/>
                    <a:pt x="179" y="55"/>
                  </a:cubicBezTo>
                  <a:cubicBezTo>
                    <a:pt x="41" y="178"/>
                    <a:pt x="69" y="68"/>
                    <a:pt x="0" y="12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5409900" y="3421350"/>
              <a:ext cx="6900" cy="2775"/>
            </a:xfrm>
            <a:custGeom>
              <a:avLst/>
              <a:gdLst/>
              <a:ahLst/>
              <a:cxnLst/>
              <a:rect l="l" t="t" r="r" b="b"/>
              <a:pathLst>
                <a:path w="276" h="111" extrusionOk="0">
                  <a:moveTo>
                    <a:pt x="234" y="111"/>
                  </a:moveTo>
                  <a:cubicBezTo>
                    <a:pt x="56" y="111"/>
                    <a:pt x="0" y="83"/>
                    <a:pt x="0" y="28"/>
                  </a:cubicBezTo>
                  <a:cubicBezTo>
                    <a:pt x="151" y="1"/>
                    <a:pt x="276" y="28"/>
                    <a:pt x="234" y="11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5428800" y="3423750"/>
              <a:ext cx="2775" cy="1750"/>
            </a:xfrm>
            <a:custGeom>
              <a:avLst/>
              <a:gdLst/>
              <a:ahLst/>
              <a:cxnLst/>
              <a:rect l="l" t="t" r="r" b="b"/>
              <a:pathLst>
                <a:path w="111" h="70" extrusionOk="0">
                  <a:moveTo>
                    <a:pt x="15" y="0"/>
                  </a:moveTo>
                  <a:cubicBezTo>
                    <a:pt x="111" y="15"/>
                    <a:pt x="97" y="42"/>
                    <a:pt x="97" y="70"/>
                  </a:cubicBezTo>
                  <a:cubicBezTo>
                    <a:pt x="56" y="55"/>
                    <a:pt x="56" y="42"/>
                    <a:pt x="1"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5449450" y="3430625"/>
              <a:ext cx="6200" cy="6225"/>
            </a:xfrm>
            <a:custGeom>
              <a:avLst/>
              <a:gdLst/>
              <a:ahLst/>
              <a:cxnLst/>
              <a:rect l="l" t="t" r="r" b="b"/>
              <a:pathLst>
                <a:path w="248" h="249" extrusionOk="0">
                  <a:moveTo>
                    <a:pt x="0" y="15"/>
                  </a:moveTo>
                  <a:cubicBezTo>
                    <a:pt x="97" y="1"/>
                    <a:pt x="248" y="248"/>
                    <a:pt x="14" y="111"/>
                  </a:cubicBezTo>
                  <a:cubicBezTo>
                    <a:pt x="0" y="70"/>
                    <a:pt x="97" y="56"/>
                    <a:pt x="0"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5470425" y="3444750"/>
              <a:ext cx="1400" cy="1025"/>
            </a:xfrm>
            <a:custGeom>
              <a:avLst/>
              <a:gdLst/>
              <a:ahLst/>
              <a:cxnLst/>
              <a:rect l="l" t="t" r="r" b="b"/>
              <a:pathLst>
                <a:path w="56" h="41" extrusionOk="0">
                  <a:moveTo>
                    <a:pt x="14" y="0"/>
                  </a:moveTo>
                  <a:cubicBezTo>
                    <a:pt x="28" y="0"/>
                    <a:pt x="56" y="28"/>
                    <a:pt x="42" y="41"/>
                  </a:cubicBezTo>
                  <a:cubicBezTo>
                    <a:pt x="28" y="41"/>
                    <a:pt x="1" y="13"/>
                    <a:pt x="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5311525" y="3553425"/>
              <a:ext cx="1725" cy="5175"/>
            </a:xfrm>
            <a:custGeom>
              <a:avLst/>
              <a:gdLst/>
              <a:ahLst/>
              <a:cxnLst/>
              <a:rect l="l" t="t" r="r" b="b"/>
              <a:pathLst>
                <a:path w="69" h="207" extrusionOk="0">
                  <a:moveTo>
                    <a:pt x="14" y="96"/>
                  </a:moveTo>
                  <a:cubicBezTo>
                    <a:pt x="1" y="41"/>
                    <a:pt x="41" y="56"/>
                    <a:pt x="28" y="1"/>
                  </a:cubicBezTo>
                  <a:cubicBezTo>
                    <a:pt x="69" y="28"/>
                    <a:pt x="56" y="207"/>
                    <a:pt x="14"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5330800" y="3470875"/>
              <a:ext cx="1025" cy="1050"/>
            </a:xfrm>
            <a:custGeom>
              <a:avLst/>
              <a:gdLst/>
              <a:ahLst/>
              <a:cxnLst/>
              <a:rect l="l" t="t" r="r" b="b"/>
              <a:pathLst>
                <a:path w="41" h="42" extrusionOk="0">
                  <a:moveTo>
                    <a:pt x="13" y="42"/>
                  </a:moveTo>
                  <a:cubicBezTo>
                    <a:pt x="0" y="28"/>
                    <a:pt x="28" y="1"/>
                    <a:pt x="41" y="1"/>
                  </a:cubicBezTo>
                  <a:cubicBezTo>
                    <a:pt x="41" y="14"/>
                    <a:pt x="13" y="42"/>
                    <a:pt x="13" y="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5342825" y="3452300"/>
              <a:ext cx="3125" cy="4150"/>
            </a:xfrm>
            <a:custGeom>
              <a:avLst/>
              <a:gdLst/>
              <a:ahLst/>
              <a:cxnLst/>
              <a:rect l="l" t="t" r="r" b="b"/>
              <a:pathLst>
                <a:path w="125" h="166" extrusionOk="0">
                  <a:moveTo>
                    <a:pt x="125" y="1"/>
                  </a:moveTo>
                  <a:cubicBezTo>
                    <a:pt x="125" y="28"/>
                    <a:pt x="70" y="97"/>
                    <a:pt x="110" y="111"/>
                  </a:cubicBezTo>
                  <a:cubicBezTo>
                    <a:pt x="83" y="124"/>
                    <a:pt x="55" y="124"/>
                    <a:pt x="28" y="166"/>
                  </a:cubicBezTo>
                  <a:lnTo>
                    <a:pt x="0" y="152"/>
                  </a:lnTo>
                  <a:cubicBezTo>
                    <a:pt x="83" y="42"/>
                    <a:pt x="42" y="56"/>
                    <a:pt x="1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5349700" y="3445750"/>
              <a:ext cx="2075" cy="2100"/>
            </a:xfrm>
            <a:custGeom>
              <a:avLst/>
              <a:gdLst/>
              <a:ahLst/>
              <a:cxnLst/>
              <a:rect l="l" t="t" r="r" b="b"/>
              <a:pathLst>
                <a:path w="83" h="84" extrusionOk="0">
                  <a:moveTo>
                    <a:pt x="15" y="83"/>
                  </a:moveTo>
                  <a:cubicBezTo>
                    <a:pt x="0" y="70"/>
                    <a:pt x="42" y="28"/>
                    <a:pt x="70" y="1"/>
                  </a:cubicBezTo>
                  <a:cubicBezTo>
                    <a:pt x="83" y="15"/>
                    <a:pt x="42" y="56"/>
                    <a:pt x="15" y="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5368625" y="3432350"/>
              <a:ext cx="2100" cy="1050"/>
            </a:xfrm>
            <a:custGeom>
              <a:avLst/>
              <a:gdLst/>
              <a:ahLst/>
              <a:cxnLst/>
              <a:rect l="l" t="t" r="r" b="b"/>
              <a:pathLst>
                <a:path w="84" h="42" extrusionOk="0">
                  <a:moveTo>
                    <a:pt x="28" y="42"/>
                  </a:moveTo>
                  <a:cubicBezTo>
                    <a:pt x="1" y="42"/>
                    <a:pt x="41" y="1"/>
                    <a:pt x="56" y="1"/>
                  </a:cubicBezTo>
                  <a:cubicBezTo>
                    <a:pt x="83" y="1"/>
                    <a:pt x="41" y="28"/>
                    <a:pt x="28" y="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5444300" y="3428925"/>
              <a:ext cx="2425" cy="1050"/>
            </a:xfrm>
            <a:custGeom>
              <a:avLst/>
              <a:gdLst/>
              <a:ahLst/>
              <a:cxnLst/>
              <a:rect l="l" t="t" r="r" b="b"/>
              <a:pathLst>
                <a:path w="97" h="42" extrusionOk="0">
                  <a:moveTo>
                    <a:pt x="28" y="14"/>
                  </a:moveTo>
                  <a:cubicBezTo>
                    <a:pt x="0" y="0"/>
                    <a:pt x="69" y="14"/>
                    <a:pt x="69" y="14"/>
                  </a:cubicBezTo>
                  <a:cubicBezTo>
                    <a:pt x="96" y="41"/>
                    <a:pt x="41" y="28"/>
                    <a:pt x="28" y="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5454625" y="3433725"/>
              <a:ext cx="1025" cy="1050"/>
            </a:xfrm>
            <a:custGeom>
              <a:avLst/>
              <a:gdLst/>
              <a:ahLst/>
              <a:cxnLst/>
              <a:rect l="l" t="t" r="r" b="b"/>
              <a:pathLst>
                <a:path w="41" h="42" extrusionOk="0">
                  <a:moveTo>
                    <a:pt x="0" y="14"/>
                  </a:moveTo>
                  <a:cubicBezTo>
                    <a:pt x="13" y="1"/>
                    <a:pt x="41" y="28"/>
                    <a:pt x="41" y="42"/>
                  </a:cubicBezTo>
                  <a:cubicBezTo>
                    <a:pt x="28" y="42"/>
                    <a:pt x="0" y="14"/>
                    <a:pt x="0" y="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5310850" y="3521775"/>
              <a:ext cx="700" cy="2425"/>
            </a:xfrm>
            <a:custGeom>
              <a:avLst/>
              <a:gdLst/>
              <a:ahLst/>
              <a:cxnLst/>
              <a:rect l="l" t="t" r="r" b="b"/>
              <a:pathLst>
                <a:path w="28" h="97" extrusionOk="0">
                  <a:moveTo>
                    <a:pt x="13" y="84"/>
                  </a:moveTo>
                  <a:cubicBezTo>
                    <a:pt x="0" y="97"/>
                    <a:pt x="0" y="42"/>
                    <a:pt x="0" y="28"/>
                  </a:cubicBezTo>
                  <a:cubicBezTo>
                    <a:pt x="13" y="1"/>
                    <a:pt x="28" y="69"/>
                    <a:pt x="13" y="8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5313600" y="3506300"/>
              <a:ext cx="1050" cy="2450"/>
            </a:xfrm>
            <a:custGeom>
              <a:avLst/>
              <a:gdLst/>
              <a:ahLst/>
              <a:cxnLst/>
              <a:rect l="l" t="t" r="r" b="b"/>
              <a:pathLst>
                <a:path w="42" h="98" extrusionOk="0">
                  <a:moveTo>
                    <a:pt x="28" y="97"/>
                  </a:moveTo>
                  <a:cubicBezTo>
                    <a:pt x="0" y="83"/>
                    <a:pt x="28" y="0"/>
                    <a:pt x="41" y="15"/>
                  </a:cubicBezTo>
                  <a:cubicBezTo>
                    <a:pt x="41" y="55"/>
                    <a:pt x="41" y="97"/>
                    <a:pt x="28"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5332850" y="3467775"/>
              <a:ext cx="1400" cy="2075"/>
            </a:xfrm>
            <a:custGeom>
              <a:avLst/>
              <a:gdLst/>
              <a:ahLst/>
              <a:cxnLst/>
              <a:rect l="l" t="t" r="r" b="b"/>
              <a:pathLst>
                <a:path w="56" h="83" extrusionOk="0">
                  <a:moveTo>
                    <a:pt x="14" y="70"/>
                  </a:moveTo>
                  <a:cubicBezTo>
                    <a:pt x="1" y="83"/>
                    <a:pt x="28" y="28"/>
                    <a:pt x="28" y="15"/>
                  </a:cubicBezTo>
                  <a:cubicBezTo>
                    <a:pt x="56" y="0"/>
                    <a:pt x="28" y="55"/>
                    <a:pt x="14" y="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5363450" y="3435450"/>
              <a:ext cx="2450" cy="1400"/>
            </a:xfrm>
            <a:custGeom>
              <a:avLst/>
              <a:gdLst/>
              <a:ahLst/>
              <a:cxnLst/>
              <a:rect l="l" t="t" r="r" b="b"/>
              <a:pathLst>
                <a:path w="98" h="56" extrusionOk="0">
                  <a:moveTo>
                    <a:pt x="28" y="55"/>
                  </a:moveTo>
                  <a:cubicBezTo>
                    <a:pt x="1" y="55"/>
                    <a:pt x="56" y="14"/>
                    <a:pt x="70" y="14"/>
                  </a:cubicBezTo>
                  <a:cubicBezTo>
                    <a:pt x="97" y="0"/>
                    <a:pt x="42" y="55"/>
                    <a:pt x="28" y="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5365525" y="3434425"/>
              <a:ext cx="2450" cy="1050"/>
            </a:xfrm>
            <a:custGeom>
              <a:avLst/>
              <a:gdLst/>
              <a:ahLst/>
              <a:cxnLst/>
              <a:rect l="l" t="t" r="r" b="b"/>
              <a:pathLst>
                <a:path w="98" h="42" extrusionOk="0">
                  <a:moveTo>
                    <a:pt x="28" y="41"/>
                  </a:moveTo>
                  <a:cubicBezTo>
                    <a:pt x="0" y="41"/>
                    <a:pt x="55" y="0"/>
                    <a:pt x="70" y="0"/>
                  </a:cubicBezTo>
                  <a:cubicBezTo>
                    <a:pt x="97" y="0"/>
                    <a:pt x="42" y="41"/>
                    <a:pt x="28" y="4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5350050" y="3605025"/>
              <a:ext cx="2425" cy="1050"/>
            </a:xfrm>
            <a:custGeom>
              <a:avLst/>
              <a:gdLst/>
              <a:ahLst/>
              <a:cxnLst/>
              <a:rect l="l" t="t" r="r" b="b"/>
              <a:pathLst>
                <a:path w="97" h="42" extrusionOk="0">
                  <a:moveTo>
                    <a:pt x="69" y="28"/>
                  </a:moveTo>
                  <a:cubicBezTo>
                    <a:pt x="96" y="41"/>
                    <a:pt x="28" y="28"/>
                    <a:pt x="28" y="14"/>
                  </a:cubicBezTo>
                  <a:cubicBezTo>
                    <a:pt x="1" y="0"/>
                    <a:pt x="69" y="14"/>
                    <a:pt x="69"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5334550" y="3593650"/>
              <a:ext cx="1775" cy="1775"/>
            </a:xfrm>
            <a:custGeom>
              <a:avLst/>
              <a:gdLst/>
              <a:ahLst/>
              <a:cxnLst/>
              <a:rect l="l" t="t" r="r" b="b"/>
              <a:pathLst>
                <a:path w="71" h="71" extrusionOk="0">
                  <a:moveTo>
                    <a:pt x="56" y="43"/>
                  </a:moveTo>
                  <a:cubicBezTo>
                    <a:pt x="70" y="70"/>
                    <a:pt x="15" y="43"/>
                    <a:pt x="15" y="28"/>
                  </a:cubicBezTo>
                  <a:cubicBezTo>
                    <a:pt x="1" y="1"/>
                    <a:pt x="56" y="28"/>
                    <a:pt x="56" y="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5324600" y="3481200"/>
              <a:ext cx="2100" cy="2100"/>
            </a:xfrm>
            <a:custGeom>
              <a:avLst/>
              <a:gdLst/>
              <a:ahLst/>
              <a:cxnLst/>
              <a:rect l="l" t="t" r="r" b="b"/>
              <a:pathLst>
                <a:path w="84" h="84" extrusionOk="0">
                  <a:moveTo>
                    <a:pt x="1" y="69"/>
                  </a:moveTo>
                  <a:cubicBezTo>
                    <a:pt x="28" y="28"/>
                    <a:pt x="69" y="1"/>
                    <a:pt x="83" y="14"/>
                  </a:cubicBezTo>
                  <a:cubicBezTo>
                    <a:pt x="56" y="56"/>
                    <a:pt x="28" y="83"/>
                    <a:pt x="1" y="6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5328725" y="3472600"/>
              <a:ext cx="2425" cy="4825"/>
            </a:xfrm>
            <a:custGeom>
              <a:avLst/>
              <a:gdLst/>
              <a:ahLst/>
              <a:cxnLst/>
              <a:rect l="l" t="t" r="r" b="b"/>
              <a:pathLst>
                <a:path w="97" h="193" extrusionOk="0">
                  <a:moveTo>
                    <a:pt x="28" y="97"/>
                  </a:moveTo>
                  <a:cubicBezTo>
                    <a:pt x="96" y="0"/>
                    <a:pt x="83" y="110"/>
                    <a:pt x="83" y="124"/>
                  </a:cubicBezTo>
                  <a:cubicBezTo>
                    <a:pt x="56" y="165"/>
                    <a:pt x="41" y="138"/>
                    <a:pt x="14" y="193"/>
                  </a:cubicBezTo>
                  <a:cubicBezTo>
                    <a:pt x="1" y="165"/>
                    <a:pt x="56" y="110"/>
                    <a:pt x="28"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5346250" y="3602275"/>
              <a:ext cx="2100" cy="1400"/>
            </a:xfrm>
            <a:custGeom>
              <a:avLst/>
              <a:gdLst/>
              <a:ahLst/>
              <a:cxnLst/>
              <a:rect l="l" t="t" r="r" b="b"/>
              <a:pathLst>
                <a:path w="84" h="56" extrusionOk="0">
                  <a:moveTo>
                    <a:pt x="70" y="28"/>
                  </a:moveTo>
                  <a:cubicBezTo>
                    <a:pt x="83" y="55"/>
                    <a:pt x="28" y="28"/>
                    <a:pt x="15" y="14"/>
                  </a:cubicBezTo>
                  <a:cubicBezTo>
                    <a:pt x="1" y="0"/>
                    <a:pt x="56" y="14"/>
                    <a:pt x="70"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5311850" y="3547250"/>
              <a:ext cx="3825" cy="5850"/>
            </a:xfrm>
            <a:custGeom>
              <a:avLst/>
              <a:gdLst/>
              <a:ahLst/>
              <a:cxnLst/>
              <a:rect l="l" t="t" r="r" b="b"/>
              <a:pathLst>
                <a:path w="153" h="234" extrusionOk="0">
                  <a:moveTo>
                    <a:pt x="15" y="193"/>
                  </a:moveTo>
                  <a:cubicBezTo>
                    <a:pt x="1" y="96"/>
                    <a:pt x="15" y="41"/>
                    <a:pt x="43" y="41"/>
                  </a:cubicBezTo>
                  <a:lnTo>
                    <a:pt x="70" y="178"/>
                  </a:lnTo>
                  <a:cubicBezTo>
                    <a:pt x="98" y="165"/>
                    <a:pt x="56" y="0"/>
                    <a:pt x="111" y="41"/>
                  </a:cubicBezTo>
                  <a:cubicBezTo>
                    <a:pt x="153" y="178"/>
                    <a:pt x="111" y="178"/>
                    <a:pt x="98" y="233"/>
                  </a:cubicBezTo>
                  <a:cubicBezTo>
                    <a:pt x="70" y="233"/>
                    <a:pt x="56" y="178"/>
                    <a:pt x="1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5348000" y="3449900"/>
              <a:ext cx="1725" cy="1750"/>
            </a:xfrm>
            <a:custGeom>
              <a:avLst/>
              <a:gdLst/>
              <a:ahLst/>
              <a:cxnLst/>
              <a:rect l="l" t="t" r="r" b="b"/>
              <a:pathLst>
                <a:path w="69" h="70" extrusionOk="0">
                  <a:moveTo>
                    <a:pt x="13" y="55"/>
                  </a:moveTo>
                  <a:cubicBezTo>
                    <a:pt x="0" y="69"/>
                    <a:pt x="28" y="14"/>
                    <a:pt x="41" y="14"/>
                  </a:cubicBezTo>
                  <a:cubicBezTo>
                    <a:pt x="68" y="0"/>
                    <a:pt x="28" y="55"/>
                    <a:pt x="13" y="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5355875" y="3442000"/>
              <a:ext cx="2450" cy="2075"/>
            </a:xfrm>
            <a:custGeom>
              <a:avLst/>
              <a:gdLst/>
              <a:ahLst/>
              <a:cxnLst/>
              <a:rect l="l" t="t" r="r" b="b"/>
              <a:pathLst>
                <a:path w="98" h="83" extrusionOk="0">
                  <a:moveTo>
                    <a:pt x="28" y="83"/>
                  </a:moveTo>
                  <a:lnTo>
                    <a:pt x="1" y="68"/>
                  </a:lnTo>
                  <a:lnTo>
                    <a:pt x="70" y="0"/>
                  </a:lnTo>
                  <a:lnTo>
                    <a:pt x="98" y="2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5358300" y="3440250"/>
              <a:ext cx="2100" cy="1400"/>
            </a:xfrm>
            <a:custGeom>
              <a:avLst/>
              <a:gdLst/>
              <a:ahLst/>
              <a:cxnLst/>
              <a:rect l="l" t="t" r="r" b="b"/>
              <a:pathLst>
                <a:path w="84" h="56" extrusionOk="0">
                  <a:moveTo>
                    <a:pt x="28" y="56"/>
                  </a:moveTo>
                  <a:cubicBezTo>
                    <a:pt x="1" y="56"/>
                    <a:pt x="42" y="15"/>
                    <a:pt x="56" y="15"/>
                  </a:cubicBezTo>
                  <a:cubicBezTo>
                    <a:pt x="83" y="1"/>
                    <a:pt x="42" y="56"/>
                    <a:pt x="28" y="5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5341800" y="3597775"/>
              <a:ext cx="6900" cy="4150"/>
            </a:xfrm>
            <a:custGeom>
              <a:avLst/>
              <a:gdLst/>
              <a:ahLst/>
              <a:cxnLst/>
              <a:rect l="l" t="t" r="r" b="b"/>
              <a:pathLst>
                <a:path w="276" h="166" extrusionOk="0">
                  <a:moveTo>
                    <a:pt x="124" y="125"/>
                  </a:moveTo>
                  <a:cubicBezTo>
                    <a:pt x="0" y="1"/>
                    <a:pt x="276" y="166"/>
                    <a:pt x="124" y="1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5321500" y="3576125"/>
              <a:ext cx="2450" cy="1400"/>
            </a:xfrm>
            <a:custGeom>
              <a:avLst/>
              <a:gdLst/>
              <a:ahLst/>
              <a:cxnLst/>
              <a:rect l="l" t="t" r="r" b="b"/>
              <a:pathLst>
                <a:path w="98" h="56" extrusionOk="0">
                  <a:moveTo>
                    <a:pt x="55" y="56"/>
                  </a:moveTo>
                  <a:cubicBezTo>
                    <a:pt x="0" y="41"/>
                    <a:pt x="28" y="14"/>
                    <a:pt x="55" y="1"/>
                  </a:cubicBezTo>
                  <a:cubicBezTo>
                    <a:pt x="97" y="14"/>
                    <a:pt x="70" y="56"/>
                    <a:pt x="55" y="5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5318050" y="3496325"/>
              <a:ext cx="1750" cy="5875"/>
            </a:xfrm>
            <a:custGeom>
              <a:avLst/>
              <a:gdLst/>
              <a:ahLst/>
              <a:cxnLst/>
              <a:rect l="l" t="t" r="r" b="b"/>
              <a:pathLst>
                <a:path w="70" h="235" extrusionOk="0">
                  <a:moveTo>
                    <a:pt x="1" y="111"/>
                  </a:moveTo>
                  <a:cubicBezTo>
                    <a:pt x="42" y="1"/>
                    <a:pt x="56" y="111"/>
                    <a:pt x="70" y="138"/>
                  </a:cubicBezTo>
                  <a:cubicBezTo>
                    <a:pt x="28" y="234"/>
                    <a:pt x="15" y="124"/>
                    <a:pt x="1" y="11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5492450" y="3482575"/>
              <a:ext cx="700" cy="2425"/>
            </a:xfrm>
            <a:custGeom>
              <a:avLst/>
              <a:gdLst/>
              <a:ahLst/>
              <a:cxnLst/>
              <a:rect l="l" t="t" r="r" b="b"/>
              <a:pathLst>
                <a:path w="28" h="97" extrusionOk="0">
                  <a:moveTo>
                    <a:pt x="0" y="28"/>
                  </a:moveTo>
                  <a:cubicBezTo>
                    <a:pt x="0" y="1"/>
                    <a:pt x="28" y="56"/>
                    <a:pt x="28" y="69"/>
                  </a:cubicBezTo>
                  <a:cubicBezTo>
                    <a:pt x="28" y="96"/>
                    <a:pt x="0" y="41"/>
                    <a:pt x="0"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5394075" y="3613275"/>
              <a:ext cx="4850" cy="2775"/>
            </a:xfrm>
            <a:custGeom>
              <a:avLst/>
              <a:gdLst/>
              <a:ahLst/>
              <a:cxnLst/>
              <a:rect l="l" t="t" r="r" b="b"/>
              <a:pathLst>
                <a:path w="194" h="111" extrusionOk="0">
                  <a:moveTo>
                    <a:pt x="1" y="56"/>
                  </a:moveTo>
                  <a:cubicBezTo>
                    <a:pt x="111" y="1"/>
                    <a:pt x="193" y="111"/>
                    <a:pt x="1" y="5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5354500" y="3605350"/>
              <a:ext cx="3475" cy="1750"/>
            </a:xfrm>
            <a:custGeom>
              <a:avLst/>
              <a:gdLst/>
              <a:ahLst/>
              <a:cxnLst/>
              <a:rect l="l" t="t" r="r" b="b"/>
              <a:pathLst>
                <a:path w="139" h="70" extrusionOk="0">
                  <a:moveTo>
                    <a:pt x="1" y="15"/>
                  </a:moveTo>
                  <a:cubicBezTo>
                    <a:pt x="28" y="1"/>
                    <a:pt x="98" y="42"/>
                    <a:pt x="98" y="28"/>
                  </a:cubicBezTo>
                  <a:cubicBezTo>
                    <a:pt x="139" y="42"/>
                    <a:pt x="125" y="56"/>
                    <a:pt x="125" y="70"/>
                  </a:cubicBezTo>
                  <a:cubicBezTo>
                    <a:pt x="70" y="70"/>
                    <a:pt x="56" y="42"/>
                    <a:pt x="1"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5324600" y="3578525"/>
              <a:ext cx="4150" cy="5200"/>
            </a:xfrm>
            <a:custGeom>
              <a:avLst/>
              <a:gdLst/>
              <a:ahLst/>
              <a:cxnLst/>
              <a:rect l="l" t="t" r="r" b="b"/>
              <a:pathLst>
                <a:path w="166" h="208" extrusionOk="0">
                  <a:moveTo>
                    <a:pt x="28" y="125"/>
                  </a:moveTo>
                  <a:cubicBezTo>
                    <a:pt x="1" y="70"/>
                    <a:pt x="14" y="28"/>
                    <a:pt x="41" y="0"/>
                  </a:cubicBezTo>
                  <a:cubicBezTo>
                    <a:pt x="111" y="55"/>
                    <a:pt x="96" y="111"/>
                    <a:pt x="166" y="193"/>
                  </a:cubicBezTo>
                  <a:cubicBezTo>
                    <a:pt x="151" y="207"/>
                    <a:pt x="111" y="138"/>
                    <a:pt x="69"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5484200" y="3466075"/>
              <a:ext cx="1400" cy="2075"/>
            </a:xfrm>
            <a:custGeom>
              <a:avLst/>
              <a:gdLst/>
              <a:ahLst/>
              <a:cxnLst/>
              <a:rect l="l" t="t" r="r" b="b"/>
              <a:pathLst>
                <a:path w="56" h="83" extrusionOk="0">
                  <a:moveTo>
                    <a:pt x="13" y="0"/>
                  </a:moveTo>
                  <a:cubicBezTo>
                    <a:pt x="41" y="0"/>
                    <a:pt x="28" y="28"/>
                    <a:pt x="55" y="83"/>
                  </a:cubicBezTo>
                  <a:cubicBezTo>
                    <a:pt x="41" y="83"/>
                    <a:pt x="0" y="0"/>
                    <a:pt x="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5494150" y="3492900"/>
              <a:ext cx="1075" cy="2425"/>
            </a:xfrm>
            <a:custGeom>
              <a:avLst/>
              <a:gdLst/>
              <a:ahLst/>
              <a:cxnLst/>
              <a:rect l="l" t="t" r="r" b="b"/>
              <a:pathLst>
                <a:path w="43" h="97" extrusionOk="0">
                  <a:moveTo>
                    <a:pt x="15" y="28"/>
                  </a:moveTo>
                  <a:cubicBezTo>
                    <a:pt x="15" y="0"/>
                    <a:pt x="42" y="69"/>
                    <a:pt x="28" y="83"/>
                  </a:cubicBezTo>
                  <a:cubicBezTo>
                    <a:pt x="28" y="96"/>
                    <a:pt x="1" y="41"/>
                    <a:pt x="15"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5406450" y="3611900"/>
              <a:ext cx="4500" cy="1400"/>
            </a:xfrm>
            <a:custGeom>
              <a:avLst/>
              <a:gdLst/>
              <a:ahLst/>
              <a:cxnLst/>
              <a:rect l="l" t="t" r="r" b="b"/>
              <a:pathLst>
                <a:path w="180" h="56" extrusionOk="0">
                  <a:moveTo>
                    <a:pt x="166" y="56"/>
                  </a:moveTo>
                  <a:lnTo>
                    <a:pt x="56" y="56"/>
                  </a:lnTo>
                  <a:cubicBezTo>
                    <a:pt x="28" y="56"/>
                    <a:pt x="1" y="56"/>
                    <a:pt x="14" y="28"/>
                  </a:cubicBezTo>
                  <a:cubicBezTo>
                    <a:pt x="56" y="41"/>
                    <a:pt x="179" y="1"/>
                    <a:pt x="166" y="5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5386150" y="3613975"/>
              <a:ext cx="3475" cy="700"/>
            </a:xfrm>
            <a:custGeom>
              <a:avLst/>
              <a:gdLst/>
              <a:ahLst/>
              <a:cxnLst/>
              <a:rect l="l" t="t" r="r" b="b"/>
              <a:pathLst>
                <a:path w="139" h="28" extrusionOk="0">
                  <a:moveTo>
                    <a:pt x="138" y="13"/>
                  </a:moveTo>
                  <a:cubicBezTo>
                    <a:pt x="125" y="28"/>
                    <a:pt x="56" y="13"/>
                    <a:pt x="1" y="13"/>
                  </a:cubicBezTo>
                  <a:cubicBezTo>
                    <a:pt x="1" y="0"/>
                    <a:pt x="83" y="13"/>
                    <a:pt x="138" y="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5398525" y="3425125"/>
              <a:ext cx="2450" cy="700"/>
            </a:xfrm>
            <a:custGeom>
              <a:avLst/>
              <a:gdLst/>
              <a:ahLst/>
              <a:cxnLst/>
              <a:rect l="l" t="t" r="r" b="b"/>
              <a:pathLst>
                <a:path w="98" h="28" extrusionOk="0">
                  <a:moveTo>
                    <a:pt x="28" y="28"/>
                  </a:moveTo>
                  <a:cubicBezTo>
                    <a:pt x="1" y="28"/>
                    <a:pt x="56" y="0"/>
                    <a:pt x="70" y="15"/>
                  </a:cubicBezTo>
                  <a:cubicBezTo>
                    <a:pt x="98" y="15"/>
                    <a:pt x="43" y="28"/>
                    <a:pt x="28"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5493125" y="3488400"/>
              <a:ext cx="725" cy="2450"/>
            </a:xfrm>
            <a:custGeom>
              <a:avLst/>
              <a:gdLst/>
              <a:ahLst/>
              <a:cxnLst/>
              <a:rect l="l" t="t" r="r" b="b"/>
              <a:pathLst>
                <a:path w="29" h="98" extrusionOk="0">
                  <a:moveTo>
                    <a:pt x="1" y="28"/>
                  </a:moveTo>
                  <a:cubicBezTo>
                    <a:pt x="1" y="1"/>
                    <a:pt x="28" y="56"/>
                    <a:pt x="28" y="70"/>
                  </a:cubicBezTo>
                  <a:cubicBezTo>
                    <a:pt x="28" y="98"/>
                    <a:pt x="1" y="43"/>
                    <a:pt x="1"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5376200" y="3611900"/>
              <a:ext cx="4475" cy="1400"/>
            </a:xfrm>
            <a:custGeom>
              <a:avLst/>
              <a:gdLst/>
              <a:ahLst/>
              <a:cxnLst/>
              <a:rect l="l" t="t" r="r" b="b"/>
              <a:pathLst>
                <a:path w="179" h="56" extrusionOk="0">
                  <a:moveTo>
                    <a:pt x="165" y="41"/>
                  </a:moveTo>
                  <a:cubicBezTo>
                    <a:pt x="179" y="56"/>
                    <a:pt x="123" y="56"/>
                    <a:pt x="68" y="41"/>
                  </a:cubicBezTo>
                  <a:cubicBezTo>
                    <a:pt x="28" y="28"/>
                    <a:pt x="0" y="14"/>
                    <a:pt x="28" y="1"/>
                  </a:cubicBezTo>
                  <a:cubicBezTo>
                    <a:pt x="68" y="1"/>
                    <a:pt x="96" y="14"/>
                    <a:pt x="123" y="14"/>
                  </a:cubicBezTo>
                  <a:cubicBezTo>
                    <a:pt x="110" y="28"/>
                    <a:pt x="138" y="28"/>
                    <a:pt x="165" y="4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5361750" y="3439925"/>
              <a:ext cx="2075" cy="1725"/>
            </a:xfrm>
            <a:custGeom>
              <a:avLst/>
              <a:gdLst/>
              <a:ahLst/>
              <a:cxnLst/>
              <a:rect l="l" t="t" r="r" b="b"/>
              <a:pathLst>
                <a:path w="83" h="69" extrusionOk="0">
                  <a:moveTo>
                    <a:pt x="0" y="69"/>
                  </a:moveTo>
                  <a:cubicBezTo>
                    <a:pt x="0" y="56"/>
                    <a:pt x="41" y="14"/>
                    <a:pt x="69" y="1"/>
                  </a:cubicBezTo>
                  <a:cubicBezTo>
                    <a:pt x="83" y="14"/>
                    <a:pt x="28" y="41"/>
                    <a:pt x="0" y="6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5476950" y="3456425"/>
              <a:ext cx="2100" cy="2800"/>
            </a:xfrm>
            <a:custGeom>
              <a:avLst/>
              <a:gdLst/>
              <a:ahLst/>
              <a:cxnLst/>
              <a:rect l="l" t="t" r="r" b="b"/>
              <a:pathLst>
                <a:path w="84" h="112" extrusionOk="0">
                  <a:moveTo>
                    <a:pt x="28" y="1"/>
                  </a:moveTo>
                  <a:cubicBezTo>
                    <a:pt x="83" y="84"/>
                    <a:pt x="56" y="84"/>
                    <a:pt x="43" y="111"/>
                  </a:cubicBezTo>
                  <a:cubicBezTo>
                    <a:pt x="15" y="84"/>
                    <a:pt x="28" y="56"/>
                    <a:pt x="1"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5481775" y="3463325"/>
              <a:ext cx="1750" cy="2075"/>
            </a:xfrm>
            <a:custGeom>
              <a:avLst/>
              <a:gdLst/>
              <a:ahLst/>
              <a:cxnLst/>
              <a:rect l="l" t="t" r="r" b="b"/>
              <a:pathLst>
                <a:path w="70" h="83" extrusionOk="0">
                  <a:moveTo>
                    <a:pt x="0" y="0"/>
                  </a:moveTo>
                  <a:cubicBezTo>
                    <a:pt x="28" y="0"/>
                    <a:pt x="55" y="41"/>
                    <a:pt x="70" y="68"/>
                  </a:cubicBezTo>
                  <a:cubicBezTo>
                    <a:pt x="55" y="83"/>
                    <a:pt x="28" y="28"/>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5485200" y="3469500"/>
              <a:ext cx="1075" cy="1050"/>
            </a:xfrm>
            <a:custGeom>
              <a:avLst/>
              <a:gdLst/>
              <a:ahLst/>
              <a:cxnLst/>
              <a:rect l="l" t="t" r="r" b="b"/>
              <a:pathLst>
                <a:path w="43" h="42" extrusionOk="0">
                  <a:moveTo>
                    <a:pt x="15" y="1"/>
                  </a:moveTo>
                  <a:cubicBezTo>
                    <a:pt x="28" y="1"/>
                    <a:pt x="43" y="41"/>
                    <a:pt x="28" y="41"/>
                  </a:cubicBezTo>
                  <a:cubicBezTo>
                    <a:pt x="15" y="41"/>
                    <a:pt x="1" y="1"/>
                    <a:pt x="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5494150" y="3500100"/>
              <a:ext cx="725" cy="2450"/>
            </a:xfrm>
            <a:custGeom>
              <a:avLst/>
              <a:gdLst/>
              <a:ahLst/>
              <a:cxnLst/>
              <a:rect l="l" t="t" r="r" b="b"/>
              <a:pathLst>
                <a:path w="29" h="98" extrusionOk="0">
                  <a:moveTo>
                    <a:pt x="15" y="28"/>
                  </a:moveTo>
                  <a:cubicBezTo>
                    <a:pt x="15" y="1"/>
                    <a:pt x="28" y="56"/>
                    <a:pt x="28" y="70"/>
                  </a:cubicBezTo>
                  <a:cubicBezTo>
                    <a:pt x="28" y="98"/>
                    <a:pt x="1" y="42"/>
                    <a:pt x="15"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5436725" y="3599150"/>
              <a:ext cx="5175" cy="3150"/>
            </a:xfrm>
            <a:custGeom>
              <a:avLst/>
              <a:gdLst/>
              <a:ahLst/>
              <a:cxnLst/>
              <a:rect l="l" t="t" r="r" b="b"/>
              <a:pathLst>
                <a:path w="207" h="126" extrusionOk="0">
                  <a:moveTo>
                    <a:pt x="28" y="125"/>
                  </a:moveTo>
                  <a:cubicBezTo>
                    <a:pt x="1" y="98"/>
                    <a:pt x="166" y="43"/>
                    <a:pt x="206" y="1"/>
                  </a:cubicBezTo>
                  <a:cubicBezTo>
                    <a:pt x="193" y="43"/>
                    <a:pt x="96" y="125"/>
                    <a:pt x="28" y="1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5426750" y="3602950"/>
              <a:ext cx="9650" cy="4500"/>
            </a:xfrm>
            <a:custGeom>
              <a:avLst/>
              <a:gdLst/>
              <a:ahLst/>
              <a:cxnLst/>
              <a:rect l="l" t="t" r="r" b="b"/>
              <a:pathLst>
                <a:path w="386" h="180" extrusionOk="0">
                  <a:moveTo>
                    <a:pt x="385" y="1"/>
                  </a:moveTo>
                  <a:cubicBezTo>
                    <a:pt x="385" y="56"/>
                    <a:pt x="152" y="69"/>
                    <a:pt x="138" y="138"/>
                  </a:cubicBezTo>
                  <a:cubicBezTo>
                    <a:pt x="0" y="179"/>
                    <a:pt x="165" y="69"/>
                    <a:pt x="152" y="56"/>
                  </a:cubicBezTo>
                  <a:cubicBezTo>
                    <a:pt x="235" y="42"/>
                    <a:pt x="290" y="42"/>
                    <a:pt x="3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5336975" y="3593325"/>
              <a:ext cx="7925" cy="6225"/>
            </a:xfrm>
            <a:custGeom>
              <a:avLst/>
              <a:gdLst/>
              <a:ahLst/>
              <a:cxnLst/>
              <a:rect l="l" t="t" r="r" b="b"/>
              <a:pathLst>
                <a:path w="317" h="249" extrusionOk="0">
                  <a:moveTo>
                    <a:pt x="221" y="124"/>
                  </a:moveTo>
                  <a:cubicBezTo>
                    <a:pt x="317" y="248"/>
                    <a:pt x="1" y="1"/>
                    <a:pt x="221" y="1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5321500" y="3572000"/>
              <a:ext cx="1050" cy="2425"/>
            </a:xfrm>
            <a:custGeom>
              <a:avLst/>
              <a:gdLst/>
              <a:ahLst/>
              <a:cxnLst/>
              <a:rect l="l" t="t" r="r" b="b"/>
              <a:pathLst>
                <a:path w="42" h="97" extrusionOk="0">
                  <a:moveTo>
                    <a:pt x="42" y="69"/>
                  </a:moveTo>
                  <a:cubicBezTo>
                    <a:pt x="42" y="96"/>
                    <a:pt x="0" y="41"/>
                    <a:pt x="0" y="28"/>
                  </a:cubicBezTo>
                  <a:cubicBezTo>
                    <a:pt x="0" y="1"/>
                    <a:pt x="42" y="56"/>
                    <a:pt x="42" y="6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5330100" y="3476725"/>
              <a:ext cx="1400" cy="2075"/>
            </a:xfrm>
            <a:custGeom>
              <a:avLst/>
              <a:gdLst/>
              <a:ahLst/>
              <a:cxnLst/>
              <a:rect l="l" t="t" r="r" b="b"/>
              <a:pathLst>
                <a:path w="56" h="83" extrusionOk="0">
                  <a:moveTo>
                    <a:pt x="28" y="69"/>
                  </a:moveTo>
                  <a:cubicBezTo>
                    <a:pt x="1" y="83"/>
                    <a:pt x="28" y="28"/>
                    <a:pt x="41" y="14"/>
                  </a:cubicBezTo>
                  <a:cubicBezTo>
                    <a:pt x="56" y="0"/>
                    <a:pt x="41" y="55"/>
                    <a:pt x="28" y="6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5483500" y="3466400"/>
              <a:ext cx="1400" cy="2075"/>
            </a:xfrm>
            <a:custGeom>
              <a:avLst/>
              <a:gdLst/>
              <a:ahLst/>
              <a:cxnLst/>
              <a:rect l="l" t="t" r="r" b="b"/>
              <a:pathLst>
                <a:path w="56" h="83" extrusionOk="0">
                  <a:moveTo>
                    <a:pt x="1" y="15"/>
                  </a:moveTo>
                  <a:cubicBezTo>
                    <a:pt x="14" y="0"/>
                    <a:pt x="41" y="55"/>
                    <a:pt x="56" y="83"/>
                  </a:cubicBezTo>
                  <a:cubicBezTo>
                    <a:pt x="41" y="83"/>
                    <a:pt x="14" y="42"/>
                    <a:pt x="1"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5491750" y="3486350"/>
              <a:ext cx="725" cy="2450"/>
            </a:xfrm>
            <a:custGeom>
              <a:avLst/>
              <a:gdLst/>
              <a:ahLst/>
              <a:cxnLst/>
              <a:rect l="l" t="t" r="r" b="b"/>
              <a:pathLst>
                <a:path w="29" h="98" extrusionOk="0">
                  <a:moveTo>
                    <a:pt x="1" y="28"/>
                  </a:moveTo>
                  <a:cubicBezTo>
                    <a:pt x="1" y="0"/>
                    <a:pt x="28" y="55"/>
                    <a:pt x="28" y="70"/>
                  </a:cubicBezTo>
                  <a:cubicBezTo>
                    <a:pt x="28" y="97"/>
                    <a:pt x="1" y="42"/>
                    <a:pt x="1"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5492450" y="3490475"/>
              <a:ext cx="1050" cy="2075"/>
            </a:xfrm>
            <a:custGeom>
              <a:avLst/>
              <a:gdLst/>
              <a:ahLst/>
              <a:cxnLst/>
              <a:rect l="l" t="t" r="r" b="b"/>
              <a:pathLst>
                <a:path w="42" h="83" extrusionOk="0">
                  <a:moveTo>
                    <a:pt x="0" y="0"/>
                  </a:moveTo>
                  <a:cubicBezTo>
                    <a:pt x="28" y="0"/>
                    <a:pt x="28" y="55"/>
                    <a:pt x="41" y="83"/>
                  </a:cubicBezTo>
                  <a:cubicBezTo>
                    <a:pt x="14" y="83"/>
                    <a:pt x="14" y="28"/>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5381350" y="3610525"/>
              <a:ext cx="11700" cy="2775"/>
            </a:xfrm>
            <a:custGeom>
              <a:avLst/>
              <a:gdLst/>
              <a:ahLst/>
              <a:cxnLst/>
              <a:rect l="l" t="t" r="r" b="b"/>
              <a:pathLst>
                <a:path w="468" h="111" extrusionOk="0">
                  <a:moveTo>
                    <a:pt x="55" y="69"/>
                  </a:moveTo>
                  <a:cubicBezTo>
                    <a:pt x="0" y="0"/>
                    <a:pt x="179" y="56"/>
                    <a:pt x="152" y="0"/>
                  </a:cubicBezTo>
                  <a:cubicBezTo>
                    <a:pt x="193" y="0"/>
                    <a:pt x="193" y="28"/>
                    <a:pt x="193" y="41"/>
                  </a:cubicBezTo>
                  <a:cubicBezTo>
                    <a:pt x="248" y="41"/>
                    <a:pt x="275" y="41"/>
                    <a:pt x="290" y="28"/>
                  </a:cubicBezTo>
                  <a:cubicBezTo>
                    <a:pt x="413" y="28"/>
                    <a:pt x="317" y="96"/>
                    <a:pt x="468" y="83"/>
                  </a:cubicBezTo>
                  <a:cubicBezTo>
                    <a:pt x="345" y="111"/>
                    <a:pt x="152" y="96"/>
                    <a:pt x="55" y="6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5355875" y="3604675"/>
              <a:ext cx="2100" cy="1050"/>
            </a:xfrm>
            <a:custGeom>
              <a:avLst/>
              <a:gdLst/>
              <a:ahLst/>
              <a:cxnLst/>
              <a:rect l="l" t="t" r="r" b="b"/>
              <a:pathLst>
                <a:path w="84" h="42" extrusionOk="0">
                  <a:moveTo>
                    <a:pt x="56" y="14"/>
                  </a:moveTo>
                  <a:cubicBezTo>
                    <a:pt x="84" y="42"/>
                    <a:pt x="15" y="28"/>
                    <a:pt x="15" y="14"/>
                  </a:cubicBezTo>
                  <a:cubicBezTo>
                    <a:pt x="1" y="0"/>
                    <a:pt x="56" y="14"/>
                    <a:pt x="56" y="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5473875" y="3454025"/>
              <a:ext cx="1725" cy="1750"/>
            </a:xfrm>
            <a:custGeom>
              <a:avLst/>
              <a:gdLst/>
              <a:ahLst/>
              <a:cxnLst/>
              <a:rect l="l" t="t" r="r" b="b"/>
              <a:pathLst>
                <a:path w="69" h="70" extrusionOk="0">
                  <a:moveTo>
                    <a:pt x="14" y="28"/>
                  </a:moveTo>
                  <a:cubicBezTo>
                    <a:pt x="0" y="0"/>
                    <a:pt x="55" y="42"/>
                    <a:pt x="55" y="55"/>
                  </a:cubicBezTo>
                  <a:cubicBezTo>
                    <a:pt x="69" y="69"/>
                    <a:pt x="28" y="42"/>
                    <a:pt x="14"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5493125" y="3495650"/>
              <a:ext cx="725" cy="2425"/>
            </a:xfrm>
            <a:custGeom>
              <a:avLst/>
              <a:gdLst/>
              <a:ahLst/>
              <a:cxnLst/>
              <a:rect l="l" t="t" r="r" b="b"/>
              <a:pathLst>
                <a:path w="29" h="97" extrusionOk="0">
                  <a:moveTo>
                    <a:pt x="1" y="28"/>
                  </a:moveTo>
                  <a:cubicBezTo>
                    <a:pt x="1" y="0"/>
                    <a:pt x="28" y="55"/>
                    <a:pt x="28" y="69"/>
                  </a:cubicBezTo>
                  <a:cubicBezTo>
                    <a:pt x="14" y="96"/>
                    <a:pt x="1" y="41"/>
                    <a:pt x="1"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5461500" y="3580950"/>
              <a:ext cx="1025" cy="1400"/>
            </a:xfrm>
            <a:custGeom>
              <a:avLst/>
              <a:gdLst/>
              <a:ahLst/>
              <a:cxnLst/>
              <a:rect l="l" t="t" r="r" b="b"/>
              <a:pathLst>
                <a:path w="41" h="56" extrusionOk="0">
                  <a:moveTo>
                    <a:pt x="41" y="14"/>
                  </a:moveTo>
                  <a:cubicBezTo>
                    <a:pt x="41" y="28"/>
                    <a:pt x="13" y="55"/>
                    <a:pt x="13" y="41"/>
                  </a:cubicBezTo>
                  <a:cubicBezTo>
                    <a:pt x="0" y="28"/>
                    <a:pt x="28" y="0"/>
                    <a:pt x="41" y="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5314975" y="3523500"/>
              <a:ext cx="350" cy="2450"/>
            </a:xfrm>
            <a:custGeom>
              <a:avLst/>
              <a:gdLst/>
              <a:ahLst/>
              <a:cxnLst/>
              <a:rect l="l" t="t" r="r" b="b"/>
              <a:pathLst>
                <a:path w="14" h="98" extrusionOk="0">
                  <a:moveTo>
                    <a:pt x="14" y="70"/>
                  </a:moveTo>
                  <a:cubicBezTo>
                    <a:pt x="0" y="97"/>
                    <a:pt x="0" y="42"/>
                    <a:pt x="0" y="28"/>
                  </a:cubicBezTo>
                  <a:cubicBezTo>
                    <a:pt x="14" y="0"/>
                    <a:pt x="14" y="70"/>
                    <a:pt x="14" y="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5475575" y="3457125"/>
              <a:ext cx="1400" cy="2100"/>
            </a:xfrm>
            <a:custGeom>
              <a:avLst/>
              <a:gdLst/>
              <a:ahLst/>
              <a:cxnLst/>
              <a:rect l="l" t="t" r="r" b="b"/>
              <a:pathLst>
                <a:path w="56" h="84" extrusionOk="0">
                  <a:moveTo>
                    <a:pt x="15" y="28"/>
                  </a:moveTo>
                  <a:cubicBezTo>
                    <a:pt x="1" y="0"/>
                    <a:pt x="56" y="41"/>
                    <a:pt x="56" y="56"/>
                  </a:cubicBezTo>
                  <a:cubicBezTo>
                    <a:pt x="56" y="83"/>
                    <a:pt x="15" y="41"/>
                    <a:pt x="15"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5488650" y="3480150"/>
              <a:ext cx="700" cy="2100"/>
            </a:xfrm>
            <a:custGeom>
              <a:avLst/>
              <a:gdLst/>
              <a:ahLst/>
              <a:cxnLst/>
              <a:rect l="l" t="t" r="r" b="b"/>
              <a:pathLst>
                <a:path w="28" h="84" extrusionOk="0">
                  <a:moveTo>
                    <a:pt x="0" y="28"/>
                  </a:moveTo>
                  <a:cubicBezTo>
                    <a:pt x="0" y="1"/>
                    <a:pt x="28" y="56"/>
                    <a:pt x="28" y="70"/>
                  </a:cubicBezTo>
                  <a:cubicBezTo>
                    <a:pt x="28" y="83"/>
                    <a:pt x="0" y="43"/>
                    <a:pt x="0"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5432250" y="3601575"/>
              <a:ext cx="2450" cy="1750"/>
            </a:xfrm>
            <a:custGeom>
              <a:avLst/>
              <a:gdLst/>
              <a:ahLst/>
              <a:cxnLst/>
              <a:rect l="l" t="t" r="r" b="b"/>
              <a:pathLst>
                <a:path w="98" h="70" extrusionOk="0">
                  <a:moveTo>
                    <a:pt x="97" y="28"/>
                  </a:moveTo>
                  <a:lnTo>
                    <a:pt x="15" y="69"/>
                  </a:lnTo>
                  <a:lnTo>
                    <a:pt x="0" y="42"/>
                  </a:lnTo>
                  <a:lnTo>
                    <a:pt x="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5376525" y="3610175"/>
              <a:ext cx="2450" cy="700"/>
            </a:xfrm>
            <a:custGeom>
              <a:avLst/>
              <a:gdLst/>
              <a:ahLst/>
              <a:cxnLst/>
              <a:rect l="l" t="t" r="r" b="b"/>
              <a:pathLst>
                <a:path w="98" h="28" extrusionOk="0">
                  <a:moveTo>
                    <a:pt x="70" y="14"/>
                  </a:moveTo>
                  <a:cubicBezTo>
                    <a:pt x="97" y="28"/>
                    <a:pt x="42" y="28"/>
                    <a:pt x="28" y="14"/>
                  </a:cubicBezTo>
                  <a:cubicBezTo>
                    <a:pt x="0" y="0"/>
                    <a:pt x="70" y="0"/>
                    <a:pt x="70" y="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5478325" y="3553425"/>
              <a:ext cx="1775" cy="2425"/>
            </a:xfrm>
            <a:custGeom>
              <a:avLst/>
              <a:gdLst/>
              <a:ahLst/>
              <a:cxnLst/>
              <a:rect l="l" t="t" r="r" b="b"/>
              <a:pathLst>
                <a:path w="71" h="97" extrusionOk="0">
                  <a:moveTo>
                    <a:pt x="70" y="14"/>
                  </a:moveTo>
                  <a:lnTo>
                    <a:pt x="28" y="96"/>
                  </a:lnTo>
                  <a:lnTo>
                    <a:pt x="1" y="83"/>
                  </a:lnTo>
                  <a:lnTo>
                    <a:pt x="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5470075" y="3563400"/>
              <a:ext cx="2775" cy="5875"/>
            </a:xfrm>
            <a:custGeom>
              <a:avLst/>
              <a:gdLst/>
              <a:ahLst/>
              <a:cxnLst/>
              <a:rect l="l" t="t" r="r" b="b"/>
              <a:pathLst>
                <a:path w="111" h="235" extrusionOk="0">
                  <a:moveTo>
                    <a:pt x="111" y="124"/>
                  </a:moveTo>
                  <a:cubicBezTo>
                    <a:pt x="83" y="165"/>
                    <a:pt x="56" y="207"/>
                    <a:pt x="28" y="235"/>
                  </a:cubicBezTo>
                  <a:cubicBezTo>
                    <a:pt x="1" y="220"/>
                    <a:pt x="42" y="165"/>
                    <a:pt x="1" y="165"/>
                  </a:cubicBezTo>
                  <a:cubicBezTo>
                    <a:pt x="28" y="124"/>
                    <a:pt x="42" y="138"/>
                    <a:pt x="56" y="138"/>
                  </a:cubicBezTo>
                  <a:cubicBezTo>
                    <a:pt x="83" y="110"/>
                    <a:pt x="56" y="97"/>
                    <a:pt x="56" y="83"/>
                  </a:cubicBezTo>
                  <a:cubicBezTo>
                    <a:pt x="111" y="0"/>
                    <a:pt x="111" y="110"/>
                    <a:pt x="111" y="1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5458050" y="3582650"/>
              <a:ext cx="1725" cy="1400"/>
            </a:xfrm>
            <a:custGeom>
              <a:avLst/>
              <a:gdLst/>
              <a:ahLst/>
              <a:cxnLst/>
              <a:rect l="l" t="t" r="r" b="b"/>
              <a:pathLst>
                <a:path w="69" h="56" extrusionOk="0">
                  <a:moveTo>
                    <a:pt x="41" y="1"/>
                  </a:moveTo>
                  <a:cubicBezTo>
                    <a:pt x="69" y="1"/>
                    <a:pt x="41" y="42"/>
                    <a:pt x="28" y="56"/>
                  </a:cubicBezTo>
                  <a:cubicBezTo>
                    <a:pt x="1" y="56"/>
                    <a:pt x="41" y="15"/>
                    <a:pt x="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5351425" y="3600525"/>
              <a:ext cx="2100" cy="1075"/>
            </a:xfrm>
            <a:custGeom>
              <a:avLst/>
              <a:gdLst/>
              <a:ahLst/>
              <a:cxnLst/>
              <a:rect l="l" t="t" r="r" b="b"/>
              <a:pathLst>
                <a:path w="84" h="43" extrusionOk="0">
                  <a:moveTo>
                    <a:pt x="69" y="28"/>
                  </a:moveTo>
                  <a:cubicBezTo>
                    <a:pt x="83" y="43"/>
                    <a:pt x="28" y="28"/>
                    <a:pt x="14" y="15"/>
                  </a:cubicBezTo>
                  <a:cubicBezTo>
                    <a:pt x="1" y="1"/>
                    <a:pt x="56" y="15"/>
                    <a:pt x="69"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5476625" y="3557200"/>
              <a:ext cx="1050" cy="1750"/>
            </a:xfrm>
            <a:custGeom>
              <a:avLst/>
              <a:gdLst/>
              <a:ahLst/>
              <a:cxnLst/>
              <a:rect l="l" t="t" r="r" b="b"/>
              <a:pathLst>
                <a:path w="42" h="70" extrusionOk="0">
                  <a:moveTo>
                    <a:pt x="28" y="15"/>
                  </a:moveTo>
                  <a:cubicBezTo>
                    <a:pt x="41" y="0"/>
                    <a:pt x="28" y="56"/>
                    <a:pt x="14" y="56"/>
                  </a:cubicBezTo>
                  <a:cubicBezTo>
                    <a:pt x="1" y="70"/>
                    <a:pt x="14" y="15"/>
                    <a:pt x="28"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5436050" y="3599150"/>
              <a:ext cx="2075" cy="1400"/>
            </a:xfrm>
            <a:custGeom>
              <a:avLst/>
              <a:gdLst/>
              <a:ahLst/>
              <a:cxnLst/>
              <a:rect l="l" t="t" r="r" b="b"/>
              <a:pathLst>
                <a:path w="83" h="56" extrusionOk="0">
                  <a:moveTo>
                    <a:pt x="83" y="1"/>
                  </a:moveTo>
                  <a:cubicBezTo>
                    <a:pt x="83" y="15"/>
                    <a:pt x="41" y="43"/>
                    <a:pt x="13" y="56"/>
                  </a:cubicBezTo>
                  <a:cubicBezTo>
                    <a:pt x="0" y="43"/>
                    <a:pt x="55" y="15"/>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5404725" y="3609475"/>
              <a:ext cx="3825" cy="1075"/>
            </a:xfrm>
            <a:custGeom>
              <a:avLst/>
              <a:gdLst/>
              <a:ahLst/>
              <a:cxnLst/>
              <a:rect l="l" t="t" r="r" b="b"/>
              <a:pathLst>
                <a:path w="153" h="43" extrusionOk="0">
                  <a:moveTo>
                    <a:pt x="111" y="42"/>
                  </a:moveTo>
                  <a:lnTo>
                    <a:pt x="28" y="42"/>
                  </a:lnTo>
                  <a:cubicBezTo>
                    <a:pt x="1" y="15"/>
                    <a:pt x="83" y="15"/>
                    <a:pt x="152" y="1"/>
                  </a:cubicBezTo>
                  <a:cubicBezTo>
                    <a:pt x="152" y="15"/>
                    <a:pt x="111" y="28"/>
                    <a:pt x="111" y="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5485575" y="3533800"/>
              <a:ext cx="1025" cy="2100"/>
            </a:xfrm>
            <a:custGeom>
              <a:avLst/>
              <a:gdLst/>
              <a:ahLst/>
              <a:cxnLst/>
              <a:rect l="l" t="t" r="r" b="b"/>
              <a:pathLst>
                <a:path w="41" h="84" extrusionOk="0">
                  <a:moveTo>
                    <a:pt x="28" y="1"/>
                  </a:moveTo>
                  <a:cubicBezTo>
                    <a:pt x="41" y="1"/>
                    <a:pt x="28" y="56"/>
                    <a:pt x="13" y="83"/>
                  </a:cubicBezTo>
                  <a:cubicBezTo>
                    <a:pt x="0" y="83"/>
                    <a:pt x="13" y="28"/>
                    <a:pt x="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5432250" y="3596775"/>
              <a:ext cx="6200" cy="3450"/>
            </a:xfrm>
            <a:custGeom>
              <a:avLst/>
              <a:gdLst/>
              <a:ahLst/>
              <a:cxnLst/>
              <a:rect l="l" t="t" r="r" b="b"/>
              <a:pathLst>
                <a:path w="248" h="138" extrusionOk="0">
                  <a:moveTo>
                    <a:pt x="180" y="0"/>
                  </a:moveTo>
                  <a:cubicBezTo>
                    <a:pt x="193" y="28"/>
                    <a:pt x="248" y="13"/>
                    <a:pt x="248" y="41"/>
                  </a:cubicBezTo>
                  <a:cubicBezTo>
                    <a:pt x="165" y="96"/>
                    <a:pt x="0" y="138"/>
                    <a:pt x="110" y="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5480075" y="3541725"/>
              <a:ext cx="3450" cy="4150"/>
            </a:xfrm>
            <a:custGeom>
              <a:avLst/>
              <a:gdLst/>
              <a:ahLst/>
              <a:cxnLst/>
              <a:rect l="l" t="t" r="r" b="b"/>
              <a:pathLst>
                <a:path w="138" h="166" extrusionOk="0">
                  <a:moveTo>
                    <a:pt x="96" y="1"/>
                  </a:moveTo>
                  <a:cubicBezTo>
                    <a:pt x="138" y="28"/>
                    <a:pt x="41" y="138"/>
                    <a:pt x="28" y="166"/>
                  </a:cubicBezTo>
                  <a:cubicBezTo>
                    <a:pt x="0" y="124"/>
                    <a:pt x="83" y="83"/>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5487950" y="3491150"/>
              <a:ext cx="1400" cy="2450"/>
            </a:xfrm>
            <a:custGeom>
              <a:avLst/>
              <a:gdLst/>
              <a:ahLst/>
              <a:cxnLst/>
              <a:rect l="l" t="t" r="r" b="b"/>
              <a:pathLst>
                <a:path w="56" h="98" extrusionOk="0">
                  <a:moveTo>
                    <a:pt x="15" y="1"/>
                  </a:moveTo>
                  <a:cubicBezTo>
                    <a:pt x="43" y="15"/>
                    <a:pt x="56" y="84"/>
                    <a:pt x="28" y="98"/>
                  </a:cubicBezTo>
                  <a:cubicBezTo>
                    <a:pt x="15" y="56"/>
                    <a:pt x="1" y="15"/>
                    <a:pt x="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5481775" y="3532800"/>
              <a:ext cx="3825" cy="6200"/>
            </a:xfrm>
            <a:custGeom>
              <a:avLst/>
              <a:gdLst/>
              <a:ahLst/>
              <a:cxnLst/>
              <a:rect l="l" t="t" r="r" b="b"/>
              <a:pathLst>
                <a:path w="153" h="248" extrusionOk="0">
                  <a:moveTo>
                    <a:pt x="83" y="13"/>
                  </a:moveTo>
                  <a:cubicBezTo>
                    <a:pt x="152" y="0"/>
                    <a:pt x="28" y="248"/>
                    <a:pt x="0" y="206"/>
                  </a:cubicBezTo>
                  <a:cubicBezTo>
                    <a:pt x="28" y="110"/>
                    <a:pt x="55" y="138"/>
                    <a:pt x="83" y="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5487275" y="3510425"/>
              <a:ext cx="700" cy="2075"/>
            </a:xfrm>
            <a:custGeom>
              <a:avLst/>
              <a:gdLst/>
              <a:ahLst/>
              <a:cxnLst/>
              <a:rect l="l" t="t" r="r" b="b"/>
              <a:pathLst>
                <a:path w="28" h="83" extrusionOk="0">
                  <a:moveTo>
                    <a:pt x="15" y="15"/>
                  </a:moveTo>
                  <a:cubicBezTo>
                    <a:pt x="15" y="0"/>
                    <a:pt x="28" y="55"/>
                    <a:pt x="28" y="70"/>
                  </a:cubicBezTo>
                  <a:cubicBezTo>
                    <a:pt x="15" y="83"/>
                    <a:pt x="0" y="28"/>
                    <a:pt x="15"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5484525" y="3512850"/>
              <a:ext cx="1075" cy="1025"/>
            </a:xfrm>
            <a:custGeom>
              <a:avLst/>
              <a:gdLst/>
              <a:ahLst/>
              <a:cxnLst/>
              <a:rect l="l" t="t" r="r" b="b"/>
              <a:pathLst>
                <a:path w="43" h="41" extrusionOk="0">
                  <a:moveTo>
                    <a:pt x="28" y="0"/>
                  </a:moveTo>
                  <a:cubicBezTo>
                    <a:pt x="42" y="13"/>
                    <a:pt x="28" y="41"/>
                    <a:pt x="28" y="41"/>
                  </a:cubicBezTo>
                  <a:cubicBezTo>
                    <a:pt x="0" y="28"/>
                    <a:pt x="15" y="0"/>
                    <a:pt x="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5484200" y="3515250"/>
              <a:ext cx="350" cy="2075"/>
            </a:xfrm>
            <a:custGeom>
              <a:avLst/>
              <a:gdLst/>
              <a:ahLst/>
              <a:cxnLst/>
              <a:rect l="l" t="t" r="r" b="b"/>
              <a:pathLst>
                <a:path w="14" h="83" extrusionOk="0">
                  <a:moveTo>
                    <a:pt x="0" y="28"/>
                  </a:moveTo>
                  <a:cubicBezTo>
                    <a:pt x="13" y="0"/>
                    <a:pt x="13" y="55"/>
                    <a:pt x="13" y="69"/>
                  </a:cubicBezTo>
                  <a:cubicBezTo>
                    <a:pt x="0" y="83"/>
                    <a:pt x="0" y="28"/>
                    <a:pt x="0"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5482450" y="3521775"/>
              <a:ext cx="1075" cy="1400"/>
            </a:xfrm>
            <a:custGeom>
              <a:avLst/>
              <a:gdLst/>
              <a:ahLst/>
              <a:cxnLst/>
              <a:rect l="l" t="t" r="r" b="b"/>
              <a:pathLst>
                <a:path w="43" h="56" extrusionOk="0">
                  <a:moveTo>
                    <a:pt x="28" y="1"/>
                  </a:moveTo>
                  <a:cubicBezTo>
                    <a:pt x="43" y="14"/>
                    <a:pt x="28" y="56"/>
                    <a:pt x="15" y="42"/>
                  </a:cubicBezTo>
                  <a:cubicBezTo>
                    <a:pt x="1" y="42"/>
                    <a:pt x="15" y="1"/>
                    <a:pt x="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5484875" y="3506300"/>
              <a:ext cx="725" cy="2075"/>
            </a:xfrm>
            <a:custGeom>
              <a:avLst/>
              <a:gdLst/>
              <a:ahLst/>
              <a:cxnLst/>
              <a:rect l="l" t="t" r="r" b="b"/>
              <a:pathLst>
                <a:path w="29" h="83" extrusionOk="0">
                  <a:moveTo>
                    <a:pt x="14" y="15"/>
                  </a:moveTo>
                  <a:cubicBezTo>
                    <a:pt x="14" y="0"/>
                    <a:pt x="28" y="42"/>
                    <a:pt x="28" y="55"/>
                  </a:cubicBezTo>
                  <a:cubicBezTo>
                    <a:pt x="14" y="83"/>
                    <a:pt x="1" y="28"/>
                    <a:pt x="14"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5483150" y="3513525"/>
              <a:ext cx="1075" cy="2100"/>
            </a:xfrm>
            <a:custGeom>
              <a:avLst/>
              <a:gdLst/>
              <a:ahLst/>
              <a:cxnLst/>
              <a:rect l="l" t="t" r="r" b="b"/>
              <a:pathLst>
                <a:path w="43" h="84" extrusionOk="0">
                  <a:moveTo>
                    <a:pt x="42" y="1"/>
                  </a:moveTo>
                  <a:lnTo>
                    <a:pt x="28" y="83"/>
                  </a:lnTo>
                  <a:lnTo>
                    <a:pt x="0" y="83"/>
                  </a:lnTo>
                  <a:lnTo>
                    <a:pt x="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5483150" y="3507675"/>
              <a:ext cx="1400" cy="6575"/>
            </a:xfrm>
            <a:custGeom>
              <a:avLst/>
              <a:gdLst/>
              <a:ahLst/>
              <a:cxnLst/>
              <a:rect l="l" t="t" r="r" b="b"/>
              <a:pathLst>
                <a:path w="56" h="263" extrusionOk="0">
                  <a:moveTo>
                    <a:pt x="55" y="125"/>
                  </a:moveTo>
                  <a:cubicBezTo>
                    <a:pt x="0" y="262"/>
                    <a:pt x="0" y="0"/>
                    <a:pt x="55" y="1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5480400" y="3490475"/>
              <a:ext cx="700" cy="1750"/>
            </a:xfrm>
            <a:custGeom>
              <a:avLst/>
              <a:gdLst/>
              <a:ahLst/>
              <a:cxnLst/>
              <a:rect l="l" t="t" r="r" b="b"/>
              <a:pathLst>
                <a:path w="28" h="70" extrusionOk="0">
                  <a:moveTo>
                    <a:pt x="0" y="15"/>
                  </a:moveTo>
                  <a:cubicBezTo>
                    <a:pt x="15" y="0"/>
                    <a:pt x="28" y="42"/>
                    <a:pt x="28" y="55"/>
                  </a:cubicBezTo>
                  <a:cubicBezTo>
                    <a:pt x="28" y="70"/>
                    <a:pt x="0" y="28"/>
                    <a:pt x="0"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5479025" y="3495300"/>
              <a:ext cx="2075" cy="6200"/>
            </a:xfrm>
            <a:custGeom>
              <a:avLst/>
              <a:gdLst/>
              <a:ahLst/>
              <a:cxnLst/>
              <a:rect l="l" t="t" r="r" b="b"/>
              <a:pathLst>
                <a:path w="83" h="248" extrusionOk="0">
                  <a:moveTo>
                    <a:pt x="83" y="138"/>
                  </a:moveTo>
                  <a:cubicBezTo>
                    <a:pt x="83" y="248"/>
                    <a:pt x="0" y="110"/>
                    <a:pt x="0" y="0"/>
                  </a:cubicBezTo>
                  <a:cubicBezTo>
                    <a:pt x="28" y="42"/>
                    <a:pt x="55" y="97"/>
                    <a:pt x="83" y="1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5467000" y="3465700"/>
              <a:ext cx="1025" cy="1400"/>
            </a:xfrm>
            <a:custGeom>
              <a:avLst/>
              <a:gdLst/>
              <a:ahLst/>
              <a:cxnLst/>
              <a:rect l="l" t="t" r="r" b="b"/>
              <a:pathLst>
                <a:path w="41" h="56" extrusionOk="0">
                  <a:moveTo>
                    <a:pt x="0" y="15"/>
                  </a:moveTo>
                  <a:cubicBezTo>
                    <a:pt x="0" y="1"/>
                    <a:pt x="28" y="28"/>
                    <a:pt x="41" y="43"/>
                  </a:cubicBezTo>
                  <a:cubicBezTo>
                    <a:pt x="41" y="56"/>
                    <a:pt x="0" y="28"/>
                    <a:pt x="0"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5478325" y="3491850"/>
              <a:ext cx="725" cy="2100"/>
            </a:xfrm>
            <a:custGeom>
              <a:avLst/>
              <a:gdLst/>
              <a:ahLst/>
              <a:cxnLst/>
              <a:rect l="l" t="t" r="r" b="b"/>
              <a:pathLst>
                <a:path w="29" h="84" extrusionOk="0">
                  <a:moveTo>
                    <a:pt x="1" y="28"/>
                  </a:moveTo>
                  <a:cubicBezTo>
                    <a:pt x="1" y="0"/>
                    <a:pt x="28" y="42"/>
                    <a:pt x="28" y="56"/>
                  </a:cubicBezTo>
                  <a:cubicBezTo>
                    <a:pt x="28" y="83"/>
                    <a:pt x="1" y="28"/>
                    <a:pt x="1"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5340750" y="3491850"/>
              <a:ext cx="725" cy="1750"/>
            </a:xfrm>
            <a:custGeom>
              <a:avLst/>
              <a:gdLst/>
              <a:ahLst/>
              <a:cxnLst/>
              <a:rect l="l" t="t" r="r" b="b"/>
              <a:pathLst>
                <a:path w="29" h="70" extrusionOk="0">
                  <a:moveTo>
                    <a:pt x="15" y="56"/>
                  </a:moveTo>
                  <a:cubicBezTo>
                    <a:pt x="1" y="70"/>
                    <a:pt x="1" y="15"/>
                    <a:pt x="15" y="0"/>
                  </a:cubicBezTo>
                  <a:cubicBezTo>
                    <a:pt x="28" y="0"/>
                    <a:pt x="28" y="42"/>
                    <a:pt x="15" y="5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5368275" y="3456075"/>
              <a:ext cx="1750" cy="1400"/>
            </a:xfrm>
            <a:custGeom>
              <a:avLst/>
              <a:gdLst/>
              <a:ahLst/>
              <a:cxnLst/>
              <a:rect l="l" t="t" r="r" b="b"/>
              <a:pathLst>
                <a:path w="70" h="56" extrusionOk="0">
                  <a:moveTo>
                    <a:pt x="28" y="56"/>
                  </a:moveTo>
                  <a:cubicBezTo>
                    <a:pt x="0" y="56"/>
                    <a:pt x="28" y="15"/>
                    <a:pt x="42" y="15"/>
                  </a:cubicBezTo>
                  <a:cubicBezTo>
                    <a:pt x="70" y="1"/>
                    <a:pt x="42" y="42"/>
                    <a:pt x="28" y="5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5329750" y="3530375"/>
              <a:ext cx="700" cy="2075"/>
            </a:xfrm>
            <a:custGeom>
              <a:avLst/>
              <a:gdLst/>
              <a:ahLst/>
              <a:cxnLst/>
              <a:rect l="l" t="t" r="r" b="b"/>
              <a:pathLst>
                <a:path w="28" h="83" extrusionOk="0">
                  <a:moveTo>
                    <a:pt x="28" y="55"/>
                  </a:moveTo>
                  <a:cubicBezTo>
                    <a:pt x="15" y="83"/>
                    <a:pt x="0" y="28"/>
                    <a:pt x="15" y="15"/>
                  </a:cubicBezTo>
                  <a:cubicBezTo>
                    <a:pt x="15" y="0"/>
                    <a:pt x="28" y="42"/>
                    <a:pt x="28" y="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5330425" y="3541725"/>
              <a:ext cx="725" cy="1750"/>
            </a:xfrm>
            <a:custGeom>
              <a:avLst/>
              <a:gdLst/>
              <a:ahLst/>
              <a:cxnLst/>
              <a:rect l="l" t="t" r="r" b="b"/>
              <a:pathLst>
                <a:path w="29" h="70" extrusionOk="0">
                  <a:moveTo>
                    <a:pt x="28" y="56"/>
                  </a:moveTo>
                  <a:cubicBezTo>
                    <a:pt x="15" y="69"/>
                    <a:pt x="1" y="28"/>
                    <a:pt x="1" y="14"/>
                  </a:cubicBezTo>
                  <a:cubicBezTo>
                    <a:pt x="15" y="1"/>
                    <a:pt x="28" y="42"/>
                    <a:pt x="28" y="5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5412650" y="3592650"/>
              <a:ext cx="1725" cy="1025"/>
            </a:xfrm>
            <a:custGeom>
              <a:avLst/>
              <a:gdLst/>
              <a:ahLst/>
              <a:cxnLst/>
              <a:rect l="l" t="t" r="r" b="b"/>
              <a:pathLst>
                <a:path w="69" h="41" extrusionOk="0">
                  <a:moveTo>
                    <a:pt x="69" y="13"/>
                  </a:moveTo>
                  <a:cubicBezTo>
                    <a:pt x="56" y="41"/>
                    <a:pt x="28" y="28"/>
                    <a:pt x="1" y="41"/>
                  </a:cubicBezTo>
                  <a:cubicBezTo>
                    <a:pt x="1" y="13"/>
                    <a:pt x="56" y="0"/>
                    <a:pt x="69" y="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5457375" y="3433725"/>
              <a:ext cx="3100" cy="2775"/>
            </a:xfrm>
            <a:custGeom>
              <a:avLst/>
              <a:gdLst/>
              <a:ahLst/>
              <a:cxnLst/>
              <a:rect l="l" t="t" r="r" b="b"/>
              <a:pathLst>
                <a:path w="124" h="111" extrusionOk="0">
                  <a:moveTo>
                    <a:pt x="96" y="42"/>
                  </a:moveTo>
                  <a:cubicBezTo>
                    <a:pt x="123" y="69"/>
                    <a:pt x="96" y="111"/>
                    <a:pt x="55" y="111"/>
                  </a:cubicBezTo>
                  <a:cubicBezTo>
                    <a:pt x="13" y="69"/>
                    <a:pt x="0" y="28"/>
                    <a:pt x="13" y="1"/>
                  </a:cubicBezTo>
                  <a:cubicBezTo>
                    <a:pt x="55" y="42"/>
                    <a:pt x="83" y="42"/>
                    <a:pt x="96" y="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5310150" y="3422725"/>
              <a:ext cx="181625" cy="189900"/>
            </a:xfrm>
            <a:custGeom>
              <a:avLst/>
              <a:gdLst/>
              <a:ahLst/>
              <a:cxnLst/>
              <a:rect l="l" t="t" r="r" b="b"/>
              <a:pathLst>
                <a:path w="7265" h="7596" extrusionOk="0">
                  <a:moveTo>
                    <a:pt x="6370" y="1004"/>
                  </a:moveTo>
                  <a:cubicBezTo>
                    <a:pt x="6247" y="867"/>
                    <a:pt x="6302" y="812"/>
                    <a:pt x="6247" y="702"/>
                  </a:cubicBezTo>
                  <a:cubicBezTo>
                    <a:pt x="6122" y="661"/>
                    <a:pt x="6260" y="881"/>
                    <a:pt x="6082" y="784"/>
                  </a:cubicBezTo>
                  <a:cubicBezTo>
                    <a:pt x="5902" y="674"/>
                    <a:pt x="6027" y="674"/>
                    <a:pt x="5847" y="606"/>
                  </a:cubicBezTo>
                  <a:cubicBezTo>
                    <a:pt x="5862" y="592"/>
                    <a:pt x="5889" y="619"/>
                    <a:pt x="5917" y="606"/>
                  </a:cubicBezTo>
                  <a:cubicBezTo>
                    <a:pt x="5834" y="564"/>
                    <a:pt x="5792" y="523"/>
                    <a:pt x="5751" y="496"/>
                  </a:cubicBezTo>
                  <a:cubicBezTo>
                    <a:pt x="5724" y="509"/>
                    <a:pt x="5834" y="634"/>
                    <a:pt x="5710" y="564"/>
                  </a:cubicBezTo>
                  <a:cubicBezTo>
                    <a:pt x="5627" y="523"/>
                    <a:pt x="5682" y="496"/>
                    <a:pt x="5559" y="454"/>
                  </a:cubicBezTo>
                  <a:cubicBezTo>
                    <a:pt x="5586" y="496"/>
                    <a:pt x="5531" y="496"/>
                    <a:pt x="5462" y="482"/>
                  </a:cubicBezTo>
                  <a:cubicBezTo>
                    <a:pt x="5394" y="468"/>
                    <a:pt x="5324" y="441"/>
                    <a:pt x="5324" y="427"/>
                  </a:cubicBezTo>
                  <a:cubicBezTo>
                    <a:pt x="5352" y="413"/>
                    <a:pt x="5394" y="413"/>
                    <a:pt x="5462" y="441"/>
                  </a:cubicBezTo>
                  <a:cubicBezTo>
                    <a:pt x="5490" y="399"/>
                    <a:pt x="5517" y="358"/>
                    <a:pt x="5379" y="289"/>
                  </a:cubicBezTo>
                  <a:cubicBezTo>
                    <a:pt x="5352" y="317"/>
                    <a:pt x="5421" y="358"/>
                    <a:pt x="5352" y="344"/>
                  </a:cubicBezTo>
                  <a:cubicBezTo>
                    <a:pt x="5256" y="303"/>
                    <a:pt x="5229" y="262"/>
                    <a:pt x="5201" y="234"/>
                  </a:cubicBezTo>
                  <a:cubicBezTo>
                    <a:pt x="5256" y="248"/>
                    <a:pt x="5324" y="276"/>
                    <a:pt x="5339" y="262"/>
                  </a:cubicBezTo>
                  <a:cubicBezTo>
                    <a:pt x="5256" y="207"/>
                    <a:pt x="5242" y="166"/>
                    <a:pt x="5187" y="124"/>
                  </a:cubicBezTo>
                  <a:cubicBezTo>
                    <a:pt x="5091" y="111"/>
                    <a:pt x="5242" y="221"/>
                    <a:pt x="5022" y="151"/>
                  </a:cubicBezTo>
                  <a:cubicBezTo>
                    <a:pt x="5036" y="138"/>
                    <a:pt x="5119" y="138"/>
                    <a:pt x="5036" y="111"/>
                  </a:cubicBezTo>
                  <a:cubicBezTo>
                    <a:pt x="5022" y="138"/>
                    <a:pt x="4899" y="83"/>
                    <a:pt x="4884" y="96"/>
                  </a:cubicBezTo>
                  <a:cubicBezTo>
                    <a:pt x="5022" y="138"/>
                    <a:pt x="4954" y="193"/>
                    <a:pt x="4871" y="179"/>
                  </a:cubicBezTo>
                  <a:cubicBezTo>
                    <a:pt x="4774" y="138"/>
                    <a:pt x="4719" y="83"/>
                    <a:pt x="4651" y="28"/>
                  </a:cubicBezTo>
                  <a:cubicBezTo>
                    <a:pt x="4526" y="14"/>
                    <a:pt x="4554" y="41"/>
                    <a:pt x="4471" y="1"/>
                  </a:cubicBezTo>
                  <a:cubicBezTo>
                    <a:pt x="4389" y="56"/>
                    <a:pt x="4623" y="41"/>
                    <a:pt x="4596" y="69"/>
                  </a:cubicBezTo>
                  <a:cubicBezTo>
                    <a:pt x="4582" y="96"/>
                    <a:pt x="4541" y="96"/>
                    <a:pt x="4458" y="83"/>
                  </a:cubicBezTo>
                  <a:cubicBezTo>
                    <a:pt x="4458" y="69"/>
                    <a:pt x="4471" y="28"/>
                    <a:pt x="4361" y="28"/>
                  </a:cubicBezTo>
                  <a:cubicBezTo>
                    <a:pt x="4266" y="28"/>
                    <a:pt x="4361" y="138"/>
                    <a:pt x="4224" y="69"/>
                  </a:cubicBezTo>
                  <a:cubicBezTo>
                    <a:pt x="4183" y="111"/>
                    <a:pt x="4306" y="111"/>
                    <a:pt x="4306" y="138"/>
                  </a:cubicBezTo>
                  <a:cubicBezTo>
                    <a:pt x="4224" y="138"/>
                    <a:pt x="4224" y="179"/>
                    <a:pt x="4073" y="166"/>
                  </a:cubicBezTo>
                  <a:cubicBezTo>
                    <a:pt x="4114" y="111"/>
                    <a:pt x="4018" y="124"/>
                    <a:pt x="4031" y="83"/>
                  </a:cubicBezTo>
                  <a:cubicBezTo>
                    <a:pt x="3880" y="83"/>
                    <a:pt x="3770" y="111"/>
                    <a:pt x="3715" y="166"/>
                  </a:cubicBezTo>
                  <a:cubicBezTo>
                    <a:pt x="3646" y="96"/>
                    <a:pt x="3618" y="179"/>
                    <a:pt x="3481" y="193"/>
                  </a:cubicBezTo>
                  <a:cubicBezTo>
                    <a:pt x="3495" y="124"/>
                    <a:pt x="3413" y="111"/>
                    <a:pt x="3316" y="96"/>
                  </a:cubicBezTo>
                  <a:cubicBezTo>
                    <a:pt x="3288" y="69"/>
                    <a:pt x="3398" y="41"/>
                    <a:pt x="3358" y="14"/>
                  </a:cubicBezTo>
                  <a:cubicBezTo>
                    <a:pt x="3110" y="56"/>
                    <a:pt x="3358" y="69"/>
                    <a:pt x="3178" y="124"/>
                  </a:cubicBezTo>
                  <a:cubicBezTo>
                    <a:pt x="3123" y="69"/>
                    <a:pt x="3068" y="138"/>
                    <a:pt x="2986" y="138"/>
                  </a:cubicBezTo>
                  <a:cubicBezTo>
                    <a:pt x="3027" y="166"/>
                    <a:pt x="2903" y="207"/>
                    <a:pt x="2917" y="234"/>
                  </a:cubicBezTo>
                  <a:lnTo>
                    <a:pt x="3055" y="234"/>
                  </a:lnTo>
                  <a:cubicBezTo>
                    <a:pt x="2986" y="262"/>
                    <a:pt x="2917" y="276"/>
                    <a:pt x="2862" y="289"/>
                  </a:cubicBezTo>
                  <a:cubicBezTo>
                    <a:pt x="2793" y="317"/>
                    <a:pt x="2738" y="331"/>
                    <a:pt x="2655" y="358"/>
                  </a:cubicBezTo>
                  <a:cubicBezTo>
                    <a:pt x="2532" y="413"/>
                    <a:pt x="2587" y="468"/>
                    <a:pt x="2477" y="537"/>
                  </a:cubicBezTo>
                  <a:cubicBezTo>
                    <a:pt x="2477" y="496"/>
                    <a:pt x="2435" y="482"/>
                    <a:pt x="2395" y="482"/>
                  </a:cubicBezTo>
                  <a:cubicBezTo>
                    <a:pt x="2325" y="537"/>
                    <a:pt x="2229" y="592"/>
                    <a:pt x="2257" y="619"/>
                  </a:cubicBezTo>
                  <a:cubicBezTo>
                    <a:pt x="2285" y="647"/>
                    <a:pt x="2367" y="564"/>
                    <a:pt x="2367" y="619"/>
                  </a:cubicBezTo>
                  <a:cubicBezTo>
                    <a:pt x="2312" y="661"/>
                    <a:pt x="2257" y="689"/>
                    <a:pt x="2202" y="729"/>
                  </a:cubicBezTo>
                  <a:cubicBezTo>
                    <a:pt x="2160" y="757"/>
                    <a:pt x="2105" y="799"/>
                    <a:pt x="2064" y="826"/>
                  </a:cubicBezTo>
                  <a:cubicBezTo>
                    <a:pt x="2064" y="839"/>
                    <a:pt x="2078" y="854"/>
                    <a:pt x="2009" y="909"/>
                  </a:cubicBezTo>
                  <a:cubicBezTo>
                    <a:pt x="1954" y="894"/>
                    <a:pt x="2037" y="826"/>
                    <a:pt x="1995" y="812"/>
                  </a:cubicBezTo>
                  <a:cubicBezTo>
                    <a:pt x="1885" y="881"/>
                    <a:pt x="1844" y="826"/>
                    <a:pt x="1707" y="977"/>
                  </a:cubicBezTo>
                  <a:cubicBezTo>
                    <a:pt x="1707" y="991"/>
                    <a:pt x="1720" y="1004"/>
                    <a:pt x="1692" y="1032"/>
                  </a:cubicBezTo>
                  <a:cubicBezTo>
                    <a:pt x="1624" y="1032"/>
                    <a:pt x="1637" y="1129"/>
                    <a:pt x="1582" y="1184"/>
                  </a:cubicBezTo>
                  <a:cubicBezTo>
                    <a:pt x="1569" y="1156"/>
                    <a:pt x="1472" y="1321"/>
                    <a:pt x="1514" y="1321"/>
                  </a:cubicBezTo>
                  <a:cubicBezTo>
                    <a:pt x="1652" y="1170"/>
                    <a:pt x="1597" y="1142"/>
                    <a:pt x="1707" y="1115"/>
                  </a:cubicBezTo>
                  <a:cubicBezTo>
                    <a:pt x="1679" y="1087"/>
                    <a:pt x="1707" y="1060"/>
                    <a:pt x="1734" y="1004"/>
                  </a:cubicBezTo>
                  <a:cubicBezTo>
                    <a:pt x="1747" y="1032"/>
                    <a:pt x="1899" y="839"/>
                    <a:pt x="1940" y="894"/>
                  </a:cubicBezTo>
                  <a:cubicBezTo>
                    <a:pt x="1913" y="909"/>
                    <a:pt x="1775" y="977"/>
                    <a:pt x="1802" y="1019"/>
                  </a:cubicBezTo>
                  <a:cubicBezTo>
                    <a:pt x="1872" y="977"/>
                    <a:pt x="1830" y="1019"/>
                    <a:pt x="1775" y="1087"/>
                  </a:cubicBezTo>
                  <a:cubicBezTo>
                    <a:pt x="1720" y="1142"/>
                    <a:pt x="1652" y="1225"/>
                    <a:pt x="1652" y="1239"/>
                  </a:cubicBezTo>
                  <a:cubicBezTo>
                    <a:pt x="1555" y="1294"/>
                    <a:pt x="1527" y="1321"/>
                    <a:pt x="1459" y="1445"/>
                  </a:cubicBezTo>
                  <a:cubicBezTo>
                    <a:pt x="1432" y="1417"/>
                    <a:pt x="1404" y="1417"/>
                    <a:pt x="1377" y="1432"/>
                  </a:cubicBezTo>
                  <a:lnTo>
                    <a:pt x="1472" y="1335"/>
                  </a:lnTo>
                  <a:cubicBezTo>
                    <a:pt x="1445" y="1294"/>
                    <a:pt x="1377" y="1349"/>
                    <a:pt x="1335" y="1404"/>
                  </a:cubicBezTo>
                  <a:cubicBezTo>
                    <a:pt x="1294" y="1472"/>
                    <a:pt x="1266" y="1569"/>
                    <a:pt x="1280" y="1582"/>
                  </a:cubicBezTo>
                  <a:cubicBezTo>
                    <a:pt x="1252" y="1624"/>
                    <a:pt x="1225" y="1624"/>
                    <a:pt x="1197" y="1679"/>
                  </a:cubicBezTo>
                  <a:cubicBezTo>
                    <a:pt x="1211" y="1692"/>
                    <a:pt x="1252" y="1707"/>
                    <a:pt x="1225" y="1747"/>
                  </a:cubicBezTo>
                  <a:cubicBezTo>
                    <a:pt x="1197" y="1747"/>
                    <a:pt x="1170" y="1802"/>
                    <a:pt x="1129" y="1844"/>
                  </a:cubicBezTo>
                  <a:cubicBezTo>
                    <a:pt x="1115" y="1844"/>
                    <a:pt x="1101" y="1817"/>
                    <a:pt x="1060" y="1857"/>
                  </a:cubicBezTo>
                  <a:cubicBezTo>
                    <a:pt x="1074" y="1857"/>
                    <a:pt x="1060" y="1899"/>
                    <a:pt x="1032" y="1885"/>
                  </a:cubicBezTo>
                  <a:lnTo>
                    <a:pt x="1004" y="1872"/>
                  </a:lnTo>
                  <a:cubicBezTo>
                    <a:pt x="1074" y="1802"/>
                    <a:pt x="1074" y="1802"/>
                    <a:pt x="1019" y="1830"/>
                  </a:cubicBezTo>
                  <a:cubicBezTo>
                    <a:pt x="1060" y="1775"/>
                    <a:pt x="1074" y="1747"/>
                    <a:pt x="1087" y="1707"/>
                  </a:cubicBezTo>
                  <a:cubicBezTo>
                    <a:pt x="1101" y="1720"/>
                    <a:pt x="1074" y="1775"/>
                    <a:pt x="1115" y="1734"/>
                  </a:cubicBezTo>
                  <a:cubicBezTo>
                    <a:pt x="1101" y="1707"/>
                    <a:pt x="1142" y="1665"/>
                    <a:pt x="1184" y="1610"/>
                  </a:cubicBezTo>
                  <a:cubicBezTo>
                    <a:pt x="1142" y="1582"/>
                    <a:pt x="1074" y="1665"/>
                    <a:pt x="1004" y="1762"/>
                  </a:cubicBezTo>
                  <a:cubicBezTo>
                    <a:pt x="1060" y="1789"/>
                    <a:pt x="867" y="1995"/>
                    <a:pt x="881" y="2050"/>
                  </a:cubicBezTo>
                  <a:cubicBezTo>
                    <a:pt x="922" y="2023"/>
                    <a:pt x="977" y="1912"/>
                    <a:pt x="1004" y="1968"/>
                  </a:cubicBezTo>
                  <a:cubicBezTo>
                    <a:pt x="881" y="2133"/>
                    <a:pt x="894" y="2285"/>
                    <a:pt x="744" y="2395"/>
                  </a:cubicBezTo>
                  <a:cubicBezTo>
                    <a:pt x="784" y="2422"/>
                    <a:pt x="839" y="2353"/>
                    <a:pt x="812" y="2477"/>
                  </a:cubicBezTo>
                  <a:cubicBezTo>
                    <a:pt x="757" y="2545"/>
                    <a:pt x="716" y="2600"/>
                    <a:pt x="674" y="2655"/>
                  </a:cubicBezTo>
                  <a:cubicBezTo>
                    <a:pt x="647" y="2710"/>
                    <a:pt x="606" y="2752"/>
                    <a:pt x="564" y="2765"/>
                  </a:cubicBezTo>
                  <a:cubicBezTo>
                    <a:pt x="551" y="2683"/>
                    <a:pt x="647" y="2655"/>
                    <a:pt x="634" y="2587"/>
                  </a:cubicBezTo>
                  <a:cubicBezTo>
                    <a:pt x="592" y="2642"/>
                    <a:pt x="564" y="2683"/>
                    <a:pt x="537" y="2697"/>
                  </a:cubicBezTo>
                  <a:cubicBezTo>
                    <a:pt x="661" y="2395"/>
                    <a:pt x="661" y="2615"/>
                    <a:pt x="729" y="2545"/>
                  </a:cubicBezTo>
                  <a:cubicBezTo>
                    <a:pt x="729" y="2477"/>
                    <a:pt x="689" y="2435"/>
                    <a:pt x="702" y="2367"/>
                  </a:cubicBezTo>
                  <a:cubicBezTo>
                    <a:pt x="551" y="2642"/>
                    <a:pt x="482" y="2477"/>
                    <a:pt x="427" y="2697"/>
                  </a:cubicBezTo>
                  <a:cubicBezTo>
                    <a:pt x="509" y="2518"/>
                    <a:pt x="441" y="2697"/>
                    <a:pt x="468" y="2710"/>
                  </a:cubicBezTo>
                  <a:cubicBezTo>
                    <a:pt x="482" y="2683"/>
                    <a:pt x="496" y="2628"/>
                    <a:pt x="509" y="2642"/>
                  </a:cubicBezTo>
                  <a:cubicBezTo>
                    <a:pt x="441" y="2807"/>
                    <a:pt x="537" y="2697"/>
                    <a:pt x="524" y="2793"/>
                  </a:cubicBezTo>
                  <a:cubicBezTo>
                    <a:pt x="482" y="2821"/>
                    <a:pt x="454" y="2780"/>
                    <a:pt x="413" y="2890"/>
                  </a:cubicBezTo>
                  <a:cubicBezTo>
                    <a:pt x="413" y="2986"/>
                    <a:pt x="413" y="3041"/>
                    <a:pt x="386" y="3178"/>
                  </a:cubicBezTo>
                  <a:cubicBezTo>
                    <a:pt x="482" y="3151"/>
                    <a:pt x="372" y="3371"/>
                    <a:pt x="413" y="3413"/>
                  </a:cubicBezTo>
                  <a:cubicBezTo>
                    <a:pt x="386" y="3413"/>
                    <a:pt x="372" y="3536"/>
                    <a:pt x="344" y="3536"/>
                  </a:cubicBezTo>
                  <a:cubicBezTo>
                    <a:pt x="344" y="3426"/>
                    <a:pt x="413" y="3233"/>
                    <a:pt x="358" y="3206"/>
                  </a:cubicBezTo>
                  <a:cubicBezTo>
                    <a:pt x="317" y="3343"/>
                    <a:pt x="358" y="3398"/>
                    <a:pt x="276" y="3468"/>
                  </a:cubicBezTo>
                  <a:cubicBezTo>
                    <a:pt x="276" y="3426"/>
                    <a:pt x="317" y="3206"/>
                    <a:pt x="262" y="3330"/>
                  </a:cubicBezTo>
                  <a:cubicBezTo>
                    <a:pt x="276" y="3343"/>
                    <a:pt x="262" y="3398"/>
                    <a:pt x="248" y="3468"/>
                  </a:cubicBezTo>
                  <a:cubicBezTo>
                    <a:pt x="289" y="3440"/>
                    <a:pt x="262" y="3591"/>
                    <a:pt x="289" y="3618"/>
                  </a:cubicBezTo>
                  <a:cubicBezTo>
                    <a:pt x="303" y="3646"/>
                    <a:pt x="372" y="3536"/>
                    <a:pt x="344" y="3673"/>
                  </a:cubicBezTo>
                  <a:cubicBezTo>
                    <a:pt x="303" y="3673"/>
                    <a:pt x="289" y="3839"/>
                    <a:pt x="262" y="3839"/>
                  </a:cubicBezTo>
                  <a:cubicBezTo>
                    <a:pt x="317" y="3578"/>
                    <a:pt x="221" y="3798"/>
                    <a:pt x="179" y="3784"/>
                  </a:cubicBezTo>
                  <a:cubicBezTo>
                    <a:pt x="193" y="3701"/>
                    <a:pt x="221" y="3688"/>
                    <a:pt x="234" y="3605"/>
                  </a:cubicBezTo>
                  <a:cubicBezTo>
                    <a:pt x="207" y="3591"/>
                    <a:pt x="166" y="3468"/>
                    <a:pt x="111" y="3715"/>
                  </a:cubicBezTo>
                  <a:cubicBezTo>
                    <a:pt x="179" y="3660"/>
                    <a:pt x="179" y="3715"/>
                    <a:pt x="166" y="3770"/>
                  </a:cubicBezTo>
                  <a:cubicBezTo>
                    <a:pt x="152" y="3839"/>
                    <a:pt x="111" y="3935"/>
                    <a:pt x="124" y="3963"/>
                  </a:cubicBezTo>
                  <a:cubicBezTo>
                    <a:pt x="152" y="3921"/>
                    <a:pt x="166" y="4046"/>
                    <a:pt x="234" y="3976"/>
                  </a:cubicBezTo>
                  <a:cubicBezTo>
                    <a:pt x="234" y="4018"/>
                    <a:pt x="248" y="4031"/>
                    <a:pt x="248" y="4059"/>
                  </a:cubicBezTo>
                  <a:cubicBezTo>
                    <a:pt x="234" y="4224"/>
                    <a:pt x="179" y="4196"/>
                    <a:pt x="166" y="4334"/>
                  </a:cubicBezTo>
                  <a:cubicBezTo>
                    <a:pt x="221" y="4389"/>
                    <a:pt x="262" y="4211"/>
                    <a:pt x="289" y="4334"/>
                  </a:cubicBezTo>
                  <a:cubicBezTo>
                    <a:pt x="248" y="4306"/>
                    <a:pt x="262" y="4403"/>
                    <a:pt x="262" y="4486"/>
                  </a:cubicBezTo>
                  <a:cubicBezTo>
                    <a:pt x="276" y="4582"/>
                    <a:pt x="276" y="4692"/>
                    <a:pt x="234" y="4692"/>
                  </a:cubicBezTo>
                  <a:cubicBezTo>
                    <a:pt x="207" y="4637"/>
                    <a:pt x="207" y="4499"/>
                    <a:pt x="221" y="4376"/>
                  </a:cubicBezTo>
                  <a:cubicBezTo>
                    <a:pt x="138" y="4403"/>
                    <a:pt x="152" y="4211"/>
                    <a:pt x="111" y="4141"/>
                  </a:cubicBezTo>
                  <a:cubicBezTo>
                    <a:pt x="138" y="4141"/>
                    <a:pt x="166" y="4156"/>
                    <a:pt x="166" y="4101"/>
                  </a:cubicBezTo>
                  <a:cubicBezTo>
                    <a:pt x="138" y="4114"/>
                    <a:pt x="138" y="4046"/>
                    <a:pt x="111" y="4046"/>
                  </a:cubicBezTo>
                  <a:cubicBezTo>
                    <a:pt x="69" y="4101"/>
                    <a:pt x="28" y="4196"/>
                    <a:pt x="1" y="4321"/>
                  </a:cubicBezTo>
                  <a:cubicBezTo>
                    <a:pt x="83" y="4306"/>
                    <a:pt x="124" y="4334"/>
                    <a:pt x="83" y="4513"/>
                  </a:cubicBezTo>
                  <a:cubicBezTo>
                    <a:pt x="111" y="4541"/>
                    <a:pt x="166" y="4458"/>
                    <a:pt x="166" y="4554"/>
                  </a:cubicBezTo>
                  <a:cubicBezTo>
                    <a:pt x="124" y="4692"/>
                    <a:pt x="193" y="4596"/>
                    <a:pt x="207" y="4692"/>
                  </a:cubicBezTo>
                  <a:cubicBezTo>
                    <a:pt x="193" y="4884"/>
                    <a:pt x="207" y="4871"/>
                    <a:pt x="262" y="4967"/>
                  </a:cubicBezTo>
                  <a:cubicBezTo>
                    <a:pt x="248" y="5077"/>
                    <a:pt x="289" y="5104"/>
                    <a:pt x="276" y="5146"/>
                  </a:cubicBezTo>
                  <a:cubicBezTo>
                    <a:pt x="221" y="5104"/>
                    <a:pt x="234" y="5242"/>
                    <a:pt x="262" y="5352"/>
                  </a:cubicBezTo>
                  <a:cubicBezTo>
                    <a:pt x="276" y="5462"/>
                    <a:pt x="289" y="5559"/>
                    <a:pt x="221" y="5435"/>
                  </a:cubicBezTo>
                  <a:cubicBezTo>
                    <a:pt x="207" y="5559"/>
                    <a:pt x="276" y="5600"/>
                    <a:pt x="317" y="5655"/>
                  </a:cubicBezTo>
                  <a:cubicBezTo>
                    <a:pt x="262" y="5641"/>
                    <a:pt x="262" y="5875"/>
                    <a:pt x="358" y="5999"/>
                  </a:cubicBezTo>
                  <a:cubicBezTo>
                    <a:pt x="331" y="5902"/>
                    <a:pt x="331" y="5834"/>
                    <a:pt x="317" y="5751"/>
                  </a:cubicBezTo>
                  <a:cubicBezTo>
                    <a:pt x="358" y="5751"/>
                    <a:pt x="399" y="5847"/>
                    <a:pt x="441" y="5917"/>
                  </a:cubicBezTo>
                  <a:cubicBezTo>
                    <a:pt x="482" y="5999"/>
                    <a:pt x="524" y="6054"/>
                    <a:pt x="551" y="5999"/>
                  </a:cubicBezTo>
                  <a:lnTo>
                    <a:pt x="619" y="6122"/>
                  </a:lnTo>
                  <a:cubicBezTo>
                    <a:pt x="647" y="6122"/>
                    <a:pt x="661" y="6082"/>
                    <a:pt x="702" y="6122"/>
                  </a:cubicBezTo>
                  <a:cubicBezTo>
                    <a:pt x="689" y="6192"/>
                    <a:pt x="689" y="6219"/>
                    <a:pt x="689" y="6247"/>
                  </a:cubicBezTo>
                  <a:cubicBezTo>
                    <a:pt x="744" y="6315"/>
                    <a:pt x="799" y="6329"/>
                    <a:pt x="854" y="6343"/>
                  </a:cubicBezTo>
                  <a:cubicBezTo>
                    <a:pt x="839" y="6370"/>
                    <a:pt x="922" y="6453"/>
                    <a:pt x="922" y="6480"/>
                  </a:cubicBezTo>
                  <a:cubicBezTo>
                    <a:pt x="867" y="6467"/>
                    <a:pt x="784" y="6343"/>
                    <a:pt x="757" y="6425"/>
                  </a:cubicBezTo>
                  <a:cubicBezTo>
                    <a:pt x="949" y="6660"/>
                    <a:pt x="854" y="6425"/>
                    <a:pt x="977" y="6549"/>
                  </a:cubicBezTo>
                  <a:cubicBezTo>
                    <a:pt x="1046" y="6660"/>
                    <a:pt x="977" y="6715"/>
                    <a:pt x="1115" y="6865"/>
                  </a:cubicBezTo>
                  <a:cubicBezTo>
                    <a:pt x="1184" y="6852"/>
                    <a:pt x="1335" y="6852"/>
                    <a:pt x="1432" y="6990"/>
                  </a:cubicBezTo>
                  <a:cubicBezTo>
                    <a:pt x="1390" y="6962"/>
                    <a:pt x="1335" y="6935"/>
                    <a:pt x="1377" y="6990"/>
                  </a:cubicBezTo>
                  <a:cubicBezTo>
                    <a:pt x="1459" y="6975"/>
                    <a:pt x="1487" y="7072"/>
                    <a:pt x="1404" y="7045"/>
                  </a:cubicBezTo>
                  <a:lnTo>
                    <a:pt x="1555" y="7140"/>
                  </a:lnTo>
                  <a:cubicBezTo>
                    <a:pt x="1569" y="7113"/>
                    <a:pt x="1597" y="7100"/>
                    <a:pt x="1624" y="7100"/>
                  </a:cubicBezTo>
                  <a:cubicBezTo>
                    <a:pt x="1582" y="7072"/>
                    <a:pt x="1514" y="7045"/>
                    <a:pt x="1527" y="7017"/>
                  </a:cubicBezTo>
                  <a:cubicBezTo>
                    <a:pt x="1610" y="7017"/>
                    <a:pt x="1514" y="6948"/>
                    <a:pt x="1610" y="6975"/>
                  </a:cubicBezTo>
                  <a:cubicBezTo>
                    <a:pt x="1679" y="7030"/>
                    <a:pt x="1665" y="7045"/>
                    <a:pt x="1610" y="7045"/>
                  </a:cubicBezTo>
                  <a:cubicBezTo>
                    <a:pt x="1707" y="7113"/>
                    <a:pt x="1844" y="7085"/>
                    <a:pt x="1899" y="7168"/>
                  </a:cubicBezTo>
                  <a:cubicBezTo>
                    <a:pt x="1857" y="7223"/>
                    <a:pt x="1789" y="7113"/>
                    <a:pt x="1762" y="7140"/>
                  </a:cubicBezTo>
                  <a:cubicBezTo>
                    <a:pt x="1775" y="7168"/>
                    <a:pt x="1762" y="7278"/>
                    <a:pt x="1775" y="7223"/>
                  </a:cubicBezTo>
                  <a:cubicBezTo>
                    <a:pt x="1802" y="7182"/>
                    <a:pt x="1844" y="7210"/>
                    <a:pt x="1885" y="7251"/>
                  </a:cubicBezTo>
                  <a:cubicBezTo>
                    <a:pt x="1940" y="7278"/>
                    <a:pt x="1995" y="7320"/>
                    <a:pt x="2023" y="7333"/>
                  </a:cubicBezTo>
                  <a:cubicBezTo>
                    <a:pt x="2119" y="7375"/>
                    <a:pt x="2092" y="7306"/>
                    <a:pt x="2174" y="7333"/>
                  </a:cubicBezTo>
                  <a:cubicBezTo>
                    <a:pt x="2243" y="7402"/>
                    <a:pt x="2353" y="7375"/>
                    <a:pt x="2477" y="7416"/>
                  </a:cubicBezTo>
                  <a:cubicBezTo>
                    <a:pt x="2560" y="7430"/>
                    <a:pt x="2518" y="7471"/>
                    <a:pt x="2642" y="7485"/>
                  </a:cubicBezTo>
                  <a:cubicBezTo>
                    <a:pt x="2642" y="7416"/>
                    <a:pt x="2463" y="7278"/>
                    <a:pt x="2642" y="7265"/>
                  </a:cubicBezTo>
                  <a:cubicBezTo>
                    <a:pt x="2670" y="7278"/>
                    <a:pt x="2725" y="7292"/>
                    <a:pt x="2765" y="7306"/>
                  </a:cubicBezTo>
                  <a:cubicBezTo>
                    <a:pt x="2807" y="7320"/>
                    <a:pt x="2848" y="7333"/>
                    <a:pt x="2848" y="7361"/>
                  </a:cubicBezTo>
                  <a:cubicBezTo>
                    <a:pt x="2780" y="7347"/>
                    <a:pt x="2793" y="7402"/>
                    <a:pt x="2670" y="7361"/>
                  </a:cubicBezTo>
                  <a:cubicBezTo>
                    <a:pt x="2600" y="7430"/>
                    <a:pt x="2765" y="7457"/>
                    <a:pt x="2821" y="7498"/>
                  </a:cubicBezTo>
                  <a:cubicBezTo>
                    <a:pt x="2835" y="7485"/>
                    <a:pt x="2807" y="7471"/>
                    <a:pt x="2793" y="7443"/>
                  </a:cubicBezTo>
                  <a:cubicBezTo>
                    <a:pt x="2917" y="7457"/>
                    <a:pt x="3027" y="7471"/>
                    <a:pt x="3123" y="7471"/>
                  </a:cubicBezTo>
                  <a:cubicBezTo>
                    <a:pt x="3233" y="7471"/>
                    <a:pt x="3330" y="7471"/>
                    <a:pt x="3453" y="7443"/>
                  </a:cubicBezTo>
                  <a:cubicBezTo>
                    <a:pt x="3413" y="7498"/>
                    <a:pt x="3495" y="7512"/>
                    <a:pt x="3536" y="7526"/>
                  </a:cubicBezTo>
                  <a:cubicBezTo>
                    <a:pt x="3453" y="7526"/>
                    <a:pt x="3508" y="7581"/>
                    <a:pt x="3453" y="7595"/>
                  </a:cubicBezTo>
                  <a:cubicBezTo>
                    <a:pt x="3605" y="7568"/>
                    <a:pt x="3578" y="7540"/>
                    <a:pt x="3715" y="7526"/>
                  </a:cubicBezTo>
                  <a:cubicBezTo>
                    <a:pt x="3660" y="7457"/>
                    <a:pt x="3633" y="7471"/>
                    <a:pt x="3536" y="7402"/>
                  </a:cubicBezTo>
                  <a:cubicBezTo>
                    <a:pt x="3563" y="7388"/>
                    <a:pt x="3605" y="7361"/>
                    <a:pt x="3660" y="7347"/>
                  </a:cubicBezTo>
                  <a:cubicBezTo>
                    <a:pt x="3715" y="7347"/>
                    <a:pt x="3770" y="7361"/>
                    <a:pt x="3798" y="7388"/>
                  </a:cubicBezTo>
                  <a:cubicBezTo>
                    <a:pt x="3688" y="7388"/>
                    <a:pt x="3605" y="7375"/>
                    <a:pt x="3578" y="7430"/>
                  </a:cubicBezTo>
                  <a:cubicBezTo>
                    <a:pt x="3743" y="7402"/>
                    <a:pt x="3674" y="7485"/>
                    <a:pt x="3798" y="7471"/>
                  </a:cubicBezTo>
                  <a:cubicBezTo>
                    <a:pt x="3825" y="7388"/>
                    <a:pt x="4073" y="7320"/>
                    <a:pt x="4141" y="7361"/>
                  </a:cubicBezTo>
                  <a:cubicBezTo>
                    <a:pt x="3976" y="7388"/>
                    <a:pt x="4141" y="7443"/>
                    <a:pt x="4238" y="7375"/>
                  </a:cubicBezTo>
                  <a:cubicBezTo>
                    <a:pt x="4224" y="7443"/>
                    <a:pt x="4348" y="7402"/>
                    <a:pt x="4348" y="7457"/>
                  </a:cubicBezTo>
                  <a:cubicBezTo>
                    <a:pt x="4279" y="7471"/>
                    <a:pt x="4334" y="7512"/>
                    <a:pt x="4361" y="7471"/>
                  </a:cubicBezTo>
                  <a:cubicBezTo>
                    <a:pt x="4334" y="7443"/>
                    <a:pt x="4389" y="7430"/>
                    <a:pt x="4444" y="7402"/>
                  </a:cubicBezTo>
                  <a:cubicBezTo>
                    <a:pt x="4499" y="7375"/>
                    <a:pt x="4568" y="7347"/>
                    <a:pt x="4596" y="7320"/>
                  </a:cubicBezTo>
                  <a:cubicBezTo>
                    <a:pt x="4471" y="7361"/>
                    <a:pt x="4637" y="7265"/>
                    <a:pt x="4568" y="7251"/>
                  </a:cubicBezTo>
                  <a:cubicBezTo>
                    <a:pt x="4458" y="7292"/>
                    <a:pt x="4444" y="7320"/>
                    <a:pt x="4389" y="7292"/>
                  </a:cubicBezTo>
                  <a:cubicBezTo>
                    <a:pt x="4458" y="7265"/>
                    <a:pt x="4486" y="7223"/>
                    <a:pt x="4554" y="7196"/>
                  </a:cubicBezTo>
                  <a:cubicBezTo>
                    <a:pt x="4444" y="7265"/>
                    <a:pt x="4678" y="7223"/>
                    <a:pt x="4678" y="7182"/>
                  </a:cubicBezTo>
                  <a:cubicBezTo>
                    <a:pt x="4637" y="7196"/>
                    <a:pt x="4609" y="7196"/>
                    <a:pt x="4596" y="7182"/>
                  </a:cubicBezTo>
                  <a:cubicBezTo>
                    <a:pt x="4692" y="7140"/>
                    <a:pt x="4706" y="7100"/>
                    <a:pt x="4761" y="7127"/>
                  </a:cubicBezTo>
                  <a:cubicBezTo>
                    <a:pt x="4706" y="7168"/>
                    <a:pt x="4692" y="7210"/>
                    <a:pt x="4706" y="7237"/>
                  </a:cubicBezTo>
                  <a:cubicBezTo>
                    <a:pt x="4912" y="7168"/>
                    <a:pt x="4843" y="7113"/>
                    <a:pt x="4788" y="7100"/>
                  </a:cubicBezTo>
                  <a:cubicBezTo>
                    <a:pt x="4899" y="7058"/>
                    <a:pt x="4884" y="7030"/>
                    <a:pt x="4967" y="6975"/>
                  </a:cubicBezTo>
                  <a:cubicBezTo>
                    <a:pt x="5077" y="6975"/>
                    <a:pt x="5146" y="6920"/>
                    <a:pt x="5269" y="6810"/>
                  </a:cubicBezTo>
                  <a:cubicBezTo>
                    <a:pt x="5297" y="6825"/>
                    <a:pt x="5339" y="6810"/>
                    <a:pt x="5352" y="6838"/>
                  </a:cubicBezTo>
                  <a:cubicBezTo>
                    <a:pt x="5284" y="6893"/>
                    <a:pt x="5229" y="6935"/>
                    <a:pt x="5214" y="6975"/>
                  </a:cubicBezTo>
                  <a:cubicBezTo>
                    <a:pt x="5297" y="6975"/>
                    <a:pt x="5352" y="6865"/>
                    <a:pt x="5379" y="6880"/>
                  </a:cubicBezTo>
                  <a:cubicBezTo>
                    <a:pt x="5256" y="6975"/>
                    <a:pt x="5407" y="6920"/>
                    <a:pt x="5324" y="6975"/>
                  </a:cubicBezTo>
                  <a:cubicBezTo>
                    <a:pt x="5297" y="7003"/>
                    <a:pt x="5284" y="7003"/>
                    <a:pt x="5242" y="7017"/>
                  </a:cubicBezTo>
                  <a:cubicBezTo>
                    <a:pt x="5242" y="7085"/>
                    <a:pt x="5352" y="6975"/>
                    <a:pt x="5421" y="6935"/>
                  </a:cubicBezTo>
                  <a:cubicBezTo>
                    <a:pt x="5449" y="6865"/>
                    <a:pt x="5339" y="6935"/>
                    <a:pt x="5504" y="6838"/>
                  </a:cubicBezTo>
                  <a:cubicBezTo>
                    <a:pt x="5435" y="6783"/>
                    <a:pt x="5339" y="6797"/>
                    <a:pt x="5517" y="6632"/>
                  </a:cubicBezTo>
                  <a:cubicBezTo>
                    <a:pt x="5531" y="6645"/>
                    <a:pt x="5545" y="6673"/>
                    <a:pt x="5586" y="6645"/>
                  </a:cubicBezTo>
                  <a:cubicBezTo>
                    <a:pt x="5682" y="6522"/>
                    <a:pt x="5696" y="6728"/>
                    <a:pt x="5807" y="6632"/>
                  </a:cubicBezTo>
                  <a:cubicBezTo>
                    <a:pt x="5724" y="6590"/>
                    <a:pt x="5847" y="6535"/>
                    <a:pt x="5889" y="6522"/>
                  </a:cubicBezTo>
                  <a:cubicBezTo>
                    <a:pt x="5847" y="6508"/>
                    <a:pt x="5930" y="6439"/>
                    <a:pt x="5862" y="6439"/>
                  </a:cubicBezTo>
                  <a:cubicBezTo>
                    <a:pt x="5820" y="6467"/>
                    <a:pt x="5779" y="6522"/>
                    <a:pt x="5751" y="6508"/>
                  </a:cubicBezTo>
                  <a:cubicBezTo>
                    <a:pt x="5765" y="6480"/>
                    <a:pt x="5765" y="6453"/>
                    <a:pt x="5792" y="6412"/>
                  </a:cubicBezTo>
                  <a:cubicBezTo>
                    <a:pt x="5820" y="6467"/>
                    <a:pt x="5957" y="6247"/>
                    <a:pt x="5972" y="6343"/>
                  </a:cubicBezTo>
                  <a:cubicBezTo>
                    <a:pt x="6095" y="6219"/>
                    <a:pt x="6067" y="6260"/>
                    <a:pt x="6205" y="6137"/>
                  </a:cubicBezTo>
                  <a:cubicBezTo>
                    <a:pt x="6177" y="6082"/>
                    <a:pt x="6122" y="6054"/>
                    <a:pt x="6219" y="5930"/>
                  </a:cubicBezTo>
                  <a:cubicBezTo>
                    <a:pt x="6274" y="5930"/>
                    <a:pt x="6219" y="5999"/>
                    <a:pt x="6260" y="6012"/>
                  </a:cubicBezTo>
                  <a:cubicBezTo>
                    <a:pt x="6384" y="5889"/>
                    <a:pt x="6274" y="5917"/>
                    <a:pt x="6315" y="5834"/>
                  </a:cubicBezTo>
                  <a:cubicBezTo>
                    <a:pt x="6439" y="5765"/>
                    <a:pt x="6467" y="5586"/>
                    <a:pt x="6549" y="5517"/>
                  </a:cubicBezTo>
                  <a:cubicBezTo>
                    <a:pt x="6577" y="5531"/>
                    <a:pt x="6522" y="5600"/>
                    <a:pt x="6535" y="5614"/>
                  </a:cubicBezTo>
                  <a:cubicBezTo>
                    <a:pt x="6632" y="5504"/>
                    <a:pt x="6604" y="5490"/>
                    <a:pt x="6618" y="5407"/>
                  </a:cubicBezTo>
                  <a:cubicBezTo>
                    <a:pt x="6770" y="5339"/>
                    <a:pt x="6742" y="5064"/>
                    <a:pt x="6865" y="4981"/>
                  </a:cubicBezTo>
                  <a:cubicBezTo>
                    <a:pt x="6838" y="5049"/>
                    <a:pt x="6880" y="5049"/>
                    <a:pt x="6907" y="4954"/>
                  </a:cubicBezTo>
                  <a:cubicBezTo>
                    <a:pt x="6865" y="4884"/>
                    <a:pt x="6825" y="5036"/>
                    <a:pt x="6783" y="4994"/>
                  </a:cubicBezTo>
                  <a:cubicBezTo>
                    <a:pt x="6810" y="4926"/>
                    <a:pt x="6797" y="4898"/>
                    <a:pt x="6755" y="4898"/>
                  </a:cubicBezTo>
                  <a:cubicBezTo>
                    <a:pt x="6783" y="4788"/>
                    <a:pt x="6810" y="4706"/>
                    <a:pt x="6865" y="4568"/>
                  </a:cubicBezTo>
                  <a:cubicBezTo>
                    <a:pt x="6838" y="4554"/>
                    <a:pt x="6810" y="4526"/>
                    <a:pt x="6825" y="4471"/>
                  </a:cubicBezTo>
                  <a:cubicBezTo>
                    <a:pt x="6852" y="4458"/>
                    <a:pt x="6865" y="4403"/>
                    <a:pt x="6893" y="4403"/>
                  </a:cubicBezTo>
                  <a:cubicBezTo>
                    <a:pt x="6893" y="4444"/>
                    <a:pt x="6852" y="4513"/>
                    <a:pt x="6880" y="4526"/>
                  </a:cubicBezTo>
                  <a:cubicBezTo>
                    <a:pt x="6935" y="4444"/>
                    <a:pt x="7003" y="4279"/>
                    <a:pt x="6975" y="4196"/>
                  </a:cubicBezTo>
                  <a:cubicBezTo>
                    <a:pt x="6920" y="4334"/>
                    <a:pt x="6852" y="4348"/>
                    <a:pt x="6865" y="4211"/>
                  </a:cubicBezTo>
                  <a:cubicBezTo>
                    <a:pt x="6893" y="4196"/>
                    <a:pt x="6907" y="4169"/>
                    <a:pt x="6920" y="4101"/>
                  </a:cubicBezTo>
                  <a:cubicBezTo>
                    <a:pt x="6893" y="3990"/>
                    <a:pt x="6852" y="4169"/>
                    <a:pt x="6838" y="4086"/>
                  </a:cubicBezTo>
                  <a:cubicBezTo>
                    <a:pt x="6880" y="3921"/>
                    <a:pt x="6893" y="3935"/>
                    <a:pt x="6880" y="3839"/>
                  </a:cubicBezTo>
                  <a:cubicBezTo>
                    <a:pt x="6893" y="3880"/>
                    <a:pt x="6907" y="3880"/>
                    <a:pt x="6935" y="3798"/>
                  </a:cubicBezTo>
                  <a:cubicBezTo>
                    <a:pt x="6893" y="3825"/>
                    <a:pt x="6893" y="3605"/>
                    <a:pt x="6838" y="3743"/>
                  </a:cubicBezTo>
                  <a:cubicBezTo>
                    <a:pt x="6880" y="3770"/>
                    <a:pt x="6797" y="3894"/>
                    <a:pt x="6755" y="3853"/>
                  </a:cubicBezTo>
                  <a:cubicBezTo>
                    <a:pt x="6742" y="3921"/>
                    <a:pt x="6755" y="3963"/>
                    <a:pt x="6728" y="3976"/>
                  </a:cubicBezTo>
                  <a:cubicBezTo>
                    <a:pt x="6700" y="3935"/>
                    <a:pt x="6673" y="3894"/>
                    <a:pt x="6632" y="4031"/>
                  </a:cubicBezTo>
                  <a:cubicBezTo>
                    <a:pt x="6742" y="3949"/>
                    <a:pt x="6645" y="4169"/>
                    <a:pt x="6590" y="4183"/>
                  </a:cubicBezTo>
                  <a:cubicBezTo>
                    <a:pt x="6590" y="4251"/>
                    <a:pt x="6673" y="4196"/>
                    <a:pt x="6618" y="4321"/>
                  </a:cubicBezTo>
                  <a:cubicBezTo>
                    <a:pt x="6618" y="4238"/>
                    <a:pt x="6549" y="4348"/>
                    <a:pt x="6508" y="4361"/>
                  </a:cubicBezTo>
                  <a:cubicBezTo>
                    <a:pt x="6494" y="4458"/>
                    <a:pt x="6453" y="4637"/>
                    <a:pt x="6357" y="4761"/>
                  </a:cubicBezTo>
                  <a:cubicBezTo>
                    <a:pt x="6329" y="4843"/>
                    <a:pt x="6274" y="4967"/>
                    <a:pt x="6219" y="5077"/>
                  </a:cubicBezTo>
                  <a:cubicBezTo>
                    <a:pt x="6150" y="5174"/>
                    <a:pt x="6082" y="5269"/>
                    <a:pt x="6012" y="5297"/>
                  </a:cubicBezTo>
                  <a:cubicBezTo>
                    <a:pt x="5972" y="5394"/>
                    <a:pt x="6012" y="5462"/>
                    <a:pt x="5944" y="5572"/>
                  </a:cubicBezTo>
                  <a:cubicBezTo>
                    <a:pt x="5917" y="5559"/>
                    <a:pt x="5944" y="5504"/>
                    <a:pt x="5917" y="5545"/>
                  </a:cubicBezTo>
                  <a:cubicBezTo>
                    <a:pt x="5930" y="5600"/>
                    <a:pt x="5820" y="5655"/>
                    <a:pt x="5779" y="5696"/>
                  </a:cubicBezTo>
                  <a:cubicBezTo>
                    <a:pt x="5751" y="5751"/>
                    <a:pt x="5682" y="5889"/>
                    <a:pt x="5614" y="5917"/>
                  </a:cubicBezTo>
                  <a:cubicBezTo>
                    <a:pt x="5669" y="5917"/>
                    <a:pt x="5586" y="5985"/>
                    <a:pt x="5572" y="6027"/>
                  </a:cubicBezTo>
                  <a:cubicBezTo>
                    <a:pt x="5545" y="6012"/>
                    <a:pt x="5586" y="5972"/>
                    <a:pt x="5559" y="5957"/>
                  </a:cubicBezTo>
                  <a:cubicBezTo>
                    <a:pt x="5490" y="6054"/>
                    <a:pt x="5476" y="6067"/>
                    <a:pt x="5407" y="6082"/>
                  </a:cubicBezTo>
                  <a:cubicBezTo>
                    <a:pt x="5476" y="6109"/>
                    <a:pt x="5284" y="6232"/>
                    <a:pt x="5284" y="6287"/>
                  </a:cubicBezTo>
                  <a:cubicBezTo>
                    <a:pt x="5297" y="6274"/>
                    <a:pt x="5324" y="6260"/>
                    <a:pt x="5297" y="6287"/>
                  </a:cubicBezTo>
                  <a:cubicBezTo>
                    <a:pt x="5269" y="6274"/>
                    <a:pt x="5201" y="6343"/>
                    <a:pt x="5201" y="6302"/>
                  </a:cubicBezTo>
                  <a:cubicBezTo>
                    <a:pt x="5064" y="6398"/>
                    <a:pt x="5064" y="6439"/>
                    <a:pt x="4967" y="6508"/>
                  </a:cubicBezTo>
                  <a:cubicBezTo>
                    <a:pt x="4884" y="6549"/>
                    <a:pt x="4967" y="6439"/>
                    <a:pt x="4899" y="6480"/>
                  </a:cubicBezTo>
                  <a:cubicBezTo>
                    <a:pt x="4912" y="6522"/>
                    <a:pt x="4816" y="6577"/>
                    <a:pt x="4733" y="6632"/>
                  </a:cubicBezTo>
                  <a:cubicBezTo>
                    <a:pt x="4637" y="6673"/>
                    <a:pt x="4554" y="6715"/>
                    <a:pt x="4582" y="6742"/>
                  </a:cubicBezTo>
                  <a:cubicBezTo>
                    <a:pt x="4499" y="6770"/>
                    <a:pt x="4499" y="6700"/>
                    <a:pt x="4376" y="6755"/>
                  </a:cubicBezTo>
                  <a:cubicBezTo>
                    <a:pt x="4348" y="6783"/>
                    <a:pt x="4321" y="6810"/>
                    <a:pt x="4293" y="6852"/>
                  </a:cubicBezTo>
                  <a:cubicBezTo>
                    <a:pt x="4251" y="6852"/>
                    <a:pt x="4238" y="6838"/>
                    <a:pt x="4211" y="6838"/>
                  </a:cubicBezTo>
                  <a:cubicBezTo>
                    <a:pt x="4086" y="6865"/>
                    <a:pt x="4059" y="6920"/>
                    <a:pt x="3990" y="6880"/>
                  </a:cubicBezTo>
                  <a:cubicBezTo>
                    <a:pt x="3949" y="6893"/>
                    <a:pt x="3880" y="6907"/>
                    <a:pt x="3811" y="6920"/>
                  </a:cubicBezTo>
                  <a:cubicBezTo>
                    <a:pt x="3756" y="6920"/>
                    <a:pt x="3674" y="6920"/>
                    <a:pt x="3618" y="6907"/>
                  </a:cubicBezTo>
                  <a:cubicBezTo>
                    <a:pt x="3605" y="6948"/>
                    <a:pt x="3523" y="6962"/>
                    <a:pt x="3440" y="6975"/>
                  </a:cubicBezTo>
                  <a:cubicBezTo>
                    <a:pt x="3206" y="6920"/>
                    <a:pt x="2972" y="6865"/>
                    <a:pt x="2628" y="6810"/>
                  </a:cubicBezTo>
                  <a:cubicBezTo>
                    <a:pt x="2600" y="6825"/>
                    <a:pt x="2560" y="6852"/>
                    <a:pt x="2477" y="6825"/>
                  </a:cubicBezTo>
                  <a:cubicBezTo>
                    <a:pt x="2477" y="6797"/>
                    <a:pt x="2505" y="6770"/>
                    <a:pt x="2463" y="6742"/>
                  </a:cubicBezTo>
                  <a:cubicBezTo>
                    <a:pt x="2450" y="6770"/>
                    <a:pt x="2422" y="6783"/>
                    <a:pt x="2380" y="6770"/>
                  </a:cubicBezTo>
                  <a:cubicBezTo>
                    <a:pt x="2340" y="6770"/>
                    <a:pt x="2285" y="6755"/>
                    <a:pt x="2257" y="6755"/>
                  </a:cubicBezTo>
                  <a:cubicBezTo>
                    <a:pt x="2285" y="6715"/>
                    <a:pt x="2147" y="6673"/>
                    <a:pt x="2078" y="6618"/>
                  </a:cubicBezTo>
                  <a:cubicBezTo>
                    <a:pt x="2064" y="6632"/>
                    <a:pt x="2064" y="6645"/>
                    <a:pt x="2037" y="6632"/>
                  </a:cubicBezTo>
                  <a:cubicBezTo>
                    <a:pt x="1995" y="6590"/>
                    <a:pt x="1899" y="6535"/>
                    <a:pt x="1830" y="6480"/>
                  </a:cubicBezTo>
                  <a:cubicBezTo>
                    <a:pt x="1817" y="6494"/>
                    <a:pt x="1802" y="6508"/>
                    <a:pt x="1747" y="6467"/>
                  </a:cubicBezTo>
                  <a:cubicBezTo>
                    <a:pt x="1817" y="6425"/>
                    <a:pt x="1500" y="6247"/>
                    <a:pt x="1624" y="6260"/>
                  </a:cubicBezTo>
                  <a:cubicBezTo>
                    <a:pt x="1555" y="6205"/>
                    <a:pt x="1500" y="6177"/>
                    <a:pt x="1445" y="6150"/>
                  </a:cubicBezTo>
                  <a:cubicBezTo>
                    <a:pt x="1390" y="6109"/>
                    <a:pt x="1349" y="6082"/>
                    <a:pt x="1280" y="6012"/>
                  </a:cubicBezTo>
                  <a:cubicBezTo>
                    <a:pt x="1252" y="5985"/>
                    <a:pt x="1266" y="5957"/>
                    <a:pt x="1239" y="5957"/>
                  </a:cubicBezTo>
                  <a:cubicBezTo>
                    <a:pt x="1252" y="5999"/>
                    <a:pt x="1266" y="6027"/>
                    <a:pt x="1239" y="6054"/>
                  </a:cubicBezTo>
                  <a:cubicBezTo>
                    <a:pt x="1142" y="5957"/>
                    <a:pt x="1087" y="5820"/>
                    <a:pt x="1197" y="5862"/>
                  </a:cubicBezTo>
                  <a:cubicBezTo>
                    <a:pt x="1129" y="5751"/>
                    <a:pt x="1101" y="5779"/>
                    <a:pt x="1060" y="5737"/>
                  </a:cubicBezTo>
                  <a:cubicBezTo>
                    <a:pt x="1019" y="5627"/>
                    <a:pt x="977" y="5696"/>
                    <a:pt x="949" y="5586"/>
                  </a:cubicBezTo>
                  <a:cubicBezTo>
                    <a:pt x="1046" y="5614"/>
                    <a:pt x="936" y="5559"/>
                    <a:pt x="991" y="5517"/>
                  </a:cubicBezTo>
                  <a:cubicBezTo>
                    <a:pt x="936" y="5379"/>
                    <a:pt x="922" y="5394"/>
                    <a:pt x="909" y="5284"/>
                  </a:cubicBezTo>
                  <a:cubicBezTo>
                    <a:pt x="867" y="5311"/>
                    <a:pt x="826" y="5311"/>
                    <a:pt x="799" y="5201"/>
                  </a:cubicBezTo>
                  <a:cubicBezTo>
                    <a:pt x="784" y="5119"/>
                    <a:pt x="826" y="5119"/>
                    <a:pt x="839" y="5077"/>
                  </a:cubicBezTo>
                  <a:cubicBezTo>
                    <a:pt x="826" y="4954"/>
                    <a:pt x="784" y="4939"/>
                    <a:pt x="771" y="4857"/>
                  </a:cubicBezTo>
                  <a:cubicBezTo>
                    <a:pt x="784" y="4816"/>
                    <a:pt x="784" y="4761"/>
                    <a:pt x="771" y="4664"/>
                  </a:cubicBezTo>
                  <a:cubicBezTo>
                    <a:pt x="812" y="4692"/>
                    <a:pt x="812" y="4471"/>
                    <a:pt x="784" y="4596"/>
                  </a:cubicBezTo>
                  <a:cubicBezTo>
                    <a:pt x="784" y="4637"/>
                    <a:pt x="744" y="4637"/>
                    <a:pt x="744" y="4596"/>
                  </a:cubicBezTo>
                  <a:cubicBezTo>
                    <a:pt x="729" y="4471"/>
                    <a:pt x="812" y="4554"/>
                    <a:pt x="826" y="4444"/>
                  </a:cubicBezTo>
                  <a:cubicBezTo>
                    <a:pt x="771" y="4416"/>
                    <a:pt x="716" y="4389"/>
                    <a:pt x="716" y="4279"/>
                  </a:cubicBezTo>
                  <a:cubicBezTo>
                    <a:pt x="729" y="4279"/>
                    <a:pt x="729" y="4334"/>
                    <a:pt x="757" y="4321"/>
                  </a:cubicBezTo>
                  <a:cubicBezTo>
                    <a:pt x="771" y="4266"/>
                    <a:pt x="771" y="4183"/>
                    <a:pt x="784" y="4169"/>
                  </a:cubicBezTo>
                  <a:cubicBezTo>
                    <a:pt x="799" y="4306"/>
                    <a:pt x="812" y="4059"/>
                    <a:pt x="839" y="4141"/>
                  </a:cubicBezTo>
                  <a:cubicBezTo>
                    <a:pt x="839" y="4046"/>
                    <a:pt x="909" y="3866"/>
                    <a:pt x="881" y="3839"/>
                  </a:cubicBezTo>
                  <a:cubicBezTo>
                    <a:pt x="854" y="3894"/>
                    <a:pt x="854" y="3825"/>
                    <a:pt x="881" y="3756"/>
                  </a:cubicBezTo>
                  <a:cubicBezTo>
                    <a:pt x="854" y="3743"/>
                    <a:pt x="839" y="3770"/>
                    <a:pt x="826" y="3784"/>
                  </a:cubicBezTo>
                  <a:cubicBezTo>
                    <a:pt x="867" y="3660"/>
                    <a:pt x="771" y="3743"/>
                    <a:pt x="826" y="3618"/>
                  </a:cubicBezTo>
                  <a:cubicBezTo>
                    <a:pt x="854" y="3715"/>
                    <a:pt x="867" y="3688"/>
                    <a:pt x="909" y="3770"/>
                  </a:cubicBezTo>
                  <a:cubicBezTo>
                    <a:pt x="949" y="3605"/>
                    <a:pt x="894" y="3591"/>
                    <a:pt x="894" y="3481"/>
                  </a:cubicBezTo>
                  <a:lnTo>
                    <a:pt x="936" y="3495"/>
                  </a:lnTo>
                  <a:cubicBezTo>
                    <a:pt x="1004" y="3316"/>
                    <a:pt x="991" y="3343"/>
                    <a:pt x="1074" y="3206"/>
                  </a:cubicBezTo>
                  <a:cubicBezTo>
                    <a:pt x="1032" y="3151"/>
                    <a:pt x="1004" y="3316"/>
                    <a:pt x="964" y="3288"/>
                  </a:cubicBezTo>
                  <a:cubicBezTo>
                    <a:pt x="1032" y="3178"/>
                    <a:pt x="977" y="3193"/>
                    <a:pt x="991" y="3137"/>
                  </a:cubicBezTo>
                  <a:cubicBezTo>
                    <a:pt x="1019" y="3096"/>
                    <a:pt x="1032" y="3082"/>
                    <a:pt x="1060" y="3068"/>
                  </a:cubicBezTo>
                  <a:cubicBezTo>
                    <a:pt x="1046" y="3151"/>
                    <a:pt x="1060" y="3178"/>
                    <a:pt x="1115" y="3096"/>
                  </a:cubicBezTo>
                  <a:cubicBezTo>
                    <a:pt x="1074" y="3013"/>
                    <a:pt x="1211" y="2958"/>
                    <a:pt x="1197" y="2890"/>
                  </a:cubicBezTo>
                  <a:cubicBezTo>
                    <a:pt x="1184" y="2903"/>
                    <a:pt x="1170" y="2917"/>
                    <a:pt x="1156" y="2903"/>
                  </a:cubicBezTo>
                  <a:cubicBezTo>
                    <a:pt x="1266" y="2752"/>
                    <a:pt x="1129" y="2807"/>
                    <a:pt x="1184" y="2697"/>
                  </a:cubicBezTo>
                  <a:cubicBezTo>
                    <a:pt x="1211" y="2710"/>
                    <a:pt x="1266" y="2600"/>
                    <a:pt x="1294" y="2628"/>
                  </a:cubicBezTo>
                  <a:cubicBezTo>
                    <a:pt x="1197" y="2725"/>
                    <a:pt x="1307" y="2725"/>
                    <a:pt x="1349" y="2655"/>
                  </a:cubicBezTo>
                  <a:cubicBezTo>
                    <a:pt x="1307" y="2628"/>
                    <a:pt x="1417" y="2518"/>
                    <a:pt x="1349" y="2477"/>
                  </a:cubicBezTo>
                  <a:cubicBezTo>
                    <a:pt x="1307" y="2505"/>
                    <a:pt x="1280" y="2532"/>
                    <a:pt x="1252" y="2560"/>
                  </a:cubicBezTo>
                  <a:cubicBezTo>
                    <a:pt x="1280" y="2505"/>
                    <a:pt x="1266" y="2477"/>
                    <a:pt x="1321" y="2408"/>
                  </a:cubicBezTo>
                  <a:cubicBezTo>
                    <a:pt x="1321" y="2395"/>
                    <a:pt x="1280" y="2395"/>
                    <a:pt x="1307" y="2353"/>
                  </a:cubicBezTo>
                  <a:cubicBezTo>
                    <a:pt x="1404" y="2325"/>
                    <a:pt x="1362" y="2450"/>
                    <a:pt x="1487" y="2367"/>
                  </a:cubicBezTo>
                  <a:cubicBezTo>
                    <a:pt x="1445" y="2422"/>
                    <a:pt x="1404" y="2435"/>
                    <a:pt x="1417" y="2463"/>
                  </a:cubicBezTo>
                  <a:cubicBezTo>
                    <a:pt x="1472" y="2408"/>
                    <a:pt x="1487" y="2408"/>
                    <a:pt x="1472" y="2463"/>
                  </a:cubicBezTo>
                  <a:cubicBezTo>
                    <a:pt x="1542" y="2367"/>
                    <a:pt x="1500" y="2380"/>
                    <a:pt x="1569" y="2325"/>
                  </a:cubicBezTo>
                  <a:cubicBezTo>
                    <a:pt x="1542" y="2243"/>
                    <a:pt x="1459" y="2340"/>
                    <a:pt x="1404" y="2367"/>
                  </a:cubicBezTo>
                  <a:cubicBezTo>
                    <a:pt x="1610" y="2188"/>
                    <a:pt x="1404" y="2202"/>
                    <a:pt x="1527" y="2037"/>
                  </a:cubicBezTo>
                  <a:cubicBezTo>
                    <a:pt x="1569" y="2064"/>
                    <a:pt x="1610" y="2092"/>
                    <a:pt x="1527" y="2188"/>
                  </a:cubicBezTo>
                  <a:cubicBezTo>
                    <a:pt x="1597" y="2174"/>
                    <a:pt x="1527" y="2340"/>
                    <a:pt x="1610" y="2257"/>
                  </a:cubicBezTo>
                  <a:cubicBezTo>
                    <a:pt x="1637" y="2133"/>
                    <a:pt x="1665" y="2147"/>
                    <a:pt x="1720" y="2023"/>
                  </a:cubicBezTo>
                  <a:cubicBezTo>
                    <a:pt x="1720" y="1954"/>
                    <a:pt x="1597" y="2064"/>
                    <a:pt x="1665" y="1982"/>
                  </a:cubicBezTo>
                  <a:cubicBezTo>
                    <a:pt x="1720" y="1968"/>
                    <a:pt x="1789" y="1927"/>
                    <a:pt x="1844" y="1899"/>
                  </a:cubicBezTo>
                  <a:cubicBezTo>
                    <a:pt x="1899" y="1789"/>
                    <a:pt x="1734" y="1968"/>
                    <a:pt x="1789" y="1857"/>
                  </a:cubicBezTo>
                  <a:cubicBezTo>
                    <a:pt x="1817" y="1844"/>
                    <a:pt x="1844" y="1817"/>
                    <a:pt x="1872" y="1789"/>
                  </a:cubicBezTo>
                  <a:cubicBezTo>
                    <a:pt x="1899" y="1762"/>
                    <a:pt x="1927" y="1747"/>
                    <a:pt x="1954" y="1720"/>
                  </a:cubicBezTo>
                  <a:cubicBezTo>
                    <a:pt x="1995" y="1679"/>
                    <a:pt x="2037" y="1624"/>
                    <a:pt x="2078" y="1597"/>
                  </a:cubicBezTo>
                  <a:cubicBezTo>
                    <a:pt x="2050" y="1569"/>
                    <a:pt x="2037" y="1542"/>
                    <a:pt x="2092" y="1487"/>
                  </a:cubicBezTo>
                  <a:cubicBezTo>
                    <a:pt x="2160" y="1487"/>
                    <a:pt x="2160" y="1514"/>
                    <a:pt x="2133" y="1582"/>
                  </a:cubicBezTo>
                  <a:cubicBezTo>
                    <a:pt x="2243" y="1487"/>
                    <a:pt x="2188" y="1459"/>
                    <a:pt x="2215" y="1390"/>
                  </a:cubicBezTo>
                  <a:cubicBezTo>
                    <a:pt x="2229" y="1404"/>
                    <a:pt x="2257" y="1390"/>
                    <a:pt x="2285" y="1376"/>
                  </a:cubicBezTo>
                  <a:cubicBezTo>
                    <a:pt x="2229" y="1349"/>
                    <a:pt x="2285" y="1266"/>
                    <a:pt x="2395" y="1197"/>
                  </a:cubicBezTo>
                  <a:cubicBezTo>
                    <a:pt x="2367" y="1170"/>
                    <a:pt x="2367" y="1142"/>
                    <a:pt x="2422" y="1101"/>
                  </a:cubicBezTo>
                  <a:cubicBezTo>
                    <a:pt x="2435" y="1129"/>
                    <a:pt x="2477" y="1101"/>
                    <a:pt x="2490" y="1129"/>
                  </a:cubicBezTo>
                  <a:cubicBezTo>
                    <a:pt x="2463" y="1170"/>
                    <a:pt x="2408" y="1225"/>
                    <a:pt x="2395" y="1266"/>
                  </a:cubicBezTo>
                  <a:cubicBezTo>
                    <a:pt x="2505" y="1184"/>
                    <a:pt x="2367" y="1349"/>
                    <a:pt x="2463" y="1280"/>
                  </a:cubicBezTo>
                  <a:cubicBezTo>
                    <a:pt x="2463" y="1239"/>
                    <a:pt x="2490" y="1184"/>
                    <a:pt x="2545" y="1142"/>
                  </a:cubicBezTo>
                  <a:cubicBezTo>
                    <a:pt x="2560" y="1156"/>
                    <a:pt x="2518" y="1184"/>
                    <a:pt x="2545" y="1197"/>
                  </a:cubicBezTo>
                  <a:cubicBezTo>
                    <a:pt x="2655" y="1115"/>
                    <a:pt x="2642" y="1115"/>
                    <a:pt x="2738" y="1101"/>
                  </a:cubicBezTo>
                  <a:cubicBezTo>
                    <a:pt x="2738" y="1074"/>
                    <a:pt x="2697" y="1046"/>
                    <a:pt x="2738" y="1019"/>
                  </a:cubicBezTo>
                  <a:cubicBezTo>
                    <a:pt x="2807" y="1060"/>
                    <a:pt x="2835" y="1004"/>
                    <a:pt x="2903" y="1019"/>
                  </a:cubicBezTo>
                  <a:cubicBezTo>
                    <a:pt x="2945" y="977"/>
                    <a:pt x="2890" y="949"/>
                    <a:pt x="2945" y="922"/>
                  </a:cubicBezTo>
                  <a:cubicBezTo>
                    <a:pt x="3068" y="854"/>
                    <a:pt x="3041" y="949"/>
                    <a:pt x="3110" y="922"/>
                  </a:cubicBezTo>
                  <a:cubicBezTo>
                    <a:pt x="3151" y="867"/>
                    <a:pt x="3082" y="867"/>
                    <a:pt x="3123" y="839"/>
                  </a:cubicBezTo>
                  <a:cubicBezTo>
                    <a:pt x="3233" y="839"/>
                    <a:pt x="3248" y="812"/>
                    <a:pt x="3385" y="812"/>
                  </a:cubicBezTo>
                  <a:cubicBezTo>
                    <a:pt x="3413" y="784"/>
                    <a:pt x="3440" y="771"/>
                    <a:pt x="3468" y="744"/>
                  </a:cubicBezTo>
                  <a:cubicBezTo>
                    <a:pt x="3508" y="729"/>
                    <a:pt x="3550" y="716"/>
                    <a:pt x="3605" y="702"/>
                  </a:cubicBezTo>
                  <a:cubicBezTo>
                    <a:pt x="3618" y="729"/>
                    <a:pt x="3563" y="744"/>
                    <a:pt x="3536" y="757"/>
                  </a:cubicBezTo>
                  <a:cubicBezTo>
                    <a:pt x="3646" y="757"/>
                    <a:pt x="3921" y="729"/>
                    <a:pt x="3908" y="647"/>
                  </a:cubicBezTo>
                  <a:cubicBezTo>
                    <a:pt x="3784" y="647"/>
                    <a:pt x="3756" y="702"/>
                    <a:pt x="3715" y="647"/>
                  </a:cubicBezTo>
                  <a:cubicBezTo>
                    <a:pt x="3825" y="647"/>
                    <a:pt x="3798" y="606"/>
                    <a:pt x="3866" y="606"/>
                  </a:cubicBezTo>
                  <a:cubicBezTo>
                    <a:pt x="3976" y="634"/>
                    <a:pt x="3963" y="716"/>
                    <a:pt x="4073" y="729"/>
                  </a:cubicBezTo>
                  <a:cubicBezTo>
                    <a:pt x="4073" y="689"/>
                    <a:pt x="4238" y="729"/>
                    <a:pt x="4266" y="744"/>
                  </a:cubicBezTo>
                  <a:cubicBezTo>
                    <a:pt x="4306" y="744"/>
                    <a:pt x="4266" y="674"/>
                    <a:pt x="4348" y="689"/>
                  </a:cubicBezTo>
                  <a:cubicBezTo>
                    <a:pt x="4471" y="689"/>
                    <a:pt x="4444" y="744"/>
                    <a:pt x="4526" y="757"/>
                  </a:cubicBezTo>
                  <a:cubicBezTo>
                    <a:pt x="4541" y="716"/>
                    <a:pt x="4596" y="716"/>
                    <a:pt x="4692" y="729"/>
                  </a:cubicBezTo>
                  <a:cubicBezTo>
                    <a:pt x="4623" y="799"/>
                    <a:pt x="4912" y="812"/>
                    <a:pt x="4899" y="867"/>
                  </a:cubicBezTo>
                  <a:cubicBezTo>
                    <a:pt x="4939" y="881"/>
                    <a:pt x="5009" y="881"/>
                    <a:pt x="5077" y="881"/>
                  </a:cubicBezTo>
                  <a:cubicBezTo>
                    <a:pt x="5132" y="894"/>
                    <a:pt x="5201" y="909"/>
                    <a:pt x="5242" y="949"/>
                  </a:cubicBezTo>
                  <a:cubicBezTo>
                    <a:pt x="5269" y="909"/>
                    <a:pt x="5462" y="949"/>
                    <a:pt x="5517" y="1019"/>
                  </a:cubicBezTo>
                  <a:cubicBezTo>
                    <a:pt x="5504" y="1060"/>
                    <a:pt x="5366" y="949"/>
                    <a:pt x="5379" y="1019"/>
                  </a:cubicBezTo>
                  <a:cubicBezTo>
                    <a:pt x="5545" y="1101"/>
                    <a:pt x="5682" y="1170"/>
                    <a:pt x="5807" y="1211"/>
                  </a:cubicBezTo>
                  <a:cubicBezTo>
                    <a:pt x="5779" y="1239"/>
                    <a:pt x="5696" y="1225"/>
                    <a:pt x="5792" y="1307"/>
                  </a:cubicBezTo>
                  <a:cubicBezTo>
                    <a:pt x="5862" y="1321"/>
                    <a:pt x="5944" y="1349"/>
                    <a:pt x="6054" y="1472"/>
                  </a:cubicBezTo>
                  <a:cubicBezTo>
                    <a:pt x="6137" y="1487"/>
                    <a:pt x="6067" y="1390"/>
                    <a:pt x="6137" y="1432"/>
                  </a:cubicBezTo>
                  <a:cubicBezTo>
                    <a:pt x="6219" y="1542"/>
                    <a:pt x="6012" y="1445"/>
                    <a:pt x="6122" y="1569"/>
                  </a:cubicBezTo>
                  <a:cubicBezTo>
                    <a:pt x="6137" y="1555"/>
                    <a:pt x="6150" y="1542"/>
                    <a:pt x="6177" y="1569"/>
                  </a:cubicBezTo>
                  <a:cubicBezTo>
                    <a:pt x="6150" y="1652"/>
                    <a:pt x="6274" y="1665"/>
                    <a:pt x="6343" y="1734"/>
                  </a:cubicBezTo>
                  <a:cubicBezTo>
                    <a:pt x="6343" y="1775"/>
                    <a:pt x="6357" y="1817"/>
                    <a:pt x="6370" y="1857"/>
                  </a:cubicBezTo>
                  <a:cubicBezTo>
                    <a:pt x="6439" y="1940"/>
                    <a:pt x="6370" y="1762"/>
                    <a:pt x="6453" y="1844"/>
                  </a:cubicBezTo>
                  <a:cubicBezTo>
                    <a:pt x="6522" y="1940"/>
                    <a:pt x="6357" y="1872"/>
                    <a:pt x="6425" y="1968"/>
                  </a:cubicBezTo>
                  <a:cubicBezTo>
                    <a:pt x="6480" y="1954"/>
                    <a:pt x="6508" y="2050"/>
                    <a:pt x="6508" y="2092"/>
                  </a:cubicBezTo>
                  <a:cubicBezTo>
                    <a:pt x="6535" y="2105"/>
                    <a:pt x="6563" y="2133"/>
                    <a:pt x="6604" y="2174"/>
                  </a:cubicBezTo>
                  <a:cubicBezTo>
                    <a:pt x="6590" y="2202"/>
                    <a:pt x="6535" y="2147"/>
                    <a:pt x="6563" y="2202"/>
                  </a:cubicBezTo>
                  <a:cubicBezTo>
                    <a:pt x="6604" y="2243"/>
                    <a:pt x="6632" y="2312"/>
                    <a:pt x="6687" y="2395"/>
                  </a:cubicBezTo>
                  <a:cubicBezTo>
                    <a:pt x="6632" y="2380"/>
                    <a:pt x="6687" y="2587"/>
                    <a:pt x="6700" y="2560"/>
                  </a:cubicBezTo>
                  <a:cubicBezTo>
                    <a:pt x="6715" y="2450"/>
                    <a:pt x="6783" y="2435"/>
                    <a:pt x="6852" y="2587"/>
                  </a:cubicBezTo>
                  <a:cubicBezTo>
                    <a:pt x="6755" y="2518"/>
                    <a:pt x="6880" y="2697"/>
                    <a:pt x="6907" y="2752"/>
                  </a:cubicBezTo>
                  <a:cubicBezTo>
                    <a:pt x="6865" y="2738"/>
                    <a:pt x="6893" y="2807"/>
                    <a:pt x="6880" y="2835"/>
                  </a:cubicBezTo>
                  <a:cubicBezTo>
                    <a:pt x="6825" y="2807"/>
                    <a:pt x="6797" y="2793"/>
                    <a:pt x="6783" y="2738"/>
                  </a:cubicBezTo>
                  <a:cubicBezTo>
                    <a:pt x="6797" y="2807"/>
                    <a:pt x="6755" y="2725"/>
                    <a:pt x="6755" y="2780"/>
                  </a:cubicBezTo>
                  <a:cubicBezTo>
                    <a:pt x="6783" y="2780"/>
                    <a:pt x="6783" y="2821"/>
                    <a:pt x="6783" y="2862"/>
                  </a:cubicBezTo>
                  <a:cubicBezTo>
                    <a:pt x="6825" y="2917"/>
                    <a:pt x="6893" y="2862"/>
                    <a:pt x="6948" y="2862"/>
                  </a:cubicBezTo>
                  <a:cubicBezTo>
                    <a:pt x="6990" y="2945"/>
                    <a:pt x="7072" y="2931"/>
                    <a:pt x="7003" y="2807"/>
                  </a:cubicBezTo>
                  <a:cubicBezTo>
                    <a:pt x="7003" y="2848"/>
                    <a:pt x="7017" y="2890"/>
                    <a:pt x="7003" y="2903"/>
                  </a:cubicBezTo>
                  <a:cubicBezTo>
                    <a:pt x="6990" y="2848"/>
                    <a:pt x="6990" y="2807"/>
                    <a:pt x="6962" y="2780"/>
                  </a:cubicBezTo>
                  <a:cubicBezTo>
                    <a:pt x="7003" y="2780"/>
                    <a:pt x="7058" y="2780"/>
                    <a:pt x="7085" y="2848"/>
                  </a:cubicBezTo>
                  <a:cubicBezTo>
                    <a:pt x="7113" y="2986"/>
                    <a:pt x="7017" y="2917"/>
                    <a:pt x="7058" y="3110"/>
                  </a:cubicBezTo>
                  <a:cubicBezTo>
                    <a:pt x="7113" y="3110"/>
                    <a:pt x="7140" y="3041"/>
                    <a:pt x="7168" y="3000"/>
                  </a:cubicBezTo>
                  <a:cubicBezTo>
                    <a:pt x="7140" y="2862"/>
                    <a:pt x="7085" y="2780"/>
                    <a:pt x="7030" y="2628"/>
                  </a:cubicBezTo>
                  <a:lnTo>
                    <a:pt x="7100" y="2615"/>
                  </a:lnTo>
                  <a:cubicBezTo>
                    <a:pt x="7072" y="2490"/>
                    <a:pt x="7030" y="2490"/>
                    <a:pt x="6990" y="2367"/>
                  </a:cubicBezTo>
                  <a:cubicBezTo>
                    <a:pt x="7030" y="2367"/>
                    <a:pt x="7058" y="2380"/>
                    <a:pt x="7085" y="2435"/>
                  </a:cubicBezTo>
                  <a:cubicBezTo>
                    <a:pt x="7085" y="2545"/>
                    <a:pt x="7168" y="2600"/>
                    <a:pt x="7168" y="2780"/>
                  </a:cubicBezTo>
                  <a:cubicBezTo>
                    <a:pt x="7265" y="2835"/>
                    <a:pt x="7182" y="2628"/>
                    <a:pt x="7237" y="2628"/>
                  </a:cubicBezTo>
                  <a:cubicBezTo>
                    <a:pt x="7196" y="2490"/>
                    <a:pt x="7127" y="2463"/>
                    <a:pt x="7058" y="2257"/>
                  </a:cubicBezTo>
                  <a:cubicBezTo>
                    <a:pt x="7085" y="2257"/>
                    <a:pt x="7155" y="2215"/>
                    <a:pt x="7085" y="2188"/>
                  </a:cubicBezTo>
                  <a:cubicBezTo>
                    <a:pt x="7045" y="2229"/>
                    <a:pt x="7003" y="2105"/>
                    <a:pt x="6962" y="2050"/>
                  </a:cubicBezTo>
                  <a:cubicBezTo>
                    <a:pt x="6975" y="2037"/>
                    <a:pt x="6948" y="1995"/>
                    <a:pt x="6975" y="1995"/>
                  </a:cubicBezTo>
                  <a:cubicBezTo>
                    <a:pt x="6990" y="2064"/>
                    <a:pt x="7003" y="2105"/>
                    <a:pt x="7058" y="2105"/>
                  </a:cubicBezTo>
                  <a:cubicBezTo>
                    <a:pt x="6990" y="1982"/>
                    <a:pt x="7003" y="1954"/>
                    <a:pt x="6948" y="1857"/>
                  </a:cubicBezTo>
                  <a:cubicBezTo>
                    <a:pt x="6935" y="1927"/>
                    <a:pt x="6907" y="1912"/>
                    <a:pt x="6838" y="1817"/>
                  </a:cubicBezTo>
                  <a:cubicBezTo>
                    <a:pt x="6865" y="1817"/>
                    <a:pt x="6893" y="1857"/>
                    <a:pt x="6907" y="1817"/>
                  </a:cubicBezTo>
                  <a:cubicBezTo>
                    <a:pt x="6852" y="1692"/>
                    <a:pt x="6838" y="1789"/>
                    <a:pt x="6770" y="1692"/>
                  </a:cubicBezTo>
                  <a:cubicBezTo>
                    <a:pt x="6770" y="1637"/>
                    <a:pt x="6783" y="1624"/>
                    <a:pt x="6825" y="1652"/>
                  </a:cubicBezTo>
                  <a:lnTo>
                    <a:pt x="6783" y="1582"/>
                  </a:lnTo>
                  <a:cubicBezTo>
                    <a:pt x="6783" y="1569"/>
                    <a:pt x="6797" y="1555"/>
                    <a:pt x="6770" y="1527"/>
                  </a:cubicBezTo>
                  <a:cubicBezTo>
                    <a:pt x="6742" y="1542"/>
                    <a:pt x="6728" y="1542"/>
                    <a:pt x="6687" y="1472"/>
                  </a:cubicBezTo>
                  <a:cubicBezTo>
                    <a:pt x="6632" y="1487"/>
                    <a:pt x="6728" y="1597"/>
                    <a:pt x="6700" y="1637"/>
                  </a:cubicBezTo>
                  <a:cubicBezTo>
                    <a:pt x="6577" y="1569"/>
                    <a:pt x="6632" y="1542"/>
                    <a:pt x="6508" y="1390"/>
                  </a:cubicBezTo>
                  <a:cubicBezTo>
                    <a:pt x="6535" y="1349"/>
                    <a:pt x="6522" y="1294"/>
                    <a:pt x="6467" y="1225"/>
                  </a:cubicBezTo>
                  <a:cubicBezTo>
                    <a:pt x="6425" y="1156"/>
                    <a:pt x="6357" y="1101"/>
                    <a:pt x="6302" y="1019"/>
                  </a:cubicBezTo>
                  <a:cubicBezTo>
                    <a:pt x="6247" y="1019"/>
                    <a:pt x="6205" y="1019"/>
                    <a:pt x="6122" y="949"/>
                  </a:cubicBezTo>
                  <a:cubicBezTo>
                    <a:pt x="6150" y="936"/>
                    <a:pt x="6095" y="867"/>
                    <a:pt x="6150" y="909"/>
                  </a:cubicBezTo>
                  <a:cubicBezTo>
                    <a:pt x="6192" y="991"/>
                    <a:pt x="6329" y="1004"/>
                    <a:pt x="6370" y="1004"/>
                  </a:cubicBezTo>
                  <a:close/>
                  <a:moveTo>
                    <a:pt x="6962" y="2380"/>
                  </a:moveTo>
                  <a:cubicBezTo>
                    <a:pt x="6907" y="2215"/>
                    <a:pt x="6852" y="2312"/>
                    <a:pt x="6797" y="2270"/>
                  </a:cubicBezTo>
                  <a:cubicBezTo>
                    <a:pt x="6770" y="2133"/>
                    <a:pt x="6838" y="2215"/>
                    <a:pt x="6880" y="2133"/>
                  </a:cubicBezTo>
                  <a:cubicBezTo>
                    <a:pt x="6935" y="2270"/>
                    <a:pt x="6975" y="2215"/>
                    <a:pt x="7030" y="2270"/>
                  </a:cubicBezTo>
                  <a:cubicBezTo>
                    <a:pt x="7058" y="2408"/>
                    <a:pt x="6975" y="2285"/>
                    <a:pt x="6962" y="2380"/>
                  </a:cubicBezTo>
                  <a:close/>
                  <a:moveTo>
                    <a:pt x="6825" y="2160"/>
                  </a:moveTo>
                  <a:cubicBezTo>
                    <a:pt x="6797" y="2147"/>
                    <a:pt x="6770" y="2078"/>
                    <a:pt x="6742" y="2105"/>
                  </a:cubicBezTo>
                  <a:cubicBezTo>
                    <a:pt x="6728" y="2078"/>
                    <a:pt x="6728" y="2037"/>
                    <a:pt x="6700" y="1995"/>
                  </a:cubicBezTo>
                  <a:cubicBezTo>
                    <a:pt x="6728" y="1982"/>
                    <a:pt x="6783" y="2064"/>
                    <a:pt x="6825" y="2160"/>
                  </a:cubicBezTo>
                  <a:close/>
                  <a:moveTo>
                    <a:pt x="4967" y="6508"/>
                  </a:moveTo>
                  <a:cubicBezTo>
                    <a:pt x="4994" y="6522"/>
                    <a:pt x="4967" y="6563"/>
                    <a:pt x="4926" y="6577"/>
                  </a:cubicBezTo>
                  <a:cubicBezTo>
                    <a:pt x="4926" y="6563"/>
                    <a:pt x="4899" y="6577"/>
                    <a:pt x="4884" y="6590"/>
                  </a:cubicBezTo>
                  <a:cubicBezTo>
                    <a:pt x="4871" y="6563"/>
                    <a:pt x="4939" y="6535"/>
                    <a:pt x="4967" y="6508"/>
                  </a:cubicBezTo>
                  <a:close/>
                  <a:moveTo>
                    <a:pt x="5352" y="6700"/>
                  </a:moveTo>
                  <a:cubicBezTo>
                    <a:pt x="5379" y="6687"/>
                    <a:pt x="5421" y="6673"/>
                    <a:pt x="5462" y="6632"/>
                  </a:cubicBezTo>
                  <a:cubicBezTo>
                    <a:pt x="5476" y="6673"/>
                    <a:pt x="5366" y="6755"/>
                    <a:pt x="5352" y="6700"/>
                  </a:cubicBezTo>
                  <a:close/>
                  <a:moveTo>
                    <a:pt x="2931" y="7402"/>
                  </a:moveTo>
                  <a:cubicBezTo>
                    <a:pt x="2958" y="7457"/>
                    <a:pt x="2821" y="7416"/>
                    <a:pt x="2752" y="7402"/>
                  </a:cubicBezTo>
                  <a:cubicBezTo>
                    <a:pt x="2765" y="7375"/>
                    <a:pt x="2835" y="7375"/>
                    <a:pt x="2931" y="7402"/>
                  </a:cubicBezTo>
                  <a:close/>
                  <a:moveTo>
                    <a:pt x="1335" y="6893"/>
                  </a:moveTo>
                  <a:cubicBezTo>
                    <a:pt x="1252" y="6838"/>
                    <a:pt x="1280" y="6810"/>
                    <a:pt x="1294" y="6797"/>
                  </a:cubicBezTo>
                  <a:cubicBezTo>
                    <a:pt x="1321" y="6825"/>
                    <a:pt x="1321" y="6838"/>
                    <a:pt x="1362" y="6865"/>
                  </a:cubicBezTo>
                  <a:close/>
                  <a:moveTo>
                    <a:pt x="3275" y="111"/>
                  </a:moveTo>
                  <a:cubicBezTo>
                    <a:pt x="3248" y="124"/>
                    <a:pt x="3233" y="151"/>
                    <a:pt x="3233" y="166"/>
                  </a:cubicBezTo>
                  <a:cubicBezTo>
                    <a:pt x="3151" y="207"/>
                    <a:pt x="3110" y="193"/>
                    <a:pt x="3055" y="207"/>
                  </a:cubicBezTo>
                  <a:cubicBezTo>
                    <a:pt x="3068" y="179"/>
                    <a:pt x="3096" y="166"/>
                    <a:pt x="3082" y="138"/>
                  </a:cubicBezTo>
                  <a:cubicBezTo>
                    <a:pt x="3165" y="124"/>
                    <a:pt x="3193" y="138"/>
                    <a:pt x="3275" y="111"/>
                  </a:cubicBezTo>
                  <a:close/>
                  <a:moveTo>
                    <a:pt x="4361" y="96"/>
                  </a:moveTo>
                  <a:cubicBezTo>
                    <a:pt x="4389" y="69"/>
                    <a:pt x="4403" y="96"/>
                    <a:pt x="4403" y="111"/>
                  </a:cubicBezTo>
                  <a:cubicBezTo>
                    <a:pt x="4376" y="138"/>
                    <a:pt x="4361" y="111"/>
                    <a:pt x="4361" y="96"/>
                  </a:cubicBezTo>
                  <a:close/>
                  <a:moveTo>
                    <a:pt x="3330" y="166"/>
                  </a:moveTo>
                  <a:cubicBezTo>
                    <a:pt x="3303" y="166"/>
                    <a:pt x="3358" y="138"/>
                    <a:pt x="3371" y="138"/>
                  </a:cubicBezTo>
                  <a:cubicBezTo>
                    <a:pt x="3398" y="151"/>
                    <a:pt x="3343" y="166"/>
                    <a:pt x="3330" y="166"/>
                  </a:cubicBezTo>
                  <a:close/>
                  <a:moveTo>
                    <a:pt x="4816" y="221"/>
                  </a:moveTo>
                  <a:cubicBezTo>
                    <a:pt x="4788" y="303"/>
                    <a:pt x="4706" y="221"/>
                    <a:pt x="4541" y="207"/>
                  </a:cubicBezTo>
                  <a:cubicBezTo>
                    <a:pt x="4568" y="138"/>
                    <a:pt x="4664" y="193"/>
                    <a:pt x="4816" y="221"/>
                  </a:cubicBezTo>
                  <a:close/>
                  <a:moveTo>
                    <a:pt x="3206" y="234"/>
                  </a:moveTo>
                  <a:cubicBezTo>
                    <a:pt x="3220" y="262"/>
                    <a:pt x="3165" y="276"/>
                    <a:pt x="3178" y="303"/>
                  </a:cubicBezTo>
                  <a:cubicBezTo>
                    <a:pt x="3123" y="317"/>
                    <a:pt x="3096" y="303"/>
                    <a:pt x="3096" y="289"/>
                  </a:cubicBezTo>
                  <a:cubicBezTo>
                    <a:pt x="3096" y="276"/>
                    <a:pt x="3123" y="248"/>
                    <a:pt x="3206" y="234"/>
                  </a:cubicBezTo>
                  <a:close/>
                  <a:moveTo>
                    <a:pt x="4403" y="166"/>
                  </a:moveTo>
                  <a:cubicBezTo>
                    <a:pt x="4376" y="151"/>
                    <a:pt x="4431" y="151"/>
                    <a:pt x="4444" y="151"/>
                  </a:cubicBezTo>
                  <a:cubicBezTo>
                    <a:pt x="4471" y="166"/>
                    <a:pt x="4416" y="179"/>
                    <a:pt x="4403" y="166"/>
                  </a:cubicBezTo>
                  <a:close/>
                  <a:moveTo>
                    <a:pt x="399" y="5765"/>
                  </a:moveTo>
                  <a:cubicBezTo>
                    <a:pt x="386" y="5779"/>
                    <a:pt x="372" y="5724"/>
                    <a:pt x="358" y="5696"/>
                  </a:cubicBezTo>
                  <a:cubicBezTo>
                    <a:pt x="372" y="5682"/>
                    <a:pt x="386" y="5737"/>
                    <a:pt x="399" y="5765"/>
                  </a:cubicBezTo>
                  <a:close/>
                  <a:moveTo>
                    <a:pt x="358" y="5214"/>
                  </a:moveTo>
                  <a:lnTo>
                    <a:pt x="317" y="5229"/>
                  </a:lnTo>
                  <a:cubicBezTo>
                    <a:pt x="317" y="5201"/>
                    <a:pt x="303" y="5159"/>
                    <a:pt x="303" y="5132"/>
                  </a:cubicBezTo>
                  <a:lnTo>
                    <a:pt x="331" y="5132"/>
                  </a:lnTo>
                  <a:cubicBezTo>
                    <a:pt x="344" y="5159"/>
                    <a:pt x="344" y="5187"/>
                    <a:pt x="358" y="5214"/>
                  </a:cubicBezTo>
                  <a:close/>
                  <a:moveTo>
                    <a:pt x="372" y="5159"/>
                  </a:moveTo>
                  <a:cubicBezTo>
                    <a:pt x="454" y="5229"/>
                    <a:pt x="344" y="5366"/>
                    <a:pt x="427" y="5421"/>
                  </a:cubicBezTo>
                  <a:cubicBezTo>
                    <a:pt x="427" y="5531"/>
                    <a:pt x="399" y="5682"/>
                    <a:pt x="317" y="5600"/>
                  </a:cubicBezTo>
                  <a:cubicBezTo>
                    <a:pt x="276" y="5504"/>
                    <a:pt x="386" y="5407"/>
                    <a:pt x="303" y="5421"/>
                  </a:cubicBezTo>
                  <a:cubicBezTo>
                    <a:pt x="276" y="5324"/>
                    <a:pt x="358" y="5379"/>
                    <a:pt x="372" y="5352"/>
                  </a:cubicBezTo>
                  <a:cubicBezTo>
                    <a:pt x="317" y="5214"/>
                    <a:pt x="386" y="5256"/>
                    <a:pt x="372" y="5159"/>
                  </a:cubicBezTo>
                  <a:close/>
                  <a:moveTo>
                    <a:pt x="3440" y="193"/>
                  </a:moveTo>
                  <a:cubicBezTo>
                    <a:pt x="3453" y="234"/>
                    <a:pt x="3426" y="276"/>
                    <a:pt x="3385" y="303"/>
                  </a:cubicBezTo>
                  <a:cubicBezTo>
                    <a:pt x="3343" y="331"/>
                    <a:pt x="3275" y="358"/>
                    <a:pt x="3193" y="358"/>
                  </a:cubicBezTo>
                  <a:cubicBezTo>
                    <a:pt x="3303" y="303"/>
                    <a:pt x="3261" y="234"/>
                    <a:pt x="3440" y="193"/>
                  </a:cubicBezTo>
                  <a:close/>
                  <a:moveTo>
                    <a:pt x="4306" y="179"/>
                  </a:moveTo>
                  <a:cubicBezTo>
                    <a:pt x="4389" y="207"/>
                    <a:pt x="4361" y="179"/>
                    <a:pt x="4486" y="193"/>
                  </a:cubicBezTo>
                  <a:cubicBezTo>
                    <a:pt x="4499" y="234"/>
                    <a:pt x="4361" y="193"/>
                    <a:pt x="4348" y="234"/>
                  </a:cubicBezTo>
                  <a:cubicBezTo>
                    <a:pt x="4306" y="221"/>
                    <a:pt x="4306" y="221"/>
                    <a:pt x="4306" y="207"/>
                  </a:cubicBezTo>
                  <a:close/>
                  <a:moveTo>
                    <a:pt x="537" y="5957"/>
                  </a:moveTo>
                  <a:cubicBezTo>
                    <a:pt x="524" y="5972"/>
                    <a:pt x="496" y="5917"/>
                    <a:pt x="468" y="5889"/>
                  </a:cubicBezTo>
                  <a:cubicBezTo>
                    <a:pt x="482" y="5889"/>
                    <a:pt x="509" y="5930"/>
                    <a:pt x="537" y="5957"/>
                  </a:cubicBezTo>
                  <a:close/>
                  <a:moveTo>
                    <a:pt x="1294" y="1652"/>
                  </a:moveTo>
                  <a:cubicBezTo>
                    <a:pt x="1335" y="1582"/>
                    <a:pt x="1362" y="1597"/>
                    <a:pt x="1377" y="1597"/>
                  </a:cubicBezTo>
                  <a:cubicBezTo>
                    <a:pt x="1349" y="1624"/>
                    <a:pt x="1362" y="1637"/>
                    <a:pt x="1362" y="1652"/>
                  </a:cubicBezTo>
                  <a:cubicBezTo>
                    <a:pt x="1335" y="1679"/>
                    <a:pt x="1321" y="1652"/>
                    <a:pt x="1294" y="1652"/>
                  </a:cubicBezTo>
                  <a:close/>
                  <a:moveTo>
                    <a:pt x="2615" y="496"/>
                  </a:moveTo>
                  <a:cubicBezTo>
                    <a:pt x="2587" y="537"/>
                    <a:pt x="2573" y="579"/>
                    <a:pt x="2477" y="634"/>
                  </a:cubicBezTo>
                  <a:cubicBezTo>
                    <a:pt x="2450" y="592"/>
                    <a:pt x="2545" y="551"/>
                    <a:pt x="2615" y="496"/>
                  </a:cubicBezTo>
                  <a:close/>
                  <a:moveTo>
                    <a:pt x="2752" y="454"/>
                  </a:moveTo>
                  <a:cubicBezTo>
                    <a:pt x="2725" y="441"/>
                    <a:pt x="2931" y="358"/>
                    <a:pt x="2876" y="427"/>
                  </a:cubicBezTo>
                  <a:lnTo>
                    <a:pt x="2793" y="454"/>
                  </a:lnTo>
                  <a:cubicBezTo>
                    <a:pt x="2793" y="441"/>
                    <a:pt x="2780" y="454"/>
                    <a:pt x="2752" y="454"/>
                  </a:cubicBezTo>
                  <a:close/>
                  <a:moveTo>
                    <a:pt x="3495" y="248"/>
                  </a:moveTo>
                  <a:cubicBezTo>
                    <a:pt x="3508" y="193"/>
                    <a:pt x="3591" y="234"/>
                    <a:pt x="3674" y="221"/>
                  </a:cubicBezTo>
                  <a:cubicBezTo>
                    <a:pt x="3674" y="276"/>
                    <a:pt x="3618" y="262"/>
                    <a:pt x="3674" y="317"/>
                  </a:cubicBezTo>
                  <a:cubicBezTo>
                    <a:pt x="3591" y="331"/>
                    <a:pt x="3618" y="276"/>
                    <a:pt x="3495" y="303"/>
                  </a:cubicBezTo>
                  <a:cubicBezTo>
                    <a:pt x="3536" y="276"/>
                    <a:pt x="3646" y="234"/>
                    <a:pt x="3495" y="248"/>
                  </a:cubicBezTo>
                  <a:close/>
                  <a:moveTo>
                    <a:pt x="1087" y="1982"/>
                  </a:moveTo>
                  <a:cubicBezTo>
                    <a:pt x="1129" y="1844"/>
                    <a:pt x="1060" y="2105"/>
                    <a:pt x="1087" y="1982"/>
                  </a:cubicBezTo>
                  <a:close/>
                  <a:moveTo>
                    <a:pt x="1197" y="6783"/>
                  </a:moveTo>
                  <a:cubicBezTo>
                    <a:pt x="1060" y="6673"/>
                    <a:pt x="1225" y="6687"/>
                    <a:pt x="1074" y="6577"/>
                  </a:cubicBezTo>
                  <a:cubicBezTo>
                    <a:pt x="1115" y="6563"/>
                    <a:pt x="1129" y="6590"/>
                    <a:pt x="1170" y="6632"/>
                  </a:cubicBezTo>
                  <a:cubicBezTo>
                    <a:pt x="1197" y="6673"/>
                    <a:pt x="1239" y="6728"/>
                    <a:pt x="1321" y="6770"/>
                  </a:cubicBezTo>
                  <a:lnTo>
                    <a:pt x="1266" y="6742"/>
                  </a:lnTo>
                  <a:cubicBezTo>
                    <a:pt x="1211" y="6728"/>
                    <a:pt x="1156" y="6700"/>
                    <a:pt x="1197" y="6783"/>
                  </a:cubicBezTo>
                  <a:close/>
                  <a:moveTo>
                    <a:pt x="1197" y="1844"/>
                  </a:moveTo>
                  <a:lnTo>
                    <a:pt x="1252" y="1775"/>
                  </a:lnTo>
                  <a:lnTo>
                    <a:pt x="1280" y="1789"/>
                  </a:lnTo>
                  <a:lnTo>
                    <a:pt x="1225" y="1857"/>
                  </a:lnTo>
                  <a:close/>
                  <a:moveTo>
                    <a:pt x="5187" y="413"/>
                  </a:moveTo>
                  <a:cubicBezTo>
                    <a:pt x="5269" y="441"/>
                    <a:pt x="5256" y="468"/>
                    <a:pt x="5242" y="496"/>
                  </a:cubicBezTo>
                  <a:cubicBezTo>
                    <a:pt x="5214" y="482"/>
                    <a:pt x="5214" y="468"/>
                    <a:pt x="5174" y="454"/>
                  </a:cubicBezTo>
                  <a:close/>
                  <a:moveTo>
                    <a:pt x="5999" y="881"/>
                  </a:moveTo>
                  <a:cubicBezTo>
                    <a:pt x="5985" y="909"/>
                    <a:pt x="5875" y="784"/>
                    <a:pt x="5807" y="771"/>
                  </a:cubicBezTo>
                  <a:cubicBezTo>
                    <a:pt x="5834" y="729"/>
                    <a:pt x="5972" y="826"/>
                    <a:pt x="5999" y="881"/>
                  </a:cubicBezTo>
                  <a:close/>
                  <a:moveTo>
                    <a:pt x="2188" y="7292"/>
                  </a:moveTo>
                  <a:cubicBezTo>
                    <a:pt x="2174" y="7306"/>
                    <a:pt x="2147" y="7278"/>
                    <a:pt x="2147" y="7278"/>
                  </a:cubicBezTo>
                  <a:cubicBezTo>
                    <a:pt x="2064" y="7237"/>
                    <a:pt x="2078" y="7292"/>
                    <a:pt x="1968" y="7237"/>
                  </a:cubicBezTo>
                  <a:cubicBezTo>
                    <a:pt x="1954" y="7168"/>
                    <a:pt x="2092" y="7251"/>
                    <a:pt x="2119" y="7223"/>
                  </a:cubicBezTo>
                  <a:cubicBezTo>
                    <a:pt x="2160" y="7251"/>
                    <a:pt x="2133" y="7265"/>
                    <a:pt x="2188" y="7292"/>
                  </a:cubicBezTo>
                  <a:close/>
                  <a:moveTo>
                    <a:pt x="537" y="5862"/>
                  </a:moveTo>
                  <a:cubicBezTo>
                    <a:pt x="524" y="5862"/>
                    <a:pt x="496" y="5820"/>
                    <a:pt x="482" y="5779"/>
                  </a:cubicBezTo>
                  <a:cubicBezTo>
                    <a:pt x="496" y="5779"/>
                    <a:pt x="524" y="5834"/>
                    <a:pt x="537" y="5862"/>
                  </a:cubicBezTo>
                  <a:close/>
                  <a:moveTo>
                    <a:pt x="482" y="3206"/>
                  </a:moveTo>
                  <a:cubicBezTo>
                    <a:pt x="482" y="3137"/>
                    <a:pt x="524" y="3068"/>
                    <a:pt x="592" y="2917"/>
                  </a:cubicBezTo>
                  <a:cubicBezTo>
                    <a:pt x="606" y="3000"/>
                    <a:pt x="634" y="3055"/>
                    <a:pt x="564" y="3233"/>
                  </a:cubicBezTo>
                  <a:cubicBezTo>
                    <a:pt x="524" y="3248"/>
                    <a:pt x="524" y="3193"/>
                    <a:pt x="509" y="3165"/>
                  </a:cubicBezTo>
                  <a:cubicBezTo>
                    <a:pt x="496" y="3165"/>
                    <a:pt x="482" y="3178"/>
                    <a:pt x="482" y="3206"/>
                  </a:cubicBezTo>
                  <a:close/>
                  <a:moveTo>
                    <a:pt x="4609" y="303"/>
                  </a:moveTo>
                  <a:cubicBezTo>
                    <a:pt x="4582" y="289"/>
                    <a:pt x="4651" y="289"/>
                    <a:pt x="4651" y="289"/>
                  </a:cubicBezTo>
                  <a:cubicBezTo>
                    <a:pt x="4678" y="303"/>
                    <a:pt x="4623" y="303"/>
                    <a:pt x="4609" y="303"/>
                  </a:cubicBezTo>
                  <a:close/>
                  <a:moveTo>
                    <a:pt x="4912" y="358"/>
                  </a:moveTo>
                  <a:cubicBezTo>
                    <a:pt x="4981" y="372"/>
                    <a:pt x="5036" y="386"/>
                    <a:pt x="5091" y="399"/>
                  </a:cubicBezTo>
                  <a:cubicBezTo>
                    <a:pt x="5119" y="468"/>
                    <a:pt x="4994" y="399"/>
                    <a:pt x="4912" y="386"/>
                  </a:cubicBezTo>
                  <a:close/>
                  <a:moveTo>
                    <a:pt x="592" y="5930"/>
                  </a:moveTo>
                  <a:cubicBezTo>
                    <a:pt x="564" y="5930"/>
                    <a:pt x="564" y="5902"/>
                    <a:pt x="564" y="5889"/>
                  </a:cubicBezTo>
                  <a:cubicBezTo>
                    <a:pt x="592" y="5889"/>
                    <a:pt x="606" y="5930"/>
                    <a:pt x="592" y="5930"/>
                  </a:cubicBezTo>
                  <a:close/>
                  <a:moveTo>
                    <a:pt x="289" y="4816"/>
                  </a:moveTo>
                  <a:cubicBezTo>
                    <a:pt x="289" y="4816"/>
                    <a:pt x="248" y="4816"/>
                    <a:pt x="262" y="4774"/>
                  </a:cubicBezTo>
                  <a:cubicBezTo>
                    <a:pt x="276" y="4747"/>
                    <a:pt x="344" y="4884"/>
                    <a:pt x="289" y="4816"/>
                  </a:cubicBezTo>
                  <a:close/>
                  <a:moveTo>
                    <a:pt x="2078" y="977"/>
                  </a:moveTo>
                  <a:cubicBezTo>
                    <a:pt x="2064" y="964"/>
                    <a:pt x="2105" y="949"/>
                    <a:pt x="2105" y="949"/>
                  </a:cubicBezTo>
                  <a:cubicBezTo>
                    <a:pt x="2188" y="894"/>
                    <a:pt x="2160" y="826"/>
                    <a:pt x="2270" y="799"/>
                  </a:cubicBezTo>
                  <a:cubicBezTo>
                    <a:pt x="2312" y="839"/>
                    <a:pt x="2147" y="964"/>
                    <a:pt x="2078" y="977"/>
                  </a:cubicBezTo>
                  <a:close/>
                  <a:moveTo>
                    <a:pt x="2725" y="523"/>
                  </a:moveTo>
                  <a:cubicBezTo>
                    <a:pt x="2821" y="468"/>
                    <a:pt x="2931" y="468"/>
                    <a:pt x="2780" y="523"/>
                  </a:cubicBezTo>
                  <a:cubicBezTo>
                    <a:pt x="2683" y="592"/>
                    <a:pt x="2642" y="592"/>
                    <a:pt x="2725" y="523"/>
                  </a:cubicBezTo>
                  <a:close/>
                  <a:moveTo>
                    <a:pt x="5724" y="729"/>
                  </a:moveTo>
                  <a:cubicBezTo>
                    <a:pt x="5710" y="716"/>
                    <a:pt x="5765" y="729"/>
                    <a:pt x="5779" y="744"/>
                  </a:cubicBezTo>
                  <a:cubicBezTo>
                    <a:pt x="5792" y="757"/>
                    <a:pt x="5737" y="744"/>
                    <a:pt x="5724" y="729"/>
                  </a:cubicBezTo>
                  <a:close/>
                  <a:moveTo>
                    <a:pt x="2532" y="7375"/>
                  </a:moveTo>
                  <a:cubicBezTo>
                    <a:pt x="2532" y="7388"/>
                    <a:pt x="2477" y="7375"/>
                    <a:pt x="2435" y="7375"/>
                  </a:cubicBezTo>
                  <a:cubicBezTo>
                    <a:pt x="2450" y="7361"/>
                    <a:pt x="2490" y="7375"/>
                    <a:pt x="2532" y="7375"/>
                  </a:cubicBezTo>
                  <a:close/>
                  <a:moveTo>
                    <a:pt x="1487" y="6920"/>
                  </a:moveTo>
                  <a:cubicBezTo>
                    <a:pt x="1500" y="6935"/>
                    <a:pt x="1445" y="6920"/>
                    <a:pt x="1432" y="6907"/>
                  </a:cubicBezTo>
                  <a:cubicBezTo>
                    <a:pt x="1417" y="6880"/>
                    <a:pt x="1472" y="6907"/>
                    <a:pt x="1487" y="6920"/>
                  </a:cubicBezTo>
                  <a:close/>
                  <a:moveTo>
                    <a:pt x="1432" y="1637"/>
                  </a:moveTo>
                  <a:cubicBezTo>
                    <a:pt x="1404" y="1652"/>
                    <a:pt x="1432" y="1610"/>
                    <a:pt x="1445" y="1597"/>
                  </a:cubicBezTo>
                  <a:cubicBezTo>
                    <a:pt x="1459" y="1582"/>
                    <a:pt x="1445" y="1637"/>
                    <a:pt x="1432" y="1637"/>
                  </a:cubicBezTo>
                  <a:close/>
                  <a:moveTo>
                    <a:pt x="6907" y="1982"/>
                  </a:moveTo>
                  <a:cubicBezTo>
                    <a:pt x="6810" y="1982"/>
                    <a:pt x="6797" y="1775"/>
                    <a:pt x="6700" y="1789"/>
                  </a:cubicBezTo>
                  <a:cubicBezTo>
                    <a:pt x="6673" y="1734"/>
                    <a:pt x="6687" y="1707"/>
                    <a:pt x="6700" y="1679"/>
                  </a:cubicBezTo>
                  <a:cubicBezTo>
                    <a:pt x="6810" y="1817"/>
                    <a:pt x="6797" y="1817"/>
                    <a:pt x="6907" y="1982"/>
                  </a:cubicBezTo>
                  <a:close/>
                  <a:moveTo>
                    <a:pt x="6563" y="5284"/>
                  </a:moveTo>
                  <a:cubicBezTo>
                    <a:pt x="6535" y="5269"/>
                    <a:pt x="6632" y="5146"/>
                    <a:pt x="6645" y="5077"/>
                  </a:cubicBezTo>
                  <a:cubicBezTo>
                    <a:pt x="6645" y="5201"/>
                    <a:pt x="6632" y="5201"/>
                    <a:pt x="6715" y="5214"/>
                  </a:cubicBezTo>
                  <a:cubicBezTo>
                    <a:pt x="6632" y="5284"/>
                    <a:pt x="6645" y="5256"/>
                    <a:pt x="6604" y="5394"/>
                  </a:cubicBezTo>
                  <a:cubicBezTo>
                    <a:pt x="6577" y="5394"/>
                    <a:pt x="6549" y="5352"/>
                    <a:pt x="6522" y="5407"/>
                  </a:cubicBezTo>
                  <a:cubicBezTo>
                    <a:pt x="6467" y="5421"/>
                    <a:pt x="6673" y="5187"/>
                    <a:pt x="6563" y="5284"/>
                  </a:cubicBezTo>
                  <a:close/>
                  <a:moveTo>
                    <a:pt x="4321" y="7333"/>
                  </a:moveTo>
                  <a:cubicBezTo>
                    <a:pt x="4334" y="7333"/>
                    <a:pt x="4293" y="7361"/>
                    <a:pt x="4279" y="7361"/>
                  </a:cubicBezTo>
                  <a:cubicBezTo>
                    <a:pt x="4251" y="7361"/>
                    <a:pt x="4306" y="7333"/>
                    <a:pt x="4321" y="7333"/>
                  </a:cubicBezTo>
                  <a:close/>
                  <a:moveTo>
                    <a:pt x="949" y="6439"/>
                  </a:moveTo>
                  <a:cubicBezTo>
                    <a:pt x="1074" y="6535"/>
                    <a:pt x="991" y="6343"/>
                    <a:pt x="1142" y="6508"/>
                  </a:cubicBezTo>
                  <a:cubicBezTo>
                    <a:pt x="1101" y="6535"/>
                    <a:pt x="1046" y="6549"/>
                    <a:pt x="949" y="6439"/>
                  </a:cubicBezTo>
                  <a:close/>
                  <a:moveTo>
                    <a:pt x="771" y="6192"/>
                  </a:moveTo>
                  <a:cubicBezTo>
                    <a:pt x="744" y="6122"/>
                    <a:pt x="674" y="6012"/>
                    <a:pt x="729" y="6012"/>
                  </a:cubicBezTo>
                  <a:cubicBezTo>
                    <a:pt x="771" y="6095"/>
                    <a:pt x="826" y="6192"/>
                    <a:pt x="771" y="6192"/>
                  </a:cubicBezTo>
                  <a:close/>
                  <a:moveTo>
                    <a:pt x="2876" y="523"/>
                  </a:moveTo>
                  <a:cubicBezTo>
                    <a:pt x="2848" y="523"/>
                    <a:pt x="2890" y="482"/>
                    <a:pt x="2903" y="482"/>
                  </a:cubicBezTo>
                  <a:cubicBezTo>
                    <a:pt x="2931" y="482"/>
                    <a:pt x="2876" y="523"/>
                    <a:pt x="2876" y="523"/>
                  </a:cubicBezTo>
                  <a:close/>
                  <a:moveTo>
                    <a:pt x="6907" y="2078"/>
                  </a:moveTo>
                  <a:cubicBezTo>
                    <a:pt x="6935" y="2078"/>
                    <a:pt x="6948" y="2147"/>
                    <a:pt x="6975" y="2188"/>
                  </a:cubicBezTo>
                  <a:cubicBezTo>
                    <a:pt x="6962" y="2188"/>
                    <a:pt x="6935" y="2119"/>
                    <a:pt x="6907" y="2078"/>
                  </a:cubicBezTo>
                  <a:close/>
                  <a:moveTo>
                    <a:pt x="1487" y="6907"/>
                  </a:moveTo>
                  <a:cubicBezTo>
                    <a:pt x="1432" y="6838"/>
                    <a:pt x="1432" y="6797"/>
                    <a:pt x="1432" y="6755"/>
                  </a:cubicBezTo>
                  <a:cubicBezTo>
                    <a:pt x="1555" y="6825"/>
                    <a:pt x="1527" y="6852"/>
                    <a:pt x="1597" y="6907"/>
                  </a:cubicBezTo>
                  <a:cubicBezTo>
                    <a:pt x="1555" y="6907"/>
                    <a:pt x="1500" y="6865"/>
                    <a:pt x="1487" y="6907"/>
                  </a:cubicBezTo>
                  <a:close/>
                  <a:moveTo>
                    <a:pt x="3165" y="427"/>
                  </a:moveTo>
                  <a:cubicBezTo>
                    <a:pt x="3165" y="413"/>
                    <a:pt x="3206" y="413"/>
                    <a:pt x="3206" y="427"/>
                  </a:cubicBezTo>
                  <a:cubicBezTo>
                    <a:pt x="3206" y="441"/>
                    <a:pt x="3165" y="441"/>
                    <a:pt x="3165" y="427"/>
                  </a:cubicBezTo>
                  <a:close/>
                  <a:moveTo>
                    <a:pt x="6742" y="5036"/>
                  </a:moveTo>
                  <a:cubicBezTo>
                    <a:pt x="6770" y="5049"/>
                    <a:pt x="6728" y="5104"/>
                    <a:pt x="6700" y="5159"/>
                  </a:cubicBezTo>
                  <a:cubicBezTo>
                    <a:pt x="6687" y="5146"/>
                    <a:pt x="6728" y="5077"/>
                    <a:pt x="6742" y="5036"/>
                  </a:cubicBezTo>
                  <a:close/>
                  <a:moveTo>
                    <a:pt x="6480" y="5531"/>
                  </a:moveTo>
                  <a:cubicBezTo>
                    <a:pt x="6508" y="5517"/>
                    <a:pt x="6480" y="5572"/>
                    <a:pt x="6480" y="5572"/>
                  </a:cubicBezTo>
                  <a:cubicBezTo>
                    <a:pt x="6453" y="5586"/>
                    <a:pt x="6480" y="5545"/>
                    <a:pt x="6480" y="5531"/>
                  </a:cubicBezTo>
                  <a:close/>
                  <a:moveTo>
                    <a:pt x="6082" y="6095"/>
                  </a:moveTo>
                  <a:cubicBezTo>
                    <a:pt x="6067" y="6164"/>
                    <a:pt x="6012" y="6164"/>
                    <a:pt x="5944" y="6274"/>
                  </a:cubicBezTo>
                  <a:cubicBezTo>
                    <a:pt x="5917" y="6177"/>
                    <a:pt x="5779" y="6398"/>
                    <a:pt x="5710" y="6467"/>
                  </a:cubicBezTo>
                  <a:cubicBezTo>
                    <a:pt x="5737" y="6384"/>
                    <a:pt x="5696" y="6453"/>
                    <a:pt x="5669" y="6412"/>
                  </a:cubicBezTo>
                  <a:cubicBezTo>
                    <a:pt x="5765" y="6329"/>
                    <a:pt x="5820" y="6274"/>
                    <a:pt x="5875" y="6232"/>
                  </a:cubicBezTo>
                  <a:cubicBezTo>
                    <a:pt x="5944" y="6192"/>
                    <a:pt x="5999" y="6164"/>
                    <a:pt x="6082" y="6095"/>
                  </a:cubicBezTo>
                  <a:close/>
                  <a:moveTo>
                    <a:pt x="537" y="5710"/>
                  </a:moveTo>
                  <a:cubicBezTo>
                    <a:pt x="524" y="5655"/>
                    <a:pt x="524" y="5614"/>
                    <a:pt x="551" y="5614"/>
                  </a:cubicBezTo>
                  <a:cubicBezTo>
                    <a:pt x="592" y="5696"/>
                    <a:pt x="564" y="5696"/>
                    <a:pt x="537" y="5710"/>
                  </a:cubicBezTo>
                  <a:close/>
                  <a:moveTo>
                    <a:pt x="6012" y="1004"/>
                  </a:moveTo>
                  <a:cubicBezTo>
                    <a:pt x="6027" y="991"/>
                    <a:pt x="6067" y="1032"/>
                    <a:pt x="6095" y="1060"/>
                  </a:cubicBezTo>
                  <a:cubicBezTo>
                    <a:pt x="6082" y="1060"/>
                    <a:pt x="6040" y="1032"/>
                    <a:pt x="6012" y="1004"/>
                  </a:cubicBezTo>
                  <a:close/>
                  <a:moveTo>
                    <a:pt x="1294" y="1912"/>
                  </a:moveTo>
                  <a:cubicBezTo>
                    <a:pt x="1252" y="1995"/>
                    <a:pt x="1266" y="2050"/>
                    <a:pt x="1197" y="2160"/>
                  </a:cubicBezTo>
                  <a:cubicBezTo>
                    <a:pt x="1156" y="2119"/>
                    <a:pt x="1239" y="2009"/>
                    <a:pt x="1294" y="1912"/>
                  </a:cubicBezTo>
                  <a:close/>
                  <a:moveTo>
                    <a:pt x="2505" y="757"/>
                  </a:moveTo>
                  <a:cubicBezTo>
                    <a:pt x="2477" y="757"/>
                    <a:pt x="2518" y="716"/>
                    <a:pt x="2532" y="716"/>
                  </a:cubicBezTo>
                  <a:cubicBezTo>
                    <a:pt x="2545" y="716"/>
                    <a:pt x="2505" y="744"/>
                    <a:pt x="2505" y="757"/>
                  </a:cubicBezTo>
                  <a:close/>
                  <a:moveTo>
                    <a:pt x="5379" y="647"/>
                  </a:moveTo>
                  <a:cubicBezTo>
                    <a:pt x="5256" y="647"/>
                    <a:pt x="5242" y="523"/>
                    <a:pt x="5379" y="647"/>
                  </a:cubicBezTo>
                  <a:close/>
                  <a:moveTo>
                    <a:pt x="6412" y="1404"/>
                  </a:moveTo>
                  <a:cubicBezTo>
                    <a:pt x="6439" y="1404"/>
                    <a:pt x="6480" y="1459"/>
                    <a:pt x="6467" y="1472"/>
                  </a:cubicBezTo>
                  <a:cubicBezTo>
                    <a:pt x="6439" y="1459"/>
                    <a:pt x="6398" y="1432"/>
                    <a:pt x="6412" y="1404"/>
                  </a:cubicBezTo>
                  <a:close/>
                  <a:moveTo>
                    <a:pt x="6082" y="6040"/>
                  </a:moveTo>
                  <a:cubicBezTo>
                    <a:pt x="6109" y="6027"/>
                    <a:pt x="6082" y="6082"/>
                    <a:pt x="6067" y="6082"/>
                  </a:cubicBezTo>
                  <a:cubicBezTo>
                    <a:pt x="6054" y="6095"/>
                    <a:pt x="6067" y="6054"/>
                    <a:pt x="6082" y="6040"/>
                  </a:cubicBezTo>
                  <a:close/>
                  <a:moveTo>
                    <a:pt x="2257" y="7210"/>
                  </a:moveTo>
                  <a:cubicBezTo>
                    <a:pt x="2285" y="7223"/>
                    <a:pt x="2229" y="7223"/>
                    <a:pt x="2215" y="7210"/>
                  </a:cubicBezTo>
                  <a:cubicBezTo>
                    <a:pt x="2202" y="7196"/>
                    <a:pt x="2257" y="7210"/>
                    <a:pt x="2257" y="7210"/>
                  </a:cubicBezTo>
                  <a:close/>
                  <a:moveTo>
                    <a:pt x="909" y="2490"/>
                  </a:moveTo>
                  <a:cubicBezTo>
                    <a:pt x="922" y="2518"/>
                    <a:pt x="922" y="2560"/>
                    <a:pt x="881" y="2628"/>
                  </a:cubicBezTo>
                  <a:cubicBezTo>
                    <a:pt x="839" y="2628"/>
                    <a:pt x="881" y="2560"/>
                    <a:pt x="909" y="2490"/>
                  </a:cubicBezTo>
                  <a:close/>
                  <a:moveTo>
                    <a:pt x="1404" y="1789"/>
                  </a:moveTo>
                  <a:cubicBezTo>
                    <a:pt x="1445" y="1734"/>
                    <a:pt x="1487" y="1720"/>
                    <a:pt x="1542" y="1665"/>
                  </a:cubicBezTo>
                  <a:cubicBezTo>
                    <a:pt x="1542" y="1707"/>
                    <a:pt x="1500" y="1762"/>
                    <a:pt x="1459" y="1830"/>
                  </a:cubicBezTo>
                  <a:close/>
                  <a:moveTo>
                    <a:pt x="6770" y="1954"/>
                  </a:moveTo>
                  <a:cubicBezTo>
                    <a:pt x="6770" y="1927"/>
                    <a:pt x="6810" y="1968"/>
                    <a:pt x="6810" y="1982"/>
                  </a:cubicBezTo>
                  <a:cubicBezTo>
                    <a:pt x="6810" y="2009"/>
                    <a:pt x="6770" y="1968"/>
                    <a:pt x="6770" y="1954"/>
                  </a:cubicBezTo>
                  <a:close/>
                  <a:moveTo>
                    <a:pt x="7017" y="2545"/>
                  </a:moveTo>
                  <a:cubicBezTo>
                    <a:pt x="7017" y="2518"/>
                    <a:pt x="7045" y="2573"/>
                    <a:pt x="7045" y="2587"/>
                  </a:cubicBezTo>
                  <a:cubicBezTo>
                    <a:pt x="7045" y="2615"/>
                    <a:pt x="7017" y="2560"/>
                    <a:pt x="7017" y="2545"/>
                  </a:cubicBezTo>
                  <a:close/>
                  <a:moveTo>
                    <a:pt x="4128" y="7306"/>
                  </a:moveTo>
                  <a:cubicBezTo>
                    <a:pt x="3963" y="7320"/>
                    <a:pt x="4114" y="7278"/>
                    <a:pt x="4156" y="7237"/>
                  </a:cubicBezTo>
                  <a:cubicBezTo>
                    <a:pt x="4196" y="7223"/>
                    <a:pt x="4196" y="7265"/>
                    <a:pt x="4251" y="7237"/>
                  </a:cubicBezTo>
                  <a:cubicBezTo>
                    <a:pt x="4238" y="7265"/>
                    <a:pt x="4128" y="7292"/>
                    <a:pt x="4128" y="7306"/>
                  </a:cubicBezTo>
                  <a:close/>
                  <a:moveTo>
                    <a:pt x="1129" y="2215"/>
                  </a:moveTo>
                  <a:cubicBezTo>
                    <a:pt x="1115" y="2229"/>
                    <a:pt x="1129" y="2188"/>
                    <a:pt x="1142" y="2174"/>
                  </a:cubicBezTo>
                  <a:cubicBezTo>
                    <a:pt x="1156" y="2160"/>
                    <a:pt x="1142" y="2215"/>
                    <a:pt x="1129" y="2215"/>
                  </a:cubicBezTo>
                  <a:close/>
                  <a:moveTo>
                    <a:pt x="6673" y="1817"/>
                  </a:moveTo>
                  <a:cubicBezTo>
                    <a:pt x="6687" y="1802"/>
                    <a:pt x="6728" y="1872"/>
                    <a:pt x="6755" y="1912"/>
                  </a:cubicBezTo>
                  <a:cubicBezTo>
                    <a:pt x="6728" y="1912"/>
                    <a:pt x="6700" y="1857"/>
                    <a:pt x="6673" y="1817"/>
                  </a:cubicBezTo>
                  <a:close/>
                  <a:moveTo>
                    <a:pt x="5146" y="6838"/>
                  </a:moveTo>
                  <a:cubicBezTo>
                    <a:pt x="5146" y="6852"/>
                    <a:pt x="5104" y="6880"/>
                    <a:pt x="5077" y="6907"/>
                  </a:cubicBezTo>
                  <a:cubicBezTo>
                    <a:pt x="5064" y="6893"/>
                    <a:pt x="5119" y="6865"/>
                    <a:pt x="5146" y="6838"/>
                  </a:cubicBezTo>
                  <a:close/>
                  <a:moveTo>
                    <a:pt x="4912" y="6975"/>
                  </a:moveTo>
                  <a:cubicBezTo>
                    <a:pt x="4939" y="6975"/>
                    <a:pt x="4899" y="7003"/>
                    <a:pt x="4884" y="7003"/>
                  </a:cubicBezTo>
                  <a:cubicBezTo>
                    <a:pt x="4871" y="7003"/>
                    <a:pt x="4912" y="6975"/>
                    <a:pt x="4912" y="6975"/>
                  </a:cubicBezTo>
                  <a:close/>
                  <a:moveTo>
                    <a:pt x="509" y="5407"/>
                  </a:moveTo>
                  <a:cubicBezTo>
                    <a:pt x="606" y="5449"/>
                    <a:pt x="592" y="5600"/>
                    <a:pt x="509" y="5407"/>
                  </a:cubicBezTo>
                  <a:close/>
                  <a:moveTo>
                    <a:pt x="537" y="3536"/>
                  </a:moveTo>
                  <a:cubicBezTo>
                    <a:pt x="524" y="3536"/>
                    <a:pt x="537" y="3468"/>
                    <a:pt x="551" y="3413"/>
                  </a:cubicBezTo>
                  <a:cubicBezTo>
                    <a:pt x="564" y="3426"/>
                    <a:pt x="551" y="3495"/>
                    <a:pt x="537" y="3536"/>
                  </a:cubicBezTo>
                  <a:close/>
                  <a:moveTo>
                    <a:pt x="4884" y="496"/>
                  </a:moveTo>
                  <a:cubicBezTo>
                    <a:pt x="4981" y="523"/>
                    <a:pt x="5036" y="564"/>
                    <a:pt x="5022" y="606"/>
                  </a:cubicBezTo>
                  <a:cubicBezTo>
                    <a:pt x="4981" y="564"/>
                    <a:pt x="4857" y="537"/>
                    <a:pt x="4884" y="496"/>
                  </a:cubicBezTo>
                  <a:close/>
                  <a:moveTo>
                    <a:pt x="5394" y="716"/>
                  </a:moveTo>
                  <a:cubicBezTo>
                    <a:pt x="5407" y="702"/>
                    <a:pt x="5435" y="729"/>
                    <a:pt x="5421" y="744"/>
                  </a:cubicBezTo>
                  <a:cubicBezTo>
                    <a:pt x="5407" y="757"/>
                    <a:pt x="5379" y="729"/>
                    <a:pt x="5394" y="716"/>
                  </a:cubicBezTo>
                  <a:close/>
                  <a:moveTo>
                    <a:pt x="6975" y="2518"/>
                  </a:moveTo>
                  <a:cubicBezTo>
                    <a:pt x="6990" y="2560"/>
                    <a:pt x="6990" y="2600"/>
                    <a:pt x="7003" y="2642"/>
                  </a:cubicBezTo>
                  <a:cubicBezTo>
                    <a:pt x="6990" y="2655"/>
                    <a:pt x="6975" y="2642"/>
                    <a:pt x="6962" y="2600"/>
                  </a:cubicBezTo>
                  <a:cubicBezTo>
                    <a:pt x="6948" y="2642"/>
                    <a:pt x="6948" y="2683"/>
                    <a:pt x="6962" y="2738"/>
                  </a:cubicBezTo>
                  <a:cubicBezTo>
                    <a:pt x="6935" y="2725"/>
                    <a:pt x="6920" y="2642"/>
                    <a:pt x="6907" y="2573"/>
                  </a:cubicBezTo>
                  <a:cubicBezTo>
                    <a:pt x="6962" y="2600"/>
                    <a:pt x="6920" y="2518"/>
                    <a:pt x="6975" y="2518"/>
                  </a:cubicBezTo>
                  <a:close/>
                  <a:moveTo>
                    <a:pt x="4596" y="7085"/>
                  </a:moveTo>
                  <a:cubicBezTo>
                    <a:pt x="4596" y="7127"/>
                    <a:pt x="4416" y="7168"/>
                    <a:pt x="4513" y="7100"/>
                  </a:cubicBezTo>
                  <a:cubicBezTo>
                    <a:pt x="4541" y="7100"/>
                    <a:pt x="4554" y="7100"/>
                    <a:pt x="4596" y="7085"/>
                  </a:cubicBezTo>
                  <a:close/>
                  <a:moveTo>
                    <a:pt x="3536" y="7347"/>
                  </a:moveTo>
                  <a:lnTo>
                    <a:pt x="3440" y="7347"/>
                  </a:lnTo>
                  <a:lnTo>
                    <a:pt x="3440" y="7306"/>
                  </a:lnTo>
                  <a:lnTo>
                    <a:pt x="3536" y="7306"/>
                  </a:lnTo>
                  <a:close/>
                  <a:moveTo>
                    <a:pt x="5146" y="619"/>
                  </a:moveTo>
                  <a:cubicBezTo>
                    <a:pt x="5242" y="647"/>
                    <a:pt x="5214" y="674"/>
                    <a:pt x="5214" y="702"/>
                  </a:cubicBezTo>
                  <a:cubicBezTo>
                    <a:pt x="5187" y="689"/>
                    <a:pt x="5187" y="661"/>
                    <a:pt x="5146" y="647"/>
                  </a:cubicBezTo>
                  <a:close/>
                  <a:moveTo>
                    <a:pt x="6797" y="4637"/>
                  </a:moveTo>
                  <a:lnTo>
                    <a:pt x="6770" y="4719"/>
                  </a:lnTo>
                  <a:lnTo>
                    <a:pt x="6742" y="4706"/>
                  </a:lnTo>
                  <a:lnTo>
                    <a:pt x="6770" y="4623"/>
                  </a:lnTo>
                  <a:close/>
                  <a:moveTo>
                    <a:pt x="4899" y="6935"/>
                  </a:moveTo>
                  <a:cubicBezTo>
                    <a:pt x="4899" y="6948"/>
                    <a:pt x="4829" y="6975"/>
                    <a:pt x="4788" y="7003"/>
                  </a:cubicBezTo>
                  <a:cubicBezTo>
                    <a:pt x="4788" y="6975"/>
                    <a:pt x="4857" y="6962"/>
                    <a:pt x="4899" y="6935"/>
                  </a:cubicBezTo>
                  <a:close/>
                  <a:moveTo>
                    <a:pt x="4073" y="7237"/>
                  </a:moveTo>
                  <a:cubicBezTo>
                    <a:pt x="4073" y="7251"/>
                    <a:pt x="4018" y="7265"/>
                    <a:pt x="3990" y="7265"/>
                  </a:cubicBezTo>
                  <a:cubicBezTo>
                    <a:pt x="3990" y="7251"/>
                    <a:pt x="4046" y="7251"/>
                    <a:pt x="4073" y="7237"/>
                  </a:cubicBezTo>
                  <a:close/>
                  <a:moveTo>
                    <a:pt x="537" y="3756"/>
                  </a:moveTo>
                  <a:cubicBezTo>
                    <a:pt x="524" y="3784"/>
                    <a:pt x="524" y="3729"/>
                    <a:pt x="524" y="3715"/>
                  </a:cubicBezTo>
                  <a:cubicBezTo>
                    <a:pt x="537" y="3701"/>
                    <a:pt x="537" y="3756"/>
                    <a:pt x="537" y="3756"/>
                  </a:cubicBezTo>
                  <a:close/>
                  <a:moveTo>
                    <a:pt x="3660" y="468"/>
                  </a:moveTo>
                  <a:cubicBezTo>
                    <a:pt x="3633" y="468"/>
                    <a:pt x="3688" y="441"/>
                    <a:pt x="3701" y="454"/>
                  </a:cubicBezTo>
                  <a:cubicBezTo>
                    <a:pt x="3715" y="454"/>
                    <a:pt x="3660" y="468"/>
                    <a:pt x="3660" y="468"/>
                  </a:cubicBezTo>
                  <a:close/>
                  <a:moveTo>
                    <a:pt x="5449" y="784"/>
                  </a:moveTo>
                  <a:cubicBezTo>
                    <a:pt x="5462" y="771"/>
                    <a:pt x="5490" y="799"/>
                    <a:pt x="5490" y="812"/>
                  </a:cubicBezTo>
                  <a:cubicBezTo>
                    <a:pt x="5462" y="826"/>
                    <a:pt x="5449" y="799"/>
                    <a:pt x="5449" y="784"/>
                  </a:cubicBezTo>
                  <a:close/>
                  <a:moveTo>
                    <a:pt x="5875" y="1060"/>
                  </a:moveTo>
                  <a:cubicBezTo>
                    <a:pt x="5889" y="1046"/>
                    <a:pt x="5930" y="1074"/>
                    <a:pt x="5957" y="1087"/>
                  </a:cubicBezTo>
                  <a:cubicBezTo>
                    <a:pt x="5944" y="1101"/>
                    <a:pt x="5902" y="1074"/>
                    <a:pt x="5875" y="1060"/>
                  </a:cubicBezTo>
                  <a:close/>
                  <a:moveTo>
                    <a:pt x="4196" y="454"/>
                  </a:moveTo>
                  <a:cubicBezTo>
                    <a:pt x="4128" y="482"/>
                    <a:pt x="4128" y="537"/>
                    <a:pt x="3949" y="523"/>
                  </a:cubicBezTo>
                  <a:lnTo>
                    <a:pt x="3949" y="551"/>
                  </a:lnTo>
                  <a:cubicBezTo>
                    <a:pt x="3853" y="509"/>
                    <a:pt x="4086" y="454"/>
                    <a:pt x="4196" y="454"/>
                  </a:cubicBezTo>
                  <a:close/>
                  <a:moveTo>
                    <a:pt x="5586" y="881"/>
                  </a:moveTo>
                  <a:cubicBezTo>
                    <a:pt x="5600" y="867"/>
                    <a:pt x="5655" y="909"/>
                    <a:pt x="5696" y="936"/>
                  </a:cubicBezTo>
                  <a:cubicBezTo>
                    <a:pt x="5682" y="949"/>
                    <a:pt x="5627" y="909"/>
                    <a:pt x="5586" y="881"/>
                  </a:cubicBezTo>
                  <a:close/>
                  <a:moveTo>
                    <a:pt x="6232" y="1404"/>
                  </a:moveTo>
                  <a:cubicBezTo>
                    <a:pt x="6219" y="1390"/>
                    <a:pt x="6260" y="1417"/>
                    <a:pt x="6274" y="1432"/>
                  </a:cubicBezTo>
                  <a:cubicBezTo>
                    <a:pt x="6274" y="1445"/>
                    <a:pt x="6232" y="1417"/>
                    <a:pt x="6232" y="1404"/>
                  </a:cubicBezTo>
                  <a:close/>
                  <a:moveTo>
                    <a:pt x="6825" y="4416"/>
                  </a:moveTo>
                  <a:cubicBezTo>
                    <a:pt x="6797" y="4471"/>
                    <a:pt x="6755" y="4486"/>
                    <a:pt x="6728" y="4486"/>
                  </a:cubicBezTo>
                  <a:lnTo>
                    <a:pt x="6770" y="4361"/>
                  </a:lnTo>
                  <a:cubicBezTo>
                    <a:pt x="6797" y="4361"/>
                    <a:pt x="6783" y="4416"/>
                    <a:pt x="6825" y="4416"/>
                  </a:cubicBezTo>
                  <a:close/>
                  <a:moveTo>
                    <a:pt x="6645" y="4843"/>
                  </a:moveTo>
                  <a:cubicBezTo>
                    <a:pt x="6660" y="4871"/>
                    <a:pt x="6632" y="4926"/>
                    <a:pt x="6618" y="4926"/>
                  </a:cubicBezTo>
                  <a:cubicBezTo>
                    <a:pt x="6618" y="4884"/>
                    <a:pt x="6618" y="4843"/>
                    <a:pt x="6645" y="4843"/>
                  </a:cubicBezTo>
                  <a:close/>
                  <a:moveTo>
                    <a:pt x="3426" y="579"/>
                  </a:moveTo>
                  <a:cubicBezTo>
                    <a:pt x="3536" y="496"/>
                    <a:pt x="3646" y="579"/>
                    <a:pt x="3426" y="579"/>
                  </a:cubicBezTo>
                  <a:close/>
                  <a:moveTo>
                    <a:pt x="6618" y="1940"/>
                  </a:moveTo>
                  <a:cubicBezTo>
                    <a:pt x="6632" y="1982"/>
                    <a:pt x="6604" y="1968"/>
                    <a:pt x="6604" y="1954"/>
                  </a:cubicBezTo>
                  <a:cubicBezTo>
                    <a:pt x="6549" y="1954"/>
                    <a:pt x="6715" y="2147"/>
                    <a:pt x="6632" y="2119"/>
                  </a:cubicBezTo>
                  <a:cubicBezTo>
                    <a:pt x="6632" y="2078"/>
                    <a:pt x="6604" y="2023"/>
                    <a:pt x="6577" y="1982"/>
                  </a:cubicBezTo>
                  <a:cubicBezTo>
                    <a:pt x="6549" y="1940"/>
                    <a:pt x="6508" y="1927"/>
                    <a:pt x="6494" y="1968"/>
                  </a:cubicBezTo>
                  <a:cubicBezTo>
                    <a:pt x="6480" y="1912"/>
                    <a:pt x="6494" y="1872"/>
                    <a:pt x="6535" y="1844"/>
                  </a:cubicBezTo>
                  <a:cubicBezTo>
                    <a:pt x="6549" y="1912"/>
                    <a:pt x="6577" y="1940"/>
                    <a:pt x="6618" y="1940"/>
                  </a:cubicBezTo>
                  <a:close/>
                  <a:moveTo>
                    <a:pt x="6852" y="2463"/>
                  </a:moveTo>
                  <a:cubicBezTo>
                    <a:pt x="6797" y="2477"/>
                    <a:pt x="6770" y="2435"/>
                    <a:pt x="6728" y="2340"/>
                  </a:cubicBezTo>
                  <a:cubicBezTo>
                    <a:pt x="6755" y="2340"/>
                    <a:pt x="6755" y="2312"/>
                    <a:pt x="6742" y="2285"/>
                  </a:cubicBezTo>
                  <a:cubicBezTo>
                    <a:pt x="6770" y="2298"/>
                    <a:pt x="6783" y="2325"/>
                    <a:pt x="6797" y="2353"/>
                  </a:cubicBezTo>
                  <a:cubicBezTo>
                    <a:pt x="6810" y="2395"/>
                    <a:pt x="6838" y="2435"/>
                    <a:pt x="6852" y="2463"/>
                  </a:cubicBezTo>
                  <a:close/>
                  <a:moveTo>
                    <a:pt x="6865" y="2587"/>
                  </a:moveTo>
                  <a:cubicBezTo>
                    <a:pt x="6880" y="2560"/>
                    <a:pt x="6893" y="2615"/>
                    <a:pt x="6893" y="2628"/>
                  </a:cubicBezTo>
                  <a:cubicBezTo>
                    <a:pt x="6893" y="2642"/>
                    <a:pt x="6865" y="2600"/>
                    <a:pt x="6865" y="2587"/>
                  </a:cubicBezTo>
                  <a:close/>
                  <a:moveTo>
                    <a:pt x="3151" y="674"/>
                  </a:moveTo>
                  <a:cubicBezTo>
                    <a:pt x="3151" y="647"/>
                    <a:pt x="3178" y="647"/>
                    <a:pt x="3193" y="661"/>
                  </a:cubicBezTo>
                  <a:cubicBezTo>
                    <a:pt x="3178" y="674"/>
                    <a:pt x="3151" y="674"/>
                    <a:pt x="3151" y="674"/>
                  </a:cubicBezTo>
                  <a:close/>
                  <a:moveTo>
                    <a:pt x="5517" y="922"/>
                  </a:moveTo>
                  <a:cubicBezTo>
                    <a:pt x="5531" y="909"/>
                    <a:pt x="5572" y="936"/>
                    <a:pt x="5600" y="949"/>
                  </a:cubicBezTo>
                  <a:cubicBezTo>
                    <a:pt x="5586" y="964"/>
                    <a:pt x="5545" y="936"/>
                    <a:pt x="5517" y="922"/>
                  </a:cubicBezTo>
                  <a:close/>
                  <a:moveTo>
                    <a:pt x="6137" y="1390"/>
                  </a:moveTo>
                  <a:cubicBezTo>
                    <a:pt x="6122" y="1362"/>
                    <a:pt x="6177" y="1390"/>
                    <a:pt x="6177" y="1404"/>
                  </a:cubicBezTo>
                  <a:cubicBezTo>
                    <a:pt x="6192" y="1417"/>
                    <a:pt x="6137" y="1390"/>
                    <a:pt x="6137" y="1390"/>
                  </a:cubicBezTo>
                  <a:close/>
                  <a:moveTo>
                    <a:pt x="2560" y="936"/>
                  </a:moveTo>
                  <a:cubicBezTo>
                    <a:pt x="2573" y="922"/>
                    <a:pt x="2600" y="909"/>
                    <a:pt x="2628" y="894"/>
                  </a:cubicBezTo>
                  <a:lnTo>
                    <a:pt x="2642" y="922"/>
                  </a:lnTo>
                  <a:cubicBezTo>
                    <a:pt x="2615" y="936"/>
                    <a:pt x="2600" y="949"/>
                    <a:pt x="2573" y="964"/>
                  </a:cubicBezTo>
                  <a:close/>
                  <a:moveTo>
                    <a:pt x="4843" y="647"/>
                  </a:moveTo>
                  <a:cubicBezTo>
                    <a:pt x="4884" y="661"/>
                    <a:pt x="4939" y="674"/>
                    <a:pt x="4994" y="689"/>
                  </a:cubicBezTo>
                  <a:cubicBezTo>
                    <a:pt x="4967" y="702"/>
                    <a:pt x="4939" y="702"/>
                    <a:pt x="4939" y="729"/>
                  </a:cubicBezTo>
                  <a:cubicBezTo>
                    <a:pt x="4899" y="716"/>
                    <a:pt x="4857" y="702"/>
                    <a:pt x="4829" y="689"/>
                  </a:cubicBezTo>
                  <a:close/>
                  <a:moveTo>
                    <a:pt x="1982" y="1432"/>
                  </a:moveTo>
                  <a:cubicBezTo>
                    <a:pt x="1954" y="1445"/>
                    <a:pt x="1982" y="1404"/>
                    <a:pt x="1995" y="1390"/>
                  </a:cubicBezTo>
                  <a:cubicBezTo>
                    <a:pt x="2009" y="1390"/>
                    <a:pt x="1982" y="1432"/>
                    <a:pt x="1982" y="1432"/>
                  </a:cubicBezTo>
                  <a:close/>
                  <a:moveTo>
                    <a:pt x="4031" y="551"/>
                  </a:moveTo>
                  <a:cubicBezTo>
                    <a:pt x="4114" y="564"/>
                    <a:pt x="4114" y="579"/>
                    <a:pt x="4073" y="606"/>
                  </a:cubicBezTo>
                  <a:lnTo>
                    <a:pt x="3990" y="606"/>
                  </a:lnTo>
                  <a:lnTo>
                    <a:pt x="3990" y="564"/>
                  </a:lnTo>
                  <a:cubicBezTo>
                    <a:pt x="4031" y="564"/>
                    <a:pt x="4031" y="564"/>
                    <a:pt x="4031" y="551"/>
                  </a:cubicBezTo>
                  <a:close/>
                  <a:moveTo>
                    <a:pt x="6673" y="2229"/>
                  </a:moveTo>
                  <a:cubicBezTo>
                    <a:pt x="6673" y="2229"/>
                    <a:pt x="6715" y="2229"/>
                    <a:pt x="6715" y="2257"/>
                  </a:cubicBezTo>
                  <a:cubicBezTo>
                    <a:pt x="6715" y="2298"/>
                    <a:pt x="6604" y="2202"/>
                    <a:pt x="6673" y="2229"/>
                  </a:cubicBezTo>
                  <a:close/>
                  <a:moveTo>
                    <a:pt x="6673" y="4541"/>
                  </a:moveTo>
                  <a:cubicBezTo>
                    <a:pt x="6687" y="4526"/>
                    <a:pt x="6687" y="4582"/>
                    <a:pt x="6673" y="4596"/>
                  </a:cubicBezTo>
                  <a:cubicBezTo>
                    <a:pt x="6660" y="4609"/>
                    <a:pt x="6660" y="4554"/>
                    <a:pt x="6673" y="4541"/>
                  </a:cubicBezTo>
                  <a:close/>
                  <a:moveTo>
                    <a:pt x="619" y="4994"/>
                  </a:moveTo>
                  <a:cubicBezTo>
                    <a:pt x="564" y="4967"/>
                    <a:pt x="606" y="4829"/>
                    <a:pt x="661" y="4871"/>
                  </a:cubicBezTo>
                  <a:cubicBezTo>
                    <a:pt x="674" y="4967"/>
                    <a:pt x="606" y="4926"/>
                    <a:pt x="619" y="4994"/>
                  </a:cubicBezTo>
                  <a:close/>
                  <a:moveTo>
                    <a:pt x="6384" y="1747"/>
                  </a:moveTo>
                  <a:cubicBezTo>
                    <a:pt x="6425" y="1747"/>
                    <a:pt x="6412" y="1789"/>
                    <a:pt x="6398" y="1789"/>
                  </a:cubicBezTo>
                  <a:cubicBezTo>
                    <a:pt x="6357" y="1789"/>
                    <a:pt x="6370" y="1762"/>
                    <a:pt x="6384" y="1747"/>
                  </a:cubicBezTo>
                  <a:close/>
                  <a:moveTo>
                    <a:pt x="1569" y="1954"/>
                  </a:moveTo>
                  <a:cubicBezTo>
                    <a:pt x="1637" y="1872"/>
                    <a:pt x="1665" y="1899"/>
                    <a:pt x="1692" y="1899"/>
                  </a:cubicBezTo>
                  <a:cubicBezTo>
                    <a:pt x="1624" y="2023"/>
                    <a:pt x="1597" y="1995"/>
                    <a:pt x="1569" y="1954"/>
                  </a:cubicBezTo>
                  <a:close/>
                  <a:moveTo>
                    <a:pt x="2023" y="1432"/>
                  </a:moveTo>
                  <a:cubicBezTo>
                    <a:pt x="2009" y="1445"/>
                    <a:pt x="2037" y="1390"/>
                    <a:pt x="2050" y="1390"/>
                  </a:cubicBezTo>
                  <a:cubicBezTo>
                    <a:pt x="2064" y="1376"/>
                    <a:pt x="2037" y="1432"/>
                    <a:pt x="2023" y="1432"/>
                  </a:cubicBezTo>
                  <a:close/>
                  <a:moveTo>
                    <a:pt x="2793" y="881"/>
                  </a:moveTo>
                  <a:cubicBezTo>
                    <a:pt x="2793" y="854"/>
                    <a:pt x="2835" y="854"/>
                    <a:pt x="2835" y="854"/>
                  </a:cubicBezTo>
                  <a:cubicBezTo>
                    <a:pt x="2835" y="881"/>
                    <a:pt x="2807" y="881"/>
                    <a:pt x="2793" y="881"/>
                  </a:cubicBezTo>
                  <a:close/>
                  <a:moveTo>
                    <a:pt x="4582" y="661"/>
                  </a:moveTo>
                  <a:cubicBezTo>
                    <a:pt x="4444" y="592"/>
                    <a:pt x="4692" y="689"/>
                    <a:pt x="4664" y="689"/>
                  </a:cubicBezTo>
                  <a:cubicBezTo>
                    <a:pt x="4623" y="689"/>
                    <a:pt x="4596" y="661"/>
                    <a:pt x="4582" y="661"/>
                  </a:cubicBezTo>
                  <a:close/>
                  <a:moveTo>
                    <a:pt x="5559" y="1019"/>
                  </a:moveTo>
                  <a:cubicBezTo>
                    <a:pt x="5572" y="1004"/>
                    <a:pt x="5586" y="1032"/>
                    <a:pt x="5586" y="1046"/>
                  </a:cubicBezTo>
                  <a:cubicBezTo>
                    <a:pt x="5572" y="1060"/>
                    <a:pt x="5545" y="1032"/>
                    <a:pt x="5559" y="1019"/>
                  </a:cubicBezTo>
                  <a:close/>
                  <a:moveTo>
                    <a:pt x="5917" y="1266"/>
                  </a:moveTo>
                  <a:cubicBezTo>
                    <a:pt x="5957" y="1294"/>
                    <a:pt x="5930" y="1294"/>
                    <a:pt x="5917" y="1280"/>
                  </a:cubicBezTo>
                  <a:cubicBezTo>
                    <a:pt x="5917" y="1321"/>
                    <a:pt x="5999" y="1362"/>
                    <a:pt x="5902" y="1335"/>
                  </a:cubicBezTo>
                  <a:cubicBezTo>
                    <a:pt x="5875" y="1280"/>
                    <a:pt x="5862" y="1239"/>
                    <a:pt x="5917" y="1266"/>
                  </a:cubicBezTo>
                  <a:close/>
                  <a:moveTo>
                    <a:pt x="6825" y="3866"/>
                  </a:moveTo>
                  <a:cubicBezTo>
                    <a:pt x="6865" y="3894"/>
                    <a:pt x="6783" y="4018"/>
                    <a:pt x="6770" y="3976"/>
                  </a:cubicBezTo>
                  <a:cubicBezTo>
                    <a:pt x="6783" y="3921"/>
                    <a:pt x="6810" y="3921"/>
                    <a:pt x="6825" y="3866"/>
                  </a:cubicBezTo>
                  <a:close/>
                  <a:moveTo>
                    <a:pt x="1349" y="6357"/>
                  </a:moveTo>
                  <a:cubicBezTo>
                    <a:pt x="1335" y="6370"/>
                    <a:pt x="1294" y="6343"/>
                    <a:pt x="1280" y="6315"/>
                  </a:cubicBezTo>
                  <a:cubicBezTo>
                    <a:pt x="1280" y="6315"/>
                    <a:pt x="1321" y="6343"/>
                    <a:pt x="1349" y="6357"/>
                  </a:cubicBezTo>
                  <a:close/>
                  <a:moveTo>
                    <a:pt x="1747" y="1775"/>
                  </a:moveTo>
                  <a:cubicBezTo>
                    <a:pt x="1762" y="1747"/>
                    <a:pt x="1844" y="1762"/>
                    <a:pt x="1830" y="1789"/>
                  </a:cubicBezTo>
                  <a:cubicBezTo>
                    <a:pt x="1830" y="1789"/>
                    <a:pt x="1747" y="1817"/>
                    <a:pt x="1720" y="1872"/>
                  </a:cubicBezTo>
                  <a:cubicBezTo>
                    <a:pt x="1720" y="1844"/>
                    <a:pt x="1762" y="1789"/>
                    <a:pt x="1747" y="1775"/>
                  </a:cubicBezTo>
                  <a:close/>
                  <a:moveTo>
                    <a:pt x="839" y="3330"/>
                  </a:moveTo>
                  <a:cubicBezTo>
                    <a:pt x="881" y="3288"/>
                    <a:pt x="909" y="3220"/>
                    <a:pt x="949" y="3248"/>
                  </a:cubicBezTo>
                  <a:cubicBezTo>
                    <a:pt x="909" y="3288"/>
                    <a:pt x="881" y="3385"/>
                    <a:pt x="839" y="3330"/>
                  </a:cubicBezTo>
                  <a:close/>
                  <a:moveTo>
                    <a:pt x="1046" y="2848"/>
                  </a:moveTo>
                  <a:cubicBezTo>
                    <a:pt x="1074" y="2807"/>
                    <a:pt x="1101" y="2807"/>
                    <a:pt x="1129" y="2765"/>
                  </a:cubicBezTo>
                  <a:cubicBezTo>
                    <a:pt x="1142" y="2780"/>
                    <a:pt x="1101" y="2848"/>
                    <a:pt x="1074" y="2903"/>
                  </a:cubicBezTo>
                  <a:cubicBezTo>
                    <a:pt x="1074" y="2890"/>
                    <a:pt x="1074" y="2862"/>
                    <a:pt x="1046" y="2848"/>
                  </a:cubicBezTo>
                  <a:close/>
                  <a:moveTo>
                    <a:pt x="1445" y="2243"/>
                  </a:moveTo>
                  <a:cubicBezTo>
                    <a:pt x="1500" y="2105"/>
                    <a:pt x="1432" y="2353"/>
                    <a:pt x="1445" y="2243"/>
                  </a:cubicBezTo>
                  <a:close/>
                  <a:moveTo>
                    <a:pt x="2105" y="1404"/>
                  </a:moveTo>
                  <a:cubicBezTo>
                    <a:pt x="2119" y="1376"/>
                    <a:pt x="2147" y="1362"/>
                    <a:pt x="2160" y="1349"/>
                  </a:cubicBezTo>
                  <a:cubicBezTo>
                    <a:pt x="2188" y="1349"/>
                    <a:pt x="2215" y="1335"/>
                    <a:pt x="2229" y="1362"/>
                  </a:cubicBezTo>
                  <a:cubicBezTo>
                    <a:pt x="2188" y="1390"/>
                    <a:pt x="2147" y="1432"/>
                    <a:pt x="2119" y="1459"/>
                  </a:cubicBezTo>
                  <a:cubicBezTo>
                    <a:pt x="2119" y="1445"/>
                    <a:pt x="2119" y="1417"/>
                    <a:pt x="2105" y="1404"/>
                  </a:cubicBezTo>
                  <a:close/>
                  <a:moveTo>
                    <a:pt x="2229" y="1307"/>
                  </a:moveTo>
                  <a:cubicBezTo>
                    <a:pt x="2215" y="1307"/>
                    <a:pt x="2243" y="1266"/>
                    <a:pt x="2257" y="1266"/>
                  </a:cubicBezTo>
                  <a:cubicBezTo>
                    <a:pt x="2270" y="1266"/>
                    <a:pt x="2243" y="1307"/>
                    <a:pt x="2229" y="1307"/>
                  </a:cubicBezTo>
                  <a:close/>
                  <a:moveTo>
                    <a:pt x="4031" y="647"/>
                  </a:moveTo>
                  <a:cubicBezTo>
                    <a:pt x="4031" y="634"/>
                    <a:pt x="4073" y="634"/>
                    <a:pt x="4114" y="634"/>
                  </a:cubicBezTo>
                  <a:cubicBezTo>
                    <a:pt x="4114" y="647"/>
                    <a:pt x="4059" y="647"/>
                    <a:pt x="4031" y="647"/>
                  </a:cubicBezTo>
                  <a:close/>
                  <a:moveTo>
                    <a:pt x="6660" y="4321"/>
                  </a:moveTo>
                  <a:cubicBezTo>
                    <a:pt x="6673" y="4306"/>
                    <a:pt x="6673" y="4361"/>
                    <a:pt x="6660" y="4376"/>
                  </a:cubicBezTo>
                  <a:cubicBezTo>
                    <a:pt x="6645" y="4389"/>
                    <a:pt x="6645" y="4334"/>
                    <a:pt x="6660" y="4321"/>
                  </a:cubicBezTo>
                  <a:close/>
                  <a:moveTo>
                    <a:pt x="991" y="5820"/>
                  </a:moveTo>
                  <a:cubicBezTo>
                    <a:pt x="991" y="5834"/>
                    <a:pt x="949" y="5807"/>
                    <a:pt x="949" y="5792"/>
                  </a:cubicBezTo>
                  <a:cubicBezTo>
                    <a:pt x="949" y="5765"/>
                    <a:pt x="991" y="5807"/>
                    <a:pt x="991" y="5820"/>
                  </a:cubicBezTo>
                  <a:close/>
                  <a:moveTo>
                    <a:pt x="729" y="5132"/>
                  </a:moveTo>
                  <a:cubicBezTo>
                    <a:pt x="729" y="5159"/>
                    <a:pt x="702" y="5119"/>
                    <a:pt x="702" y="5104"/>
                  </a:cubicBezTo>
                  <a:cubicBezTo>
                    <a:pt x="716" y="5077"/>
                    <a:pt x="729" y="5119"/>
                    <a:pt x="729" y="5132"/>
                  </a:cubicBezTo>
                  <a:close/>
                  <a:moveTo>
                    <a:pt x="689" y="4747"/>
                  </a:moveTo>
                  <a:cubicBezTo>
                    <a:pt x="619" y="4637"/>
                    <a:pt x="744" y="4609"/>
                    <a:pt x="689" y="4747"/>
                  </a:cubicBezTo>
                  <a:close/>
                  <a:moveTo>
                    <a:pt x="757" y="3770"/>
                  </a:moveTo>
                  <a:cubicBezTo>
                    <a:pt x="771" y="3825"/>
                    <a:pt x="799" y="4018"/>
                    <a:pt x="716" y="4004"/>
                  </a:cubicBezTo>
                  <a:cubicBezTo>
                    <a:pt x="757" y="3935"/>
                    <a:pt x="744" y="3866"/>
                    <a:pt x="757" y="3770"/>
                  </a:cubicBezTo>
                  <a:close/>
                  <a:moveTo>
                    <a:pt x="2835" y="949"/>
                  </a:moveTo>
                  <a:cubicBezTo>
                    <a:pt x="2821" y="949"/>
                    <a:pt x="2848" y="922"/>
                    <a:pt x="2862" y="922"/>
                  </a:cubicBezTo>
                  <a:cubicBezTo>
                    <a:pt x="2890" y="922"/>
                    <a:pt x="2848" y="949"/>
                    <a:pt x="2835" y="949"/>
                  </a:cubicBezTo>
                  <a:close/>
                  <a:moveTo>
                    <a:pt x="2945" y="909"/>
                  </a:moveTo>
                  <a:cubicBezTo>
                    <a:pt x="2917" y="909"/>
                    <a:pt x="2958" y="881"/>
                    <a:pt x="2972" y="881"/>
                  </a:cubicBezTo>
                  <a:cubicBezTo>
                    <a:pt x="2986" y="881"/>
                    <a:pt x="2958" y="909"/>
                    <a:pt x="2945" y="909"/>
                  </a:cubicBezTo>
                  <a:close/>
                  <a:moveTo>
                    <a:pt x="702" y="4596"/>
                  </a:moveTo>
                  <a:cubicBezTo>
                    <a:pt x="689" y="4582"/>
                    <a:pt x="689" y="4554"/>
                    <a:pt x="702" y="4554"/>
                  </a:cubicBezTo>
                  <a:cubicBezTo>
                    <a:pt x="716" y="4554"/>
                    <a:pt x="716" y="4596"/>
                    <a:pt x="702" y="4596"/>
                  </a:cubicBezTo>
                  <a:close/>
                  <a:moveTo>
                    <a:pt x="702" y="4238"/>
                  </a:moveTo>
                  <a:lnTo>
                    <a:pt x="716" y="4086"/>
                  </a:lnTo>
                  <a:cubicBezTo>
                    <a:pt x="729" y="4114"/>
                    <a:pt x="744" y="4128"/>
                    <a:pt x="744" y="4086"/>
                  </a:cubicBezTo>
                  <a:cubicBezTo>
                    <a:pt x="784" y="4101"/>
                    <a:pt x="729" y="4266"/>
                    <a:pt x="702" y="4238"/>
                  </a:cubicBezTo>
                  <a:close/>
                  <a:moveTo>
                    <a:pt x="1968" y="1637"/>
                  </a:moveTo>
                  <a:cubicBezTo>
                    <a:pt x="1968" y="1652"/>
                    <a:pt x="1954" y="1637"/>
                    <a:pt x="1954" y="1637"/>
                  </a:cubicBezTo>
                  <a:cubicBezTo>
                    <a:pt x="2092" y="1542"/>
                    <a:pt x="1872" y="1789"/>
                    <a:pt x="1899" y="1692"/>
                  </a:cubicBezTo>
                  <a:cubicBezTo>
                    <a:pt x="1913" y="1692"/>
                    <a:pt x="1954" y="1652"/>
                    <a:pt x="1968" y="1637"/>
                  </a:cubicBezTo>
                  <a:close/>
                  <a:moveTo>
                    <a:pt x="771" y="5091"/>
                  </a:moveTo>
                  <a:cubicBezTo>
                    <a:pt x="729" y="5104"/>
                    <a:pt x="799" y="4967"/>
                    <a:pt x="744" y="4981"/>
                  </a:cubicBezTo>
                  <a:cubicBezTo>
                    <a:pt x="744" y="4843"/>
                    <a:pt x="799" y="5049"/>
                    <a:pt x="771" y="5091"/>
                  </a:cubicBezTo>
                  <a:close/>
                  <a:moveTo>
                    <a:pt x="1046" y="3027"/>
                  </a:moveTo>
                  <a:cubicBezTo>
                    <a:pt x="1060" y="2986"/>
                    <a:pt x="1087" y="3013"/>
                    <a:pt x="1101" y="2972"/>
                  </a:cubicBezTo>
                  <a:cubicBezTo>
                    <a:pt x="1142" y="3000"/>
                    <a:pt x="1046" y="3082"/>
                    <a:pt x="1046" y="3027"/>
                  </a:cubicBezTo>
                  <a:close/>
                  <a:moveTo>
                    <a:pt x="2408" y="6893"/>
                  </a:moveTo>
                  <a:cubicBezTo>
                    <a:pt x="2325" y="6865"/>
                    <a:pt x="2353" y="6838"/>
                    <a:pt x="2353" y="6825"/>
                  </a:cubicBezTo>
                  <a:cubicBezTo>
                    <a:pt x="2380" y="6825"/>
                    <a:pt x="2395" y="6838"/>
                    <a:pt x="2422" y="6852"/>
                  </a:cubicBezTo>
                  <a:close/>
                  <a:moveTo>
                    <a:pt x="729" y="4513"/>
                  </a:moveTo>
                  <a:cubicBezTo>
                    <a:pt x="716" y="4513"/>
                    <a:pt x="729" y="4471"/>
                    <a:pt x="716" y="4431"/>
                  </a:cubicBezTo>
                  <a:cubicBezTo>
                    <a:pt x="744" y="4444"/>
                    <a:pt x="729" y="4486"/>
                    <a:pt x="729" y="4513"/>
                  </a:cubicBezTo>
                  <a:close/>
                  <a:moveTo>
                    <a:pt x="881" y="3591"/>
                  </a:moveTo>
                  <a:cubicBezTo>
                    <a:pt x="867" y="3618"/>
                    <a:pt x="867" y="3563"/>
                    <a:pt x="881" y="3550"/>
                  </a:cubicBezTo>
                  <a:cubicBezTo>
                    <a:pt x="894" y="3536"/>
                    <a:pt x="894" y="3591"/>
                    <a:pt x="881" y="3591"/>
                  </a:cubicBezTo>
                  <a:close/>
                  <a:moveTo>
                    <a:pt x="5476" y="6095"/>
                  </a:moveTo>
                  <a:cubicBezTo>
                    <a:pt x="5504" y="6095"/>
                    <a:pt x="5476" y="6137"/>
                    <a:pt x="5462" y="6137"/>
                  </a:cubicBezTo>
                  <a:cubicBezTo>
                    <a:pt x="5449" y="6150"/>
                    <a:pt x="5476" y="6109"/>
                    <a:pt x="5476" y="6095"/>
                  </a:cubicBezTo>
                  <a:close/>
                  <a:moveTo>
                    <a:pt x="4471" y="6783"/>
                  </a:moveTo>
                  <a:cubicBezTo>
                    <a:pt x="4471" y="6797"/>
                    <a:pt x="4403" y="6825"/>
                    <a:pt x="4403" y="6810"/>
                  </a:cubicBezTo>
                  <a:cubicBezTo>
                    <a:pt x="4403" y="6783"/>
                    <a:pt x="4431" y="6797"/>
                    <a:pt x="4471" y="6783"/>
                  </a:cubicBezTo>
                  <a:close/>
                  <a:moveTo>
                    <a:pt x="784" y="4059"/>
                  </a:moveTo>
                  <a:lnTo>
                    <a:pt x="812" y="3935"/>
                  </a:lnTo>
                  <a:cubicBezTo>
                    <a:pt x="826" y="3963"/>
                    <a:pt x="826" y="4004"/>
                    <a:pt x="839" y="4018"/>
                  </a:cubicBezTo>
                  <a:cubicBezTo>
                    <a:pt x="839" y="4059"/>
                    <a:pt x="826" y="4059"/>
                    <a:pt x="826" y="4059"/>
                  </a:cubicBezTo>
                  <a:close/>
                  <a:moveTo>
                    <a:pt x="2807" y="6893"/>
                  </a:moveTo>
                  <a:cubicBezTo>
                    <a:pt x="2793" y="6907"/>
                    <a:pt x="2765" y="6893"/>
                    <a:pt x="2765" y="6880"/>
                  </a:cubicBezTo>
                  <a:cubicBezTo>
                    <a:pt x="2780" y="6865"/>
                    <a:pt x="2807" y="6880"/>
                    <a:pt x="2807" y="6893"/>
                  </a:cubicBezTo>
                  <a:close/>
                  <a:moveTo>
                    <a:pt x="2958" y="6893"/>
                  </a:moveTo>
                  <a:cubicBezTo>
                    <a:pt x="2945" y="6907"/>
                    <a:pt x="2876" y="6907"/>
                    <a:pt x="2876" y="6880"/>
                  </a:cubicBezTo>
                  <a:cubicBezTo>
                    <a:pt x="2917" y="6880"/>
                    <a:pt x="2945" y="6880"/>
                    <a:pt x="2958" y="6893"/>
                  </a:cubicBezTo>
                  <a:close/>
                  <a:moveTo>
                    <a:pt x="2697" y="6852"/>
                  </a:moveTo>
                  <a:cubicBezTo>
                    <a:pt x="2710" y="6865"/>
                    <a:pt x="2670" y="6865"/>
                    <a:pt x="2655" y="6852"/>
                  </a:cubicBezTo>
                  <a:cubicBezTo>
                    <a:pt x="2642" y="6838"/>
                    <a:pt x="2697" y="6838"/>
                    <a:pt x="2697" y="68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5371025" y="3429250"/>
              <a:ext cx="7575" cy="4850"/>
            </a:xfrm>
            <a:custGeom>
              <a:avLst/>
              <a:gdLst/>
              <a:ahLst/>
              <a:cxnLst/>
              <a:rect l="l" t="t" r="r" b="b"/>
              <a:pathLst>
                <a:path w="303" h="194" extrusionOk="0">
                  <a:moveTo>
                    <a:pt x="138" y="28"/>
                  </a:moveTo>
                  <a:cubicBezTo>
                    <a:pt x="207" y="1"/>
                    <a:pt x="303" y="15"/>
                    <a:pt x="152" y="70"/>
                  </a:cubicBezTo>
                  <a:cubicBezTo>
                    <a:pt x="180" y="97"/>
                    <a:pt x="165" y="138"/>
                    <a:pt x="55" y="193"/>
                  </a:cubicBezTo>
                  <a:cubicBezTo>
                    <a:pt x="0" y="152"/>
                    <a:pt x="165" y="83"/>
                    <a:pt x="138"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5330425" y="3587125"/>
              <a:ext cx="5900" cy="6225"/>
            </a:xfrm>
            <a:custGeom>
              <a:avLst/>
              <a:gdLst/>
              <a:ahLst/>
              <a:cxnLst/>
              <a:rect l="l" t="t" r="r" b="b"/>
              <a:pathLst>
                <a:path w="236" h="249" extrusionOk="0">
                  <a:moveTo>
                    <a:pt x="56" y="69"/>
                  </a:moveTo>
                  <a:cubicBezTo>
                    <a:pt x="70" y="56"/>
                    <a:pt x="70" y="42"/>
                    <a:pt x="43" y="14"/>
                  </a:cubicBezTo>
                  <a:cubicBezTo>
                    <a:pt x="56" y="1"/>
                    <a:pt x="193" y="179"/>
                    <a:pt x="235" y="221"/>
                  </a:cubicBezTo>
                  <a:cubicBezTo>
                    <a:pt x="193" y="249"/>
                    <a:pt x="111" y="166"/>
                    <a:pt x="83" y="111"/>
                  </a:cubicBezTo>
                  <a:cubicBezTo>
                    <a:pt x="56" y="69"/>
                    <a:pt x="56" y="69"/>
                    <a:pt x="43" y="84"/>
                  </a:cubicBezTo>
                  <a:cubicBezTo>
                    <a:pt x="1" y="42"/>
                    <a:pt x="43" y="56"/>
                    <a:pt x="56" y="6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5479025" y="3485325"/>
              <a:ext cx="1400" cy="3100"/>
            </a:xfrm>
            <a:custGeom>
              <a:avLst/>
              <a:gdLst/>
              <a:ahLst/>
              <a:cxnLst/>
              <a:rect l="l" t="t" r="r" b="b"/>
              <a:pathLst>
                <a:path w="56" h="124" extrusionOk="0">
                  <a:moveTo>
                    <a:pt x="0" y="1"/>
                  </a:moveTo>
                  <a:cubicBezTo>
                    <a:pt x="55" y="83"/>
                    <a:pt x="42" y="124"/>
                    <a:pt x="42" y="124"/>
                  </a:cubicBezTo>
                  <a:cubicBezTo>
                    <a:pt x="28" y="124"/>
                    <a:pt x="0" y="83"/>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5489000" y="3498050"/>
              <a:ext cx="2775" cy="8950"/>
            </a:xfrm>
            <a:custGeom>
              <a:avLst/>
              <a:gdLst/>
              <a:ahLst/>
              <a:cxnLst/>
              <a:rect l="l" t="t" r="r" b="b"/>
              <a:pathLst>
                <a:path w="111" h="358" extrusionOk="0">
                  <a:moveTo>
                    <a:pt x="111" y="207"/>
                  </a:moveTo>
                  <a:cubicBezTo>
                    <a:pt x="97" y="290"/>
                    <a:pt x="83" y="358"/>
                    <a:pt x="28" y="345"/>
                  </a:cubicBezTo>
                  <a:cubicBezTo>
                    <a:pt x="28" y="220"/>
                    <a:pt x="42" y="193"/>
                    <a:pt x="69" y="248"/>
                  </a:cubicBezTo>
                  <a:cubicBezTo>
                    <a:pt x="56" y="83"/>
                    <a:pt x="42" y="138"/>
                    <a:pt x="1" y="165"/>
                  </a:cubicBezTo>
                  <a:cubicBezTo>
                    <a:pt x="14" y="110"/>
                    <a:pt x="1" y="0"/>
                    <a:pt x="56" y="28"/>
                  </a:cubicBezTo>
                  <a:cubicBezTo>
                    <a:pt x="56" y="138"/>
                    <a:pt x="69" y="193"/>
                    <a:pt x="111" y="2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5399900" y="3421350"/>
              <a:ext cx="8650" cy="3475"/>
            </a:xfrm>
            <a:custGeom>
              <a:avLst/>
              <a:gdLst/>
              <a:ahLst/>
              <a:cxnLst/>
              <a:rect l="l" t="t" r="r" b="b"/>
              <a:pathLst>
                <a:path w="346" h="139" extrusionOk="0">
                  <a:moveTo>
                    <a:pt x="1" y="56"/>
                  </a:moveTo>
                  <a:cubicBezTo>
                    <a:pt x="98" y="41"/>
                    <a:pt x="208" y="28"/>
                    <a:pt x="249" y="1"/>
                  </a:cubicBezTo>
                  <a:cubicBezTo>
                    <a:pt x="318" y="1"/>
                    <a:pt x="263" y="56"/>
                    <a:pt x="345" y="56"/>
                  </a:cubicBezTo>
                  <a:cubicBezTo>
                    <a:pt x="290" y="96"/>
                    <a:pt x="180" y="41"/>
                    <a:pt x="56" y="69"/>
                  </a:cubicBezTo>
                  <a:cubicBezTo>
                    <a:pt x="70" y="83"/>
                    <a:pt x="111" y="83"/>
                    <a:pt x="111" y="96"/>
                  </a:cubicBezTo>
                  <a:cubicBezTo>
                    <a:pt x="98" y="138"/>
                    <a:pt x="1" y="83"/>
                    <a:pt x="1" y="5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5314275" y="3561325"/>
              <a:ext cx="2100" cy="3825"/>
            </a:xfrm>
            <a:custGeom>
              <a:avLst/>
              <a:gdLst/>
              <a:ahLst/>
              <a:cxnLst/>
              <a:rect l="l" t="t" r="r" b="b"/>
              <a:pathLst>
                <a:path w="84" h="153" extrusionOk="0">
                  <a:moveTo>
                    <a:pt x="42" y="152"/>
                  </a:moveTo>
                  <a:cubicBezTo>
                    <a:pt x="14" y="138"/>
                    <a:pt x="28" y="83"/>
                    <a:pt x="1" y="15"/>
                  </a:cubicBezTo>
                  <a:lnTo>
                    <a:pt x="28" y="1"/>
                  </a:lnTo>
                  <a:cubicBezTo>
                    <a:pt x="42" y="42"/>
                    <a:pt x="56" y="42"/>
                    <a:pt x="69" y="42"/>
                  </a:cubicBezTo>
                  <a:cubicBezTo>
                    <a:pt x="83" y="111"/>
                    <a:pt x="14" y="70"/>
                    <a:pt x="42" y="1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5310150" y="3537950"/>
              <a:ext cx="1400" cy="5875"/>
            </a:xfrm>
            <a:custGeom>
              <a:avLst/>
              <a:gdLst/>
              <a:ahLst/>
              <a:cxnLst/>
              <a:rect l="l" t="t" r="r" b="b"/>
              <a:pathLst>
                <a:path w="56" h="235" extrusionOk="0">
                  <a:moveTo>
                    <a:pt x="1" y="0"/>
                  </a:moveTo>
                  <a:cubicBezTo>
                    <a:pt x="14" y="83"/>
                    <a:pt x="56" y="69"/>
                    <a:pt x="56" y="234"/>
                  </a:cubicBezTo>
                  <a:cubicBezTo>
                    <a:pt x="28" y="207"/>
                    <a:pt x="1" y="11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5357250" y="3607775"/>
              <a:ext cx="8650" cy="2775"/>
            </a:xfrm>
            <a:custGeom>
              <a:avLst/>
              <a:gdLst/>
              <a:ahLst/>
              <a:cxnLst/>
              <a:rect l="l" t="t" r="r" b="b"/>
              <a:pathLst>
                <a:path w="346" h="111" extrusionOk="0">
                  <a:moveTo>
                    <a:pt x="139" y="69"/>
                  </a:moveTo>
                  <a:cubicBezTo>
                    <a:pt x="98" y="110"/>
                    <a:pt x="70" y="28"/>
                    <a:pt x="1" y="0"/>
                  </a:cubicBezTo>
                  <a:cubicBezTo>
                    <a:pt x="111" y="0"/>
                    <a:pt x="345" y="110"/>
                    <a:pt x="98" y="41"/>
                  </a:cubicBezTo>
                  <a:cubicBezTo>
                    <a:pt x="84" y="55"/>
                    <a:pt x="111" y="69"/>
                    <a:pt x="139" y="6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5470775" y="3446800"/>
              <a:ext cx="4500" cy="5525"/>
            </a:xfrm>
            <a:custGeom>
              <a:avLst/>
              <a:gdLst/>
              <a:ahLst/>
              <a:cxnLst/>
              <a:rect l="l" t="t" r="r" b="b"/>
              <a:pathLst>
                <a:path w="180" h="221" extrusionOk="0">
                  <a:moveTo>
                    <a:pt x="0" y="1"/>
                  </a:moveTo>
                  <a:cubicBezTo>
                    <a:pt x="42" y="1"/>
                    <a:pt x="83" y="69"/>
                    <a:pt x="55" y="69"/>
                  </a:cubicBezTo>
                  <a:cubicBezTo>
                    <a:pt x="138" y="124"/>
                    <a:pt x="97" y="111"/>
                    <a:pt x="179" y="207"/>
                  </a:cubicBezTo>
                  <a:cubicBezTo>
                    <a:pt x="165" y="221"/>
                    <a:pt x="83" y="111"/>
                    <a:pt x="55" y="124"/>
                  </a:cubicBezTo>
                  <a:cubicBezTo>
                    <a:pt x="0" y="69"/>
                    <a:pt x="83" y="69"/>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5347625" y="3602600"/>
              <a:ext cx="5900" cy="3475"/>
            </a:xfrm>
            <a:custGeom>
              <a:avLst/>
              <a:gdLst/>
              <a:ahLst/>
              <a:cxnLst/>
              <a:rect l="l" t="t" r="r" b="b"/>
              <a:pathLst>
                <a:path w="236" h="139" extrusionOk="0">
                  <a:moveTo>
                    <a:pt x="83" y="83"/>
                  </a:moveTo>
                  <a:cubicBezTo>
                    <a:pt x="1" y="28"/>
                    <a:pt x="111" y="15"/>
                    <a:pt x="208" y="70"/>
                  </a:cubicBezTo>
                  <a:cubicBezTo>
                    <a:pt x="235" y="138"/>
                    <a:pt x="56" y="1"/>
                    <a:pt x="83" y="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5311175" y="3536550"/>
              <a:ext cx="2450" cy="6925"/>
            </a:xfrm>
            <a:custGeom>
              <a:avLst/>
              <a:gdLst/>
              <a:ahLst/>
              <a:cxnLst/>
              <a:rect l="l" t="t" r="r" b="b"/>
              <a:pathLst>
                <a:path w="98" h="277" extrusionOk="0">
                  <a:moveTo>
                    <a:pt x="42" y="153"/>
                  </a:moveTo>
                  <a:cubicBezTo>
                    <a:pt x="0" y="1"/>
                    <a:pt x="97" y="276"/>
                    <a:pt x="42" y="1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5489700" y="3475350"/>
              <a:ext cx="1050" cy="5200"/>
            </a:xfrm>
            <a:custGeom>
              <a:avLst/>
              <a:gdLst/>
              <a:ahLst/>
              <a:cxnLst/>
              <a:rect l="l" t="t" r="r" b="b"/>
              <a:pathLst>
                <a:path w="42" h="208" extrusionOk="0">
                  <a:moveTo>
                    <a:pt x="14" y="97"/>
                  </a:moveTo>
                  <a:cubicBezTo>
                    <a:pt x="0" y="0"/>
                    <a:pt x="14" y="28"/>
                    <a:pt x="28" y="83"/>
                  </a:cubicBezTo>
                  <a:cubicBezTo>
                    <a:pt x="41" y="138"/>
                    <a:pt x="41" y="207"/>
                    <a:pt x="28" y="193"/>
                  </a:cubicBezTo>
                  <a:cubicBezTo>
                    <a:pt x="0" y="152"/>
                    <a:pt x="28" y="110"/>
                    <a:pt x="14"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5387875" y="3612925"/>
              <a:ext cx="10350" cy="1750"/>
            </a:xfrm>
            <a:custGeom>
              <a:avLst/>
              <a:gdLst/>
              <a:ahLst/>
              <a:cxnLst/>
              <a:rect l="l" t="t" r="r" b="b"/>
              <a:pathLst>
                <a:path w="414" h="70" extrusionOk="0">
                  <a:moveTo>
                    <a:pt x="152" y="70"/>
                  </a:moveTo>
                  <a:cubicBezTo>
                    <a:pt x="1" y="28"/>
                    <a:pt x="276" y="42"/>
                    <a:pt x="249" y="0"/>
                  </a:cubicBezTo>
                  <a:cubicBezTo>
                    <a:pt x="414" y="28"/>
                    <a:pt x="139" y="42"/>
                    <a:pt x="152" y="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5314275" y="3553075"/>
              <a:ext cx="1400" cy="3125"/>
            </a:xfrm>
            <a:custGeom>
              <a:avLst/>
              <a:gdLst/>
              <a:ahLst/>
              <a:cxnLst/>
              <a:rect l="l" t="t" r="r" b="b"/>
              <a:pathLst>
                <a:path w="56" h="125" extrusionOk="0">
                  <a:moveTo>
                    <a:pt x="14" y="83"/>
                  </a:moveTo>
                  <a:cubicBezTo>
                    <a:pt x="1" y="125"/>
                    <a:pt x="1" y="55"/>
                    <a:pt x="1" y="42"/>
                  </a:cubicBezTo>
                  <a:cubicBezTo>
                    <a:pt x="28" y="0"/>
                    <a:pt x="56" y="70"/>
                    <a:pt x="28" y="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5491400" y="3496325"/>
              <a:ext cx="2450" cy="6550"/>
            </a:xfrm>
            <a:custGeom>
              <a:avLst/>
              <a:gdLst/>
              <a:ahLst/>
              <a:cxnLst/>
              <a:rect l="l" t="t" r="r" b="b"/>
              <a:pathLst>
                <a:path w="98" h="262" extrusionOk="0">
                  <a:moveTo>
                    <a:pt x="97" y="179"/>
                  </a:moveTo>
                  <a:cubicBezTo>
                    <a:pt x="56" y="262"/>
                    <a:pt x="1" y="1"/>
                    <a:pt x="97" y="1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5408175" y="3608800"/>
              <a:ext cx="7250" cy="3125"/>
            </a:xfrm>
            <a:custGeom>
              <a:avLst/>
              <a:gdLst/>
              <a:ahLst/>
              <a:cxnLst/>
              <a:rect l="l" t="t" r="r" b="b"/>
              <a:pathLst>
                <a:path w="290" h="125" extrusionOk="0">
                  <a:moveTo>
                    <a:pt x="28" y="125"/>
                  </a:moveTo>
                  <a:cubicBezTo>
                    <a:pt x="110" y="69"/>
                    <a:pt x="0" y="97"/>
                    <a:pt x="69" y="55"/>
                  </a:cubicBezTo>
                  <a:cubicBezTo>
                    <a:pt x="165" y="83"/>
                    <a:pt x="138" y="42"/>
                    <a:pt x="290" y="0"/>
                  </a:cubicBezTo>
                  <a:cubicBezTo>
                    <a:pt x="235" y="55"/>
                    <a:pt x="152" y="83"/>
                    <a:pt x="28" y="1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5390975" y="3610525"/>
              <a:ext cx="5525" cy="1725"/>
            </a:xfrm>
            <a:custGeom>
              <a:avLst/>
              <a:gdLst/>
              <a:ahLst/>
              <a:cxnLst/>
              <a:rect l="l" t="t" r="r" b="b"/>
              <a:pathLst>
                <a:path w="221" h="69" extrusionOk="0">
                  <a:moveTo>
                    <a:pt x="220" y="14"/>
                  </a:moveTo>
                  <a:cubicBezTo>
                    <a:pt x="180" y="69"/>
                    <a:pt x="83" y="28"/>
                    <a:pt x="0" y="14"/>
                  </a:cubicBezTo>
                  <a:cubicBezTo>
                    <a:pt x="15" y="14"/>
                    <a:pt x="42" y="0"/>
                    <a:pt x="83" y="0"/>
                  </a:cubicBezTo>
                  <a:cubicBezTo>
                    <a:pt x="125" y="0"/>
                    <a:pt x="180" y="0"/>
                    <a:pt x="220" y="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5482450" y="3535875"/>
              <a:ext cx="2775" cy="3825"/>
            </a:xfrm>
            <a:custGeom>
              <a:avLst/>
              <a:gdLst/>
              <a:ahLst/>
              <a:cxnLst/>
              <a:rect l="l" t="t" r="r" b="b"/>
              <a:pathLst>
                <a:path w="111" h="153" extrusionOk="0">
                  <a:moveTo>
                    <a:pt x="111" y="42"/>
                  </a:moveTo>
                  <a:cubicBezTo>
                    <a:pt x="83" y="83"/>
                    <a:pt x="56" y="70"/>
                    <a:pt x="28" y="152"/>
                  </a:cubicBezTo>
                  <a:cubicBezTo>
                    <a:pt x="1" y="125"/>
                    <a:pt x="83" y="0"/>
                    <a:pt x="111" y="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5481775" y="3496325"/>
              <a:ext cx="6200" cy="11375"/>
            </a:xfrm>
            <a:custGeom>
              <a:avLst/>
              <a:gdLst/>
              <a:ahLst/>
              <a:cxnLst/>
              <a:rect l="l" t="t" r="r" b="b"/>
              <a:pathLst>
                <a:path w="248" h="455" extrusionOk="0">
                  <a:moveTo>
                    <a:pt x="110" y="1"/>
                  </a:moveTo>
                  <a:cubicBezTo>
                    <a:pt x="138" y="97"/>
                    <a:pt x="138" y="207"/>
                    <a:pt x="97" y="207"/>
                  </a:cubicBezTo>
                  <a:cubicBezTo>
                    <a:pt x="110" y="249"/>
                    <a:pt x="125" y="249"/>
                    <a:pt x="125" y="289"/>
                  </a:cubicBezTo>
                  <a:cubicBezTo>
                    <a:pt x="180" y="304"/>
                    <a:pt x="165" y="193"/>
                    <a:pt x="220" y="207"/>
                  </a:cubicBezTo>
                  <a:cubicBezTo>
                    <a:pt x="248" y="372"/>
                    <a:pt x="207" y="386"/>
                    <a:pt x="180" y="454"/>
                  </a:cubicBezTo>
                  <a:cubicBezTo>
                    <a:pt x="138" y="276"/>
                    <a:pt x="42" y="414"/>
                    <a:pt x="0" y="138"/>
                  </a:cubicBezTo>
                  <a:cubicBezTo>
                    <a:pt x="28" y="152"/>
                    <a:pt x="28" y="97"/>
                    <a:pt x="15" y="97"/>
                  </a:cubicBezTo>
                  <a:cubicBezTo>
                    <a:pt x="28" y="83"/>
                    <a:pt x="42" y="1"/>
                    <a:pt x="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5668200" y="3610525"/>
              <a:ext cx="4500" cy="4850"/>
            </a:xfrm>
            <a:custGeom>
              <a:avLst/>
              <a:gdLst/>
              <a:ahLst/>
              <a:cxnLst/>
              <a:rect l="l" t="t" r="r" b="b"/>
              <a:pathLst>
                <a:path w="180" h="194" extrusionOk="0">
                  <a:moveTo>
                    <a:pt x="55" y="151"/>
                  </a:moveTo>
                  <a:cubicBezTo>
                    <a:pt x="0" y="193"/>
                    <a:pt x="97" y="69"/>
                    <a:pt x="124" y="41"/>
                  </a:cubicBezTo>
                  <a:cubicBezTo>
                    <a:pt x="179" y="0"/>
                    <a:pt x="83" y="124"/>
                    <a:pt x="55" y="15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5615900" y="3647325"/>
              <a:ext cx="6575" cy="2425"/>
            </a:xfrm>
            <a:custGeom>
              <a:avLst/>
              <a:gdLst/>
              <a:ahLst/>
              <a:cxnLst/>
              <a:rect l="l" t="t" r="r" b="b"/>
              <a:pathLst>
                <a:path w="263" h="97" extrusionOk="0">
                  <a:moveTo>
                    <a:pt x="70" y="83"/>
                  </a:moveTo>
                  <a:cubicBezTo>
                    <a:pt x="1" y="97"/>
                    <a:pt x="153" y="28"/>
                    <a:pt x="193" y="14"/>
                  </a:cubicBezTo>
                  <a:cubicBezTo>
                    <a:pt x="263" y="0"/>
                    <a:pt x="111" y="69"/>
                    <a:pt x="70" y="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5674750" y="3594700"/>
              <a:ext cx="9650" cy="17225"/>
            </a:xfrm>
            <a:custGeom>
              <a:avLst/>
              <a:gdLst/>
              <a:ahLst/>
              <a:cxnLst/>
              <a:rect l="l" t="t" r="r" b="b"/>
              <a:pathLst>
                <a:path w="386" h="689" extrusionOk="0">
                  <a:moveTo>
                    <a:pt x="151" y="386"/>
                  </a:moveTo>
                  <a:cubicBezTo>
                    <a:pt x="385" y="1"/>
                    <a:pt x="0" y="689"/>
                    <a:pt x="151" y="38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5669225" y="3611225"/>
              <a:ext cx="4500" cy="5150"/>
            </a:xfrm>
            <a:custGeom>
              <a:avLst/>
              <a:gdLst/>
              <a:ahLst/>
              <a:cxnLst/>
              <a:rect l="l" t="t" r="r" b="b"/>
              <a:pathLst>
                <a:path w="180" h="206" extrusionOk="0">
                  <a:moveTo>
                    <a:pt x="42" y="165"/>
                  </a:moveTo>
                  <a:cubicBezTo>
                    <a:pt x="1" y="206"/>
                    <a:pt x="97" y="68"/>
                    <a:pt x="124" y="41"/>
                  </a:cubicBezTo>
                  <a:cubicBezTo>
                    <a:pt x="179" y="0"/>
                    <a:pt x="69" y="138"/>
                    <a:pt x="42" y="1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5659600" y="3621850"/>
              <a:ext cx="4475" cy="4175"/>
            </a:xfrm>
            <a:custGeom>
              <a:avLst/>
              <a:gdLst/>
              <a:ahLst/>
              <a:cxnLst/>
              <a:rect l="l" t="t" r="r" b="b"/>
              <a:pathLst>
                <a:path w="179" h="167" extrusionOk="0">
                  <a:moveTo>
                    <a:pt x="56" y="125"/>
                  </a:moveTo>
                  <a:cubicBezTo>
                    <a:pt x="1" y="166"/>
                    <a:pt x="124" y="43"/>
                    <a:pt x="151" y="15"/>
                  </a:cubicBezTo>
                  <a:cubicBezTo>
                    <a:pt x="179" y="1"/>
                    <a:pt x="166" y="15"/>
                    <a:pt x="138" y="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5695025" y="3574400"/>
              <a:ext cx="2775" cy="6575"/>
            </a:xfrm>
            <a:custGeom>
              <a:avLst/>
              <a:gdLst/>
              <a:ahLst/>
              <a:cxnLst/>
              <a:rect l="l" t="t" r="r" b="b"/>
              <a:pathLst>
                <a:path w="111" h="263" extrusionOk="0">
                  <a:moveTo>
                    <a:pt x="28" y="193"/>
                  </a:moveTo>
                  <a:cubicBezTo>
                    <a:pt x="0" y="262"/>
                    <a:pt x="55" y="97"/>
                    <a:pt x="83" y="70"/>
                  </a:cubicBezTo>
                  <a:cubicBezTo>
                    <a:pt x="110" y="0"/>
                    <a:pt x="55" y="165"/>
                    <a:pt x="28"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5480075" y="3707150"/>
              <a:ext cx="3100" cy="2450"/>
            </a:xfrm>
            <a:custGeom>
              <a:avLst/>
              <a:gdLst/>
              <a:ahLst/>
              <a:cxnLst/>
              <a:rect l="l" t="t" r="r" b="b"/>
              <a:pathLst>
                <a:path w="124" h="98" extrusionOk="0">
                  <a:moveTo>
                    <a:pt x="0" y="98"/>
                  </a:moveTo>
                  <a:cubicBezTo>
                    <a:pt x="13" y="56"/>
                    <a:pt x="110" y="1"/>
                    <a:pt x="123" y="15"/>
                  </a:cubicBezTo>
                  <a:cubicBezTo>
                    <a:pt x="110" y="43"/>
                    <a:pt x="13" y="98"/>
                    <a:pt x="0" y="9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5536125" y="3672075"/>
              <a:ext cx="7250" cy="2775"/>
            </a:xfrm>
            <a:custGeom>
              <a:avLst/>
              <a:gdLst/>
              <a:ahLst/>
              <a:cxnLst/>
              <a:rect l="l" t="t" r="r" b="b"/>
              <a:pathLst>
                <a:path w="290" h="111" extrusionOk="0">
                  <a:moveTo>
                    <a:pt x="69" y="97"/>
                  </a:moveTo>
                  <a:cubicBezTo>
                    <a:pt x="0" y="111"/>
                    <a:pt x="165" y="28"/>
                    <a:pt x="207" y="28"/>
                  </a:cubicBezTo>
                  <a:cubicBezTo>
                    <a:pt x="290" y="1"/>
                    <a:pt x="110" y="83"/>
                    <a:pt x="69"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5592875" y="3656625"/>
              <a:ext cx="7250" cy="1725"/>
            </a:xfrm>
            <a:custGeom>
              <a:avLst/>
              <a:gdLst/>
              <a:ahLst/>
              <a:cxnLst/>
              <a:rect l="l" t="t" r="r" b="b"/>
              <a:pathLst>
                <a:path w="290" h="69" extrusionOk="0">
                  <a:moveTo>
                    <a:pt x="83" y="55"/>
                  </a:moveTo>
                  <a:cubicBezTo>
                    <a:pt x="1" y="68"/>
                    <a:pt x="179" y="13"/>
                    <a:pt x="206" y="0"/>
                  </a:cubicBezTo>
                  <a:cubicBezTo>
                    <a:pt x="289" y="0"/>
                    <a:pt x="124" y="55"/>
                    <a:pt x="83" y="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5610075" y="3651450"/>
              <a:ext cx="6550" cy="2075"/>
            </a:xfrm>
            <a:custGeom>
              <a:avLst/>
              <a:gdLst/>
              <a:ahLst/>
              <a:cxnLst/>
              <a:rect l="l" t="t" r="r" b="b"/>
              <a:pathLst>
                <a:path w="262" h="83" extrusionOk="0">
                  <a:moveTo>
                    <a:pt x="69" y="69"/>
                  </a:moveTo>
                  <a:cubicBezTo>
                    <a:pt x="1" y="83"/>
                    <a:pt x="151" y="14"/>
                    <a:pt x="193" y="14"/>
                  </a:cubicBezTo>
                  <a:cubicBezTo>
                    <a:pt x="261" y="0"/>
                    <a:pt x="111" y="55"/>
                    <a:pt x="69" y="6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5654800" y="3626000"/>
              <a:ext cx="5150" cy="4500"/>
            </a:xfrm>
            <a:custGeom>
              <a:avLst/>
              <a:gdLst/>
              <a:ahLst/>
              <a:cxnLst/>
              <a:rect l="l" t="t" r="r" b="b"/>
              <a:pathLst>
                <a:path w="206" h="180" extrusionOk="0">
                  <a:moveTo>
                    <a:pt x="55" y="138"/>
                  </a:moveTo>
                  <a:cubicBezTo>
                    <a:pt x="0" y="179"/>
                    <a:pt x="110" y="69"/>
                    <a:pt x="151" y="42"/>
                  </a:cubicBezTo>
                  <a:cubicBezTo>
                    <a:pt x="206" y="0"/>
                    <a:pt x="83" y="124"/>
                    <a:pt x="55" y="1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5703625" y="3555825"/>
              <a:ext cx="2425" cy="6575"/>
            </a:xfrm>
            <a:custGeom>
              <a:avLst/>
              <a:gdLst/>
              <a:ahLst/>
              <a:cxnLst/>
              <a:rect l="l" t="t" r="r" b="b"/>
              <a:pathLst>
                <a:path w="97" h="263" extrusionOk="0">
                  <a:moveTo>
                    <a:pt x="41" y="193"/>
                  </a:moveTo>
                  <a:cubicBezTo>
                    <a:pt x="1" y="262"/>
                    <a:pt x="56" y="97"/>
                    <a:pt x="69" y="55"/>
                  </a:cubicBezTo>
                  <a:cubicBezTo>
                    <a:pt x="96" y="0"/>
                    <a:pt x="56" y="166"/>
                    <a:pt x="41"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5160525" y="3522125"/>
              <a:ext cx="2100" cy="6900"/>
            </a:xfrm>
            <a:custGeom>
              <a:avLst/>
              <a:gdLst/>
              <a:ahLst/>
              <a:cxnLst/>
              <a:rect l="l" t="t" r="r" b="b"/>
              <a:pathLst>
                <a:path w="84" h="276" extrusionOk="0">
                  <a:moveTo>
                    <a:pt x="15" y="70"/>
                  </a:moveTo>
                  <a:cubicBezTo>
                    <a:pt x="1" y="0"/>
                    <a:pt x="70" y="165"/>
                    <a:pt x="70" y="207"/>
                  </a:cubicBezTo>
                  <a:cubicBezTo>
                    <a:pt x="83" y="275"/>
                    <a:pt x="28" y="110"/>
                    <a:pt x="15" y="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5426050" y="3735025"/>
              <a:ext cx="13775" cy="5525"/>
            </a:xfrm>
            <a:custGeom>
              <a:avLst/>
              <a:gdLst/>
              <a:ahLst/>
              <a:cxnLst/>
              <a:rect l="l" t="t" r="r" b="b"/>
              <a:pathLst>
                <a:path w="551" h="221" extrusionOk="0">
                  <a:moveTo>
                    <a:pt x="1" y="152"/>
                  </a:moveTo>
                  <a:cubicBezTo>
                    <a:pt x="70" y="124"/>
                    <a:pt x="207" y="69"/>
                    <a:pt x="331" y="42"/>
                  </a:cubicBezTo>
                  <a:cubicBezTo>
                    <a:pt x="441" y="14"/>
                    <a:pt x="551" y="1"/>
                    <a:pt x="538" y="28"/>
                  </a:cubicBezTo>
                  <a:cubicBezTo>
                    <a:pt x="42" y="221"/>
                    <a:pt x="248" y="83"/>
                    <a:pt x="1" y="1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5570500" y="3659000"/>
              <a:ext cx="20350" cy="6575"/>
            </a:xfrm>
            <a:custGeom>
              <a:avLst/>
              <a:gdLst/>
              <a:ahLst/>
              <a:cxnLst/>
              <a:rect l="l" t="t" r="r" b="b"/>
              <a:pathLst>
                <a:path w="814" h="263" extrusionOk="0">
                  <a:moveTo>
                    <a:pt x="716" y="111"/>
                  </a:moveTo>
                  <a:cubicBezTo>
                    <a:pt x="193" y="263"/>
                    <a:pt x="28" y="263"/>
                    <a:pt x="1" y="221"/>
                  </a:cubicBezTo>
                  <a:cubicBezTo>
                    <a:pt x="455" y="83"/>
                    <a:pt x="813" y="1"/>
                    <a:pt x="716" y="11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5624525" y="3646300"/>
              <a:ext cx="6550" cy="3100"/>
            </a:xfrm>
            <a:custGeom>
              <a:avLst/>
              <a:gdLst/>
              <a:ahLst/>
              <a:cxnLst/>
              <a:rect l="l" t="t" r="r" b="b"/>
              <a:pathLst>
                <a:path w="262" h="124" extrusionOk="0">
                  <a:moveTo>
                    <a:pt x="0" y="83"/>
                  </a:moveTo>
                  <a:cubicBezTo>
                    <a:pt x="138" y="28"/>
                    <a:pt x="193" y="0"/>
                    <a:pt x="221" y="0"/>
                  </a:cubicBezTo>
                  <a:cubicBezTo>
                    <a:pt x="248" y="0"/>
                    <a:pt x="261" y="14"/>
                    <a:pt x="261" y="14"/>
                  </a:cubicBezTo>
                  <a:cubicBezTo>
                    <a:pt x="165" y="69"/>
                    <a:pt x="138" y="69"/>
                    <a:pt x="14" y="1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5673700" y="3603975"/>
              <a:ext cx="9325" cy="9650"/>
            </a:xfrm>
            <a:custGeom>
              <a:avLst/>
              <a:gdLst/>
              <a:ahLst/>
              <a:cxnLst/>
              <a:rect l="l" t="t" r="r" b="b"/>
              <a:pathLst>
                <a:path w="373" h="386" extrusionOk="0">
                  <a:moveTo>
                    <a:pt x="0" y="386"/>
                  </a:moveTo>
                  <a:cubicBezTo>
                    <a:pt x="55" y="276"/>
                    <a:pt x="220" y="111"/>
                    <a:pt x="303" y="42"/>
                  </a:cubicBezTo>
                  <a:cubicBezTo>
                    <a:pt x="358" y="1"/>
                    <a:pt x="372" y="1"/>
                    <a:pt x="358" y="42"/>
                  </a:cubicBezTo>
                  <a:cubicBezTo>
                    <a:pt x="345" y="83"/>
                    <a:pt x="290" y="180"/>
                    <a:pt x="152" y="331"/>
                  </a:cubicBezTo>
                  <a:cubicBezTo>
                    <a:pt x="83" y="373"/>
                    <a:pt x="180" y="152"/>
                    <a:pt x="0" y="38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5708075" y="3547575"/>
              <a:ext cx="1400" cy="3450"/>
            </a:xfrm>
            <a:custGeom>
              <a:avLst/>
              <a:gdLst/>
              <a:ahLst/>
              <a:cxnLst/>
              <a:rect l="l" t="t" r="r" b="b"/>
              <a:pathLst>
                <a:path w="56" h="138" extrusionOk="0">
                  <a:moveTo>
                    <a:pt x="15" y="138"/>
                  </a:moveTo>
                  <a:cubicBezTo>
                    <a:pt x="1" y="110"/>
                    <a:pt x="43" y="0"/>
                    <a:pt x="43" y="0"/>
                  </a:cubicBezTo>
                  <a:cubicBezTo>
                    <a:pt x="56" y="42"/>
                    <a:pt x="15" y="138"/>
                    <a:pt x="15" y="1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5154000" y="3498725"/>
              <a:ext cx="3100" cy="15150"/>
            </a:xfrm>
            <a:custGeom>
              <a:avLst/>
              <a:gdLst/>
              <a:ahLst/>
              <a:cxnLst/>
              <a:rect l="l" t="t" r="r" b="b"/>
              <a:pathLst>
                <a:path w="124" h="606" extrusionOk="0">
                  <a:moveTo>
                    <a:pt x="96" y="331"/>
                  </a:moveTo>
                  <a:cubicBezTo>
                    <a:pt x="124" y="483"/>
                    <a:pt x="83" y="428"/>
                    <a:pt x="124" y="606"/>
                  </a:cubicBezTo>
                  <a:cubicBezTo>
                    <a:pt x="41" y="510"/>
                    <a:pt x="1" y="1"/>
                    <a:pt x="96" y="3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5304650" y="3717150"/>
              <a:ext cx="3475" cy="1725"/>
            </a:xfrm>
            <a:custGeom>
              <a:avLst/>
              <a:gdLst/>
              <a:ahLst/>
              <a:cxnLst/>
              <a:rect l="l" t="t" r="r" b="b"/>
              <a:pathLst>
                <a:path w="139" h="69" extrusionOk="0">
                  <a:moveTo>
                    <a:pt x="14" y="0"/>
                  </a:moveTo>
                  <a:cubicBezTo>
                    <a:pt x="41" y="0"/>
                    <a:pt x="138" y="55"/>
                    <a:pt x="138" y="69"/>
                  </a:cubicBezTo>
                  <a:cubicBezTo>
                    <a:pt x="96" y="69"/>
                    <a:pt x="1" y="14"/>
                    <a:pt x="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5362425" y="3740175"/>
              <a:ext cx="13800" cy="2450"/>
            </a:xfrm>
            <a:custGeom>
              <a:avLst/>
              <a:gdLst/>
              <a:ahLst/>
              <a:cxnLst/>
              <a:rect l="l" t="t" r="r" b="b"/>
              <a:pathLst>
                <a:path w="552" h="98" extrusionOk="0">
                  <a:moveTo>
                    <a:pt x="551" y="98"/>
                  </a:moveTo>
                  <a:cubicBezTo>
                    <a:pt x="454" y="98"/>
                    <a:pt x="234" y="56"/>
                    <a:pt x="276" y="98"/>
                  </a:cubicBezTo>
                  <a:cubicBezTo>
                    <a:pt x="166" y="83"/>
                    <a:pt x="138" y="56"/>
                    <a:pt x="1" y="28"/>
                  </a:cubicBezTo>
                  <a:lnTo>
                    <a:pt x="14" y="1"/>
                  </a:lnTo>
                  <a:cubicBezTo>
                    <a:pt x="194" y="42"/>
                    <a:pt x="262" y="42"/>
                    <a:pt x="317" y="42"/>
                  </a:cubicBezTo>
                  <a:cubicBezTo>
                    <a:pt x="372" y="56"/>
                    <a:pt x="414" y="56"/>
                    <a:pt x="551" y="9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5393025" y="3742925"/>
              <a:ext cx="6900" cy="725"/>
            </a:xfrm>
            <a:custGeom>
              <a:avLst/>
              <a:gdLst/>
              <a:ahLst/>
              <a:cxnLst/>
              <a:rect l="l" t="t" r="r" b="b"/>
              <a:pathLst>
                <a:path w="276" h="29" extrusionOk="0">
                  <a:moveTo>
                    <a:pt x="1" y="28"/>
                  </a:moveTo>
                  <a:cubicBezTo>
                    <a:pt x="1" y="15"/>
                    <a:pt x="166" y="15"/>
                    <a:pt x="276" y="1"/>
                  </a:cubicBezTo>
                  <a:cubicBezTo>
                    <a:pt x="263" y="15"/>
                    <a:pt x="111" y="15"/>
                    <a:pt x="1"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5455625" y="3722975"/>
              <a:ext cx="5900" cy="3475"/>
            </a:xfrm>
            <a:custGeom>
              <a:avLst/>
              <a:gdLst/>
              <a:ahLst/>
              <a:cxnLst/>
              <a:rect l="l" t="t" r="r" b="b"/>
              <a:pathLst>
                <a:path w="236" h="139" extrusionOk="0">
                  <a:moveTo>
                    <a:pt x="56" y="111"/>
                  </a:moveTo>
                  <a:cubicBezTo>
                    <a:pt x="1" y="138"/>
                    <a:pt x="138" y="43"/>
                    <a:pt x="166" y="28"/>
                  </a:cubicBezTo>
                  <a:cubicBezTo>
                    <a:pt x="235" y="1"/>
                    <a:pt x="98" y="98"/>
                    <a:pt x="56" y="11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5663050" y="3619800"/>
              <a:ext cx="4825" cy="4825"/>
            </a:xfrm>
            <a:custGeom>
              <a:avLst/>
              <a:gdLst/>
              <a:ahLst/>
              <a:cxnLst/>
              <a:rect l="l" t="t" r="r" b="b"/>
              <a:pathLst>
                <a:path w="193" h="193" extrusionOk="0">
                  <a:moveTo>
                    <a:pt x="55" y="152"/>
                  </a:moveTo>
                  <a:cubicBezTo>
                    <a:pt x="0" y="193"/>
                    <a:pt x="110" y="70"/>
                    <a:pt x="138" y="42"/>
                  </a:cubicBezTo>
                  <a:cubicBezTo>
                    <a:pt x="193" y="0"/>
                    <a:pt x="83" y="125"/>
                    <a:pt x="55" y="1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5684375" y="3597450"/>
              <a:ext cx="2075" cy="3100"/>
            </a:xfrm>
            <a:custGeom>
              <a:avLst/>
              <a:gdLst/>
              <a:ahLst/>
              <a:cxnLst/>
              <a:rect l="l" t="t" r="r" b="b"/>
              <a:pathLst>
                <a:path w="83" h="124" extrusionOk="0">
                  <a:moveTo>
                    <a:pt x="0" y="124"/>
                  </a:moveTo>
                  <a:cubicBezTo>
                    <a:pt x="13" y="83"/>
                    <a:pt x="68" y="1"/>
                    <a:pt x="83" y="1"/>
                  </a:cubicBezTo>
                  <a:cubicBezTo>
                    <a:pt x="83" y="41"/>
                    <a:pt x="13" y="124"/>
                    <a:pt x="0" y="1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5189425" y="3594025"/>
              <a:ext cx="3450" cy="6200"/>
            </a:xfrm>
            <a:custGeom>
              <a:avLst/>
              <a:gdLst/>
              <a:ahLst/>
              <a:cxnLst/>
              <a:rect l="l" t="t" r="r" b="b"/>
              <a:pathLst>
                <a:path w="138" h="248" extrusionOk="0">
                  <a:moveTo>
                    <a:pt x="28" y="68"/>
                  </a:moveTo>
                  <a:cubicBezTo>
                    <a:pt x="0" y="0"/>
                    <a:pt x="97" y="151"/>
                    <a:pt x="110" y="193"/>
                  </a:cubicBezTo>
                  <a:cubicBezTo>
                    <a:pt x="138" y="248"/>
                    <a:pt x="42" y="110"/>
                    <a:pt x="28" y="6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5214875" y="3634600"/>
              <a:ext cx="4500" cy="5525"/>
            </a:xfrm>
            <a:custGeom>
              <a:avLst/>
              <a:gdLst/>
              <a:ahLst/>
              <a:cxnLst/>
              <a:rect l="l" t="t" r="r" b="b"/>
              <a:pathLst>
                <a:path w="180" h="221" extrusionOk="0">
                  <a:moveTo>
                    <a:pt x="0" y="1"/>
                  </a:moveTo>
                  <a:cubicBezTo>
                    <a:pt x="42" y="14"/>
                    <a:pt x="180" y="206"/>
                    <a:pt x="165" y="221"/>
                  </a:cubicBezTo>
                  <a:cubicBezTo>
                    <a:pt x="83" y="124"/>
                    <a:pt x="0" y="2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5312550" y="3721600"/>
              <a:ext cx="6225" cy="3150"/>
            </a:xfrm>
            <a:custGeom>
              <a:avLst/>
              <a:gdLst/>
              <a:ahLst/>
              <a:cxnLst/>
              <a:rect l="l" t="t" r="r" b="b"/>
              <a:pathLst>
                <a:path w="249" h="126" extrusionOk="0">
                  <a:moveTo>
                    <a:pt x="56" y="43"/>
                  </a:moveTo>
                  <a:cubicBezTo>
                    <a:pt x="0" y="1"/>
                    <a:pt x="152" y="70"/>
                    <a:pt x="180" y="83"/>
                  </a:cubicBezTo>
                  <a:cubicBezTo>
                    <a:pt x="248" y="125"/>
                    <a:pt x="83" y="56"/>
                    <a:pt x="56" y="4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5440500" y="3731600"/>
              <a:ext cx="6225" cy="2775"/>
            </a:xfrm>
            <a:custGeom>
              <a:avLst/>
              <a:gdLst/>
              <a:ahLst/>
              <a:cxnLst/>
              <a:rect l="l" t="t" r="r" b="b"/>
              <a:pathLst>
                <a:path w="249" h="111" extrusionOk="0">
                  <a:moveTo>
                    <a:pt x="70" y="96"/>
                  </a:moveTo>
                  <a:cubicBezTo>
                    <a:pt x="0" y="110"/>
                    <a:pt x="152" y="41"/>
                    <a:pt x="193" y="28"/>
                  </a:cubicBezTo>
                  <a:cubicBezTo>
                    <a:pt x="248" y="0"/>
                    <a:pt x="110" y="83"/>
                    <a:pt x="70"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5446700" y="3728475"/>
              <a:ext cx="6200" cy="3150"/>
            </a:xfrm>
            <a:custGeom>
              <a:avLst/>
              <a:gdLst/>
              <a:ahLst/>
              <a:cxnLst/>
              <a:rect l="l" t="t" r="r" b="b"/>
              <a:pathLst>
                <a:path w="248" h="126" extrusionOk="0">
                  <a:moveTo>
                    <a:pt x="69" y="111"/>
                  </a:moveTo>
                  <a:cubicBezTo>
                    <a:pt x="0" y="125"/>
                    <a:pt x="152" y="43"/>
                    <a:pt x="179" y="28"/>
                  </a:cubicBezTo>
                  <a:cubicBezTo>
                    <a:pt x="248" y="1"/>
                    <a:pt x="110" y="98"/>
                    <a:pt x="69" y="11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5167400" y="3319550"/>
              <a:ext cx="3150" cy="6550"/>
            </a:xfrm>
            <a:custGeom>
              <a:avLst/>
              <a:gdLst/>
              <a:ahLst/>
              <a:cxnLst/>
              <a:rect l="l" t="t" r="r" b="b"/>
              <a:pathLst>
                <a:path w="126" h="262" extrusionOk="0">
                  <a:moveTo>
                    <a:pt x="83" y="69"/>
                  </a:moveTo>
                  <a:cubicBezTo>
                    <a:pt x="125" y="0"/>
                    <a:pt x="70" y="165"/>
                    <a:pt x="42" y="193"/>
                  </a:cubicBezTo>
                  <a:cubicBezTo>
                    <a:pt x="1" y="261"/>
                    <a:pt x="70" y="96"/>
                    <a:pt x="83" y="6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5151575" y="3372525"/>
              <a:ext cx="1400" cy="7225"/>
            </a:xfrm>
            <a:custGeom>
              <a:avLst/>
              <a:gdLst/>
              <a:ahLst/>
              <a:cxnLst/>
              <a:rect l="l" t="t" r="r" b="b"/>
              <a:pathLst>
                <a:path w="56" h="289" extrusionOk="0">
                  <a:moveTo>
                    <a:pt x="28" y="68"/>
                  </a:moveTo>
                  <a:cubicBezTo>
                    <a:pt x="56" y="0"/>
                    <a:pt x="28" y="178"/>
                    <a:pt x="15" y="220"/>
                  </a:cubicBezTo>
                  <a:cubicBezTo>
                    <a:pt x="1" y="288"/>
                    <a:pt x="15" y="110"/>
                    <a:pt x="28" y="6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5272325" y="3695825"/>
              <a:ext cx="5850" cy="5175"/>
            </a:xfrm>
            <a:custGeom>
              <a:avLst/>
              <a:gdLst/>
              <a:ahLst/>
              <a:cxnLst/>
              <a:rect l="l" t="t" r="r" b="b"/>
              <a:pathLst>
                <a:path w="234" h="207" extrusionOk="0">
                  <a:moveTo>
                    <a:pt x="28" y="0"/>
                  </a:moveTo>
                  <a:cubicBezTo>
                    <a:pt x="151" y="111"/>
                    <a:pt x="234" y="193"/>
                    <a:pt x="220" y="206"/>
                  </a:cubicBezTo>
                  <a:cubicBezTo>
                    <a:pt x="83" y="96"/>
                    <a:pt x="0" y="14"/>
                    <a:pt x="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5289525" y="3708900"/>
              <a:ext cx="13775" cy="7925"/>
            </a:xfrm>
            <a:custGeom>
              <a:avLst/>
              <a:gdLst/>
              <a:ahLst/>
              <a:cxnLst/>
              <a:rect l="l" t="t" r="r" b="b"/>
              <a:pathLst>
                <a:path w="551" h="317" extrusionOk="0">
                  <a:moveTo>
                    <a:pt x="248" y="124"/>
                  </a:moveTo>
                  <a:cubicBezTo>
                    <a:pt x="551" y="316"/>
                    <a:pt x="261" y="193"/>
                    <a:pt x="220" y="179"/>
                  </a:cubicBezTo>
                  <a:cubicBezTo>
                    <a:pt x="83" y="96"/>
                    <a:pt x="151" y="110"/>
                    <a:pt x="0" y="0"/>
                  </a:cubicBezTo>
                  <a:cubicBezTo>
                    <a:pt x="41" y="0"/>
                    <a:pt x="234" y="151"/>
                    <a:pt x="248" y="1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5161900" y="3332250"/>
              <a:ext cx="2775" cy="6575"/>
            </a:xfrm>
            <a:custGeom>
              <a:avLst/>
              <a:gdLst/>
              <a:ahLst/>
              <a:cxnLst/>
              <a:rect l="l" t="t" r="r" b="b"/>
              <a:pathLst>
                <a:path w="111" h="263" extrusionOk="0">
                  <a:moveTo>
                    <a:pt x="70" y="70"/>
                  </a:moveTo>
                  <a:cubicBezTo>
                    <a:pt x="111" y="1"/>
                    <a:pt x="56" y="166"/>
                    <a:pt x="42" y="208"/>
                  </a:cubicBezTo>
                  <a:cubicBezTo>
                    <a:pt x="1" y="263"/>
                    <a:pt x="56" y="98"/>
                    <a:pt x="70" y="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5154325" y="3513850"/>
              <a:ext cx="6225" cy="17225"/>
            </a:xfrm>
            <a:custGeom>
              <a:avLst/>
              <a:gdLst/>
              <a:ahLst/>
              <a:cxnLst/>
              <a:rect l="l" t="t" r="r" b="b"/>
              <a:pathLst>
                <a:path w="249" h="689" extrusionOk="0">
                  <a:moveTo>
                    <a:pt x="138" y="153"/>
                  </a:moveTo>
                  <a:cubicBezTo>
                    <a:pt x="221" y="441"/>
                    <a:pt x="249" y="579"/>
                    <a:pt x="208" y="566"/>
                  </a:cubicBezTo>
                  <a:lnTo>
                    <a:pt x="83" y="166"/>
                  </a:lnTo>
                  <a:cubicBezTo>
                    <a:pt x="70" y="221"/>
                    <a:pt x="235" y="689"/>
                    <a:pt x="138" y="593"/>
                  </a:cubicBezTo>
                  <a:cubicBezTo>
                    <a:pt x="1" y="153"/>
                    <a:pt x="43" y="153"/>
                    <a:pt x="28" y="28"/>
                  </a:cubicBezTo>
                  <a:cubicBezTo>
                    <a:pt x="56" y="1"/>
                    <a:pt x="111" y="180"/>
                    <a:pt x="138" y="15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5381000" y="3743975"/>
              <a:ext cx="6900" cy="725"/>
            </a:xfrm>
            <a:custGeom>
              <a:avLst/>
              <a:gdLst/>
              <a:ahLst/>
              <a:cxnLst/>
              <a:rect l="l" t="t" r="r" b="b"/>
              <a:pathLst>
                <a:path w="276" h="29" extrusionOk="0">
                  <a:moveTo>
                    <a:pt x="69" y="14"/>
                  </a:moveTo>
                  <a:cubicBezTo>
                    <a:pt x="1" y="1"/>
                    <a:pt x="166" y="1"/>
                    <a:pt x="207" y="14"/>
                  </a:cubicBezTo>
                  <a:cubicBezTo>
                    <a:pt x="276" y="28"/>
                    <a:pt x="111" y="28"/>
                    <a:pt x="69" y="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5413350" y="3741550"/>
              <a:ext cx="6900" cy="2100"/>
            </a:xfrm>
            <a:custGeom>
              <a:avLst/>
              <a:gdLst/>
              <a:ahLst/>
              <a:cxnLst/>
              <a:rect l="l" t="t" r="r" b="b"/>
              <a:pathLst>
                <a:path w="276" h="84" extrusionOk="0">
                  <a:moveTo>
                    <a:pt x="0" y="83"/>
                  </a:moveTo>
                  <a:lnTo>
                    <a:pt x="0" y="56"/>
                  </a:lnTo>
                  <a:cubicBezTo>
                    <a:pt x="96" y="43"/>
                    <a:pt x="178" y="28"/>
                    <a:pt x="261" y="1"/>
                  </a:cubicBezTo>
                  <a:lnTo>
                    <a:pt x="275" y="43"/>
                  </a:lnTo>
                  <a:cubicBezTo>
                    <a:pt x="178" y="56"/>
                    <a:pt x="96" y="83"/>
                    <a:pt x="0" y="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5421600" y="3739850"/>
              <a:ext cx="6550" cy="1725"/>
            </a:xfrm>
            <a:custGeom>
              <a:avLst/>
              <a:gdLst/>
              <a:ahLst/>
              <a:cxnLst/>
              <a:rect l="l" t="t" r="r" b="b"/>
              <a:pathLst>
                <a:path w="262" h="69" extrusionOk="0">
                  <a:moveTo>
                    <a:pt x="68" y="55"/>
                  </a:moveTo>
                  <a:cubicBezTo>
                    <a:pt x="0" y="69"/>
                    <a:pt x="165" y="14"/>
                    <a:pt x="193" y="14"/>
                  </a:cubicBezTo>
                  <a:cubicBezTo>
                    <a:pt x="261" y="0"/>
                    <a:pt x="110" y="55"/>
                    <a:pt x="68" y="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5157450" y="3338450"/>
              <a:ext cx="3800" cy="11400"/>
            </a:xfrm>
            <a:custGeom>
              <a:avLst/>
              <a:gdLst/>
              <a:ahLst/>
              <a:cxnLst/>
              <a:rect l="l" t="t" r="r" b="b"/>
              <a:pathLst>
                <a:path w="152" h="456" extrusionOk="0">
                  <a:moveTo>
                    <a:pt x="96" y="207"/>
                  </a:moveTo>
                  <a:cubicBezTo>
                    <a:pt x="0" y="455"/>
                    <a:pt x="13" y="345"/>
                    <a:pt x="55" y="235"/>
                  </a:cubicBezTo>
                  <a:cubicBezTo>
                    <a:pt x="96" y="111"/>
                    <a:pt x="151" y="0"/>
                    <a:pt x="96" y="2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5227250" y="3654200"/>
              <a:ext cx="12775" cy="12400"/>
            </a:xfrm>
            <a:custGeom>
              <a:avLst/>
              <a:gdLst/>
              <a:ahLst/>
              <a:cxnLst/>
              <a:rect l="l" t="t" r="r" b="b"/>
              <a:pathLst>
                <a:path w="511" h="496" extrusionOk="0">
                  <a:moveTo>
                    <a:pt x="276" y="220"/>
                  </a:moveTo>
                  <a:cubicBezTo>
                    <a:pt x="510" y="495"/>
                    <a:pt x="262" y="290"/>
                    <a:pt x="235" y="275"/>
                  </a:cubicBezTo>
                  <a:cubicBezTo>
                    <a:pt x="1" y="0"/>
                    <a:pt x="248" y="207"/>
                    <a:pt x="276" y="22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5706375" y="3418925"/>
              <a:ext cx="2100" cy="6900"/>
            </a:xfrm>
            <a:custGeom>
              <a:avLst/>
              <a:gdLst/>
              <a:ahLst/>
              <a:cxnLst/>
              <a:rect l="l" t="t" r="r" b="b"/>
              <a:pathLst>
                <a:path w="84" h="276" extrusionOk="0">
                  <a:moveTo>
                    <a:pt x="69" y="208"/>
                  </a:moveTo>
                  <a:cubicBezTo>
                    <a:pt x="83" y="276"/>
                    <a:pt x="14" y="111"/>
                    <a:pt x="14" y="70"/>
                  </a:cubicBezTo>
                  <a:cubicBezTo>
                    <a:pt x="1" y="1"/>
                    <a:pt x="56" y="166"/>
                    <a:pt x="69" y="20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5252025" y="3216350"/>
              <a:ext cx="12750" cy="6550"/>
            </a:xfrm>
            <a:custGeom>
              <a:avLst/>
              <a:gdLst/>
              <a:ahLst/>
              <a:cxnLst/>
              <a:rect l="l" t="t" r="r" b="b"/>
              <a:pathLst>
                <a:path w="510" h="262" extrusionOk="0">
                  <a:moveTo>
                    <a:pt x="0" y="262"/>
                  </a:moveTo>
                  <a:cubicBezTo>
                    <a:pt x="248" y="42"/>
                    <a:pt x="510" y="1"/>
                    <a:pt x="0" y="26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5171525" y="3304400"/>
              <a:ext cx="4850" cy="10000"/>
            </a:xfrm>
            <a:custGeom>
              <a:avLst/>
              <a:gdLst/>
              <a:ahLst/>
              <a:cxnLst/>
              <a:rect l="l" t="t" r="r" b="b"/>
              <a:pathLst>
                <a:path w="194" h="400" extrusionOk="0">
                  <a:moveTo>
                    <a:pt x="1" y="399"/>
                  </a:moveTo>
                  <a:cubicBezTo>
                    <a:pt x="1" y="359"/>
                    <a:pt x="111" y="139"/>
                    <a:pt x="98" y="124"/>
                  </a:cubicBezTo>
                  <a:cubicBezTo>
                    <a:pt x="153" y="1"/>
                    <a:pt x="166" y="42"/>
                    <a:pt x="193" y="14"/>
                  </a:cubicBezTo>
                  <a:cubicBezTo>
                    <a:pt x="125" y="194"/>
                    <a:pt x="98" y="221"/>
                    <a:pt x="1" y="39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5718075" y="3472250"/>
              <a:ext cx="1050" cy="6900"/>
            </a:xfrm>
            <a:custGeom>
              <a:avLst/>
              <a:gdLst/>
              <a:ahLst/>
              <a:cxnLst/>
              <a:rect l="l" t="t" r="r" b="b"/>
              <a:pathLst>
                <a:path w="42" h="276" extrusionOk="0">
                  <a:moveTo>
                    <a:pt x="28" y="276"/>
                  </a:moveTo>
                  <a:cubicBezTo>
                    <a:pt x="1" y="221"/>
                    <a:pt x="28" y="152"/>
                    <a:pt x="1" y="1"/>
                  </a:cubicBezTo>
                  <a:cubicBezTo>
                    <a:pt x="28" y="28"/>
                    <a:pt x="41" y="276"/>
                    <a:pt x="28" y="2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5695700" y="3389025"/>
              <a:ext cx="2775" cy="6550"/>
            </a:xfrm>
            <a:custGeom>
              <a:avLst/>
              <a:gdLst/>
              <a:ahLst/>
              <a:cxnLst/>
              <a:rect l="l" t="t" r="r" b="b"/>
              <a:pathLst>
                <a:path w="111" h="262" extrusionOk="0">
                  <a:moveTo>
                    <a:pt x="83" y="193"/>
                  </a:moveTo>
                  <a:cubicBezTo>
                    <a:pt x="111" y="261"/>
                    <a:pt x="28" y="110"/>
                    <a:pt x="15" y="69"/>
                  </a:cubicBezTo>
                  <a:cubicBezTo>
                    <a:pt x="1" y="0"/>
                    <a:pt x="70" y="151"/>
                    <a:pt x="8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5283650" y="3197800"/>
              <a:ext cx="13450" cy="7225"/>
            </a:xfrm>
            <a:custGeom>
              <a:avLst/>
              <a:gdLst/>
              <a:ahLst/>
              <a:cxnLst/>
              <a:rect l="l" t="t" r="r" b="b"/>
              <a:pathLst>
                <a:path w="538" h="289" extrusionOk="0">
                  <a:moveTo>
                    <a:pt x="469" y="83"/>
                  </a:moveTo>
                  <a:cubicBezTo>
                    <a:pt x="345" y="123"/>
                    <a:pt x="1" y="288"/>
                    <a:pt x="70" y="206"/>
                  </a:cubicBezTo>
                  <a:cubicBezTo>
                    <a:pt x="193" y="165"/>
                    <a:pt x="538" y="0"/>
                    <a:pt x="469" y="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5232075" y="3230800"/>
              <a:ext cx="8275" cy="6900"/>
            </a:xfrm>
            <a:custGeom>
              <a:avLst/>
              <a:gdLst/>
              <a:ahLst/>
              <a:cxnLst/>
              <a:rect l="l" t="t" r="r" b="b"/>
              <a:pathLst>
                <a:path w="331" h="276" extrusionOk="0">
                  <a:moveTo>
                    <a:pt x="330" y="1"/>
                  </a:moveTo>
                  <a:cubicBezTo>
                    <a:pt x="330" y="14"/>
                    <a:pt x="275" y="56"/>
                    <a:pt x="207" y="111"/>
                  </a:cubicBezTo>
                  <a:cubicBezTo>
                    <a:pt x="152" y="166"/>
                    <a:pt x="69" y="221"/>
                    <a:pt x="0" y="276"/>
                  </a:cubicBezTo>
                  <a:cubicBezTo>
                    <a:pt x="14" y="248"/>
                    <a:pt x="193" y="97"/>
                    <a:pt x="3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5537150" y="3675175"/>
              <a:ext cx="7250" cy="2800"/>
            </a:xfrm>
            <a:custGeom>
              <a:avLst/>
              <a:gdLst/>
              <a:ahLst/>
              <a:cxnLst/>
              <a:rect l="l" t="t" r="r" b="b"/>
              <a:pathLst>
                <a:path w="290" h="112" extrusionOk="0">
                  <a:moveTo>
                    <a:pt x="83" y="97"/>
                  </a:moveTo>
                  <a:cubicBezTo>
                    <a:pt x="1" y="111"/>
                    <a:pt x="179" y="28"/>
                    <a:pt x="221" y="28"/>
                  </a:cubicBezTo>
                  <a:cubicBezTo>
                    <a:pt x="289" y="1"/>
                    <a:pt x="124" y="84"/>
                    <a:pt x="83" y="9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5701200" y="3402100"/>
              <a:ext cx="2450" cy="6550"/>
            </a:xfrm>
            <a:custGeom>
              <a:avLst/>
              <a:gdLst/>
              <a:ahLst/>
              <a:cxnLst/>
              <a:rect l="l" t="t" r="r" b="b"/>
              <a:pathLst>
                <a:path w="98" h="262" extrusionOk="0">
                  <a:moveTo>
                    <a:pt x="83" y="193"/>
                  </a:moveTo>
                  <a:cubicBezTo>
                    <a:pt x="98" y="261"/>
                    <a:pt x="28" y="110"/>
                    <a:pt x="15" y="68"/>
                  </a:cubicBezTo>
                  <a:cubicBezTo>
                    <a:pt x="1" y="0"/>
                    <a:pt x="83" y="151"/>
                    <a:pt x="83"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5207650" y="3248325"/>
              <a:ext cx="12425" cy="12425"/>
            </a:xfrm>
            <a:custGeom>
              <a:avLst/>
              <a:gdLst/>
              <a:ahLst/>
              <a:cxnLst/>
              <a:rect l="l" t="t" r="r" b="b"/>
              <a:pathLst>
                <a:path w="497" h="497" extrusionOk="0">
                  <a:moveTo>
                    <a:pt x="441" y="15"/>
                  </a:moveTo>
                  <a:cubicBezTo>
                    <a:pt x="496" y="1"/>
                    <a:pt x="1" y="496"/>
                    <a:pt x="124" y="304"/>
                  </a:cubicBezTo>
                  <a:lnTo>
                    <a:pt x="317" y="111"/>
                  </a:lnTo>
                  <a:cubicBezTo>
                    <a:pt x="317" y="138"/>
                    <a:pt x="372" y="70"/>
                    <a:pt x="441" y="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5430175" y="3738475"/>
              <a:ext cx="6575" cy="2775"/>
            </a:xfrm>
            <a:custGeom>
              <a:avLst/>
              <a:gdLst/>
              <a:ahLst/>
              <a:cxnLst/>
              <a:rect l="l" t="t" r="r" b="b"/>
              <a:pathLst>
                <a:path w="263" h="111" extrusionOk="0">
                  <a:moveTo>
                    <a:pt x="15" y="110"/>
                  </a:moveTo>
                  <a:cubicBezTo>
                    <a:pt x="1" y="83"/>
                    <a:pt x="166" y="41"/>
                    <a:pt x="263" y="0"/>
                  </a:cubicBezTo>
                  <a:cubicBezTo>
                    <a:pt x="263" y="14"/>
                    <a:pt x="111" y="69"/>
                    <a:pt x="15" y="1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5718775" y="3506975"/>
              <a:ext cx="1725" cy="7275"/>
            </a:xfrm>
            <a:custGeom>
              <a:avLst/>
              <a:gdLst/>
              <a:ahLst/>
              <a:cxnLst/>
              <a:rect l="l" t="t" r="r" b="b"/>
              <a:pathLst>
                <a:path w="69" h="291" extrusionOk="0">
                  <a:moveTo>
                    <a:pt x="0" y="290"/>
                  </a:moveTo>
                  <a:cubicBezTo>
                    <a:pt x="13" y="1"/>
                    <a:pt x="41" y="28"/>
                    <a:pt x="68" y="15"/>
                  </a:cubicBezTo>
                  <a:cubicBezTo>
                    <a:pt x="55" y="125"/>
                    <a:pt x="41" y="153"/>
                    <a:pt x="28" y="29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5719450" y="3482575"/>
              <a:ext cx="725" cy="7225"/>
            </a:xfrm>
            <a:custGeom>
              <a:avLst/>
              <a:gdLst/>
              <a:ahLst/>
              <a:cxnLst/>
              <a:rect l="l" t="t" r="r" b="b"/>
              <a:pathLst>
                <a:path w="29" h="289" extrusionOk="0">
                  <a:moveTo>
                    <a:pt x="28" y="289"/>
                  </a:moveTo>
                  <a:cubicBezTo>
                    <a:pt x="1" y="289"/>
                    <a:pt x="14" y="111"/>
                    <a:pt x="1" y="1"/>
                  </a:cubicBezTo>
                  <a:cubicBezTo>
                    <a:pt x="14" y="14"/>
                    <a:pt x="14" y="179"/>
                    <a:pt x="28" y="2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5718075" y="3465025"/>
              <a:ext cx="725" cy="3825"/>
            </a:xfrm>
            <a:custGeom>
              <a:avLst/>
              <a:gdLst/>
              <a:ahLst/>
              <a:cxnLst/>
              <a:rect l="l" t="t" r="r" b="b"/>
              <a:pathLst>
                <a:path w="29" h="153" extrusionOk="0">
                  <a:moveTo>
                    <a:pt x="14" y="152"/>
                  </a:moveTo>
                  <a:cubicBezTo>
                    <a:pt x="1" y="125"/>
                    <a:pt x="1" y="0"/>
                    <a:pt x="1" y="0"/>
                  </a:cubicBezTo>
                  <a:cubicBezTo>
                    <a:pt x="28" y="28"/>
                    <a:pt x="28" y="138"/>
                    <a:pt x="14" y="15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5687450" y="3369075"/>
              <a:ext cx="3125" cy="6550"/>
            </a:xfrm>
            <a:custGeom>
              <a:avLst/>
              <a:gdLst/>
              <a:ahLst/>
              <a:cxnLst/>
              <a:rect l="l" t="t" r="r" b="b"/>
              <a:pathLst>
                <a:path w="125" h="262" extrusionOk="0">
                  <a:moveTo>
                    <a:pt x="97" y="193"/>
                  </a:moveTo>
                  <a:cubicBezTo>
                    <a:pt x="125" y="261"/>
                    <a:pt x="42" y="111"/>
                    <a:pt x="28" y="69"/>
                  </a:cubicBezTo>
                  <a:cubicBezTo>
                    <a:pt x="1" y="0"/>
                    <a:pt x="83" y="166"/>
                    <a:pt x="97"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5380650" y="3179900"/>
              <a:ext cx="18275" cy="1050"/>
            </a:xfrm>
            <a:custGeom>
              <a:avLst/>
              <a:gdLst/>
              <a:ahLst/>
              <a:cxnLst/>
              <a:rect l="l" t="t" r="r" b="b"/>
              <a:pathLst>
                <a:path w="731" h="42" extrusionOk="0">
                  <a:moveTo>
                    <a:pt x="15" y="28"/>
                  </a:moveTo>
                  <a:cubicBezTo>
                    <a:pt x="1" y="14"/>
                    <a:pt x="138" y="1"/>
                    <a:pt x="290" y="14"/>
                  </a:cubicBezTo>
                  <a:lnTo>
                    <a:pt x="730" y="14"/>
                  </a:lnTo>
                  <a:cubicBezTo>
                    <a:pt x="661" y="28"/>
                    <a:pt x="538" y="41"/>
                    <a:pt x="400" y="41"/>
                  </a:cubicBezTo>
                  <a:cubicBezTo>
                    <a:pt x="276" y="41"/>
                    <a:pt x="125" y="41"/>
                    <a:pt x="15" y="2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5345575" y="3180600"/>
              <a:ext cx="32025" cy="3775"/>
            </a:xfrm>
            <a:custGeom>
              <a:avLst/>
              <a:gdLst/>
              <a:ahLst/>
              <a:cxnLst/>
              <a:rect l="l" t="t" r="r" b="b"/>
              <a:pathLst>
                <a:path w="1281" h="151" extrusionOk="0">
                  <a:moveTo>
                    <a:pt x="1280" y="13"/>
                  </a:moveTo>
                  <a:cubicBezTo>
                    <a:pt x="1238" y="55"/>
                    <a:pt x="551" y="13"/>
                    <a:pt x="440" y="96"/>
                  </a:cubicBezTo>
                  <a:cubicBezTo>
                    <a:pt x="0" y="151"/>
                    <a:pt x="592" y="28"/>
                    <a:pt x="565" y="13"/>
                  </a:cubicBezTo>
                  <a:cubicBezTo>
                    <a:pt x="826" y="13"/>
                    <a:pt x="991" y="0"/>
                    <a:pt x="1280" y="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5151575" y="3350825"/>
              <a:ext cx="4150" cy="14475"/>
            </a:xfrm>
            <a:custGeom>
              <a:avLst/>
              <a:gdLst/>
              <a:ahLst/>
              <a:cxnLst/>
              <a:rect l="l" t="t" r="r" b="b"/>
              <a:pathLst>
                <a:path w="166" h="579" extrusionOk="0">
                  <a:moveTo>
                    <a:pt x="70" y="221"/>
                  </a:moveTo>
                  <a:cubicBezTo>
                    <a:pt x="166" y="1"/>
                    <a:pt x="125" y="180"/>
                    <a:pt x="83" y="318"/>
                  </a:cubicBezTo>
                  <a:cubicBezTo>
                    <a:pt x="43" y="469"/>
                    <a:pt x="1" y="579"/>
                    <a:pt x="70" y="2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5286775" y="3709575"/>
              <a:ext cx="6200" cy="3800"/>
            </a:xfrm>
            <a:custGeom>
              <a:avLst/>
              <a:gdLst/>
              <a:ahLst/>
              <a:cxnLst/>
              <a:rect l="l" t="t" r="r" b="b"/>
              <a:pathLst>
                <a:path w="248" h="152" extrusionOk="0">
                  <a:moveTo>
                    <a:pt x="55" y="41"/>
                  </a:moveTo>
                  <a:cubicBezTo>
                    <a:pt x="0" y="1"/>
                    <a:pt x="151" y="83"/>
                    <a:pt x="193" y="111"/>
                  </a:cubicBezTo>
                  <a:cubicBezTo>
                    <a:pt x="248" y="152"/>
                    <a:pt x="96" y="69"/>
                    <a:pt x="55" y="4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5719100" y="3472250"/>
              <a:ext cx="700" cy="6900"/>
            </a:xfrm>
            <a:custGeom>
              <a:avLst/>
              <a:gdLst/>
              <a:ahLst/>
              <a:cxnLst/>
              <a:rect l="l" t="t" r="r" b="b"/>
              <a:pathLst>
                <a:path w="28" h="276" extrusionOk="0">
                  <a:moveTo>
                    <a:pt x="28" y="276"/>
                  </a:moveTo>
                  <a:cubicBezTo>
                    <a:pt x="15" y="276"/>
                    <a:pt x="15" y="111"/>
                    <a:pt x="0" y="1"/>
                  </a:cubicBezTo>
                  <a:cubicBezTo>
                    <a:pt x="15" y="1"/>
                    <a:pt x="28" y="166"/>
                    <a:pt x="28" y="2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5704650" y="3408275"/>
              <a:ext cx="2075" cy="6925"/>
            </a:xfrm>
            <a:custGeom>
              <a:avLst/>
              <a:gdLst/>
              <a:ahLst/>
              <a:cxnLst/>
              <a:rect l="l" t="t" r="r" b="b"/>
              <a:pathLst>
                <a:path w="83" h="277" extrusionOk="0">
                  <a:moveTo>
                    <a:pt x="70" y="207"/>
                  </a:moveTo>
                  <a:cubicBezTo>
                    <a:pt x="83" y="276"/>
                    <a:pt x="15" y="111"/>
                    <a:pt x="15" y="69"/>
                  </a:cubicBezTo>
                  <a:cubicBezTo>
                    <a:pt x="0" y="1"/>
                    <a:pt x="70" y="166"/>
                    <a:pt x="70" y="2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5699825" y="3396600"/>
              <a:ext cx="3150" cy="6900"/>
            </a:xfrm>
            <a:custGeom>
              <a:avLst/>
              <a:gdLst/>
              <a:ahLst/>
              <a:cxnLst/>
              <a:rect l="l" t="t" r="r" b="b"/>
              <a:pathLst>
                <a:path w="126" h="276" extrusionOk="0">
                  <a:moveTo>
                    <a:pt x="125" y="275"/>
                  </a:moveTo>
                  <a:cubicBezTo>
                    <a:pt x="111" y="275"/>
                    <a:pt x="56" y="110"/>
                    <a:pt x="1" y="13"/>
                  </a:cubicBezTo>
                  <a:cubicBezTo>
                    <a:pt x="28" y="0"/>
                    <a:pt x="83" y="165"/>
                    <a:pt x="125" y="27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5220725" y="3223250"/>
              <a:ext cx="27175" cy="21350"/>
            </a:xfrm>
            <a:custGeom>
              <a:avLst/>
              <a:gdLst/>
              <a:ahLst/>
              <a:cxnLst/>
              <a:rect l="l" t="t" r="r" b="b"/>
              <a:pathLst>
                <a:path w="1087" h="854" extrusionOk="0">
                  <a:moveTo>
                    <a:pt x="96" y="811"/>
                  </a:moveTo>
                  <a:cubicBezTo>
                    <a:pt x="1" y="853"/>
                    <a:pt x="69" y="784"/>
                    <a:pt x="138" y="701"/>
                  </a:cubicBezTo>
                  <a:cubicBezTo>
                    <a:pt x="221" y="619"/>
                    <a:pt x="317" y="536"/>
                    <a:pt x="248" y="550"/>
                  </a:cubicBezTo>
                  <a:cubicBezTo>
                    <a:pt x="358" y="468"/>
                    <a:pt x="358" y="495"/>
                    <a:pt x="386" y="495"/>
                  </a:cubicBezTo>
                  <a:cubicBezTo>
                    <a:pt x="509" y="385"/>
                    <a:pt x="579" y="330"/>
                    <a:pt x="592" y="288"/>
                  </a:cubicBezTo>
                  <a:cubicBezTo>
                    <a:pt x="894" y="68"/>
                    <a:pt x="729" y="275"/>
                    <a:pt x="1087" y="0"/>
                  </a:cubicBezTo>
                  <a:cubicBezTo>
                    <a:pt x="949" y="110"/>
                    <a:pt x="757" y="261"/>
                    <a:pt x="579" y="413"/>
                  </a:cubicBezTo>
                  <a:cubicBezTo>
                    <a:pt x="399" y="564"/>
                    <a:pt x="221" y="701"/>
                    <a:pt x="96" y="81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5170850" y="3305800"/>
              <a:ext cx="3450" cy="6200"/>
            </a:xfrm>
            <a:custGeom>
              <a:avLst/>
              <a:gdLst/>
              <a:ahLst/>
              <a:cxnLst/>
              <a:rect l="l" t="t" r="r" b="b"/>
              <a:pathLst>
                <a:path w="138" h="248" extrusionOk="0">
                  <a:moveTo>
                    <a:pt x="97" y="55"/>
                  </a:moveTo>
                  <a:cubicBezTo>
                    <a:pt x="138" y="0"/>
                    <a:pt x="70" y="151"/>
                    <a:pt x="42" y="193"/>
                  </a:cubicBezTo>
                  <a:cubicBezTo>
                    <a:pt x="0" y="248"/>
                    <a:pt x="70" y="96"/>
                    <a:pt x="97" y="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5718075" y="3519725"/>
              <a:ext cx="1050" cy="6900"/>
            </a:xfrm>
            <a:custGeom>
              <a:avLst/>
              <a:gdLst/>
              <a:ahLst/>
              <a:cxnLst/>
              <a:rect l="l" t="t" r="r" b="b"/>
              <a:pathLst>
                <a:path w="42" h="276" extrusionOk="0">
                  <a:moveTo>
                    <a:pt x="28" y="206"/>
                  </a:moveTo>
                  <a:cubicBezTo>
                    <a:pt x="1" y="276"/>
                    <a:pt x="14" y="96"/>
                    <a:pt x="28" y="69"/>
                  </a:cubicBezTo>
                  <a:cubicBezTo>
                    <a:pt x="41" y="0"/>
                    <a:pt x="28" y="166"/>
                    <a:pt x="28" y="20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5694325" y="3381775"/>
              <a:ext cx="2775" cy="6575"/>
            </a:xfrm>
            <a:custGeom>
              <a:avLst/>
              <a:gdLst/>
              <a:ahLst/>
              <a:cxnLst/>
              <a:rect l="l" t="t" r="r" b="b"/>
              <a:pathLst>
                <a:path w="111" h="263" extrusionOk="0">
                  <a:moveTo>
                    <a:pt x="98" y="194"/>
                  </a:moveTo>
                  <a:cubicBezTo>
                    <a:pt x="111" y="263"/>
                    <a:pt x="28" y="111"/>
                    <a:pt x="15" y="70"/>
                  </a:cubicBezTo>
                  <a:cubicBezTo>
                    <a:pt x="1" y="1"/>
                    <a:pt x="83" y="153"/>
                    <a:pt x="98" y="19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5478325" y="3196425"/>
              <a:ext cx="3475" cy="1725"/>
            </a:xfrm>
            <a:custGeom>
              <a:avLst/>
              <a:gdLst/>
              <a:ahLst/>
              <a:cxnLst/>
              <a:rect l="l" t="t" r="r" b="b"/>
              <a:pathLst>
                <a:path w="139" h="69" extrusionOk="0">
                  <a:moveTo>
                    <a:pt x="138" y="68"/>
                  </a:moveTo>
                  <a:cubicBezTo>
                    <a:pt x="98" y="68"/>
                    <a:pt x="1" y="28"/>
                    <a:pt x="1" y="13"/>
                  </a:cubicBezTo>
                  <a:cubicBezTo>
                    <a:pt x="28" y="0"/>
                    <a:pt x="138" y="55"/>
                    <a:pt x="138" y="6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5183925" y="3592975"/>
              <a:ext cx="3450" cy="6575"/>
            </a:xfrm>
            <a:custGeom>
              <a:avLst/>
              <a:gdLst/>
              <a:ahLst/>
              <a:cxnLst/>
              <a:rect l="l" t="t" r="r" b="b"/>
              <a:pathLst>
                <a:path w="138" h="263" extrusionOk="0">
                  <a:moveTo>
                    <a:pt x="28" y="70"/>
                  </a:moveTo>
                  <a:cubicBezTo>
                    <a:pt x="0" y="0"/>
                    <a:pt x="97" y="152"/>
                    <a:pt x="110" y="193"/>
                  </a:cubicBezTo>
                  <a:cubicBezTo>
                    <a:pt x="138" y="262"/>
                    <a:pt x="42" y="110"/>
                    <a:pt x="28" y="7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5720475" y="3509050"/>
              <a:ext cx="700" cy="7250"/>
            </a:xfrm>
            <a:custGeom>
              <a:avLst/>
              <a:gdLst/>
              <a:ahLst/>
              <a:cxnLst/>
              <a:rect l="l" t="t" r="r" b="b"/>
              <a:pathLst>
                <a:path w="28" h="290" extrusionOk="0">
                  <a:moveTo>
                    <a:pt x="15" y="220"/>
                  </a:moveTo>
                  <a:cubicBezTo>
                    <a:pt x="0" y="290"/>
                    <a:pt x="0" y="110"/>
                    <a:pt x="15" y="70"/>
                  </a:cubicBezTo>
                  <a:cubicBezTo>
                    <a:pt x="28" y="0"/>
                    <a:pt x="28" y="180"/>
                    <a:pt x="15" y="22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5712225" y="3428225"/>
              <a:ext cx="1750" cy="7250"/>
            </a:xfrm>
            <a:custGeom>
              <a:avLst/>
              <a:gdLst/>
              <a:ahLst/>
              <a:cxnLst/>
              <a:rect l="l" t="t" r="r" b="b"/>
              <a:pathLst>
                <a:path w="70" h="290" extrusionOk="0">
                  <a:moveTo>
                    <a:pt x="55" y="207"/>
                  </a:moveTo>
                  <a:cubicBezTo>
                    <a:pt x="69" y="289"/>
                    <a:pt x="14" y="111"/>
                    <a:pt x="14" y="83"/>
                  </a:cubicBezTo>
                  <a:cubicBezTo>
                    <a:pt x="0" y="1"/>
                    <a:pt x="55" y="166"/>
                    <a:pt x="55" y="2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5366900" y="3178850"/>
              <a:ext cx="7250" cy="1400"/>
            </a:xfrm>
            <a:custGeom>
              <a:avLst/>
              <a:gdLst/>
              <a:ahLst/>
              <a:cxnLst/>
              <a:rect l="l" t="t" r="r" b="b"/>
              <a:pathLst>
                <a:path w="290" h="56" extrusionOk="0">
                  <a:moveTo>
                    <a:pt x="290" y="28"/>
                  </a:moveTo>
                  <a:cubicBezTo>
                    <a:pt x="193" y="43"/>
                    <a:pt x="97" y="43"/>
                    <a:pt x="0" y="56"/>
                  </a:cubicBezTo>
                  <a:lnTo>
                    <a:pt x="0" y="28"/>
                  </a:lnTo>
                  <a:cubicBezTo>
                    <a:pt x="97" y="15"/>
                    <a:pt x="180" y="1"/>
                    <a:pt x="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5208350" y="3251075"/>
              <a:ext cx="5175" cy="5200"/>
            </a:xfrm>
            <a:custGeom>
              <a:avLst/>
              <a:gdLst/>
              <a:ahLst/>
              <a:cxnLst/>
              <a:rect l="l" t="t" r="r" b="b"/>
              <a:pathLst>
                <a:path w="207" h="208" extrusionOk="0">
                  <a:moveTo>
                    <a:pt x="151" y="56"/>
                  </a:moveTo>
                  <a:cubicBezTo>
                    <a:pt x="206" y="1"/>
                    <a:pt x="96" y="139"/>
                    <a:pt x="55" y="166"/>
                  </a:cubicBezTo>
                  <a:cubicBezTo>
                    <a:pt x="0" y="208"/>
                    <a:pt x="110" y="70"/>
                    <a:pt x="151" y="5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5567075" y="3243525"/>
              <a:ext cx="6575" cy="4500"/>
            </a:xfrm>
            <a:custGeom>
              <a:avLst/>
              <a:gdLst/>
              <a:ahLst/>
              <a:cxnLst/>
              <a:rect l="l" t="t" r="r" b="b"/>
              <a:pathLst>
                <a:path w="263" h="180" extrusionOk="0">
                  <a:moveTo>
                    <a:pt x="235" y="180"/>
                  </a:moveTo>
                  <a:lnTo>
                    <a:pt x="0" y="28"/>
                  </a:lnTo>
                  <a:lnTo>
                    <a:pt x="15" y="0"/>
                  </a:lnTo>
                  <a:lnTo>
                    <a:pt x="262" y="152"/>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5523400" y="3217375"/>
              <a:ext cx="18250" cy="9325"/>
            </a:xfrm>
            <a:custGeom>
              <a:avLst/>
              <a:gdLst/>
              <a:ahLst/>
              <a:cxnLst/>
              <a:rect l="l" t="t" r="r" b="b"/>
              <a:pathLst>
                <a:path w="730" h="373" extrusionOk="0">
                  <a:moveTo>
                    <a:pt x="386" y="248"/>
                  </a:moveTo>
                  <a:lnTo>
                    <a:pt x="1" y="43"/>
                  </a:lnTo>
                  <a:cubicBezTo>
                    <a:pt x="1" y="1"/>
                    <a:pt x="179" y="98"/>
                    <a:pt x="166" y="56"/>
                  </a:cubicBezTo>
                  <a:cubicBezTo>
                    <a:pt x="289" y="125"/>
                    <a:pt x="248" y="125"/>
                    <a:pt x="276" y="153"/>
                  </a:cubicBezTo>
                  <a:cubicBezTo>
                    <a:pt x="399" y="221"/>
                    <a:pt x="386" y="193"/>
                    <a:pt x="413" y="193"/>
                  </a:cubicBezTo>
                  <a:cubicBezTo>
                    <a:pt x="729" y="373"/>
                    <a:pt x="427" y="263"/>
                    <a:pt x="386" y="2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5467000" y="3191600"/>
              <a:ext cx="6900" cy="2425"/>
            </a:xfrm>
            <a:custGeom>
              <a:avLst/>
              <a:gdLst/>
              <a:ahLst/>
              <a:cxnLst/>
              <a:rect l="l" t="t" r="r" b="b"/>
              <a:pathLst>
                <a:path w="276" h="97" extrusionOk="0">
                  <a:moveTo>
                    <a:pt x="206" y="69"/>
                  </a:moveTo>
                  <a:cubicBezTo>
                    <a:pt x="275" y="96"/>
                    <a:pt x="96" y="41"/>
                    <a:pt x="69" y="28"/>
                  </a:cubicBezTo>
                  <a:cubicBezTo>
                    <a:pt x="0" y="0"/>
                    <a:pt x="165" y="41"/>
                    <a:pt x="206" y="6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5161900" y="3320925"/>
              <a:ext cx="3125" cy="6550"/>
            </a:xfrm>
            <a:custGeom>
              <a:avLst/>
              <a:gdLst/>
              <a:ahLst/>
              <a:cxnLst/>
              <a:rect l="l" t="t" r="r" b="b"/>
              <a:pathLst>
                <a:path w="125" h="262" extrusionOk="0">
                  <a:moveTo>
                    <a:pt x="83" y="55"/>
                  </a:moveTo>
                  <a:cubicBezTo>
                    <a:pt x="125" y="0"/>
                    <a:pt x="56" y="165"/>
                    <a:pt x="42" y="193"/>
                  </a:cubicBezTo>
                  <a:cubicBezTo>
                    <a:pt x="1" y="261"/>
                    <a:pt x="56" y="96"/>
                    <a:pt x="83" y="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5556425" y="3237000"/>
              <a:ext cx="6550" cy="3800"/>
            </a:xfrm>
            <a:custGeom>
              <a:avLst/>
              <a:gdLst/>
              <a:ahLst/>
              <a:cxnLst/>
              <a:rect l="l" t="t" r="r" b="b"/>
              <a:pathLst>
                <a:path w="262" h="152" extrusionOk="0">
                  <a:moveTo>
                    <a:pt x="193" y="111"/>
                  </a:moveTo>
                  <a:cubicBezTo>
                    <a:pt x="261" y="151"/>
                    <a:pt x="96" y="69"/>
                    <a:pt x="69" y="41"/>
                  </a:cubicBezTo>
                  <a:cubicBezTo>
                    <a:pt x="0" y="0"/>
                    <a:pt x="165" y="83"/>
                    <a:pt x="193" y="11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5381000" y="3178175"/>
              <a:ext cx="7250" cy="375"/>
            </a:xfrm>
            <a:custGeom>
              <a:avLst/>
              <a:gdLst/>
              <a:ahLst/>
              <a:cxnLst/>
              <a:rect l="l" t="t" r="r" b="b"/>
              <a:pathLst>
                <a:path w="290" h="15" extrusionOk="0">
                  <a:moveTo>
                    <a:pt x="289" y="0"/>
                  </a:moveTo>
                  <a:cubicBezTo>
                    <a:pt x="289" y="15"/>
                    <a:pt x="111" y="0"/>
                    <a:pt x="1" y="15"/>
                  </a:cubicBezTo>
                  <a:cubicBezTo>
                    <a:pt x="1" y="0"/>
                    <a:pt x="179"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5279200" y="3197425"/>
              <a:ext cx="11350" cy="5200"/>
            </a:xfrm>
            <a:custGeom>
              <a:avLst/>
              <a:gdLst/>
              <a:ahLst/>
              <a:cxnLst/>
              <a:rect l="l" t="t" r="r" b="b"/>
              <a:pathLst>
                <a:path w="454" h="208" extrusionOk="0">
                  <a:moveTo>
                    <a:pt x="344" y="98"/>
                  </a:moveTo>
                  <a:lnTo>
                    <a:pt x="83" y="208"/>
                  </a:lnTo>
                  <a:cubicBezTo>
                    <a:pt x="1" y="208"/>
                    <a:pt x="248" y="98"/>
                    <a:pt x="454" y="1"/>
                  </a:cubicBezTo>
                  <a:cubicBezTo>
                    <a:pt x="441" y="28"/>
                    <a:pt x="331" y="70"/>
                    <a:pt x="344" y="9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5623475" y="3282400"/>
              <a:ext cx="5875" cy="4850"/>
            </a:xfrm>
            <a:custGeom>
              <a:avLst/>
              <a:gdLst/>
              <a:ahLst/>
              <a:cxnLst/>
              <a:rect l="l" t="t" r="r" b="b"/>
              <a:pathLst>
                <a:path w="235" h="194" extrusionOk="0">
                  <a:moveTo>
                    <a:pt x="235" y="193"/>
                  </a:moveTo>
                  <a:cubicBezTo>
                    <a:pt x="221" y="193"/>
                    <a:pt x="97" y="83"/>
                    <a:pt x="1" y="14"/>
                  </a:cubicBezTo>
                  <a:cubicBezTo>
                    <a:pt x="15" y="0"/>
                    <a:pt x="152" y="124"/>
                    <a:pt x="235"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5375500" y="3175425"/>
              <a:ext cx="17225" cy="1750"/>
            </a:xfrm>
            <a:custGeom>
              <a:avLst/>
              <a:gdLst/>
              <a:ahLst/>
              <a:cxnLst/>
              <a:rect l="l" t="t" r="r" b="b"/>
              <a:pathLst>
                <a:path w="689" h="70" extrusionOk="0">
                  <a:moveTo>
                    <a:pt x="509" y="0"/>
                  </a:moveTo>
                  <a:cubicBezTo>
                    <a:pt x="496" y="42"/>
                    <a:pt x="689" y="42"/>
                    <a:pt x="647" y="70"/>
                  </a:cubicBezTo>
                  <a:lnTo>
                    <a:pt x="386" y="70"/>
                  </a:lnTo>
                  <a:cubicBezTo>
                    <a:pt x="303" y="70"/>
                    <a:pt x="207" y="70"/>
                    <a:pt x="151" y="55"/>
                  </a:cubicBezTo>
                  <a:cubicBezTo>
                    <a:pt x="28" y="42"/>
                    <a:pt x="1" y="28"/>
                    <a:pt x="221" y="15"/>
                  </a:cubicBezTo>
                  <a:cubicBezTo>
                    <a:pt x="317" y="0"/>
                    <a:pt x="413" y="0"/>
                    <a:pt x="5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5595275" y="3260025"/>
              <a:ext cx="12075" cy="8975"/>
            </a:xfrm>
            <a:custGeom>
              <a:avLst/>
              <a:gdLst/>
              <a:ahLst/>
              <a:cxnLst/>
              <a:rect l="l" t="t" r="r" b="b"/>
              <a:pathLst>
                <a:path w="483" h="359" extrusionOk="0">
                  <a:moveTo>
                    <a:pt x="482" y="345"/>
                  </a:moveTo>
                  <a:cubicBezTo>
                    <a:pt x="441" y="358"/>
                    <a:pt x="83" y="56"/>
                    <a:pt x="0" y="1"/>
                  </a:cubicBezTo>
                  <a:cubicBezTo>
                    <a:pt x="110" y="15"/>
                    <a:pt x="248" y="193"/>
                    <a:pt x="482" y="3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5703950" y="3395225"/>
              <a:ext cx="3150" cy="6525"/>
            </a:xfrm>
            <a:custGeom>
              <a:avLst/>
              <a:gdLst/>
              <a:ahLst/>
              <a:cxnLst/>
              <a:rect l="l" t="t" r="r" b="b"/>
              <a:pathLst>
                <a:path w="126" h="261" extrusionOk="0">
                  <a:moveTo>
                    <a:pt x="111" y="261"/>
                  </a:moveTo>
                  <a:cubicBezTo>
                    <a:pt x="83" y="233"/>
                    <a:pt x="1" y="0"/>
                    <a:pt x="15" y="0"/>
                  </a:cubicBezTo>
                  <a:cubicBezTo>
                    <a:pt x="70" y="110"/>
                    <a:pt x="125" y="233"/>
                    <a:pt x="111" y="2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5615900" y="3273100"/>
              <a:ext cx="15850" cy="13775"/>
            </a:xfrm>
            <a:custGeom>
              <a:avLst/>
              <a:gdLst/>
              <a:ahLst/>
              <a:cxnLst/>
              <a:rect l="l" t="t" r="r" b="b"/>
              <a:pathLst>
                <a:path w="634" h="551" extrusionOk="0">
                  <a:moveTo>
                    <a:pt x="606" y="483"/>
                  </a:moveTo>
                  <a:cubicBezTo>
                    <a:pt x="634" y="551"/>
                    <a:pt x="469" y="413"/>
                    <a:pt x="318" y="290"/>
                  </a:cubicBezTo>
                  <a:cubicBezTo>
                    <a:pt x="153" y="152"/>
                    <a:pt x="1" y="0"/>
                    <a:pt x="43" y="15"/>
                  </a:cubicBezTo>
                  <a:cubicBezTo>
                    <a:pt x="318" y="221"/>
                    <a:pt x="276" y="221"/>
                    <a:pt x="606" y="4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5678175" y="3337425"/>
              <a:ext cx="3800" cy="6225"/>
            </a:xfrm>
            <a:custGeom>
              <a:avLst/>
              <a:gdLst/>
              <a:ahLst/>
              <a:cxnLst/>
              <a:rect l="l" t="t" r="r" b="b"/>
              <a:pathLst>
                <a:path w="152" h="249" extrusionOk="0">
                  <a:moveTo>
                    <a:pt x="111" y="179"/>
                  </a:moveTo>
                  <a:cubicBezTo>
                    <a:pt x="151" y="248"/>
                    <a:pt x="41" y="111"/>
                    <a:pt x="28" y="69"/>
                  </a:cubicBezTo>
                  <a:cubicBezTo>
                    <a:pt x="1" y="1"/>
                    <a:pt x="96" y="152"/>
                    <a:pt x="111" y="17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5677125" y="3331575"/>
              <a:ext cx="2100" cy="3125"/>
            </a:xfrm>
            <a:custGeom>
              <a:avLst/>
              <a:gdLst/>
              <a:ahLst/>
              <a:cxnLst/>
              <a:rect l="l" t="t" r="r" b="b"/>
              <a:pathLst>
                <a:path w="84" h="125" extrusionOk="0">
                  <a:moveTo>
                    <a:pt x="83" y="125"/>
                  </a:moveTo>
                  <a:cubicBezTo>
                    <a:pt x="56" y="110"/>
                    <a:pt x="1" y="0"/>
                    <a:pt x="1" y="0"/>
                  </a:cubicBezTo>
                  <a:cubicBezTo>
                    <a:pt x="43" y="15"/>
                    <a:pt x="83" y="125"/>
                    <a:pt x="83" y="1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5670600" y="3321600"/>
              <a:ext cx="3800" cy="5175"/>
            </a:xfrm>
            <a:custGeom>
              <a:avLst/>
              <a:gdLst/>
              <a:ahLst/>
              <a:cxnLst/>
              <a:rect l="l" t="t" r="r" b="b"/>
              <a:pathLst>
                <a:path w="152" h="207" extrusionOk="0">
                  <a:moveTo>
                    <a:pt x="111" y="138"/>
                  </a:moveTo>
                  <a:cubicBezTo>
                    <a:pt x="152" y="207"/>
                    <a:pt x="42" y="69"/>
                    <a:pt x="14" y="28"/>
                  </a:cubicBezTo>
                  <a:cubicBezTo>
                    <a:pt x="1" y="1"/>
                    <a:pt x="14" y="14"/>
                    <a:pt x="42" y="42"/>
                  </a:cubicBezTo>
                  <a:cubicBezTo>
                    <a:pt x="69" y="83"/>
                    <a:pt x="111" y="124"/>
                    <a:pt x="111" y="13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5656850" y="3305100"/>
              <a:ext cx="3100" cy="2775"/>
            </a:xfrm>
            <a:custGeom>
              <a:avLst/>
              <a:gdLst/>
              <a:ahLst/>
              <a:cxnLst/>
              <a:rect l="l" t="t" r="r" b="b"/>
              <a:pathLst>
                <a:path w="124" h="111" extrusionOk="0">
                  <a:moveTo>
                    <a:pt x="111" y="111"/>
                  </a:moveTo>
                  <a:cubicBezTo>
                    <a:pt x="83" y="111"/>
                    <a:pt x="1" y="14"/>
                    <a:pt x="14" y="1"/>
                  </a:cubicBezTo>
                  <a:cubicBezTo>
                    <a:pt x="41" y="14"/>
                    <a:pt x="124" y="111"/>
                    <a:pt x="111" y="11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5687450" y="3348775"/>
              <a:ext cx="3475" cy="6575"/>
            </a:xfrm>
            <a:custGeom>
              <a:avLst/>
              <a:gdLst/>
              <a:ahLst/>
              <a:cxnLst/>
              <a:rect l="l" t="t" r="r" b="b"/>
              <a:pathLst>
                <a:path w="139" h="263" extrusionOk="0">
                  <a:moveTo>
                    <a:pt x="111" y="193"/>
                  </a:moveTo>
                  <a:cubicBezTo>
                    <a:pt x="138" y="262"/>
                    <a:pt x="56" y="110"/>
                    <a:pt x="28" y="70"/>
                  </a:cubicBezTo>
                  <a:cubicBezTo>
                    <a:pt x="1" y="0"/>
                    <a:pt x="97" y="152"/>
                    <a:pt x="111" y="19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5673700" y="3324350"/>
              <a:ext cx="5200" cy="6925"/>
            </a:xfrm>
            <a:custGeom>
              <a:avLst/>
              <a:gdLst/>
              <a:ahLst/>
              <a:cxnLst/>
              <a:rect l="l" t="t" r="r" b="b"/>
              <a:pathLst>
                <a:path w="208" h="277" extrusionOk="0">
                  <a:moveTo>
                    <a:pt x="180" y="276"/>
                  </a:moveTo>
                  <a:lnTo>
                    <a:pt x="0" y="28"/>
                  </a:lnTo>
                  <a:lnTo>
                    <a:pt x="28" y="1"/>
                  </a:lnTo>
                  <a:lnTo>
                    <a:pt x="207" y="24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5680575" y="3334325"/>
              <a:ext cx="6575" cy="10700"/>
            </a:xfrm>
            <a:custGeom>
              <a:avLst/>
              <a:gdLst/>
              <a:ahLst/>
              <a:cxnLst/>
              <a:rect l="l" t="t" r="r" b="b"/>
              <a:pathLst>
                <a:path w="263" h="428" extrusionOk="0">
                  <a:moveTo>
                    <a:pt x="125" y="248"/>
                  </a:moveTo>
                  <a:cubicBezTo>
                    <a:pt x="0" y="0"/>
                    <a:pt x="70" y="97"/>
                    <a:pt x="138" y="193"/>
                  </a:cubicBezTo>
                  <a:cubicBezTo>
                    <a:pt x="207" y="303"/>
                    <a:pt x="262" y="427"/>
                    <a:pt x="125" y="2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5714275" y="3401050"/>
              <a:ext cx="2450" cy="6900"/>
            </a:xfrm>
            <a:custGeom>
              <a:avLst/>
              <a:gdLst/>
              <a:ahLst/>
              <a:cxnLst/>
              <a:rect l="l" t="t" r="r" b="b"/>
              <a:pathLst>
                <a:path w="98" h="276" extrusionOk="0">
                  <a:moveTo>
                    <a:pt x="83" y="207"/>
                  </a:moveTo>
                  <a:cubicBezTo>
                    <a:pt x="97" y="276"/>
                    <a:pt x="28" y="110"/>
                    <a:pt x="28" y="70"/>
                  </a:cubicBezTo>
                  <a:cubicBezTo>
                    <a:pt x="1" y="0"/>
                    <a:pt x="83" y="165"/>
                    <a:pt x="83" y="2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5702950" y="3369750"/>
              <a:ext cx="10675" cy="21700"/>
            </a:xfrm>
            <a:custGeom>
              <a:avLst/>
              <a:gdLst/>
              <a:ahLst/>
              <a:cxnLst/>
              <a:rect l="l" t="t" r="r" b="b"/>
              <a:pathLst>
                <a:path w="427" h="868" extrusionOk="0">
                  <a:moveTo>
                    <a:pt x="138" y="344"/>
                  </a:moveTo>
                  <a:cubicBezTo>
                    <a:pt x="0" y="1"/>
                    <a:pt x="275" y="454"/>
                    <a:pt x="426" y="867"/>
                  </a:cubicBezTo>
                  <a:cubicBezTo>
                    <a:pt x="344" y="716"/>
                    <a:pt x="233" y="482"/>
                    <a:pt x="138" y="34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5732850" y="3506300"/>
              <a:ext cx="725" cy="7575"/>
            </a:xfrm>
            <a:custGeom>
              <a:avLst/>
              <a:gdLst/>
              <a:ahLst/>
              <a:cxnLst/>
              <a:rect l="l" t="t" r="r" b="b"/>
              <a:pathLst>
                <a:path w="29" h="303" extrusionOk="0">
                  <a:moveTo>
                    <a:pt x="15" y="220"/>
                  </a:moveTo>
                  <a:cubicBezTo>
                    <a:pt x="1" y="303"/>
                    <a:pt x="1" y="110"/>
                    <a:pt x="15" y="70"/>
                  </a:cubicBezTo>
                  <a:cubicBezTo>
                    <a:pt x="28" y="0"/>
                    <a:pt x="28" y="180"/>
                    <a:pt x="15" y="22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5715325" y="3396600"/>
              <a:ext cx="2775" cy="7225"/>
            </a:xfrm>
            <a:custGeom>
              <a:avLst/>
              <a:gdLst/>
              <a:ahLst/>
              <a:cxnLst/>
              <a:rect l="l" t="t" r="r" b="b"/>
              <a:pathLst>
                <a:path w="111" h="289" extrusionOk="0">
                  <a:moveTo>
                    <a:pt x="96" y="206"/>
                  </a:moveTo>
                  <a:cubicBezTo>
                    <a:pt x="111" y="288"/>
                    <a:pt x="28" y="110"/>
                    <a:pt x="28" y="68"/>
                  </a:cubicBezTo>
                  <a:cubicBezTo>
                    <a:pt x="0" y="0"/>
                    <a:pt x="83" y="165"/>
                    <a:pt x="96" y="20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5256500" y="3707150"/>
              <a:ext cx="6225" cy="4850"/>
            </a:xfrm>
            <a:custGeom>
              <a:avLst/>
              <a:gdLst/>
              <a:ahLst/>
              <a:cxnLst/>
              <a:rect l="l" t="t" r="r" b="b"/>
              <a:pathLst>
                <a:path w="249" h="194" extrusionOk="0">
                  <a:moveTo>
                    <a:pt x="56" y="56"/>
                  </a:moveTo>
                  <a:cubicBezTo>
                    <a:pt x="0" y="1"/>
                    <a:pt x="151" y="111"/>
                    <a:pt x="193" y="138"/>
                  </a:cubicBezTo>
                  <a:cubicBezTo>
                    <a:pt x="248" y="194"/>
                    <a:pt x="83" y="83"/>
                    <a:pt x="56" y="5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5418150" y="3759450"/>
              <a:ext cx="7925" cy="1750"/>
            </a:xfrm>
            <a:custGeom>
              <a:avLst/>
              <a:gdLst/>
              <a:ahLst/>
              <a:cxnLst/>
              <a:rect l="l" t="t" r="r" b="b"/>
              <a:pathLst>
                <a:path w="317" h="70" extrusionOk="0">
                  <a:moveTo>
                    <a:pt x="83" y="55"/>
                  </a:moveTo>
                  <a:cubicBezTo>
                    <a:pt x="1" y="69"/>
                    <a:pt x="193" y="14"/>
                    <a:pt x="234" y="14"/>
                  </a:cubicBezTo>
                  <a:cubicBezTo>
                    <a:pt x="317" y="0"/>
                    <a:pt x="124" y="55"/>
                    <a:pt x="83" y="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5161900" y="3583700"/>
              <a:ext cx="3475" cy="6900"/>
            </a:xfrm>
            <a:custGeom>
              <a:avLst/>
              <a:gdLst/>
              <a:ahLst/>
              <a:cxnLst/>
              <a:rect l="l" t="t" r="r" b="b"/>
              <a:pathLst>
                <a:path w="139" h="276" extrusionOk="0">
                  <a:moveTo>
                    <a:pt x="28" y="69"/>
                  </a:moveTo>
                  <a:cubicBezTo>
                    <a:pt x="1" y="0"/>
                    <a:pt x="97" y="165"/>
                    <a:pt x="111" y="193"/>
                  </a:cubicBezTo>
                  <a:cubicBezTo>
                    <a:pt x="138" y="276"/>
                    <a:pt x="42" y="110"/>
                    <a:pt x="28" y="6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5309800" y="3172325"/>
              <a:ext cx="7250" cy="2425"/>
            </a:xfrm>
            <a:custGeom>
              <a:avLst/>
              <a:gdLst/>
              <a:ahLst/>
              <a:cxnLst/>
              <a:rect l="l" t="t" r="r" b="b"/>
              <a:pathLst>
                <a:path w="290" h="97" extrusionOk="0">
                  <a:moveTo>
                    <a:pt x="290" y="14"/>
                  </a:moveTo>
                  <a:cubicBezTo>
                    <a:pt x="235" y="56"/>
                    <a:pt x="166" y="42"/>
                    <a:pt x="0" y="97"/>
                  </a:cubicBezTo>
                  <a:cubicBezTo>
                    <a:pt x="15" y="84"/>
                    <a:pt x="83" y="56"/>
                    <a:pt x="152" y="42"/>
                  </a:cubicBezTo>
                  <a:cubicBezTo>
                    <a:pt x="221" y="14"/>
                    <a:pt x="290" y="1"/>
                    <a:pt x="290" y="1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5686750" y="3585750"/>
              <a:ext cx="5900" cy="7925"/>
            </a:xfrm>
            <a:custGeom>
              <a:avLst/>
              <a:gdLst/>
              <a:ahLst/>
              <a:cxnLst/>
              <a:rect l="l" t="t" r="r" b="b"/>
              <a:pathLst>
                <a:path w="236" h="317" extrusionOk="0">
                  <a:moveTo>
                    <a:pt x="139" y="83"/>
                  </a:moveTo>
                  <a:cubicBezTo>
                    <a:pt x="194" y="1"/>
                    <a:pt x="235" y="28"/>
                    <a:pt x="208" y="124"/>
                  </a:cubicBezTo>
                  <a:cubicBezTo>
                    <a:pt x="111" y="276"/>
                    <a:pt x="43" y="317"/>
                    <a:pt x="1" y="317"/>
                  </a:cubicBezTo>
                  <a:cubicBezTo>
                    <a:pt x="98" y="194"/>
                    <a:pt x="139" y="111"/>
                    <a:pt x="139" y="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5126125" y="3163025"/>
              <a:ext cx="608125" cy="600575"/>
            </a:xfrm>
            <a:custGeom>
              <a:avLst/>
              <a:gdLst/>
              <a:ahLst/>
              <a:cxnLst/>
              <a:rect l="l" t="t" r="r" b="b"/>
              <a:pathLst>
                <a:path w="24325" h="24023" extrusionOk="0">
                  <a:moveTo>
                    <a:pt x="23444" y="15424"/>
                  </a:moveTo>
                  <a:cubicBezTo>
                    <a:pt x="23251" y="15947"/>
                    <a:pt x="23169" y="15905"/>
                    <a:pt x="23018" y="16153"/>
                  </a:cubicBezTo>
                  <a:cubicBezTo>
                    <a:pt x="22976" y="16318"/>
                    <a:pt x="23031" y="16263"/>
                    <a:pt x="23086" y="16235"/>
                  </a:cubicBezTo>
                  <a:cubicBezTo>
                    <a:pt x="23128" y="16195"/>
                    <a:pt x="23169" y="16195"/>
                    <a:pt x="23059" y="16470"/>
                  </a:cubicBezTo>
                  <a:cubicBezTo>
                    <a:pt x="22991" y="16607"/>
                    <a:pt x="22949" y="16703"/>
                    <a:pt x="22921" y="16758"/>
                  </a:cubicBezTo>
                  <a:cubicBezTo>
                    <a:pt x="22881" y="16813"/>
                    <a:pt x="22866" y="16841"/>
                    <a:pt x="22839" y="16868"/>
                  </a:cubicBezTo>
                  <a:cubicBezTo>
                    <a:pt x="22798" y="16910"/>
                    <a:pt x="22770" y="16965"/>
                    <a:pt x="22646" y="17198"/>
                  </a:cubicBezTo>
                  <a:cubicBezTo>
                    <a:pt x="22633" y="17198"/>
                    <a:pt x="22688" y="17103"/>
                    <a:pt x="22688" y="17075"/>
                  </a:cubicBezTo>
                  <a:cubicBezTo>
                    <a:pt x="22564" y="17281"/>
                    <a:pt x="22454" y="17433"/>
                    <a:pt x="22371" y="17528"/>
                  </a:cubicBezTo>
                  <a:cubicBezTo>
                    <a:pt x="22358" y="17611"/>
                    <a:pt x="22660" y="17226"/>
                    <a:pt x="22440" y="17570"/>
                  </a:cubicBezTo>
                  <a:cubicBezTo>
                    <a:pt x="22358" y="17680"/>
                    <a:pt x="22330" y="17708"/>
                    <a:pt x="22288" y="17749"/>
                  </a:cubicBezTo>
                  <a:cubicBezTo>
                    <a:pt x="22248" y="17790"/>
                    <a:pt x="22193" y="17845"/>
                    <a:pt x="22083" y="17996"/>
                  </a:cubicBezTo>
                  <a:cubicBezTo>
                    <a:pt x="22165" y="17928"/>
                    <a:pt x="22083" y="18066"/>
                    <a:pt x="21958" y="18216"/>
                  </a:cubicBezTo>
                  <a:cubicBezTo>
                    <a:pt x="21835" y="18368"/>
                    <a:pt x="21670" y="18533"/>
                    <a:pt x="21642" y="18547"/>
                  </a:cubicBezTo>
                  <a:cubicBezTo>
                    <a:pt x="21670" y="18492"/>
                    <a:pt x="21752" y="18396"/>
                    <a:pt x="21918" y="18231"/>
                  </a:cubicBezTo>
                  <a:cubicBezTo>
                    <a:pt x="21876" y="18189"/>
                    <a:pt x="21848" y="18148"/>
                    <a:pt x="21560" y="18451"/>
                  </a:cubicBezTo>
                  <a:cubicBezTo>
                    <a:pt x="21532" y="18506"/>
                    <a:pt x="21725" y="18341"/>
                    <a:pt x="21587" y="18478"/>
                  </a:cubicBezTo>
                  <a:cubicBezTo>
                    <a:pt x="21325" y="18712"/>
                    <a:pt x="21257" y="18753"/>
                    <a:pt x="21133" y="18794"/>
                  </a:cubicBezTo>
                  <a:cubicBezTo>
                    <a:pt x="21270" y="18698"/>
                    <a:pt x="21435" y="18547"/>
                    <a:pt x="21435" y="18519"/>
                  </a:cubicBezTo>
                  <a:cubicBezTo>
                    <a:pt x="21340" y="18602"/>
                    <a:pt x="21257" y="18657"/>
                    <a:pt x="21188" y="18684"/>
                  </a:cubicBezTo>
                  <a:cubicBezTo>
                    <a:pt x="21120" y="18726"/>
                    <a:pt x="21050" y="18753"/>
                    <a:pt x="20968" y="18794"/>
                  </a:cubicBezTo>
                  <a:cubicBezTo>
                    <a:pt x="20885" y="18877"/>
                    <a:pt x="20940" y="18864"/>
                    <a:pt x="20968" y="18864"/>
                  </a:cubicBezTo>
                  <a:cubicBezTo>
                    <a:pt x="20968" y="18877"/>
                    <a:pt x="20968" y="18877"/>
                    <a:pt x="20927" y="18919"/>
                  </a:cubicBezTo>
                  <a:cubicBezTo>
                    <a:pt x="20913" y="18932"/>
                    <a:pt x="20885" y="18959"/>
                    <a:pt x="20844" y="18987"/>
                  </a:cubicBezTo>
                  <a:cubicBezTo>
                    <a:pt x="20803" y="19014"/>
                    <a:pt x="20748" y="19042"/>
                    <a:pt x="20679" y="19097"/>
                  </a:cubicBezTo>
                  <a:cubicBezTo>
                    <a:pt x="20679" y="19069"/>
                    <a:pt x="20858" y="18932"/>
                    <a:pt x="20652" y="19056"/>
                  </a:cubicBezTo>
                  <a:cubicBezTo>
                    <a:pt x="20665" y="19056"/>
                    <a:pt x="20582" y="19111"/>
                    <a:pt x="20500" y="19166"/>
                  </a:cubicBezTo>
                  <a:cubicBezTo>
                    <a:pt x="20417" y="19207"/>
                    <a:pt x="20322" y="19262"/>
                    <a:pt x="20322" y="19276"/>
                  </a:cubicBezTo>
                  <a:cubicBezTo>
                    <a:pt x="20500" y="19194"/>
                    <a:pt x="20569" y="19166"/>
                    <a:pt x="20555" y="19194"/>
                  </a:cubicBezTo>
                  <a:cubicBezTo>
                    <a:pt x="20555" y="19221"/>
                    <a:pt x="20472" y="19289"/>
                    <a:pt x="20362" y="19345"/>
                  </a:cubicBezTo>
                  <a:cubicBezTo>
                    <a:pt x="20087" y="19469"/>
                    <a:pt x="19881" y="19510"/>
                    <a:pt x="19689" y="19537"/>
                  </a:cubicBezTo>
                  <a:cubicBezTo>
                    <a:pt x="19331" y="19662"/>
                    <a:pt x="19441" y="19647"/>
                    <a:pt x="19166" y="19702"/>
                  </a:cubicBezTo>
                  <a:cubicBezTo>
                    <a:pt x="18973" y="19827"/>
                    <a:pt x="19619" y="19579"/>
                    <a:pt x="19579" y="19620"/>
                  </a:cubicBezTo>
                  <a:cubicBezTo>
                    <a:pt x="19524" y="19662"/>
                    <a:pt x="19414" y="19717"/>
                    <a:pt x="19193" y="19785"/>
                  </a:cubicBezTo>
                  <a:cubicBezTo>
                    <a:pt x="19166" y="19757"/>
                    <a:pt x="19193" y="19730"/>
                    <a:pt x="18904" y="19812"/>
                  </a:cubicBezTo>
                  <a:cubicBezTo>
                    <a:pt x="18588" y="19895"/>
                    <a:pt x="18946" y="19909"/>
                    <a:pt x="18491" y="19964"/>
                  </a:cubicBezTo>
                  <a:cubicBezTo>
                    <a:pt x="18409" y="20032"/>
                    <a:pt x="18781" y="19937"/>
                    <a:pt x="18794" y="19964"/>
                  </a:cubicBezTo>
                  <a:cubicBezTo>
                    <a:pt x="18533" y="20032"/>
                    <a:pt x="18546" y="20074"/>
                    <a:pt x="18106" y="20170"/>
                  </a:cubicBezTo>
                  <a:cubicBezTo>
                    <a:pt x="18203" y="20102"/>
                    <a:pt x="17886" y="20184"/>
                    <a:pt x="17941" y="20129"/>
                  </a:cubicBezTo>
                  <a:cubicBezTo>
                    <a:pt x="17460" y="20253"/>
                    <a:pt x="17143" y="20377"/>
                    <a:pt x="16965" y="20473"/>
                  </a:cubicBezTo>
                  <a:cubicBezTo>
                    <a:pt x="16758" y="20473"/>
                    <a:pt x="16662" y="20570"/>
                    <a:pt x="16262" y="20748"/>
                  </a:cubicBezTo>
                  <a:cubicBezTo>
                    <a:pt x="16332" y="20652"/>
                    <a:pt x="16042" y="20735"/>
                    <a:pt x="15809" y="20845"/>
                  </a:cubicBezTo>
                  <a:cubicBezTo>
                    <a:pt x="15726" y="20845"/>
                    <a:pt x="16029" y="20680"/>
                    <a:pt x="15905" y="20693"/>
                  </a:cubicBezTo>
                  <a:cubicBezTo>
                    <a:pt x="15547" y="20885"/>
                    <a:pt x="15561" y="20913"/>
                    <a:pt x="15575" y="20913"/>
                  </a:cubicBezTo>
                  <a:cubicBezTo>
                    <a:pt x="15602" y="20913"/>
                    <a:pt x="15644" y="20913"/>
                    <a:pt x="15409" y="21065"/>
                  </a:cubicBezTo>
                  <a:cubicBezTo>
                    <a:pt x="15259" y="21092"/>
                    <a:pt x="15121" y="21243"/>
                    <a:pt x="14887" y="21367"/>
                  </a:cubicBezTo>
                  <a:cubicBezTo>
                    <a:pt x="14997" y="21340"/>
                    <a:pt x="14667" y="21560"/>
                    <a:pt x="14681" y="21588"/>
                  </a:cubicBezTo>
                  <a:cubicBezTo>
                    <a:pt x="14818" y="21518"/>
                    <a:pt x="14942" y="21450"/>
                    <a:pt x="15079" y="21381"/>
                  </a:cubicBezTo>
                  <a:cubicBezTo>
                    <a:pt x="14626" y="21670"/>
                    <a:pt x="14433" y="21835"/>
                    <a:pt x="13993" y="22110"/>
                  </a:cubicBezTo>
                  <a:cubicBezTo>
                    <a:pt x="13648" y="22344"/>
                    <a:pt x="13745" y="22358"/>
                    <a:pt x="13443" y="22564"/>
                  </a:cubicBezTo>
                  <a:cubicBezTo>
                    <a:pt x="13456" y="22509"/>
                    <a:pt x="13388" y="22523"/>
                    <a:pt x="13278" y="22564"/>
                  </a:cubicBezTo>
                  <a:cubicBezTo>
                    <a:pt x="13057" y="22716"/>
                    <a:pt x="12755" y="22853"/>
                    <a:pt x="12810" y="22881"/>
                  </a:cubicBezTo>
                  <a:cubicBezTo>
                    <a:pt x="12837" y="22894"/>
                    <a:pt x="13140" y="22729"/>
                    <a:pt x="13085" y="22798"/>
                  </a:cubicBezTo>
                  <a:cubicBezTo>
                    <a:pt x="12700" y="23004"/>
                    <a:pt x="12383" y="23114"/>
                    <a:pt x="12053" y="23211"/>
                  </a:cubicBezTo>
                  <a:cubicBezTo>
                    <a:pt x="12039" y="23239"/>
                    <a:pt x="12025" y="23252"/>
                    <a:pt x="11792" y="23307"/>
                  </a:cubicBezTo>
                  <a:cubicBezTo>
                    <a:pt x="11667" y="23294"/>
                    <a:pt x="11970" y="23224"/>
                    <a:pt x="11902" y="23197"/>
                  </a:cubicBezTo>
                  <a:cubicBezTo>
                    <a:pt x="11709" y="23239"/>
                    <a:pt x="11627" y="23239"/>
                    <a:pt x="11502" y="23239"/>
                  </a:cubicBezTo>
                  <a:lnTo>
                    <a:pt x="11296" y="23239"/>
                  </a:lnTo>
                  <a:cubicBezTo>
                    <a:pt x="11214" y="23252"/>
                    <a:pt x="11104" y="23266"/>
                    <a:pt x="10952" y="23266"/>
                  </a:cubicBezTo>
                  <a:cubicBezTo>
                    <a:pt x="10924" y="23279"/>
                    <a:pt x="10952" y="23294"/>
                    <a:pt x="10814" y="23307"/>
                  </a:cubicBezTo>
                  <a:cubicBezTo>
                    <a:pt x="10746" y="23279"/>
                    <a:pt x="10677" y="23294"/>
                    <a:pt x="10581" y="23307"/>
                  </a:cubicBezTo>
                  <a:cubicBezTo>
                    <a:pt x="10499" y="23321"/>
                    <a:pt x="10388" y="23334"/>
                    <a:pt x="10264" y="23321"/>
                  </a:cubicBezTo>
                  <a:cubicBezTo>
                    <a:pt x="10278" y="23307"/>
                    <a:pt x="10154" y="23307"/>
                    <a:pt x="10031" y="23294"/>
                  </a:cubicBezTo>
                  <a:cubicBezTo>
                    <a:pt x="9906" y="23279"/>
                    <a:pt x="9783" y="23279"/>
                    <a:pt x="9838" y="23307"/>
                  </a:cubicBezTo>
                  <a:cubicBezTo>
                    <a:pt x="10126" y="23362"/>
                    <a:pt x="10264" y="23349"/>
                    <a:pt x="10374" y="23349"/>
                  </a:cubicBezTo>
                  <a:cubicBezTo>
                    <a:pt x="10471" y="23334"/>
                    <a:pt x="10539" y="23349"/>
                    <a:pt x="10677" y="23376"/>
                  </a:cubicBezTo>
                  <a:cubicBezTo>
                    <a:pt x="10664" y="23349"/>
                    <a:pt x="10787" y="23334"/>
                    <a:pt x="10952" y="23321"/>
                  </a:cubicBezTo>
                  <a:cubicBezTo>
                    <a:pt x="10952" y="23362"/>
                    <a:pt x="11654" y="23224"/>
                    <a:pt x="11640" y="23294"/>
                  </a:cubicBezTo>
                  <a:cubicBezTo>
                    <a:pt x="11557" y="23307"/>
                    <a:pt x="11117" y="23321"/>
                    <a:pt x="11090" y="23362"/>
                  </a:cubicBezTo>
                  <a:cubicBezTo>
                    <a:pt x="11324" y="23362"/>
                    <a:pt x="11145" y="23389"/>
                    <a:pt x="10897" y="23404"/>
                  </a:cubicBezTo>
                  <a:cubicBezTo>
                    <a:pt x="10649" y="23417"/>
                    <a:pt x="10319" y="23404"/>
                    <a:pt x="10251" y="23404"/>
                  </a:cubicBezTo>
                  <a:cubicBezTo>
                    <a:pt x="10113" y="23389"/>
                    <a:pt x="10003" y="23362"/>
                    <a:pt x="9893" y="23334"/>
                  </a:cubicBezTo>
                  <a:cubicBezTo>
                    <a:pt x="9769" y="23307"/>
                    <a:pt x="9631" y="23307"/>
                    <a:pt x="9425" y="23266"/>
                  </a:cubicBezTo>
                  <a:cubicBezTo>
                    <a:pt x="9439" y="23239"/>
                    <a:pt x="9398" y="23211"/>
                    <a:pt x="9301" y="23169"/>
                  </a:cubicBezTo>
                  <a:cubicBezTo>
                    <a:pt x="9494" y="23211"/>
                    <a:pt x="9590" y="23252"/>
                    <a:pt x="9701" y="23266"/>
                  </a:cubicBezTo>
                  <a:cubicBezTo>
                    <a:pt x="9741" y="23252"/>
                    <a:pt x="9701" y="23224"/>
                    <a:pt x="9618" y="23197"/>
                  </a:cubicBezTo>
                  <a:cubicBezTo>
                    <a:pt x="9535" y="23169"/>
                    <a:pt x="9425" y="23142"/>
                    <a:pt x="9301" y="23114"/>
                  </a:cubicBezTo>
                  <a:cubicBezTo>
                    <a:pt x="9233" y="23101"/>
                    <a:pt x="9178" y="23101"/>
                    <a:pt x="9108" y="23087"/>
                  </a:cubicBezTo>
                  <a:lnTo>
                    <a:pt x="8943" y="23046"/>
                  </a:lnTo>
                  <a:cubicBezTo>
                    <a:pt x="8848" y="23032"/>
                    <a:pt x="8765" y="23018"/>
                    <a:pt x="8751" y="23032"/>
                  </a:cubicBezTo>
                  <a:cubicBezTo>
                    <a:pt x="8586" y="22977"/>
                    <a:pt x="8572" y="22949"/>
                    <a:pt x="8365" y="22881"/>
                  </a:cubicBezTo>
                  <a:cubicBezTo>
                    <a:pt x="8338" y="22894"/>
                    <a:pt x="8393" y="22949"/>
                    <a:pt x="8215" y="22881"/>
                  </a:cubicBezTo>
                  <a:cubicBezTo>
                    <a:pt x="8200" y="22881"/>
                    <a:pt x="8145" y="22853"/>
                    <a:pt x="8077" y="22826"/>
                  </a:cubicBezTo>
                  <a:cubicBezTo>
                    <a:pt x="8008" y="22784"/>
                    <a:pt x="7912" y="22743"/>
                    <a:pt x="7829" y="22701"/>
                  </a:cubicBezTo>
                  <a:cubicBezTo>
                    <a:pt x="7815" y="22674"/>
                    <a:pt x="7870" y="22674"/>
                    <a:pt x="7719" y="22591"/>
                  </a:cubicBezTo>
                  <a:cubicBezTo>
                    <a:pt x="7719" y="22606"/>
                    <a:pt x="7609" y="22564"/>
                    <a:pt x="7595" y="22536"/>
                  </a:cubicBezTo>
                  <a:lnTo>
                    <a:pt x="7609" y="22509"/>
                  </a:lnTo>
                  <a:cubicBezTo>
                    <a:pt x="7857" y="22646"/>
                    <a:pt x="7870" y="22646"/>
                    <a:pt x="7747" y="22551"/>
                  </a:cubicBezTo>
                  <a:cubicBezTo>
                    <a:pt x="7912" y="22633"/>
                    <a:pt x="8022" y="22674"/>
                    <a:pt x="8132" y="22716"/>
                  </a:cubicBezTo>
                  <a:cubicBezTo>
                    <a:pt x="8132" y="22729"/>
                    <a:pt x="7940" y="22646"/>
                    <a:pt x="8118" y="22743"/>
                  </a:cubicBezTo>
                  <a:cubicBezTo>
                    <a:pt x="8145" y="22729"/>
                    <a:pt x="8325" y="22812"/>
                    <a:pt x="8517" y="22881"/>
                  </a:cubicBezTo>
                  <a:cubicBezTo>
                    <a:pt x="8531" y="22867"/>
                    <a:pt x="8448" y="22812"/>
                    <a:pt x="8338" y="22771"/>
                  </a:cubicBezTo>
                  <a:cubicBezTo>
                    <a:pt x="8270" y="22743"/>
                    <a:pt x="8200" y="22716"/>
                    <a:pt x="8132" y="22674"/>
                  </a:cubicBezTo>
                  <a:cubicBezTo>
                    <a:pt x="8050" y="22646"/>
                    <a:pt x="7967" y="22606"/>
                    <a:pt x="7885" y="22564"/>
                  </a:cubicBezTo>
                  <a:cubicBezTo>
                    <a:pt x="7885" y="22646"/>
                    <a:pt x="7100" y="22206"/>
                    <a:pt x="6990" y="22165"/>
                  </a:cubicBezTo>
                  <a:cubicBezTo>
                    <a:pt x="7087" y="22261"/>
                    <a:pt x="7444" y="22426"/>
                    <a:pt x="7334" y="22413"/>
                  </a:cubicBezTo>
                  <a:cubicBezTo>
                    <a:pt x="6770" y="22110"/>
                    <a:pt x="6384" y="21959"/>
                    <a:pt x="6013" y="21588"/>
                  </a:cubicBezTo>
                  <a:cubicBezTo>
                    <a:pt x="5972" y="21628"/>
                    <a:pt x="6179" y="21808"/>
                    <a:pt x="5834" y="21588"/>
                  </a:cubicBezTo>
                  <a:cubicBezTo>
                    <a:pt x="5656" y="21436"/>
                    <a:pt x="5476" y="21271"/>
                    <a:pt x="5326" y="21120"/>
                  </a:cubicBezTo>
                  <a:cubicBezTo>
                    <a:pt x="5174" y="20968"/>
                    <a:pt x="5064" y="20845"/>
                    <a:pt x="5023" y="20775"/>
                  </a:cubicBezTo>
                  <a:cubicBezTo>
                    <a:pt x="5201" y="20872"/>
                    <a:pt x="5326" y="21092"/>
                    <a:pt x="5463" y="21147"/>
                  </a:cubicBezTo>
                  <a:cubicBezTo>
                    <a:pt x="5339" y="21037"/>
                    <a:pt x="5229" y="20913"/>
                    <a:pt x="5160" y="20830"/>
                  </a:cubicBezTo>
                  <a:cubicBezTo>
                    <a:pt x="5353" y="21010"/>
                    <a:pt x="5476" y="21106"/>
                    <a:pt x="5531" y="21161"/>
                  </a:cubicBezTo>
                  <a:cubicBezTo>
                    <a:pt x="5601" y="21230"/>
                    <a:pt x="5614" y="21257"/>
                    <a:pt x="5614" y="21271"/>
                  </a:cubicBezTo>
                  <a:cubicBezTo>
                    <a:pt x="5614" y="21298"/>
                    <a:pt x="5531" y="21271"/>
                    <a:pt x="5641" y="21381"/>
                  </a:cubicBezTo>
                  <a:cubicBezTo>
                    <a:pt x="5779" y="21450"/>
                    <a:pt x="5876" y="21463"/>
                    <a:pt x="6041" y="21546"/>
                  </a:cubicBezTo>
                  <a:cubicBezTo>
                    <a:pt x="5862" y="21408"/>
                    <a:pt x="5738" y="21312"/>
                    <a:pt x="5669" y="21230"/>
                  </a:cubicBezTo>
                  <a:cubicBezTo>
                    <a:pt x="5586" y="21147"/>
                    <a:pt x="5546" y="21092"/>
                    <a:pt x="5518" y="21050"/>
                  </a:cubicBezTo>
                  <a:cubicBezTo>
                    <a:pt x="5436" y="20955"/>
                    <a:pt x="5394" y="20872"/>
                    <a:pt x="5133" y="20665"/>
                  </a:cubicBezTo>
                  <a:cubicBezTo>
                    <a:pt x="5559" y="21065"/>
                    <a:pt x="5146" y="20693"/>
                    <a:pt x="5105" y="20693"/>
                  </a:cubicBezTo>
                  <a:cubicBezTo>
                    <a:pt x="5188" y="20762"/>
                    <a:pt x="5311" y="20872"/>
                    <a:pt x="5298" y="20900"/>
                  </a:cubicBezTo>
                  <a:cubicBezTo>
                    <a:pt x="4885" y="20514"/>
                    <a:pt x="5160" y="20817"/>
                    <a:pt x="4954" y="20652"/>
                  </a:cubicBezTo>
                  <a:cubicBezTo>
                    <a:pt x="4858" y="20528"/>
                    <a:pt x="4954" y="20583"/>
                    <a:pt x="4693" y="20308"/>
                  </a:cubicBezTo>
                  <a:cubicBezTo>
                    <a:pt x="4583" y="20212"/>
                    <a:pt x="4500" y="20142"/>
                    <a:pt x="4403" y="20060"/>
                  </a:cubicBezTo>
                  <a:cubicBezTo>
                    <a:pt x="4307" y="19977"/>
                    <a:pt x="4211" y="19882"/>
                    <a:pt x="4060" y="19717"/>
                  </a:cubicBezTo>
                  <a:cubicBezTo>
                    <a:pt x="4115" y="19895"/>
                    <a:pt x="3647" y="19317"/>
                    <a:pt x="3537" y="19234"/>
                  </a:cubicBezTo>
                  <a:cubicBezTo>
                    <a:pt x="3550" y="19207"/>
                    <a:pt x="3303" y="18904"/>
                    <a:pt x="3303" y="18864"/>
                  </a:cubicBezTo>
                  <a:cubicBezTo>
                    <a:pt x="3427" y="19001"/>
                    <a:pt x="3565" y="19194"/>
                    <a:pt x="3702" y="19345"/>
                  </a:cubicBezTo>
                  <a:cubicBezTo>
                    <a:pt x="3825" y="19496"/>
                    <a:pt x="3950" y="19606"/>
                    <a:pt x="3990" y="19606"/>
                  </a:cubicBezTo>
                  <a:cubicBezTo>
                    <a:pt x="3908" y="19524"/>
                    <a:pt x="3853" y="19455"/>
                    <a:pt x="3798" y="19400"/>
                  </a:cubicBezTo>
                  <a:cubicBezTo>
                    <a:pt x="3743" y="19345"/>
                    <a:pt x="3702" y="19289"/>
                    <a:pt x="3660" y="19249"/>
                  </a:cubicBezTo>
                  <a:cubicBezTo>
                    <a:pt x="3592" y="19152"/>
                    <a:pt x="3523" y="19069"/>
                    <a:pt x="3454" y="18932"/>
                  </a:cubicBezTo>
                  <a:cubicBezTo>
                    <a:pt x="3537" y="19029"/>
                    <a:pt x="3977" y="19551"/>
                    <a:pt x="3757" y="19234"/>
                  </a:cubicBezTo>
                  <a:cubicBezTo>
                    <a:pt x="3730" y="19234"/>
                    <a:pt x="3605" y="19069"/>
                    <a:pt x="3482" y="18904"/>
                  </a:cubicBezTo>
                  <a:cubicBezTo>
                    <a:pt x="3510" y="19014"/>
                    <a:pt x="3234" y="18671"/>
                    <a:pt x="3165" y="18616"/>
                  </a:cubicBezTo>
                  <a:cubicBezTo>
                    <a:pt x="3097" y="18561"/>
                    <a:pt x="3289" y="18932"/>
                    <a:pt x="3027" y="18533"/>
                  </a:cubicBezTo>
                  <a:cubicBezTo>
                    <a:pt x="3042" y="18478"/>
                    <a:pt x="2752" y="18079"/>
                    <a:pt x="2752" y="18024"/>
                  </a:cubicBezTo>
                  <a:cubicBezTo>
                    <a:pt x="3220" y="18726"/>
                    <a:pt x="2849" y="18093"/>
                    <a:pt x="2904" y="18093"/>
                  </a:cubicBezTo>
                  <a:cubicBezTo>
                    <a:pt x="3055" y="18313"/>
                    <a:pt x="3069" y="18368"/>
                    <a:pt x="3207" y="18588"/>
                  </a:cubicBezTo>
                  <a:cubicBezTo>
                    <a:pt x="3248" y="18588"/>
                    <a:pt x="3495" y="18822"/>
                    <a:pt x="3055" y="18176"/>
                  </a:cubicBezTo>
                  <a:cubicBezTo>
                    <a:pt x="3124" y="18368"/>
                    <a:pt x="3042" y="18258"/>
                    <a:pt x="2932" y="18079"/>
                  </a:cubicBezTo>
                  <a:cubicBezTo>
                    <a:pt x="2807" y="17914"/>
                    <a:pt x="2697" y="17653"/>
                    <a:pt x="2642" y="17598"/>
                  </a:cubicBezTo>
                  <a:cubicBezTo>
                    <a:pt x="2697" y="17721"/>
                    <a:pt x="2464" y="17391"/>
                    <a:pt x="2546" y="17653"/>
                  </a:cubicBezTo>
                  <a:cubicBezTo>
                    <a:pt x="2464" y="17528"/>
                    <a:pt x="2450" y="17515"/>
                    <a:pt x="2381" y="17405"/>
                  </a:cubicBezTo>
                  <a:cubicBezTo>
                    <a:pt x="2244" y="17185"/>
                    <a:pt x="2216" y="17088"/>
                    <a:pt x="2189" y="16992"/>
                  </a:cubicBezTo>
                  <a:cubicBezTo>
                    <a:pt x="2161" y="16896"/>
                    <a:pt x="2134" y="16813"/>
                    <a:pt x="2037" y="16620"/>
                  </a:cubicBezTo>
                  <a:cubicBezTo>
                    <a:pt x="1899" y="16470"/>
                    <a:pt x="2134" y="17048"/>
                    <a:pt x="1927" y="16675"/>
                  </a:cubicBezTo>
                  <a:cubicBezTo>
                    <a:pt x="1996" y="16731"/>
                    <a:pt x="1859" y="16483"/>
                    <a:pt x="1734" y="16208"/>
                  </a:cubicBezTo>
                  <a:cubicBezTo>
                    <a:pt x="1611" y="15919"/>
                    <a:pt x="1473" y="15617"/>
                    <a:pt x="1514" y="15602"/>
                  </a:cubicBezTo>
                  <a:cubicBezTo>
                    <a:pt x="1597" y="15767"/>
                    <a:pt x="1776" y="16167"/>
                    <a:pt x="1927" y="16510"/>
                  </a:cubicBezTo>
                  <a:cubicBezTo>
                    <a:pt x="1954" y="16400"/>
                    <a:pt x="2216" y="16951"/>
                    <a:pt x="2354" y="17103"/>
                  </a:cubicBezTo>
                  <a:cubicBezTo>
                    <a:pt x="2340" y="17130"/>
                    <a:pt x="2299" y="17103"/>
                    <a:pt x="2367" y="17253"/>
                  </a:cubicBezTo>
                  <a:cubicBezTo>
                    <a:pt x="2381" y="17213"/>
                    <a:pt x="2477" y="17378"/>
                    <a:pt x="2505" y="17350"/>
                  </a:cubicBezTo>
                  <a:cubicBezTo>
                    <a:pt x="2450" y="17185"/>
                    <a:pt x="2340" y="16882"/>
                    <a:pt x="2189" y="16552"/>
                  </a:cubicBezTo>
                  <a:cubicBezTo>
                    <a:pt x="2161" y="16593"/>
                    <a:pt x="2134" y="16607"/>
                    <a:pt x="2092" y="16552"/>
                  </a:cubicBezTo>
                  <a:cubicBezTo>
                    <a:pt x="2064" y="16510"/>
                    <a:pt x="2037" y="16470"/>
                    <a:pt x="1996" y="16387"/>
                  </a:cubicBezTo>
                  <a:cubicBezTo>
                    <a:pt x="1954" y="16305"/>
                    <a:pt x="1927" y="16208"/>
                    <a:pt x="1872" y="16070"/>
                  </a:cubicBezTo>
                  <a:cubicBezTo>
                    <a:pt x="1817" y="16002"/>
                    <a:pt x="1859" y="16263"/>
                    <a:pt x="1749" y="15974"/>
                  </a:cubicBezTo>
                  <a:cubicBezTo>
                    <a:pt x="1638" y="15589"/>
                    <a:pt x="1666" y="15864"/>
                    <a:pt x="1542" y="15589"/>
                  </a:cubicBezTo>
                  <a:cubicBezTo>
                    <a:pt x="1363" y="15011"/>
                    <a:pt x="1363" y="15052"/>
                    <a:pt x="1226" y="14791"/>
                  </a:cubicBezTo>
                  <a:cubicBezTo>
                    <a:pt x="1156" y="14434"/>
                    <a:pt x="1101" y="14351"/>
                    <a:pt x="1088" y="14227"/>
                  </a:cubicBezTo>
                  <a:cubicBezTo>
                    <a:pt x="1171" y="14351"/>
                    <a:pt x="1046" y="13951"/>
                    <a:pt x="991" y="13594"/>
                  </a:cubicBezTo>
                  <a:cubicBezTo>
                    <a:pt x="923" y="13250"/>
                    <a:pt x="881" y="12975"/>
                    <a:pt x="1006" y="13374"/>
                  </a:cubicBezTo>
                  <a:cubicBezTo>
                    <a:pt x="991" y="13278"/>
                    <a:pt x="978" y="13209"/>
                    <a:pt x="964" y="13140"/>
                  </a:cubicBezTo>
                  <a:cubicBezTo>
                    <a:pt x="964" y="13071"/>
                    <a:pt x="951" y="13016"/>
                    <a:pt x="936" y="12961"/>
                  </a:cubicBezTo>
                  <a:lnTo>
                    <a:pt x="854" y="12673"/>
                  </a:lnTo>
                  <a:cubicBezTo>
                    <a:pt x="881" y="12713"/>
                    <a:pt x="881" y="12562"/>
                    <a:pt x="881" y="12356"/>
                  </a:cubicBezTo>
                  <a:cubicBezTo>
                    <a:pt x="868" y="12150"/>
                    <a:pt x="881" y="11888"/>
                    <a:pt x="841" y="11682"/>
                  </a:cubicBezTo>
                  <a:cubicBezTo>
                    <a:pt x="841" y="11930"/>
                    <a:pt x="826" y="12163"/>
                    <a:pt x="841" y="12383"/>
                  </a:cubicBezTo>
                  <a:cubicBezTo>
                    <a:pt x="799" y="12356"/>
                    <a:pt x="771" y="12053"/>
                    <a:pt x="744" y="11792"/>
                  </a:cubicBezTo>
                  <a:cubicBezTo>
                    <a:pt x="730" y="11668"/>
                    <a:pt x="716" y="11544"/>
                    <a:pt x="703" y="11462"/>
                  </a:cubicBezTo>
                  <a:cubicBezTo>
                    <a:pt x="689" y="11379"/>
                    <a:pt x="675" y="11352"/>
                    <a:pt x="648" y="11407"/>
                  </a:cubicBezTo>
                  <a:lnTo>
                    <a:pt x="648" y="10980"/>
                  </a:lnTo>
                  <a:cubicBezTo>
                    <a:pt x="620" y="10952"/>
                    <a:pt x="579" y="11022"/>
                    <a:pt x="579" y="10829"/>
                  </a:cubicBezTo>
                  <a:cubicBezTo>
                    <a:pt x="620" y="10691"/>
                    <a:pt x="634" y="10622"/>
                    <a:pt x="661" y="10539"/>
                  </a:cubicBezTo>
                  <a:cubicBezTo>
                    <a:pt x="661" y="10251"/>
                    <a:pt x="620" y="10154"/>
                    <a:pt x="606" y="9976"/>
                  </a:cubicBezTo>
                  <a:cubicBezTo>
                    <a:pt x="620" y="9976"/>
                    <a:pt x="620" y="9866"/>
                    <a:pt x="634" y="9769"/>
                  </a:cubicBezTo>
                  <a:cubicBezTo>
                    <a:pt x="634" y="9659"/>
                    <a:pt x="661" y="9563"/>
                    <a:pt x="675" y="9549"/>
                  </a:cubicBezTo>
                  <a:cubicBezTo>
                    <a:pt x="675" y="9673"/>
                    <a:pt x="648" y="10127"/>
                    <a:pt x="716" y="9976"/>
                  </a:cubicBezTo>
                  <a:cubicBezTo>
                    <a:pt x="730" y="9866"/>
                    <a:pt x="730" y="9769"/>
                    <a:pt x="744" y="9701"/>
                  </a:cubicBezTo>
                  <a:lnTo>
                    <a:pt x="744" y="9549"/>
                  </a:lnTo>
                  <a:cubicBezTo>
                    <a:pt x="758" y="9481"/>
                    <a:pt x="744" y="9466"/>
                    <a:pt x="730" y="9481"/>
                  </a:cubicBezTo>
                  <a:cubicBezTo>
                    <a:pt x="716" y="9481"/>
                    <a:pt x="675" y="9521"/>
                    <a:pt x="703" y="9261"/>
                  </a:cubicBezTo>
                  <a:cubicBezTo>
                    <a:pt x="758" y="9054"/>
                    <a:pt x="799" y="8958"/>
                    <a:pt x="841" y="8848"/>
                  </a:cubicBezTo>
                  <a:cubicBezTo>
                    <a:pt x="896" y="8738"/>
                    <a:pt x="951" y="8600"/>
                    <a:pt x="1006" y="8297"/>
                  </a:cubicBezTo>
                  <a:cubicBezTo>
                    <a:pt x="1006" y="8242"/>
                    <a:pt x="978" y="8105"/>
                    <a:pt x="1006" y="7925"/>
                  </a:cubicBezTo>
                  <a:cubicBezTo>
                    <a:pt x="1019" y="7760"/>
                    <a:pt x="1074" y="7540"/>
                    <a:pt x="1171" y="7320"/>
                  </a:cubicBezTo>
                  <a:cubicBezTo>
                    <a:pt x="1129" y="7458"/>
                    <a:pt x="1101" y="7650"/>
                    <a:pt x="1156" y="7458"/>
                  </a:cubicBezTo>
                  <a:cubicBezTo>
                    <a:pt x="1171" y="7279"/>
                    <a:pt x="1308" y="7059"/>
                    <a:pt x="1239" y="7334"/>
                  </a:cubicBezTo>
                  <a:cubicBezTo>
                    <a:pt x="1281" y="7155"/>
                    <a:pt x="1363" y="6977"/>
                    <a:pt x="1418" y="6797"/>
                  </a:cubicBezTo>
                  <a:cubicBezTo>
                    <a:pt x="1391" y="6797"/>
                    <a:pt x="1391" y="6757"/>
                    <a:pt x="1418" y="6647"/>
                  </a:cubicBezTo>
                  <a:cubicBezTo>
                    <a:pt x="1349" y="6797"/>
                    <a:pt x="1266" y="7017"/>
                    <a:pt x="1239" y="7045"/>
                  </a:cubicBezTo>
                  <a:cubicBezTo>
                    <a:pt x="1294" y="6797"/>
                    <a:pt x="1129" y="7169"/>
                    <a:pt x="1211" y="6880"/>
                  </a:cubicBezTo>
                  <a:cubicBezTo>
                    <a:pt x="1336" y="6605"/>
                    <a:pt x="1349" y="6605"/>
                    <a:pt x="1308" y="6757"/>
                  </a:cubicBezTo>
                  <a:cubicBezTo>
                    <a:pt x="1377" y="6577"/>
                    <a:pt x="1446" y="6412"/>
                    <a:pt x="1501" y="6247"/>
                  </a:cubicBezTo>
                  <a:cubicBezTo>
                    <a:pt x="1556" y="6096"/>
                    <a:pt x="1624" y="5944"/>
                    <a:pt x="1707" y="5834"/>
                  </a:cubicBezTo>
                  <a:cubicBezTo>
                    <a:pt x="1734" y="5876"/>
                    <a:pt x="1679" y="5959"/>
                    <a:pt x="1638" y="6041"/>
                  </a:cubicBezTo>
                  <a:cubicBezTo>
                    <a:pt x="1583" y="6124"/>
                    <a:pt x="1542" y="6220"/>
                    <a:pt x="1556" y="6234"/>
                  </a:cubicBezTo>
                  <a:cubicBezTo>
                    <a:pt x="1597" y="6192"/>
                    <a:pt x="1734" y="6109"/>
                    <a:pt x="1666" y="6137"/>
                  </a:cubicBezTo>
                  <a:cubicBezTo>
                    <a:pt x="1624" y="6054"/>
                    <a:pt x="1954" y="5573"/>
                    <a:pt x="2079" y="5394"/>
                  </a:cubicBezTo>
                  <a:cubicBezTo>
                    <a:pt x="2257" y="5106"/>
                    <a:pt x="2106" y="5229"/>
                    <a:pt x="2257" y="4996"/>
                  </a:cubicBezTo>
                  <a:cubicBezTo>
                    <a:pt x="2354" y="4899"/>
                    <a:pt x="2422" y="4775"/>
                    <a:pt x="2519" y="4638"/>
                  </a:cubicBezTo>
                  <a:cubicBezTo>
                    <a:pt x="2602" y="4500"/>
                    <a:pt x="2697" y="4348"/>
                    <a:pt x="2835" y="4183"/>
                  </a:cubicBezTo>
                  <a:cubicBezTo>
                    <a:pt x="3027" y="3978"/>
                    <a:pt x="2987" y="4073"/>
                    <a:pt x="3234" y="3771"/>
                  </a:cubicBezTo>
                  <a:cubicBezTo>
                    <a:pt x="3152" y="3757"/>
                    <a:pt x="2615" y="4238"/>
                    <a:pt x="2972" y="3730"/>
                  </a:cubicBezTo>
                  <a:cubicBezTo>
                    <a:pt x="3124" y="3620"/>
                    <a:pt x="3468" y="3220"/>
                    <a:pt x="3523" y="3248"/>
                  </a:cubicBezTo>
                  <a:cubicBezTo>
                    <a:pt x="3358" y="3413"/>
                    <a:pt x="3468" y="3372"/>
                    <a:pt x="3138" y="3688"/>
                  </a:cubicBezTo>
                  <a:cubicBezTo>
                    <a:pt x="3097" y="3853"/>
                    <a:pt x="3454" y="3468"/>
                    <a:pt x="3620" y="3358"/>
                  </a:cubicBezTo>
                  <a:cubicBezTo>
                    <a:pt x="3620" y="3345"/>
                    <a:pt x="3550" y="3372"/>
                    <a:pt x="3482" y="3427"/>
                  </a:cubicBezTo>
                  <a:cubicBezTo>
                    <a:pt x="3647" y="3262"/>
                    <a:pt x="3785" y="3138"/>
                    <a:pt x="3922" y="3014"/>
                  </a:cubicBezTo>
                  <a:cubicBezTo>
                    <a:pt x="4060" y="2890"/>
                    <a:pt x="4183" y="2780"/>
                    <a:pt x="4307" y="2670"/>
                  </a:cubicBezTo>
                  <a:cubicBezTo>
                    <a:pt x="4445" y="2574"/>
                    <a:pt x="4568" y="2477"/>
                    <a:pt x="4706" y="2367"/>
                  </a:cubicBezTo>
                  <a:cubicBezTo>
                    <a:pt x="4843" y="2272"/>
                    <a:pt x="4981" y="2161"/>
                    <a:pt x="5146" y="2051"/>
                  </a:cubicBezTo>
                  <a:cubicBezTo>
                    <a:pt x="5105" y="2106"/>
                    <a:pt x="5146" y="2106"/>
                    <a:pt x="5201" y="2079"/>
                  </a:cubicBezTo>
                  <a:cubicBezTo>
                    <a:pt x="5271" y="2051"/>
                    <a:pt x="5366" y="2010"/>
                    <a:pt x="5436" y="1969"/>
                  </a:cubicBezTo>
                  <a:cubicBezTo>
                    <a:pt x="5215" y="2106"/>
                    <a:pt x="5394" y="2065"/>
                    <a:pt x="5229" y="2175"/>
                  </a:cubicBezTo>
                  <a:cubicBezTo>
                    <a:pt x="5421" y="2037"/>
                    <a:pt x="5504" y="1982"/>
                    <a:pt x="5586" y="1927"/>
                  </a:cubicBezTo>
                  <a:cubicBezTo>
                    <a:pt x="5669" y="1859"/>
                    <a:pt x="5752" y="1817"/>
                    <a:pt x="5944" y="1707"/>
                  </a:cubicBezTo>
                  <a:cubicBezTo>
                    <a:pt x="5738" y="1734"/>
                    <a:pt x="5683" y="1762"/>
                    <a:pt x="5381" y="1872"/>
                  </a:cubicBezTo>
                  <a:cubicBezTo>
                    <a:pt x="5436" y="1817"/>
                    <a:pt x="5546" y="1721"/>
                    <a:pt x="5738" y="1611"/>
                  </a:cubicBezTo>
                  <a:cubicBezTo>
                    <a:pt x="5917" y="1529"/>
                    <a:pt x="6054" y="1474"/>
                    <a:pt x="6137" y="1459"/>
                  </a:cubicBezTo>
                  <a:cubicBezTo>
                    <a:pt x="5834" y="1611"/>
                    <a:pt x="5573" y="1707"/>
                    <a:pt x="5504" y="1817"/>
                  </a:cubicBezTo>
                  <a:cubicBezTo>
                    <a:pt x="5628" y="1734"/>
                    <a:pt x="5696" y="1707"/>
                    <a:pt x="5766" y="1679"/>
                  </a:cubicBezTo>
                  <a:cubicBezTo>
                    <a:pt x="5821" y="1652"/>
                    <a:pt x="5848" y="1652"/>
                    <a:pt x="5889" y="1639"/>
                  </a:cubicBezTo>
                  <a:cubicBezTo>
                    <a:pt x="5944" y="1624"/>
                    <a:pt x="5999" y="1624"/>
                    <a:pt x="6179" y="1542"/>
                  </a:cubicBezTo>
                  <a:cubicBezTo>
                    <a:pt x="6206" y="1487"/>
                    <a:pt x="6412" y="1364"/>
                    <a:pt x="6646" y="1253"/>
                  </a:cubicBezTo>
                  <a:cubicBezTo>
                    <a:pt x="6880" y="1157"/>
                    <a:pt x="7127" y="1061"/>
                    <a:pt x="7224" y="1061"/>
                  </a:cubicBezTo>
                  <a:cubicBezTo>
                    <a:pt x="6715" y="1239"/>
                    <a:pt x="7182" y="1143"/>
                    <a:pt x="7513" y="1006"/>
                  </a:cubicBezTo>
                  <a:cubicBezTo>
                    <a:pt x="7472" y="1047"/>
                    <a:pt x="7554" y="1033"/>
                    <a:pt x="7637" y="1033"/>
                  </a:cubicBezTo>
                  <a:cubicBezTo>
                    <a:pt x="7719" y="1019"/>
                    <a:pt x="7815" y="1006"/>
                    <a:pt x="7815" y="1033"/>
                  </a:cubicBezTo>
                  <a:cubicBezTo>
                    <a:pt x="7609" y="1088"/>
                    <a:pt x="7733" y="1102"/>
                    <a:pt x="7815" y="1047"/>
                  </a:cubicBezTo>
                  <a:cubicBezTo>
                    <a:pt x="7788" y="1033"/>
                    <a:pt x="7940" y="978"/>
                    <a:pt x="8132" y="923"/>
                  </a:cubicBezTo>
                  <a:cubicBezTo>
                    <a:pt x="8310" y="868"/>
                    <a:pt x="8545" y="826"/>
                    <a:pt x="8641" y="786"/>
                  </a:cubicBezTo>
                  <a:cubicBezTo>
                    <a:pt x="8228" y="868"/>
                    <a:pt x="8806" y="716"/>
                    <a:pt x="8627" y="703"/>
                  </a:cubicBezTo>
                  <a:cubicBezTo>
                    <a:pt x="8270" y="786"/>
                    <a:pt x="8187" y="826"/>
                    <a:pt x="8050" y="813"/>
                  </a:cubicBezTo>
                  <a:cubicBezTo>
                    <a:pt x="8255" y="744"/>
                    <a:pt x="8407" y="716"/>
                    <a:pt x="8613" y="661"/>
                  </a:cubicBezTo>
                  <a:cubicBezTo>
                    <a:pt x="8421" y="716"/>
                    <a:pt x="8503" y="716"/>
                    <a:pt x="8655" y="689"/>
                  </a:cubicBezTo>
                  <a:cubicBezTo>
                    <a:pt x="8806" y="676"/>
                    <a:pt x="9013" y="648"/>
                    <a:pt x="9040" y="621"/>
                  </a:cubicBezTo>
                  <a:cubicBezTo>
                    <a:pt x="8888" y="648"/>
                    <a:pt x="8820" y="634"/>
                    <a:pt x="8751" y="634"/>
                  </a:cubicBezTo>
                  <a:cubicBezTo>
                    <a:pt x="9108" y="579"/>
                    <a:pt x="9205" y="524"/>
                    <a:pt x="9329" y="566"/>
                  </a:cubicBezTo>
                  <a:cubicBezTo>
                    <a:pt x="9123" y="606"/>
                    <a:pt x="9026" y="648"/>
                    <a:pt x="9053" y="689"/>
                  </a:cubicBezTo>
                  <a:cubicBezTo>
                    <a:pt x="9233" y="661"/>
                    <a:pt x="9356" y="648"/>
                    <a:pt x="9439" y="634"/>
                  </a:cubicBezTo>
                  <a:cubicBezTo>
                    <a:pt x="9521" y="621"/>
                    <a:pt x="9576" y="606"/>
                    <a:pt x="9590" y="593"/>
                  </a:cubicBezTo>
                  <a:cubicBezTo>
                    <a:pt x="9631" y="579"/>
                    <a:pt x="9549" y="551"/>
                    <a:pt x="9466" y="538"/>
                  </a:cubicBezTo>
                  <a:cubicBezTo>
                    <a:pt x="9879" y="511"/>
                    <a:pt x="9838" y="483"/>
                    <a:pt x="10196" y="469"/>
                  </a:cubicBezTo>
                  <a:cubicBezTo>
                    <a:pt x="10347" y="483"/>
                    <a:pt x="10512" y="496"/>
                    <a:pt x="10691" y="496"/>
                  </a:cubicBezTo>
                  <a:cubicBezTo>
                    <a:pt x="10869" y="496"/>
                    <a:pt x="11076" y="511"/>
                    <a:pt x="11351" y="524"/>
                  </a:cubicBezTo>
                  <a:cubicBezTo>
                    <a:pt x="11392" y="538"/>
                    <a:pt x="11557" y="566"/>
                    <a:pt x="11489" y="606"/>
                  </a:cubicBezTo>
                  <a:cubicBezTo>
                    <a:pt x="11227" y="579"/>
                    <a:pt x="11007" y="579"/>
                    <a:pt x="10911" y="593"/>
                  </a:cubicBezTo>
                  <a:cubicBezTo>
                    <a:pt x="11104" y="648"/>
                    <a:pt x="11447" y="606"/>
                    <a:pt x="11489" y="648"/>
                  </a:cubicBezTo>
                  <a:cubicBezTo>
                    <a:pt x="10979" y="621"/>
                    <a:pt x="11489" y="689"/>
                    <a:pt x="11200" y="676"/>
                  </a:cubicBezTo>
                  <a:cubicBezTo>
                    <a:pt x="11049" y="676"/>
                    <a:pt x="11021" y="648"/>
                    <a:pt x="10911" y="648"/>
                  </a:cubicBezTo>
                  <a:cubicBezTo>
                    <a:pt x="10759" y="689"/>
                    <a:pt x="11227" y="689"/>
                    <a:pt x="11475" y="716"/>
                  </a:cubicBezTo>
                  <a:cubicBezTo>
                    <a:pt x="11722" y="703"/>
                    <a:pt x="11269" y="634"/>
                    <a:pt x="11902" y="731"/>
                  </a:cubicBezTo>
                  <a:cubicBezTo>
                    <a:pt x="11887" y="689"/>
                    <a:pt x="11792" y="648"/>
                    <a:pt x="11819" y="621"/>
                  </a:cubicBezTo>
                  <a:cubicBezTo>
                    <a:pt x="11832" y="606"/>
                    <a:pt x="11957" y="593"/>
                    <a:pt x="12355" y="661"/>
                  </a:cubicBezTo>
                  <a:cubicBezTo>
                    <a:pt x="12370" y="689"/>
                    <a:pt x="12315" y="703"/>
                    <a:pt x="12480" y="731"/>
                  </a:cubicBezTo>
                  <a:cubicBezTo>
                    <a:pt x="13002" y="813"/>
                    <a:pt x="12548" y="896"/>
                    <a:pt x="13016" y="992"/>
                  </a:cubicBezTo>
                  <a:cubicBezTo>
                    <a:pt x="12975" y="951"/>
                    <a:pt x="13043" y="951"/>
                    <a:pt x="13140" y="978"/>
                  </a:cubicBezTo>
                  <a:cubicBezTo>
                    <a:pt x="13250" y="1019"/>
                    <a:pt x="13360" y="1074"/>
                    <a:pt x="13428" y="1102"/>
                  </a:cubicBezTo>
                  <a:cubicBezTo>
                    <a:pt x="13388" y="1047"/>
                    <a:pt x="13690" y="1143"/>
                    <a:pt x="13593" y="1061"/>
                  </a:cubicBezTo>
                  <a:cubicBezTo>
                    <a:pt x="13428" y="1006"/>
                    <a:pt x="13195" y="951"/>
                    <a:pt x="13181" y="923"/>
                  </a:cubicBezTo>
                  <a:cubicBezTo>
                    <a:pt x="13250" y="923"/>
                    <a:pt x="13333" y="923"/>
                    <a:pt x="13470" y="951"/>
                  </a:cubicBezTo>
                  <a:cubicBezTo>
                    <a:pt x="13456" y="978"/>
                    <a:pt x="13648" y="1033"/>
                    <a:pt x="13800" y="1102"/>
                  </a:cubicBezTo>
                  <a:cubicBezTo>
                    <a:pt x="13965" y="1171"/>
                    <a:pt x="14103" y="1226"/>
                    <a:pt x="13993" y="1226"/>
                  </a:cubicBezTo>
                  <a:cubicBezTo>
                    <a:pt x="14254" y="1322"/>
                    <a:pt x="14351" y="1377"/>
                    <a:pt x="14446" y="1419"/>
                  </a:cubicBezTo>
                  <a:cubicBezTo>
                    <a:pt x="14543" y="1474"/>
                    <a:pt x="14639" y="1514"/>
                    <a:pt x="14887" y="1652"/>
                  </a:cubicBezTo>
                  <a:cubicBezTo>
                    <a:pt x="14984" y="1652"/>
                    <a:pt x="14984" y="1556"/>
                    <a:pt x="15451" y="1817"/>
                  </a:cubicBezTo>
                  <a:cubicBezTo>
                    <a:pt x="15534" y="1914"/>
                    <a:pt x="15259" y="1749"/>
                    <a:pt x="15286" y="1817"/>
                  </a:cubicBezTo>
                  <a:cubicBezTo>
                    <a:pt x="15767" y="2120"/>
                    <a:pt x="15575" y="1927"/>
                    <a:pt x="15822" y="2051"/>
                  </a:cubicBezTo>
                  <a:cubicBezTo>
                    <a:pt x="16180" y="2312"/>
                    <a:pt x="16690" y="2519"/>
                    <a:pt x="16937" y="2725"/>
                  </a:cubicBezTo>
                  <a:cubicBezTo>
                    <a:pt x="16923" y="2739"/>
                    <a:pt x="16717" y="2602"/>
                    <a:pt x="16675" y="2602"/>
                  </a:cubicBezTo>
                  <a:cubicBezTo>
                    <a:pt x="17088" y="2877"/>
                    <a:pt x="17047" y="2822"/>
                    <a:pt x="17308" y="2945"/>
                  </a:cubicBezTo>
                  <a:cubicBezTo>
                    <a:pt x="17611" y="3235"/>
                    <a:pt x="18354" y="3565"/>
                    <a:pt x="18629" y="3840"/>
                  </a:cubicBezTo>
                  <a:cubicBezTo>
                    <a:pt x="18464" y="3730"/>
                    <a:pt x="18478" y="3785"/>
                    <a:pt x="18726" y="3950"/>
                  </a:cubicBezTo>
                  <a:cubicBezTo>
                    <a:pt x="18891" y="3991"/>
                    <a:pt x="18464" y="3702"/>
                    <a:pt x="18546" y="3702"/>
                  </a:cubicBezTo>
                  <a:cubicBezTo>
                    <a:pt x="18753" y="3840"/>
                    <a:pt x="18836" y="3867"/>
                    <a:pt x="18821" y="3812"/>
                  </a:cubicBezTo>
                  <a:cubicBezTo>
                    <a:pt x="19111" y="4005"/>
                    <a:pt x="19372" y="4183"/>
                    <a:pt x="19757" y="4486"/>
                  </a:cubicBezTo>
                  <a:cubicBezTo>
                    <a:pt x="19799" y="4486"/>
                    <a:pt x="19867" y="4514"/>
                    <a:pt x="20032" y="4624"/>
                  </a:cubicBezTo>
                  <a:cubicBezTo>
                    <a:pt x="20046" y="4665"/>
                    <a:pt x="20197" y="4803"/>
                    <a:pt x="20225" y="4844"/>
                  </a:cubicBezTo>
                  <a:cubicBezTo>
                    <a:pt x="20087" y="4734"/>
                    <a:pt x="19909" y="4583"/>
                    <a:pt x="19881" y="4583"/>
                  </a:cubicBezTo>
                  <a:cubicBezTo>
                    <a:pt x="20101" y="4789"/>
                    <a:pt x="20542" y="5216"/>
                    <a:pt x="20762" y="5339"/>
                  </a:cubicBezTo>
                  <a:cubicBezTo>
                    <a:pt x="20404" y="5009"/>
                    <a:pt x="20377" y="4899"/>
                    <a:pt x="20720" y="5174"/>
                  </a:cubicBezTo>
                  <a:cubicBezTo>
                    <a:pt x="20748" y="5229"/>
                    <a:pt x="20830" y="5326"/>
                    <a:pt x="21009" y="5504"/>
                  </a:cubicBezTo>
                  <a:cubicBezTo>
                    <a:pt x="21285" y="5711"/>
                    <a:pt x="20858" y="5256"/>
                    <a:pt x="21065" y="5436"/>
                  </a:cubicBezTo>
                  <a:cubicBezTo>
                    <a:pt x="21270" y="5642"/>
                    <a:pt x="21353" y="5752"/>
                    <a:pt x="21422" y="5821"/>
                  </a:cubicBezTo>
                  <a:cubicBezTo>
                    <a:pt x="21490" y="5904"/>
                    <a:pt x="21560" y="5959"/>
                    <a:pt x="21683" y="6082"/>
                  </a:cubicBezTo>
                  <a:cubicBezTo>
                    <a:pt x="21560" y="5972"/>
                    <a:pt x="21545" y="5986"/>
                    <a:pt x="21738" y="6234"/>
                  </a:cubicBezTo>
                  <a:cubicBezTo>
                    <a:pt x="21711" y="6179"/>
                    <a:pt x="21835" y="6302"/>
                    <a:pt x="21918" y="6385"/>
                  </a:cubicBezTo>
                  <a:cubicBezTo>
                    <a:pt x="21986" y="6467"/>
                    <a:pt x="22041" y="6509"/>
                    <a:pt x="21903" y="6289"/>
                  </a:cubicBezTo>
                  <a:cubicBezTo>
                    <a:pt x="21821" y="6247"/>
                    <a:pt x="21560" y="5821"/>
                    <a:pt x="21683" y="5889"/>
                  </a:cubicBezTo>
                  <a:cubicBezTo>
                    <a:pt x="21505" y="5697"/>
                    <a:pt x="21408" y="5628"/>
                    <a:pt x="21380" y="5559"/>
                  </a:cubicBezTo>
                  <a:cubicBezTo>
                    <a:pt x="21422" y="5573"/>
                    <a:pt x="21477" y="5614"/>
                    <a:pt x="21477" y="5587"/>
                  </a:cubicBezTo>
                  <a:cubicBezTo>
                    <a:pt x="21463" y="5559"/>
                    <a:pt x="21408" y="5477"/>
                    <a:pt x="21230" y="5284"/>
                  </a:cubicBezTo>
                  <a:cubicBezTo>
                    <a:pt x="21325" y="5449"/>
                    <a:pt x="21230" y="5367"/>
                    <a:pt x="21105" y="5243"/>
                  </a:cubicBezTo>
                  <a:cubicBezTo>
                    <a:pt x="20982" y="5106"/>
                    <a:pt x="20817" y="4926"/>
                    <a:pt x="20789" y="4871"/>
                  </a:cubicBezTo>
                  <a:cubicBezTo>
                    <a:pt x="20610" y="4720"/>
                    <a:pt x="20762" y="4954"/>
                    <a:pt x="20404" y="4624"/>
                  </a:cubicBezTo>
                  <a:cubicBezTo>
                    <a:pt x="20637" y="4775"/>
                    <a:pt x="20322" y="4473"/>
                    <a:pt x="20239" y="4363"/>
                  </a:cubicBezTo>
                  <a:cubicBezTo>
                    <a:pt x="19950" y="4156"/>
                    <a:pt x="19414" y="3771"/>
                    <a:pt x="18946" y="3385"/>
                  </a:cubicBezTo>
                  <a:cubicBezTo>
                    <a:pt x="18808" y="3303"/>
                    <a:pt x="18643" y="3193"/>
                    <a:pt x="18464" y="3070"/>
                  </a:cubicBezTo>
                  <a:cubicBezTo>
                    <a:pt x="18285" y="2959"/>
                    <a:pt x="18079" y="2835"/>
                    <a:pt x="17886" y="2712"/>
                  </a:cubicBezTo>
                  <a:cubicBezTo>
                    <a:pt x="17501" y="2464"/>
                    <a:pt x="17143" y="2230"/>
                    <a:pt x="16978" y="2079"/>
                  </a:cubicBezTo>
                  <a:cubicBezTo>
                    <a:pt x="16607" y="1886"/>
                    <a:pt x="16483" y="1872"/>
                    <a:pt x="16057" y="1639"/>
                  </a:cubicBezTo>
                  <a:cubicBezTo>
                    <a:pt x="16042" y="1624"/>
                    <a:pt x="16249" y="1721"/>
                    <a:pt x="16070" y="1611"/>
                  </a:cubicBezTo>
                  <a:cubicBezTo>
                    <a:pt x="15932" y="1584"/>
                    <a:pt x="15630" y="1349"/>
                    <a:pt x="15424" y="1253"/>
                  </a:cubicBezTo>
                  <a:cubicBezTo>
                    <a:pt x="15314" y="1198"/>
                    <a:pt x="15121" y="1116"/>
                    <a:pt x="14942" y="1033"/>
                  </a:cubicBezTo>
                  <a:cubicBezTo>
                    <a:pt x="14749" y="951"/>
                    <a:pt x="14571" y="868"/>
                    <a:pt x="14461" y="813"/>
                  </a:cubicBezTo>
                  <a:cubicBezTo>
                    <a:pt x="14501" y="854"/>
                    <a:pt x="14433" y="826"/>
                    <a:pt x="14323" y="799"/>
                  </a:cubicBezTo>
                  <a:cubicBezTo>
                    <a:pt x="14226" y="758"/>
                    <a:pt x="14089" y="716"/>
                    <a:pt x="14021" y="703"/>
                  </a:cubicBezTo>
                  <a:cubicBezTo>
                    <a:pt x="14006" y="661"/>
                    <a:pt x="14199" y="716"/>
                    <a:pt x="14186" y="689"/>
                  </a:cubicBezTo>
                  <a:cubicBezTo>
                    <a:pt x="13773" y="551"/>
                    <a:pt x="13690" y="538"/>
                    <a:pt x="13470" y="428"/>
                  </a:cubicBezTo>
                  <a:cubicBezTo>
                    <a:pt x="13511" y="483"/>
                    <a:pt x="13333" y="428"/>
                    <a:pt x="13126" y="373"/>
                  </a:cubicBezTo>
                  <a:cubicBezTo>
                    <a:pt x="12906" y="331"/>
                    <a:pt x="12658" y="263"/>
                    <a:pt x="12575" y="276"/>
                  </a:cubicBezTo>
                  <a:cubicBezTo>
                    <a:pt x="12658" y="290"/>
                    <a:pt x="12740" y="318"/>
                    <a:pt x="12575" y="290"/>
                  </a:cubicBezTo>
                  <a:cubicBezTo>
                    <a:pt x="12562" y="263"/>
                    <a:pt x="12204" y="208"/>
                    <a:pt x="12287" y="194"/>
                  </a:cubicBezTo>
                  <a:cubicBezTo>
                    <a:pt x="11627" y="56"/>
                    <a:pt x="11544" y="111"/>
                    <a:pt x="11090" y="83"/>
                  </a:cubicBezTo>
                  <a:cubicBezTo>
                    <a:pt x="10719" y="28"/>
                    <a:pt x="11255" y="28"/>
                    <a:pt x="10939" y="1"/>
                  </a:cubicBezTo>
                  <a:cubicBezTo>
                    <a:pt x="10911" y="28"/>
                    <a:pt x="10787" y="28"/>
                    <a:pt x="10622" y="28"/>
                  </a:cubicBezTo>
                  <a:cubicBezTo>
                    <a:pt x="10539" y="28"/>
                    <a:pt x="10443" y="43"/>
                    <a:pt x="10347" y="43"/>
                  </a:cubicBezTo>
                  <a:cubicBezTo>
                    <a:pt x="10251" y="43"/>
                    <a:pt x="10141" y="43"/>
                    <a:pt x="10044" y="56"/>
                  </a:cubicBezTo>
                  <a:cubicBezTo>
                    <a:pt x="9934" y="56"/>
                    <a:pt x="9838" y="56"/>
                    <a:pt x="9741" y="70"/>
                  </a:cubicBezTo>
                  <a:cubicBezTo>
                    <a:pt x="9646" y="70"/>
                    <a:pt x="9563" y="83"/>
                    <a:pt x="9494" y="98"/>
                  </a:cubicBezTo>
                  <a:cubicBezTo>
                    <a:pt x="9356" y="111"/>
                    <a:pt x="9260" y="125"/>
                    <a:pt x="9288" y="153"/>
                  </a:cubicBezTo>
                  <a:lnTo>
                    <a:pt x="8985" y="153"/>
                  </a:lnTo>
                  <a:cubicBezTo>
                    <a:pt x="8888" y="153"/>
                    <a:pt x="8778" y="139"/>
                    <a:pt x="8531" y="194"/>
                  </a:cubicBezTo>
                  <a:cubicBezTo>
                    <a:pt x="8380" y="249"/>
                    <a:pt x="8242" y="290"/>
                    <a:pt x="8090" y="331"/>
                  </a:cubicBezTo>
                  <a:cubicBezTo>
                    <a:pt x="7925" y="373"/>
                    <a:pt x="7857" y="373"/>
                    <a:pt x="7788" y="386"/>
                  </a:cubicBezTo>
                  <a:cubicBezTo>
                    <a:pt x="7554" y="441"/>
                    <a:pt x="7389" y="496"/>
                    <a:pt x="7265" y="551"/>
                  </a:cubicBezTo>
                  <a:cubicBezTo>
                    <a:pt x="7142" y="593"/>
                    <a:pt x="7045" y="606"/>
                    <a:pt x="6921" y="634"/>
                  </a:cubicBezTo>
                  <a:cubicBezTo>
                    <a:pt x="6564" y="771"/>
                    <a:pt x="5944" y="1019"/>
                    <a:pt x="5531" y="1226"/>
                  </a:cubicBezTo>
                  <a:cubicBezTo>
                    <a:pt x="5449" y="1294"/>
                    <a:pt x="5201" y="1459"/>
                    <a:pt x="4899" y="1652"/>
                  </a:cubicBezTo>
                  <a:cubicBezTo>
                    <a:pt x="4693" y="1762"/>
                    <a:pt x="4486" y="1872"/>
                    <a:pt x="4280" y="2024"/>
                  </a:cubicBezTo>
                  <a:cubicBezTo>
                    <a:pt x="4170" y="2092"/>
                    <a:pt x="4073" y="2161"/>
                    <a:pt x="3963" y="2230"/>
                  </a:cubicBezTo>
                  <a:cubicBezTo>
                    <a:pt x="3867" y="2312"/>
                    <a:pt x="3757" y="2395"/>
                    <a:pt x="3647" y="2477"/>
                  </a:cubicBezTo>
                  <a:cubicBezTo>
                    <a:pt x="3234" y="2822"/>
                    <a:pt x="2794" y="3235"/>
                    <a:pt x="2354" y="3785"/>
                  </a:cubicBezTo>
                  <a:cubicBezTo>
                    <a:pt x="2285" y="3908"/>
                    <a:pt x="2257" y="4005"/>
                    <a:pt x="2024" y="4308"/>
                  </a:cubicBezTo>
                  <a:cubicBezTo>
                    <a:pt x="1996" y="4308"/>
                    <a:pt x="2009" y="4225"/>
                    <a:pt x="1886" y="4390"/>
                  </a:cubicBezTo>
                  <a:cubicBezTo>
                    <a:pt x="1941" y="4403"/>
                    <a:pt x="1624" y="4858"/>
                    <a:pt x="1542" y="5078"/>
                  </a:cubicBezTo>
                  <a:cubicBezTo>
                    <a:pt x="1528" y="5051"/>
                    <a:pt x="1446" y="5161"/>
                    <a:pt x="1349" y="5326"/>
                  </a:cubicBezTo>
                  <a:cubicBezTo>
                    <a:pt x="1266" y="5477"/>
                    <a:pt x="1156" y="5684"/>
                    <a:pt x="1061" y="5849"/>
                  </a:cubicBezTo>
                  <a:cubicBezTo>
                    <a:pt x="1061" y="5889"/>
                    <a:pt x="1088" y="5862"/>
                    <a:pt x="1033" y="5999"/>
                  </a:cubicBezTo>
                  <a:cubicBezTo>
                    <a:pt x="978" y="6096"/>
                    <a:pt x="896" y="6247"/>
                    <a:pt x="826" y="6426"/>
                  </a:cubicBezTo>
                  <a:cubicBezTo>
                    <a:pt x="758" y="6592"/>
                    <a:pt x="675" y="6784"/>
                    <a:pt x="606" y="6977"/>
                  </a:cubicBezTo>
                  <a:cubicBezTo>
                    <a:pt x="620" y="6990"/>
                    <a:pt x="634" y="7032"/>
                    <a:pt x="551" y="7279"/>
                  </a:cubicBezTo>
                  <a:cubicBezTo>
                    <a:pt x="538" y="7197"/>
                    <a:pt x="413" y="7540"/>
                    <a:pt x="345" y="7830"/>
                  </a:cubicBezTo>
                  <a:cubicBezTo>
                    <a:pt x="276" y="8132"/>
                    <a:pt x="221" y="8380"/>
                    <a:pt x="235" y="8132"/>
                  </a:cubicBezTo>
                  <a:cubicBezTo>
                    <a:pt x="193" y="8338"/>
                    <a:pt x="166" y="8503"/>
                    <a:pt x="153" y="8655"/>
                  </a:cubicBezTo>
                  <a:cubicBezTo>
                    <a:pt x="125" y="8793"/>
                    <a:pt x="125" y="8930"/>
                    <a:pt x="111" y="9068"/>
                  </a:cubicBezTo>
                  <a:cubicBezTo>
                    <a:pt x="111" y="9191"/>
                    <a:pt x="98" y="9316"/>
                    <a:pt x="83" y="9453"/>
                  </a:cubicBezTo>
                  <a:cubicBezTo>
                    <a:pt x="83" y="9521"/>
                    <a:pt x="83" y="9604"/>
                    <a:pt x="70" y="9673"/>
                  </a:cubicBezTo>
                  <a:lnTo>
                    <a:pt x="70" y="9934"/>
                  </a:lnTo>
                  <a:cubicBezTo>
                    <a:pt x="56" y="10099"/>
                    <a:pt x="28" y="10169"/>
                    <a:pt x="56" y="10237"/>
                  </a:cubicBezTo>
                  <a:cubicBezTo>
                    <a:pt x="70" y="10044"/>
                    <a:pt x="83" y="9921"/>
                    <a:pt x="111" y="9934"/>
                  </a:cubicBezTo>
                  <a:cubicBezTo>
                    <a:pt x="125" y="10196"/>
                    <a:pt x="98" y="10471"/>
                    <a:pt x="83" y="10650"/>
                  </a:cubicBezTo>
                  <a:cubicBezTo>
                    <a:pt x="83" y="10815"/>
                    <a:pt x="56" y="10870"/>
                    <a:pt x="15" y="10677"/>
                  </a:cubicBezTo>
                  <a:cubicBezTo>
                    <a:pt x="1" y="11242"/>
                    <a:pt x="56" y="11172"/>
                    <a:pt x="83" y="11434"/>
                  </a:cubicBezTo>
                  <a:cubicBezTo>
                    <a:pt x="98" y="11888"/>
                    <a:pt x="153" y="11709"/>
                    <a:pt x="166" y="12177"/>
                  </a:cubicBezTo>
                  <a:cubicBezTo>
                    <a:pt x="70" y="11915"/>
                    <a:pt x="180" y="12273"/>
                    <a:pt x="125" y="12328"/>
                  </a:cubicBezTo>
                  <a:cubicBezTo>
                    <a:pt x="153" y="12631"/>
                    <a:pt x="193" y="12783"/>
                    <a:pt x="208" y="12906"/>
                  </a:cubicBezTo>
                  <a:cubicBezTo>
                    <a:pt x="235" y="13030"/>
                    <a:pt x="248" y="13140"/>
                    <a:pt x="276" y="13360"/>
                  </a:cubicBezTo>
                  <a:cubicBezTo>
                    <a:pt x="318" y="13333"/>
                    <a:pt x="373" y="13333"/>
                    <a:pt x="455" y="13786"/>
                  </a:cubicBezTo>
                  <a:cubicBezTo>
                    <a:pt x="524" y="14089"/>
                    <a:pt x="468" y="14089"/>
                    <a:pt x="496" y="14241"/>
                  </a:cubicBezTo>
                  <a:cubicBezTo>
                    <a:pt x="620" y="14694"/>
                    <a:pt x="675" y="14791"/>
                    <a:pt x="785" y="15080"/>
                  </a:cubicBezTo>
                  <a:cubicBezTo>
                    <a:pt x="826" y="15245"/>
                    <a:pt x="896" y="15465"/>
                    <a:pt x="1019" y="15795"/>
                  </a:cubicBezTo>
                  <a:cubicBezTo>
                    <a:pt x="923" y="15685"/>
                    <a:pt x="1266" y="16510"/>
                    <a:pt x="1116" y="16070"/>
                  </a:cubicBezTo>
                  <a:cubicBezTo>
                    <a:pt x="1033" y="15892"/>
                    <a:pt x="1074" y="15878"/>
                    <a:pt x="1156" y="16057"/>
                  </a:cubicBezTo>
                  <a:cubicBezTo>
                    <a:pt x="1336" y="16470"/>
                    <a:pt x="1129" y="16222"/>
                    <a:pt x="1308" y="16635"/>
                  </a:cubicBezTo>
                  <a:cubicBezTo>
                    <a:pt x="1391" y="16717"/>
                    <a:pt x="1487" y="16758"/>
                    <a:pt x="1679" y="17116"/>
                  </a:cubicBezTo>
                  <a:cubicBezTo>
                    <a:pt x="1652" y="17130"/>
                    <a:pt x="1569" y="16965"/>
                    <a:pt x="1569" y="17006"/>
                  </a:cubicBezTo>
                  <a:cubicBezTo>
                    <a:pt x="1666" y="17213"/>
                    <a:pt x="1817" y="17501"/>
                    <a:pt x="1817" y="17556"/>
                  </a:cubicBezTo>
                  <a:cubicBezTo>
                    <a:pt x="1693" y="17336"/>
                    <a:pt x="1749" y="17418"/>
                    <a:pt x="1804" y="17543"/>
                  </a:cubicBezTo>
                  <a:cubicBezTo>
                    <a:pt x="1859" y="17666"/>
                    <a:pt x="1941" y="17804"/>
                    <a:pt x="1859" y="17708"/>
                  </a:cubicBezTo>
                  <a:cubicBezTo>
                    <a:pt x="1941" y="17859"/>
                    <a:pt x="2079" y="18093"/>
                    <a:pt x="2202" y="18299"/>
                  </a:cubicBezTo>
                  <a:cubicBezTo>
                    <a:pt x="2326" y="18506"/>
                    <a:pt x="2450" y="18684"/>
                    <a:pt x="2491" y="18712"/>
                  </a:cubicBezTo>
                  <a:cubicBezTo>
                    <a:pt x="2367" y="18506"/>
                    <a:pt x="2519" y="18712"/>
                    <a:pt x="2670" y="18959"/>
                  </a:cubicBezTo>
                  <a:cubicBezTo>
                    <a:pt x="2684" y="18946"/>
                    <a:pt x="2657" y="18877"/>
                    <a:pt x="2629" y="18809"/>
                  </a:cubicBezTo>
                  <a:cubicBezTo>
                    <a:pt x="2877" y="19207"/>
                    <a:pt x="2725" y="18864"/>
                    <a:pt x="3000" y="19262"/>
                  </a:cubicBezTo>
                  <a:cubicBezTo>
                    <a:pt x="2780" y="19042"/>
                    <a:pt x="2835" y="19139"/>
                    <a:pt x="2642" y="18974"/>
                  </a:cubicBezTo>
                  <a:cubicBezTo>
                    <a:pt x="3000" y="19482"/>
                    <a:pt x="3069" y="19455"/>
                    <a:pt x="3330" y="19757"/>
                  </a:cubicBezTo>
                  <a:lnTo>
                    <a:pt x="3303" y="19785"/>
                  </a:lnTo>
                  <a:cubicBezTo>
                    <a:pt x="3537" y="20060"/>
                    <a:pt x="3633" y="20170"/>
                    <a:pt x="3702" y="20280"/>
                  </a:cubicBezTo>
                  <a:cubicBezTo>
                    <a:pt x="3785" y="20377"/>
                    <a:pt x="3853" y="20473"/>
                    <a:pt x="4060" y="20707"/>
                  </a:cubicBezTo>
                  <a:cubicBezTo>
                    <a:pt x="4128" y="20735"/>
                    <a:pt x="4046" y="20638"/>
                    <a:pt x="3963" y="20542"/>
                  </a:cubicBezTo>
                  <a:cubicBezTo>
                    <a:pt x="3867" y="20445"/>
                    <a:pt x="3785" y="20322"/>
                    <a:pt x="3812" y="20335"/>
                  </a:cubicBezTo>
                  <a:cubicBezTo>
                    <a:pt x="3880" y="20418"/>
                    <a:pt x="3935" y="20487"/>
                    <a:pt x="3977" y="20528"/>
                  </a:cubicBezTo>
                  <a:cubicBezTo>
                    <a:pt x="4018" y="20570"/>
                    <a:pt x="4046" y="20583"/>
                    <a:pt x="4073" y="20610"/>
                  </a:cubicBezTo>
                  <a:cubicBezTo>
                    <a:pt x="4128" y="20652"/>
                    <a:pt x="4156" y="20665"/>
                    <a:pt x="4238" y="20735"/>
                  </a:cubicBezTo>
                  <a:cubicBezTo>
                    <a:pt x="4348" y="20858"/>
                    <a:pt x="4390" y="20927"/>
                    <a:pt x="4418" y="20982"/>
                  </a:cubicBezTo>
                  <a:cubicBezTo>
                    <a:pt x="4211" y="20790"/>
                    <a:pt x="4156" y="20762"/>
                    <a:pt x="4376" y="21023"/>
                  </a:cubicBezTo>
                  <a:cubicBezTo>
                    <a:pt x="4486" y="21092"/>
                    <a:pt x="4596" y="21202"/>
                    <a:pt x="4706" y="21326"/>
                  </a:cubicBezTo>
                  <a:cubicBezTo>
                    <a:pt x="4816" y="21436"/>
                    <a:pt x="4926" y="21560"/>
                    <a:pt x="5050" y="21628"/>
                  </a:cubicBezTo>
                  <a:cubicBezTo>
                    <a:pt x="4954" y="21546"/>
                    <a:pt x="4926" y="21505"/>
                    <a:pt x="4954" y="21505"/>
                  </a:cubicBezTo>
                  <a:cubicBezTo>
                    <a:pt x="5201" y="21738"/>
                    <a:pt x="5271" y="21766"/>
                    <a:pt x="5311" y="21780"/>
                  </a:cubicBezTo>
                  <a:cubicBezTo>
                    <a:pt x="5366" y="21793"/>
                    <a:pt x="5381" y="21780"/>
                    <a:pt x="5573" y="21931"/>
                  </a:cubicBezTo>
                  <a:cubicBezTo>
                    <a:pt x="5573" y="21959"/>
                    <a:pt x="5958" y="22234"/>
                    <a:pt x="5903" y="22234"/>
                  </a:cubicBezTo>
                  <a:cubicBezTo>
                    <a:pt x="5476" y="21903"/>
                    <a:pt x="5614" y="22124"/>
                    <a:pt x="5862" y="22289"/>
                  </a:cubicBezTo>
                  <a:cubicBezTo>
                    <a:pt x="5917" y="22275"/>
                    <a:pt x="6384" y="22646"/>
                    <a:pt x="6412" y="22551"/>
                  </a:cubicBezTo>
                  <a:cubicBezTo>
                    <a:pt x="6274" y="22441"/>
                    <a:pt x="6151" y="22344"/>
                    <a:pt x="6068" y="22261"/>
                  </a:cubicBezTo>
                  <a:cubicBezTo>
                    <a:pt x="6234" y="22371"/>
                    <a:pt x="6302" y="22413"/>
                    <a:pt x="6577" y="22578"/>
                  </a:cubicBezTo>
                  <a:cubicBezTo>
                    <a:pt x="6604" y="22578"/>
                    <a:pt x="6577" y="22523"/>
                    <a:pt x="6729" y="22619"/>
                  </a:cubicBezTo>
                  <a:cubicBezTo>
                    <a:pt x="6907" y="22798"/>
                    <a:pt x="6494" y="22606"/>
                    <a:pt x="6907" y="22894"/>
                  </a:cubicBezTo>
                  <a:cubicBezTo>
                    <a:pt x="6674" y="22771"/>
                    <a:pt x="6591" y="22674"/>
                    <a:pt x="6522" y="22661"/>
                  </a:cubicBezTo>
                  <a:cubicBezTo>
                    <a:pt x="6784" y="22839"/>
                    <a:pt x="6784" y="22853"/>
                    <a:pt x="6619" y="22784"/>
                  </a:cubicBezTo>
                  <a:cubicBezTo>
                    <a:pt x="6797" y="22894"/>
                    <a:pt x="6866" y="22922"/>
                    <a:pt x="6921" y="22949"/>
                  </a:cubicBezTo>
                  <a:cubicBezTo>
                    <a:pt x="6976" y="22977"/>
                    <a:pt x="7017" y="23004"/>
                    <a:pt x="7155" y="23087"/>
                  </a:cubicBezTo>
                  <a:cubicBezTo>
                    <a:pt x="7347" y="23101"/>
                    <a:pt x="6949" y="22881"/>
                    <a:pt x="6811" y="22756"/>
                  </a:cubicBezTo>
                  <a:cubicBezTo>
                    <a:pt x="7582" y="23266"/>
                    <a:pt x="7265" y="22922"/>
                    <a:pt x="7912" y="23224"/>
                  </a:cubicBezTo>
                  <a:cubicBezTo>
                    <a:pt x="7925" y="23279"/>
                    <a:pt x="7898" y="23321"/>
                    <a:pt x="7472" y="23114"/>
                  </a:cubicBezTo>
                  <a:cubicBezTo>
                    <a:pt x="7637" y="23252"/>
                    <a:pt x="7059" y="23018"/>
                    <a:pt x="7430" y="23197"/>
                  </a:cubicBezTo>
                  <a:cubicBezTo>
                    <a:pt x="7609" y="23266"/>
                    <a:pt x="7719" y="23307"/>
                    <a:pt x="7829" y="23362"/>
                  </a:cubicBezTo>
                  <a:cubicBezTo>
                    <a:pt x="7940" y="23404"/>
                    <a:pt x="8063" y="23444"/>
                    <a:pt x="8283" y="23514"/>
                  </a:cubicBezTo>
                  <a:cubicBezTo>
                    <a:pt x="8490" y="23554"/>
                    <a:pt x="7940" y="23307"/>
                    <a:pt x="8310" y="23444"/>
                  </a:cubicBezTo>
                  <a:cubicBezTo>
                    <a:pt x="8421" y="23541"/>
                    <a:pt x="8696" y="23637"/>
                    <a:pt x="8848" y="23734"/>
                  </a:cubicBezTo>
                  <a:cubicBezTo>
                    <a:pt x="8958" y="23761"/>
                    <a:pt x="8998" y="23747"/>
                    <a:pt x="8985" y="23747"/>
                  </a:cubicBezTo>
                  <a:cubicBezTo>
                    <a:pt x="8985" y="23734"/>
                    <a:pt x="8930" y="23720"/>
                    <a:pt x="8875" y="23692"/>
                  </a:cubicBezTo>
                  <a:cubicBezTo>
                    <a:pt x="8778" y="23651"/>
                    <a:pt x="8668" y="23609"/>
                    <a:pt x="8875" y="23664"/>
                  </a:cubicBezTo>
                  <a:cubicBezTo>
                    <a:pt x="9356" y="23844"/>
                    <a:pt x="9893" y="23940"/>
                    <a:pt x="10361" y="23967"/>
                  </a:cubicBezTo>
                  <a:cubicBezTo>
                    <a:pt x="10319" y="23926"/>
                    <a:pt x="10402" y="23912"/>
                    <a:pt x="10677" y="23912"/>
                  </a:cubicBezTo>
                  <a:cubicBezTo>
                    <a:pt x="10869" y="23954"/>
                    <a:pt x="10787" y="23981"/>
                    <a:pt x="10512" y="24009"/>
                  </a:cubicBezTo>
                  <a:cubicBezTo>
                    <a:pt x="10829" y="24022"/>
                    <a:pt x="10966" y="23995"/>
                    <a:pt x="11049" y="23981"/>
                  </a:cubicBezTo>
                  <a:cubicBezTo>
                    <a:pt x="11131" y="23954"/>
                    <a:pt x="11172" y="23926"/>
                    <a:pt x="11282" y="23899"/>
                  </a:cubicBezTo>
                  <a:cubicBezTo>
                    <a:pt x="11324" y="23912"/>
                    <a:pt x="11462" y="23899"/>
                    <a:pt x="11599" y="23899"/>
                  </a:cubicBezTo>
                  <a:cubicBezTo>
                    <a:pt x="11544" y="23871"/>
                    <a:pt x="11599" y="23844"/>
                    <a:pt x="11737" y="23816"/>
                  </a:cubicBezTo>
                  <a:cubicBezTo>
                    <a:pt x="11874" y="23761"/>
                    <a:pt x="12080" y="23720"/>
                    <a:pt x="12342" y="23651"/>
                  </a:cubicBezTo>
                  <a:cubicBezTo>
                    <a:pt x="12287" y="23637"/>
                    <a:pt x="12355" y="23582"/>
                    <a:pt x="12603" y="23486"/>
                  </a:cubicBezTo>
                  <a:cubicBezTo>
                    <a:pt x="12575" y="23527"/>
                    <a:pt x="12782" y="23459"/>
                    <a:pt x="12768" y="23499"/>
                  </a:cubicBezTo>
                  <a:cubicBezTo>
                    <a:pt x="12575" y="23582"/>
                    <a:pt x="12342" y="23692"/>
                    <a:pt x="12204" y="23747"/>
                  </a:cubicBezTo>
                  <a:cubicBezTo>
                    <a:pt x="12465" y="23664"/>
                    <a:pt x="12383" y="23706"/>
                    <a:pt x="12315" y="23747"/>
                  </a:cubicBezTo>
                  <a:cubicBezTo>
                    <a:pt x="12273" y="23761"/>
                    <a:pt x="12218" y="23775"/>
                    <a:pt x="12218" y="23789"/>
                  </a:cubicBezTo>
                  <a:cubicBezTo>
                    <a:pt x="12218" y="23789"/>
                    <a:pt x="12245" y="23789"/>
                    <a:pt x="12370" y="23747"/>
                  </a:cubicBezTo>
                  <a:cubicBezTo>
                    <a:pt x="12425" y="23706"/>
                    <a:pt x="12507" y="23664"/>
                    <a:pt x="12603" y="23624"/>
                  </a:cubicBezTo>
                  <a:cubicBezTo>
                    <a:pt x="12700" y="23582"/>
                    <a:pt x="12810" y="23541"/>
                    <a:pt x="12920" y="23472"/>
                  </a:cubicBezTo>
                  <a:cubicBezTo>
                    <a:pt x="12920" y="23499"/>
                    <a:pt x="12755" y="23569"/>
                    <a:pt x="12796" y="23582"/>
                  </a:cubicBezTo>
                  <a:cubicBezTo>
                    <a:pt x="13085" y="23459"/>
                    <a:pt x="13195" y="23389"/>
                    <a:pt x="13291" y="23334"/>
                  </a:cubicBezTo>
                  <a:cubicBezTo>
                    <a:pt x="13388" y="23294"/>
                    <a:pt x="13470" y="23252"/>
                    <a:pt x="13635" y="23184"/>
                  </a:cubicBezTo>
                  <a:cubicBezTo>
                    <a:pt x="13648" y="23142"/>
                    <a:pt x="13553" y="23156"/>
                    <a:pt x="13731" y="23046"/>
                  </a:cubicBezTo>
                  <a:cubicBezTo>
                    <a:pt x="13896" y="23004"/>
                    <a:pt x="14034" y="22881"/>
                    <a:pt x="14268" y="22771"/>
                  </a:cubicBezTo>
                  <a:cubicBezTo>
                    <a:pt x="14433" y="22646"/>
                    <a:pt x="14254" y="22701"/>
                    <a:pt x="14474" y="22551"/>
                  </a:cubicBezTo>
                  <a:cubicBezTo>
                    <a:pt x="14901" y="22220"/>
                    <a:pt x="14736" y="22426"/>
                    <a:pt x="14984" y="22261"/>
                  </a:cubicBezTo>
                  <a:cubicBezTo>
                    <a:pt x="15134" y="22110"/>
                    <a:pt x="14901" y="22234"/>
                    <a:pt x="15052" y="22110"/>
                  </a:cubicBezTo>
                  <a:cubicBezTo>
                    <a:pt x="15382" y="21931"/>
                    <a:pt x="15465" y="21835"/>
                    <a:pt x="15905" y="21601"/>
                  </a:cubicBezTo>
                  <a:cubicBezTo>
                    <a:pt x="16042" y="21478"/>
                    <a:pt x="16262" y="21326"/>
                    <a:pt x="16607" y="21161"/>
                  </a:cubicBezTo>
                  <a:cubicBezTo>
                    <a:pt x="16662" y="21175"/>
                    <a:pt x="16455" y="21271"/>
                    <a:pt x="16373" y="21326"/>
                  </a:cubicBezTo>
                  <a:cubicBezTo>
                    <a:pt x="16565" y="21243"/>
                    <a:pt x="16882" y="21106"/>
                    <a:pt x="17171" y="21010"/>
                  </a:cubicBezTo>
                  <a:cubicBezTo>
                    <a:pt x="17460" y="20913"/>
                    <a:pt x="17693" y="20830"/>
                    <a:pt x="17666" y="20790"/>
                  </a:cubicBezTo>
                  <a:cubicBezTo>
                    <a:pt x="17226" y="20900"/>
                    <a:pt x="17130" y="20995"/>
                    <a:pt x="16978" y="20982"/>
                  </a:cubicBezTo>
                  <a:cubicBezTo>
                    <a:pt x="17171" y="20927"/>
                    <a:pt x="17226" y="20900"/>
                    <a:pt x="17281" y="20872"/>
                  </a:cubicBezTo>
                  <a:cubicBezTo>
                    <a:pt x="17336" y="20845"/>
                    <a:pt x="17377" y="20817"/>
                    <a:pt x="17515" y="20775"/>
                  </a:cubicBezTo>
                  <a:cubicBezTo>
                    <a:pt x="17873" y="20707"/>
                    <a:pt x="17831" y="20803"/>
                    <a:pt x="18244" y="20720"/>
                  </a:cubicBezTo>
                  <a:cubicBezTo>
                    <a:pt x="18258" y="20680"/>
                    <a:pt x="18849" y="20570"/>
                    <a:pt x="18946" y="20542"/>
                  </a:cubicBezTo>
                  <a:cubicBezTo>
                    <a:pt x="19138" y="20487"/>
                    <a:pt x="18946" y="20487"/>
                    <a:pt x="19207" y="20404"/>
                  </a:cubicBezTo>
                  <a:cubicBezTo>
                    <a:pt x="19661" y="20267"/>
                    <a:pt x="19606" y="20335"/>
                    <a:pt x="19950" y="20225"/>
                  </a:cubicBezTo>
                  <a:cubicBezTo>
                    <a:pt x="19950" y="20184"/>
                    <a:pt x="20129" y="20102"/>
                    <a:pt x="20472" y="19922"/>
                  </a:cubicBezTo>
                  <a:cubicBezTo>
                    <a:pt x="20390" y="20019"/>
                    <a:pt x="20597" y="19922"/>
                    <a:pt x="20830" y="19812"/>
                  </a:cubicBezTo>
                  <a:cubicBezTo>
                    <a:pt x="21050" y="19675"/>
                    <a:pt x="21298" y="19524"/>
                    <a:pt x="21312" y="19537"/>
                  </a:cubicBezTo>
                  <a:cubicBezTo>
                    <a:pt x="21628" y="19304"/>
                    <a:pt x="22028" y="18877"/>
                    <a:pt x="22330" y="18602"/>
                  </a:cubicBezTo>
                  <a:cubicBezTo>
                    <a:pt x="22330" y="18561"/>
                    <a:pt x="22440" y="18396"/>
                    <a:pt x="22578" y="18216"/>
                  </a:cubicBezTo>
                  <a:cubicBezTo>
                    <a:pt x="22701" y="18038"/>
                    <a:pt x="22839" y="17845"/>
                    <a:pt x="22921" y="17735"/>
                  </a:cubicBezTo>
                  <a:cubicBezTo>
                    <a:pt x="23004" y="17721"/>
                    <a:pt x="22591" y="18216"/>
                    <a:pt x="22715" y="18134"/>
                  </a:cubicBezTo>
                  <a:cubicBezTo>
                    <a:pt x="23169" y="17528"/>
                    <a:pt x="23417" y="16992"/>
                    <a:pt x="23582" y="16552"/>
                  </a:cubicBezTo>
                  <a:cubicBezTo>
                    <a:pt x="23596" y="16580"/>
                    <a:pt x="23568" y="16662"/>
                    <a:pt x="23582" y="16675"/>
                  </a:cubicBezTo>
                  <a:cubicBezTo>
                    <a:pt x="23582" y="16703"/>
                    <a:pt x="23623" y="16662"/>
                    <a:pt x="23719" y="16442"/>
                  </a:cubicBezTo>
                  <a:cubicBezTo>
                    <a:pt x="23761" y="16305"/>
                    <a:pt x="23802" y="16167"/>
                    <a:pt x="23857" y="15974"/>
                  </a:cubicBezTo>
                  <a:cubicBezTo>
                    <a:pt x="23884" y="15892"/>
                    <a:pt x="23912" y="15782"/>
                    <a:pt x="23939" y="15672"/>
                  </a:cubicBezTo>
                  <a:cubicBezTo>
                    <a:pt x="23981" y="15562"/>
                    <a:pt x="24009" y="15437"/>
                    <a:pt x="24049" y="15286"/>
                  </a:cubicBezTo>
                  <a:cubicBezTo>
                    <a:pt x="24077" y="15025"/>
                    <a:pt x="23954" y="15437"/>
                    <a:pt x="24009" y="15121"/>
                  </a:cubicBezTo>
                  <a:cubicBezTo>
                    <a:pt x="24132" y="14639"/>
                    <a:pt x="24036" y="15479"/>
                    <a:pt x="24159" y="14846"/>
                  </a:cubicBezTo>
                  <a:cubicBezTo>
                    <a:pt x="24159" y="14819"/>
                    <a:pt x="24132" y="14846"/>
                    <a:pt x="24159" y="14694"/>
                  </a:cubicBezTo>
                  <a:cubicBezTo>
                    <a:pt x="24201" y="14612"/>
                    <a:pt x="24229" y="14489"/>
                    <a:pt x="24229" y="14337"/>
                  </a:cubicBezTo>
                  <a:cubicBezTo>
                    <a:pt x="24242" y="14172"/>
                    <a:pt x="24229" y="13993"/>
                    <a:pt x="24242" y="13801"/>
                  </a:cubicBezTo>
                  <a:cubicBezTo>
                    <a:pt x="24270" y="13663"/>
                    <a:pt x="24297" y="13511"/>
                    <a:pt x="24311" y="13360"/>
                  </a:cubicBezTo>
                  <a:cubicBezTo>
                    <a:pt x="24311" y="13168"/>
                    <a:pt x="24284" y="13250"/>
                    <a:pt x="24270" y="13319"/>
                  </a:cubicBezTo>
                  <a:cubicBezTo>
                    <a:pt x="24256" y="13374"/>
                    <a:pt x="24242" y="13429"/>
                    <a:pt x="24229" y="13209"/>
                  </a:cubicBezTo>
                  <a:cubicBezTo>
                    <a:pt x="24215" y="12796"/>
                    <a:pt x="24325" y="13319"/>
                    <a:pt x="24311" y="12906"/>
                  </a:cubicBezTo>
                  <a:cubicBezTo>
                    <a:pt x="24256" y="12810"/>
                    <a:pt x="24256" y="12452"/>
                    <a:pt x="24270" y="12315"/>
                  </a:cubicBezTo>
                  <a:cubicBezTo>
                    <a:pt x="24229" y="12232"/>
                    <a:pt x="24201" y="12080"/>
                    <a:pt x="24159" y="11875"/>
                  </a:cubicBezTo>
                  <a:cubicBezTo>
                    <a:pt x="24187" y="11805"/>
                    <a:pt x="24242" y="12080"/>
                    <a:pt x="24215" y="11860"/>
                  </a:cubicBezTo>
                  <a:cubicBezTo>
                    <a:pt x="24187" y="11750"/>
                    <a:pt x="24159" y="11627"/>
                    <a:pt x="24132" y="11475"/>
                  </a:cubicBezTo>
                  <a:cubicBezTo>
                    <a:pt x="24104" y="11324"/>
                    <a:pt x="24064" y="11172"/>
                    <a:pt x="24022" y="10994"/>
                  </a:cubicBezTo>
                  <a:cubicBezTo>
                    <a:pt x="24091" y="11117"/>
                    <a:pt x="23912" y="10334"/>
                    <a:pt x="23899" y="10416"/>
                  </a:cubicBezTo>
                  <a:cubicBezTo>
                    <a:pt x="23926" y="10595"/>
                    <a:pt x="23912" y="10677"/>
                    <a:pt x="23884" y="10636"/>
                  </a:cubicBezTo>
                  <a:cubicBezTo>
                    <a:pt x="23844" y="10609"/>
                    <a:pt x="23774" y="10457"/>
                    <a:pt x="23692" y="10169"/>
                  </a:cubicBezTo>
                  <a:cubicBezTo>
                    <a:pt x="23774" y="10334"/>
                    <a:pt x="23747" y="10237"/>
                    <a:pt x="23692" y="10086"/>
                  </a:cubicBezTo>
                  <a:cubicBezTo>
                    <a:pt x="23623" y="9934"/>
                    <a:pt x="23527" y="9714"/>
                    <a:pt x="23486" y="9618"/>
                  </a:cubicBezTo>
                  <a:cubicBezTo>
                    <a:pt x="23527" y="9646"/>
                    <a:pt x="23444" y="9411"/>
                    <a:pt x="23431" y="9316"/>
                  </a:cubicBezTo>
                  <a:cubicBezTo>
                    <a:pt x="23527" y="9426"/>
                    <a:pt x="23568" y="9508"/>
                    <a:pt x="23651" y="9714"/>
                  </a:cubicBezTo>
                  <a:cubicBezTo>
                    <a:pt x="23554" y="9453"/>
                    <a:pt x="23706" y="9783"/>
                    <a:pt x="23623" y="9563"/>
                  </a:cubicBezTo>
                  <a:cubicBezTo>
                    <a:pt x="23596" y="9536"/>
                    <a:pt x="23554" y="9411"/>
                    <a:pt x="23527" y="9288"/>
                  </a:cubicBezTo>
                  <a:cubicBezTo>
                    <a:pt x="23403" y="9054"/>
                    <a:pt x="23376" y="9219"/>
                    <a:pt x="23321" y="9206"/>
                  </a:cubicBezTo>
                  <a:cubicBezTo>
                    <a:pt x="23169" y="8930"/>
                    <a:pt x="23101" y="8985"/>
                    <a:pt x="23306" y="9371"/>
                  </a:cubicBezTo>
                  <a:cubicBezTo>
                    <a:pt x="23266" y="9261"/>
                    <a:pt x="23196" y="9109"/>
                    <a:pt x="23211" y="9095"/>
                  </a:cubicBezTo>
                  <a:cubicBezTo>
                    <a:pt x="23293" y="9274"/>
                    <a:pt x="23334" y="9384"/>
                    <a:pt x="23389" y="9494"/>
                  </a:cubicBezTo>
                  <a:cubicBezTo>
                    <a:pt x="23334" y="9494"/>
                    <a:pt x="23279" y="9439"/>
                    <a:pt x="23183" y="9261"/>
                  </a:cubicBezTo>
                  <a:cubicBezTo>
                    <a:pt x="22991" y="8806"/>
                    <a:pt x="23183" y="9013"/>
                    <a:pt x="22894" y="8435"/>
                  </a:cubicBezTo>
                  <a:cubicBezTo>
                    <a:pt x="22839" y="8448"/>
                    <a:pt x="22894" y="8628"/>
                    <a:pt x="22908" y="8751"/>
                  </a:cubicBezTo>
                  <a:cubicBezTo>
                    <a:pt x="23114" y="9191"/>
                    <a:pt x="23266" y="9466"/>
                    <a:pt x="23431" y="9934"/>
                  </a:cubicBezTo>
                  <a:lnTo>
                    <a:pt x="23376" y="9962"/>
                  </a:lnTo>
                  <a:cubicBezTo>
                    <a:pt x="23444" y="10154"/>
                    <a:pt x="23486" y="10264"/>
                    <a:pt x="23513" y="10374"/>
                  </a:cubicBezTo>
                  <a:cubicBezTo>
                    <a:pt x="23554" y="10471"/>
                    <a:pt x="23609" y="10581"/>
                    <a:pt x="23651" y="10787"/>
                  </a:cubicBezTo>
                  <a:cubicBezTo>
                    <a:pt x="23609" y="10774"/>
                    <a:pt x="23582" y="10705"/>
                    <a:pt x="23513" y="10526"/>
                  </a:cubicBezTo>
                  <a:cubicBezTo>
                    <a:pt x="23472" y="10347"/>
                    <a:pt x="23431" y="10209"/>
                    <a:pt x="23362" y="10044"/>
                  </a:cubicBezTo>
                  <a:cubicBezTo>
                    <a:pt x="23334" y="9962"/>
                    <a:pt x="23306" y="9879"/>
                    <a:pt x="23266" y="9783"/>
                  </a:cubicBezTo>
                  <a:cubicBezTo>
                    <a:pt x="23224" y="9673"/>
                    <a:pt x="23183" y="9563"/>
                    <a:pt x="23141" y="9426"/>
                  </a:cubicBezTo>
                  <a:cubicBezTo>
                    <a:pt x="23004" y="9261"/>
                    <a:pt x="23279" y="9893"/>
                    <a:pt x="23196" y="9866"/>
                  </a:cubicBezTo>
                  <a:cubicBezTo>
                    <a:pt x="23279" y="10072"/>
                    <a:pt x="23348" y="10209"/>
                    <a:pt x="23417" y="10374"/>
                  </a:cubicBezTo>
                  <a:cubicBezTo>
                    <a:pt x="23444" y="10457"/>
                    <a:pt x="23486" y="10554"/>
                    <a:pt x="23513" y="10664"/>
                  </a:cubicBezTo>
                  <a:cubicBezTo>
                    <a:pt x="23541" y="10774"/>
                    <a:pt x="23582" y="10911"/>
                    <a:pt x="23623" y="11090"/>
                  </a:cubicBezTo>
                  <a:cubicBezTo>
                    <a:pt x="23596" y="11049"/>
                    <a:pt x="23527" y="11132"/>
                    <a:pt x="23609" y="11242"/>
                  </a:cubicBezTo>
                  <a:cubicBezTo>
                    <a:pt x="23637" y="11159"/>
                    <a:pt x="23719" y="11572"/>
                    <a:pt x="23774" y="11778"/>
                  </a:cubicBezTo>
                  <a:cubicBezTo>
                    <a:pt x="23761" y="11792"/>
                    <a:pt x="23774" y="11970"/>
                    <a:pt x="23747" y="11930"/>
                  </a:cubicBezTo>
                  <a:cubicBezTo>
                    <a:pt x="23734" y="11723"/>
                    <a:pt x="23706" y="11585"/>
                    <a:pt x="23664" y="11517"/>
                  </a:cubicBezTo>
                  <a:cubicBezTo>
                    <a:pt x="23706" y="11723"/>
                    <a:pt x="23719" y="11860"/>
                    <a:pt x="23734" y="11970"/>
                  </a:cubicBezTo>
                  <a:cubicBezTo>
                    <a:pt x="23747" y="12095"/>
                    <a:pt x="23747" y="12190"/>
                    <a:pt x="23761" y="12356"/>
                  </a:cubicBezTo>
                  <a:cubicBezTo>
                    <a:pt x="23774" y="12273"/>
                    <a:pt x="23789" y="12260"/>
                    <a:pt x="23816" y="12300"/>
                  </a:cubicBezTo>
                  <a:cubicBezTo>
                    <a:pt x="23829" y="12342"/>
                    <a:pt x="23844" y="12452"/>
                    <a:pt x="23871" y="12631"/>
                  </a:cubicBezTo>
                  <a:cubicBezTo>
                    <a:pt x="23844" y="12590"/>
                    <a:pt x="23829" y="12438"/>
                    <a:pt x="23789" y="12507"/>
                  </a:cubicBezTo>
                  <a:cubicBezTo>
                    <a:pt x="23802" y="12961"/>
                    <a:pt x="23871" y="12686"/>
                    <a:pt x="23871" y="13071"/>
                  </a:cubicBezTo>
                  <a:cubicBezTo>
                    <a:pt x="23857" y="13236"/>
                    <a:pt x="23829" y="13236"/>
                    <a:pt x="23802" y="13071"/>
                  </a:cubicBezTo>
                  <a:cubicBezTo>
                    <a:pt x="23802" y="13168"/>
                    <a:pt x="23816" y="13264"/>
                    <a:pt x="23816" y="13346"/>
                  </a:cubicBezTo>
                  <a:cubicBezTo>
                    <a:pt x="23802" y="13360"/>
                    <a:pt x="23789" y="13374"/>
                    <a:pt x="23789" y="13498"/>
                  </a:cubicBezTo>
                  <a:cubicBezTo>
                    <a:pt x="23802" y="13511"/>
                    <a:pt x="23829" y="13539"/>
                    <a:pt x="23816" y="13773"/>
                  </a:cubicBezTo>
                  <a:cubicBezTo>
                    <a:pt x="23871" y="13841"/>
                    <a:pt x="23871" y="13401"/>
                    <a:pt x="23912" y="13346"/>
                  </a:cubicBezTo>
                  <a:cubicBezTo>
                    <a:pt x="23926" y="13566"/>
                    <a:pt x="23926" y="13649"/>
                    <a:pt x="23912" y="13773"/>
                  </a:cubicBezTo>
                  <a:cubicBezTo>
                    <a:pt x="23899" y="13896"/>
                    <a:pt x="23884" y="14034"/>
                    <a:pt x="23844" y="14351"/>
                  </a:cubicBezTo>
                  <a:cubicBezTo>
                    <a:pt x="23719" y="14406"/>
                    <a:pt x="23664" y="15039"/>
                    <a:pt x="23458" y="15575"/>
                  </a:cubicBezTo>
                  <a:cubicBezTo>
                    <a:pt x="23458" y="15644"/>
                    <a:pt x="23444" y="15699"/>
                    <a:pt x="23431" y="15767"/>
                  </a:cubicBezTo>
                  <a:cubicBezTo>
                    <a:pt x="23417" y="15850"/>
                    <a:pt x="23389" y="15960"/>
                    <a:pt x="23321" y="16125"/>
                  </a:cubicBezTo>
                  <a:cubicBezTo>
                    <a:pt x="23321" y="16070"/>
                    <a:pt x="23196" y="16305"/>
                    <a:pt x="23279" y="16112"/>
                  </a:cubicBezTo>
                  <a:cubicBezTo>
                    <a:pt x="23348" y="16002"/>
                    <a:pt x="23376" y="15850"/>
                    <a:pt x="23403" y="15727"/>
                  </a:cubicBezTo>
                  <a:cubicBezTo>
                    <a:pt x="23431" y="15589"/>
                    <a:pt x="23444" y="15465"/>
                    <a:pt x="23444" y="15424"/>
                  </a:cubicBezTo>
                  <a:close/>
                  <a:moveTo>
                    <a:pt x="23679" y="10774"/>
                  </a:moveTo>
                  <a:cubicBezTo>
                    <a:pt x="23761" y="11062"/>
                    <a:pt x="23789" y="11159"/>
                    <a:pt x="23829" y="11200"/>
                  </a:cubicBezTo>
                  <a:cubicBezTo>
                    <a:pt x="23857" y="11227"/>
                    <a:pt x="23884" y="11227"/>
                    <a:pt x="23926" y="11310"/>
                  </a:cubicBezTo>
                  <a:cubicBezTo>
                    <a:pt x="23994" y="11792"/>
                    <a:pt x="23899" y="11448"/>
                    <a:pt x="23844" y="11627"/>
                  </a:cubicBezTo>
                  <a:cubicBezTo>
                    <a:pt x="23774" y="11172"/>
                    <a:pt x="23719" y="11297"/>
                    <a:pt x="23651" y="11077"/>
                  </a:cubicBezTo>
                  <a:cubicBezTo>
                    <a:pt x="23554" y="10609"/>
                    <a:pt x="23706" y="11062"/>
                    <a:pt x="23679" y="10774"/>
                  </a:cubicBezTo>
                  <a:close/>
                  <a:moveTo>
                    <a:pt x="23912" y="11613"/>
                  </a:moveTo>
                  <a:cubicBezTo>
                    <a:pt x="23954" y="11709"/>
                    <a:pt x="23981" y="11943"/>
                    <a:pt x="24009" y="11902"/>
                  </a:cubicBezTo>
                  <a:cubicBezTo>
                    <a:pt x="24022" y="12012"/>
                    <a:pt x="24022" y="12135"/>
                    <a:pt x="24049" y="12328"/>
                  </a:cubicBezTo>
                  <a:cubicBezTo>
                    <a:pt x="24009" y="12315"/>
                    <a:pt x="23981" y="11970"/>
                    <a:pt x="23912" y="11613"/>
                  </a:cubicBezTo>
                  <a:close/>
                  <a:moveTo>
                    <a:pt x="11090" y="83"/>
                  </a:moveTo>
                  <a:cubicBezTo>
                    <a:pt x="11145" y="111"/>
                    <a:pt x="10966" y="98"/>
                    <a:pt x="10787" y="98"/>
                  </a:cubicBezTo>
                  <a:cubicBezTo>
                    <a:pt x="10814" y="83"/>
                    <a:pt x="10719" y="83"/>
                    <a:pt x="10636" y="83"/>
                  </a:cubicBezTo>
                  <a:cubicBezTo>
                    <a:pt x="10664" y="70"/>
                    <a:pt x="10911" y="70"/>
                    <a:pt x="11090" y="83"/>
                  </a:cubicBezTo>
                  <a:close/>
                  <a:moveTo>
                    <a:pt x="11792" y="524"/>
                  </a:moveTo>
                  <a:cubicBezTo>
                    <a:pt x="11902" y="538"/>
                    <a:pt x="12025" y="566"/>
                    <a:pt x="12218" y="606"/>
                  </a:cubicBezTo>
                  <a:cubicBezTo>
                    <a:pt x="12190" y="621"/>
                    <a:pt x="12067" y="606"/>
                    <a:pt x="11957" y="579"/>
                  </a:cubicBezTo>
                  <a:cubicBezTo>
                    <a:pt x="11847" y="566"/>
                    <a:pt x="11750" y="538"/>
                    <a:pt x="11792" y="524"/>
                  </a:cubicBezTo>
                  <a:close/>
                  <a:moveTo>
                    <a:pt x="3757" y="3083"/>
                  </a:moveTo>
                  <a:cubicBezTo>
                    <a:pt x="3825" y="3042"/>
                    <a:pt x="3770" y="3110"/>
                    <a:pt x="3675" y="3193"/>
                  </a:cubicBezTo>
                  <a:cubicBezTo>
                    <a:pt x="3578" y="3290"/>
                    <a:pt x="3454" y="3400"/>
                    <a:pt x="3358" y="3495"/>
                  </a:cubicBezTo>
                  <a:cubicBezTo>
                    <a:pt x="3358" y="3482"/>
                    <a:pt x="3399" y="3427"/>
                    <a:pt x="3468" y="3358"/>
                  </a:cubicBezTo>
                  <a:cubicBezTo>
                    <a:pt x="3537" y="3275"/>
                    <a:pt x="3633" y="3193"/>
                    <a:pt x="3757" y="3083"/>
                  </a:cubicBezTo>
                  <a:close/>
                  <a:moveTo>
                    <a:pt x="1033" y="7720"/>
                  </a:moveTo>
                  <a:cubicBezTo>
                    <a:pt x="964" y="8022"/>
                    <a:pt x="936" y="7981"/>
                    <a:pt x="909" y="7981"/>
                  </a:cubicBezTo>
                  <a:cubicBezTo>
                    <a:pt x="936" y="7870"/>
                    <a:pt x="964" y="7843"/>
                    <a:pt x="991" y="7705"/>
                  </a:cubicBezTo>
                  <a:close/>
                  <a:moveTo>
                    <a:pt x="15671" y="20927"/>
                  </a:moveTo>
                  <a:cubicBezTo>
                    <a:pt x="15602" y="20968"/>
                    <a:pt x="15547" y="21023"/>
                    <a:pt x="15561" y="21037"/>
                  </a:cubicBezTo>
                  <a:cubicBezTo>
                    <a:pt x="15299" y="21216"/>
                    <a:pt x="15231" y="21243"/>
                    <a:pt x="15052" y="21353"/>
                  </a:cubicBezTo>
                  <a:cubicBezTo>
                    <a:pt x="15107" y="21298"/>
                    <a:pt x="15176" y="21243"/>
                    <a:pt x="15149" y="21230"/>
                  </a:cubicBezTo>
                  <a:cubicBezTo>
                    <a:pt x="15369" y="21078"/>
                    <a:pt x="15424" y="21065"/>
                    <a:pt x="15671" y="20927"/>
                  </a:cubicBezTo>
                  <a:close/>
                  <a:moveTo>
                    <a:pt x="18918" y="19882"/>
                  </a:moveTo>
                  <a:cubicBezTo>
                    <a:pt x="18987" y="19840"/>
                    <a:pt x="19056" y="19840"/>
                    <a:pt x="19056" y="19854"/>
                  </a:cubicBezTo>
                  <a:cubicBezTo>
                    <a:pt x="19001" y="19895"/>
                    <a:pt x="18918" y="19895"/>
                    <a:pt x="18918" y="19882"/>
                  </a:cubicBezTo>
                  <a:close/>
                  <a:moveTo>
                    <a:pt x="15837" y="20900"/>
                  </a:moveTo>
                  <a:cubicBezTo>
                    <a:pt x="15767" y="20940"/>
                    <a:pt x="15919" y="20830"/>
                    <a:pt x="15960" y="20817"/>
                  </a:cubicBezTo>
                  <a:cubicBezTo>
                    <a:pt x="16029" y="20790"/>
                    <a:pt x="15877" y="20885"/>
                    <a:pt x="15837" y="20900"/>
                  </a:cubicBezTo>
                  <a:close/>
                  <a:moveTo>
                    <a:pt x="20252" y="19455"/>
                  </a:moveTo>
                  <a:cubicBezTo>
                    <a:pt x="20280" y="19537"/>
                    <a:pt x="19977" y="19620"/>
                    <a:pt x="19482" y="19799"/>
                  </a:cubicBezTo>
                  <a:cubicBezTo>
                    <a:pt x="19551" y="19702"/>
                    <a:pt x="19854" y="19662"/>
                    <a:pt x="20252" y="19455"/>
                  </a:cubicBezTo>
                  <a:close/>
                  <a:moveTo>
                    <a:pt x="15465" y="21161"/>
                  </a:moveTo>
                  <a:cubicBezTo>
                    <a:pt x="15492" y="21175"/>
                    <a:pt x="15327" y="21285"/>
                    <a:pt x="15382" y="21298"/>
                  </a:cubicBezTo>
                  <a:cubicBezTo>
                    <a:pt x="15107" y="21450"/>
                    <a:pt x="14997" y="21463"/>
                    <a:pt x="15465" y="21161"/>
                  </a:cubicBezTo>
                  <a:close/>
                  <a:moveTo>
                    <a:pt x="19069" y="19909"/>
                  </a:moveTo>
                  <a:cubicBezTo>
                    <a:pt x="19001" y="19922"/>
                    <a:pt x="19166" y="19854"/>
                    <a:pt x="19207" y="19854"/>
                  </a:cubicBezTo>
                  <a:cubicBezTo>
                    <a:pt x="19276" y="19840"/>
                    <a:pt x="19111" y="19895"/>
                    <a:pt x="19069" y="19909"/>
                  </a:cubicBezTo>
                  <a:close/>
                  <a:moveTo>
                    <a:pt x="758" y="12260"/>
                  </a:moveTo>
                  <a:cubicBezTo>
                    <a:pt x="771" y="12260"/>
                    <a:pt x="785" y="12425"/>
                    <a:pt x="813" y="12535"/>
                  </a:cubicBezTo>
                  <a:cubicBezTo>
                    <a:pt x="799" y="12535"/>
                    <a:pt x="771" y="12370"/>
                    <a:pt x="758" y="12260"/>
                  </a:cubicBezTo>
                  <a:close/>
                  <a:moveTo>
                    <a:pt x="951" y="13966"/>
                  </a:moveTo>
                  <a:lnTo>
                    <a:pt x="978" y="13966"/>
                  </a:lnTo>
                  <a:cubicBezTo>
                    <a:pt x="1006" y="14048"/>
                    <a:pt x="1033" y="14144"/>
                    <a:pt x="1061" y="14241"/>
                  </a:cubicBezTo>
                  <a:lnTo>
                    <a:pt x="1019" y="14241"/>
                  </a:lnTo>
                  <a:cubicBezTo>
                    <a:pt x="991" y="14158"/>
                    <a:pt x="964" y="14061"/>
                    <a:pt x="951" y="13966"/>
                  </a:cubicBezTo>
                  <a:close/>
                  <a:moveTo>
                    <a:pt x="951" y="14117"/>
                  </a:moveTo>
                  <a:cubicBezTo>
                    <a:pt x="826" y="13883"/>
                    <a:pt x="896" y="13498"/>
                    <a:pt x="771" y="13264"/>
                  </a:cubicBezTo>
                  <a:cubicBezTo>
                    <a:pt x="730" y="12933"/>
                    <a:pt x="758" y="12507"/>
                    <a:pt x="854" y="12823"/>
                  </a:cubicBezTo>
                  <a:cubicBezTo>
                    <a:pt x="909" y="13140"/>
                    <a:pt x="826" y="13346"/>
                    <a:pt x="923" y="13388"/>
                  </a:cubicBezTo>
                  <a:cubicBezTo>
                    <a:pt x="991" y="13691"/>
                    <a:pt x="881" y="13456"/>
                    <a:pt x="868" y="13539"/>
                  </a:cubicBezTo>
                  <a:cubicBezTo>
                    <a:pt x="991" y="13993"/>
                    <a:pt x="881" y="13841"/>
                    <a:pt x="951" y="14117"/>
                  </a:cubicBezTo>
                  <a:close/>
                  <a:moveTo>
                    <a:pt x="16125" y="20817"/>
                  </a:moveTo>
                  <a:cubicBezTo>
                    <a:pt x="16194" y="20858"/>
                    <a:pt x="15850" y="21106"/>
                    <a:pt x="15409" y="21340"/>
                  </a:cubicBezTo>
                  <a:cubicBezTo>
                    <a:pt x="15561" y="21230"/>
                    <a:pt x="15630" y="21161"/>
                    <a:pt x="15699" y="21092"/>
                  </a:cubicBezTo>
                  <a:cubicBezTo>
                    <a:pt x="15740" y="21050"/>
                    <a:pt x="15782" y="21023"/>
                    <a:pt x="15850" y="20968"/>
                  </a:cubicBezTo>
                  <a:cubicBezTo>
                    <a:pt x="15919" y="20927"/>
                    <a:pt x="16002" y="20872"/>
                    <a:pt x="16125" y="20817"/>
                  </a:cubicBezTo>
                  <a:close/>
                  <a:moveTo>
                    <a:pt x="18794" y="19992"/>
                  </a:moveTo>
                  <a:cubicBezTo>
                    <a:pt x="19083" y="19950"/>
                    <a:pt x="18973" y="19950"/>
                    <a:pt x="19344" y="19840"/>
                  </a:cubicBezTo>
                  <a:cubicBezTo>
                    <a:pt x="19399" y="19867"/>
                    <a:pt x="18959" y="19977"/>
                    <a:pt x="18959" y="20005"/>
                  </a:cubicBezTo>
                  <a:cubicBezTo>
                    <a:pt x="18836" y="20047"/>
                    <a:pt x="18821" y="20032"/>
                    <a:pt x="18808" y="20032"/>
                  </a:cubicBezTo>
                  <a:close/>
                  <a:moveTo>
                    <a:pt x="661" y="11544"/>
                  </a:moveTo>
                  <a:cubicBezTo>
                    <a:pt x="675" y="11544"/>
                    <a:pt x="689" y="11723"/>
                    <a:pt x="703" y="11833"/>
                  </a:cubicBezTo>
                  <a:cubicBezTo>
                    <a:pt x="689" y="11833"/>
                    <a:pt x="675" y="11654"/>
                    <a:pt x="661" y="11544"/>
                  </a:cubicBezTo>
                  <a:close/>
                  <a:moveTo>
                    <a:pt x="8600" y="23032"/>
                  </a:moveTo>
                  <a:cubicBezTo>
                    <a:pt x="8833" y="23101"/>
                    <a:pt x="8861" y="23128"/>
                    <a:pt x="8861" y="23156"/>
                  </a:cubicBezTo>
                  <a:cubicBezTo>
                    <a:pt x="8751" y="23114"/>
                    <a:pt x="8738" y="23114"/>
                    <a:pt x="8723" y="23128"/>
                  </a:cubicBezTo>
                  <a:cubicBezTo>
                    <a:pt x="8572" y="23073"/>
                    <a:pt x="8627" y="23059"/>
                    <a:pt x="8600" y="23032"/>
                  </a:cubicBezTo>
                  <a:close/>
                  <a:moveTo>
                    <a:pt x="13814" y="22358"/>
                  </a:moveTo>
                  <a:cubicBezTo>
                    <a:pt x="13731" y="22454"/>
                    <a:pt x="13676" y="22536"/>
                    <a:pt x="13360" y="22716"/>
                  </a:cubicBezTo>
                  <a:cubicBezTo>
                    <a:pt x="13305" y="22701"/>
                    <a:pt x="13593" y="22523"/>
                    <a:pt x="13814" y="22358"/>
                  </a:cubicBezTo>
                  <a:close/>
                  <a:moveTo>
                    <a:pt x="14186" y="22138"/>
                  </a:moveTo>
                  <a:cubicBezTo>
                    <a:pt x="14116" y="22138"/>
                    <a:pt x="14708" y="21725"/>
                    <a:pt x="14543" y="21890"/>
                  </a:cubicBezTo>
                  <a:lnTo>
                    <a:pt x="14309" y="22069"/>
                  </a:lnTo>
                  <a:cubicBezTo>
                    <a:pt x="14323" y="22041"/>
                    <a:pt x="14254" y="22083"/>
                    <a:pt x="14186" y="22138"/>
                  </a:cubicBezTo>
                  <a:close/>
                  <a:moveTo>
                    <a:pt x="16290" y="20790"/>
                  </a:moveTo>
                  <a:cubicBezTo>
                    <a:pt x="16359" y="20707"/>
                    <a:pt x="16579" y="20680"/>
                    <a:pt x="16840" y="20570"/>
                  </a:cubicBezTo>
                  <a:cubicBezTo>
                    <a:pt x="16840" y="20638"/>
                    <a:pt x="16703" y="20665"/>
                    <a:pt x="16868" y="20665"/>
                  </a:cubicBezTo>
                  <a:cubicBezTo>
                    <a:pt x="16730" y="20707"/>
                    <a:pt x="16690" y="20720"/>
                    <a:pt x="16620" y="20735"/>
                  </a:cubicBezTo>
                  <a:cubicBezTo>
                    <a:pt x="16565" y="20748"/>
                    <a:pt x="16497" y="20762"/>
                    <a:pt x="16318" y="20858"/>
                  </a:cubicBezTo>
                  <a:cubicBezTo>
                    <a:pt x="16414" y="20775"/>
                    <a:pt x="16745" y="20610"/>
                    <a:pt x="16290" y="20790"/>
                  </a:cubicBezTo>
                  <a:close/>
                  <a:moveTo>
                    <a:pt x="7417" y="22564"/>
                  </a:moveTo>
                  <a:cubicBezTo>
                    <a:pt x="7829" y="22729"/>
                    <a:pt x="7059" y="22426"/>
                    <a:pt x="7417" y="22564"/>
                  </a:cubicBezTo>
                  <a:close/>
                  <a:moveTo>
                    <a:pt x="896" y="8270"/>
                  </a:moveTo>
                  <a:cubicBezTo>
                    <a:pt x="854" y="8545"/>
                    <a:pt x="826" y="8558"/>
                    <a:pt x="799" y="8586"/>
                  </a:cubicBezTo>
                  <a:cubicBezTo>
                    <a:pt x="785" y="8600"/>
                    <a:pt x="771" y="8628"/>
                    <a:pt x="744" y="8668"/>
                  </a:cubicBezTo>
                  <a:cubicBezTo>
                    <a:pt x="730" y="8723"/>
                    <a:pt x="703" y="8806"/>
                    <a:pt x="689" y="8971"/>
                  </a:cubicBezTo>
                  <a:cubicBezTo>
                    <a:pt x="689" y="8944"/>
                    <a:pt x="675" y="8889"/>
                    <a:pt x="689" y="8834"/>
                  </a:cubicBezTo>
                  <a:cubicBezTo>
                    <a:pt x="689" y="8778"/>
                    <a:pt x="716" y="8710"/>
                    <a:pt x="730" y="8628"/>
                  </a:cubicBezTo>
                  <a:cubicBezTo>
                    <a:pt x="771" y="8463"/>
                    <a:pt x="826" y="8242"/>
                    <a:pt x="868" y="7981"/>
                  </a:cubicBezTo>
                  <a:cubicBezTo>
                    <a:pt x="923" y="7760"/>
                    <a:pt x="868" y="7953"/>
                    <a:pt x="854" y="8146"/>
                  </a:cubicBezTo>
                  <a:cubicBezTo>
                    <a:pt x="826" y="8338"/>
                    <a:pt x="826" y="8518"/>
                    <a:pt x="896" y="8270"/>
                  </a:cubicBezTo>
                  <a:close/>
                  <a:moveTo>
                    <a:pt x="7940" y="22812"/>
                  </a:moveTo>
                  <a:cubicBezTo>
                    <a:pt x="8022" y="22853"/>
                    <a:pt x="8105" y="22881"/>
                    <a:pt x="8200" y="22922"/>
                  </a:cubicBezTo>
                  <a:lnTo>
                    <a:pt x="8187" y="22949"/>
                  </a:lnTo>
                  <a:cubicBezTo>
                    <a:pt x="8090" y="22922"/>
                    <a:pt x="8008" y="22881"/>
                    <a:pt x="7925" y="22839"/>
                  </a:cubicBezTo>
                  <a:close/>
                  <a:moveTo>
                    <a:pt x="21367" y="18864"/>
                  </a:moveTo>
                  <a:cubicBezTo>
                    <a:pt x="21587" y="18657"/>
                    <a:pt x="21587" y="18698"/>
                    <a:pt x="21615" y="18712"/>
                  </a:cubicBezTo>
                  <a:cubicBezTo>
                    <a:pt x="21518" y="18781"/>
                    <a:pt x="21490" y="18794"/>
                    <a:pt x="21380" y="18891"/>
                  </a:cubicBezTo>
                  <a:close/>
                  <a:moveTo>
                    <a:pt x="23169" y="16525"/>
                  </a:moveTo>
                  <a:cubicBezTo>
                    <a:pt x="23183" y="16525"/>
                    <a:pt x="23141" y="16635"/>
                    <a:pt x="23073" y="16772"/>
                  </a:cubicBezTo>
                  <a:cubicBezTo>
                    <a:pt x="22991" y="16910"/>
                    <a:pt x="22894" y="17075"/>
                    <a:pt x="22853" y="17158"/>
                  </a:cubicBezTo>
                  <a:cubicBezTo>
                    <a:pt x="22839" y="17143"/>
                    <a:pt x="22894" y="17020"/>
                    <a:pt x="22963" y="16896"/>
                  </a:cubicBezTo>
                  <a:cubicBezTo>
                    <a:pt x="23046" y="16758"/>
                    <a:pt x="23114" y="16607"/>
                    <a:pt x="23169" y="16525"/>
                  </a:cubicBezTo>
                  <a:close/>
                  <a:moveTo>
                    <a:pt x="2216" y="4968"/>
                  </a:moveTo>
                  <a:cubicBezTo>
                    <a:pt x="2216" y="5009"/>
                    <a:pt x="2147" y="5091"/>
                    <a:pt x="2134" y="5091"/>
                  </a:cubicBezTo>
                  <a:cubicBezTo>
                    <a:pt x="1996" y="5339"/>
                    <a:pt x="2079" y="5271"/>
                    <a:pt x="1872" y="5601"/>
                  </a:cubicBezTo>
                  <a:cubicBezTo>
                    <a:pt x="1762" y="5684"/>
                    <a:pt x="2037" y="5271"/>
                    <a:pt x="2037" y="5201"/>
                  </a:cubicBezTo>
                  <a:cubicBezTo>
                    <a:pt x="2119" y="5064"/>
                    <a:pt x="2106" y="5133"/>
                    <a:pt x="2216" y="4968"/>
                  </a:cubicBezTo>
                  <a:close/>
                  <a:moveTo>
                    <a:pt x="634" y="11833"/>
                  </a:moveTo>
                  <a:cubicBezTo>
                    <a:pt x="648" y="11833"/>
                    <a:pt x="661" y="12012"/>
                    <a:pt x="675" y="12122"/>
                  </a:cubicBezTo>
                  <a:cubicBezTo>
                    <a:pt x="661" y="12122"/>
                    <a:pt x="648" y="11943"/>
                    <a:pt x="634" y="11833"/>
                  </a:cubicBezTo>
                  <a:close/>
                  <a:moveTo>
                    <a:pt x="3990" y="19785"/>
                  </a:moveTo>
                  <a:cubicBezTo>
                    <a:pt x="4073" y="19867"/>
                    <a:pt x="4156" y="19964"/>
                    <a:pt x="4252" y="20087"/>
                  </a:cubicBezTo>
                  <a:cubicBezTo>
                    <a:pt x="4348" y="20198"/>
                    <a:pt x="4486" y="20335"/>
                    <a:pt x="4665" y="20528"/>
                  </a:cubicBezTo>
                  <a:cubicBezTo>
                    <a:pt x="4568" y="20459"/>
                    <a:pt x="4486" y="20404"/>
                    <a:pt x="4376" y="20322"/>
                  </a:cubicBezTo>
                  <a:cubicBezTo>
                    <a:pt x="4321" y="20267"/>
                    <a:pt x="4252" y="20212"/>
                    <a:pt x="4183" y="20142"/>
                  </a:cubicBezTo>
                  <a:cubicBezTo>
                    <a:pt x="4115" y="20060"/>
                    <a:pt x="4032" y="19964"/>
                    <a:pt x="3922" y="19840"/>
                  </a:cubicBezTo>
                  <a:cubicBezTo>
                    <a:pt x="3908" y="19772"/>
                    <a:pt x="4018" y="19882"/>
                    <a:pt x="4073" y="19909"/>
                  </a:cubicBezTo>
                  <a:cubicBezTo>
                    <a:pt x="4101" y="19922"/>
                    <a:pt x="4046" y="19854"/>
                    <a:pt x="3990" y="19785"/>
                  </a:cubicBezTo>
                  <a:close/>
                  <a:moveTo>
                    <a:pt x="19784" y="19785"/>
                  </a:moveTo>
                  <a:cubicBezTo>
                    <a:pt x="19716" y="19799"/>
                    <a:pt x="19867" y="19730"/>
                    <a:pt x="19909" y="19717"/>
                  </a:cubicBezTo>
                  <a:cubicBezTo>
                    <a:pt x="19977" y="19702"/>
                    <a:pt x="19826" y="19772"/>
                    <a:pt x="19784" y="19785"/>
                  </a:cubicBezTo>
                  <a:close/>
                  <a:moveTo>
                    <a:pt x="20679" y="19359"/>
                  </a:moveTo>
                  <a:cubicBezTo>
                    <a:pt x="20830" y="19249"/>
                    <a:pt x="20995" y="19166"/>
                    <a:pt x="21147" y="19042"/>
                  </a:cubicBezTo>
                  <a:cubicBezTo>
                    <a:pt x="21215" y="19014"/>
                    <a:pt x="21160" y="19069"/>
                    <a:pt x="21050" y="19152"/>
                  </a:cubicBezTo>
                  <a:cubicBezTo>
                    <a:pt x="20954" y="19234"/>
                    <a:pt x="20789" y="19317"/>
                    <a:pt x="20693" y="19386"/>
                  </a:cubicBezTo>
                  <a:close/>
                  <a:moveTo>
                    <a:pt x="593" y="11544"/>
                  </a:moveTo>
                  <a:cubicBezTo>
                    <a:pt x="620" y="11572"/>
                    <a:pt x="620" y="11695"/>
                    <a:pt x="606" y="11695"/>
                  </a:cubicBezTo>
                  <a:cubicBezTo>
                    <a:pt x="579" y="11668"/>
                    <a:pt x="579" y="11544"/>
                    <a:pt x="593" y="11544"/>
                  </a:cubicBezTo>
                  <a:close/>
                  <a:moveTo>
                    <a:pt x="1321" y="15204"/>
                  </a:moveTo>
                  <a:cubicBezTo>
                    <a:pt x="1336" y="15217"/>
                    <a:pt x="1391" y="15245"/>
                    <a:pt x="1404" y="15327"/>
                  </a:cubicBezTo>
                  <a:cubicBezTo>
                    <a:pt x="1432" y="15452"/>
                    <a:pt x="1211" y="15025"/>
                    <a:pt x="1321" y="15204"/>
                  </a:cubicBezTo>
                  <a:close/>
                  <a:moveTo>
                    <a:pt x="11805" y="23404"/>
                  </a:moveTo>
                  <a:cubicBezTo>
                    <a:pt x="11832" y="23376"/>
                    <a:pt x="11943" y="23362"/>
                    <a:pt x="11957" y="23376"/>
                  </a:cubicBezTo>
                  <a:cubicBezTo>
                    <a:pt x="12025" y="23349"/>
                    <a:pt x="12094" y="23334"/>
                    <a:pt x="12149" y="23307"/>
                  </a:cubicBezTo>
                  <a:cubicBezTo>
                    <a:pt x="12190" y="23294"/>
                    <a:pt x="12245" y="23266"/>
                    <a:pt x="12287" y="23239"/>
                  </a:cubicBezTo>
                  <a:cubicBezTo>
                    <a:pt x="12370" y="23197"/>
                    <a:pt x="12452" y="23156"/>
                    <a:pt x="12617" y="23128"/>
                  </a:cubicBezTo>
                  <a:cubicBezTo>
                    <a:pt x="12645" y="23142"/>
                    <a:pt x="12507" y="23211"/>
                    <a:pt x="12328" y="23279"/>
                  </a:cubicBezTo>
                  <a:cubicBezTo>
                    <a:pt x="12149" y="23362"/>
                    <a:pt x="11929" y="23389"/>
                    <a:pt x="11805" y="23404"/>
                  </a:cubicBezTo>
                  <a:close/>
                  <a:moveTo>
                    <a:pt x="14089" y="22261"/>
                  </a:moveTo>
                  <a:cubicBezTo>
                    <a:pt x="14364" y="22055"/>
                    <a:pt x="14653" y="21890"/>
                    <a:pt x="14226" y="22193"/>
                  </a:cubicBezTo>
                  <a:cubicBezTo>
                    <a:pt x="13924" y="22426"/>
                    <a:pt x="13814" y="22481"/>
                    <a:pt x="14089" y="22261"/>
                  </a:cubicBezTo>
                  <a:close/>
                  <a:moveTo>
                    <a:pt x="22715" y="17418"/>
                  </a:moveTo>
                  <a:cubicBezTo>
                    <a:pt x="22660" y="17473"/>
                    <a:pt x="22756" y="17308"/>
                    <a:pt x="22784" y="17281"/>
                  </a:cubicBezTo>
                  <a:cubicBezTo>
                    <a:pt x="22826" y="17226"/>
                    <a:pt x="22743" y="17378"/>
                    <a:pt x="22715" y="17418"/>
                  </a:cubicBezTo>
                  <a:close/>
                  <a:moveTo>
                    <a:pt x="2890" y="4046"/>
                  </a:moveTo>
                  <a:cubicBezTo>
                    <a:pt x="2904" y="4060"/>
                    <a:pt x="2780" y="4183"/>
                    <a:pt x="2725" y="4280"/>
                  </a:cubicBezTo>
                  <a:cubicBezTo>
                    <a:pt x="2712" y="4266"/>
                    <a:pt x="2739" y="4225"/>
                    <a:pt x="2780" y="4183"/>
                  </a:cubicBezTo>
                  <a:cubicBezTo>
                    <a:pt x="2807" y="4143"/>
                    <a:pt x="2862" y="4088"/>
                    <a:pt x="2890" y="4046"/>
                  </a:cubicBezTo>
                  <a:close/>
                  <a:moveTo>
                    <a:pt x="1088" y="7293"/>
                  </a:moveTo>
                  <a:cubicBezTo>
                    <a:pt x="1116" y="7224"/>
                    <a:pt x="1074" y="7389"/>
                    <a:pt x="1061" y="7430"/>
                  </a:cubicBezTo>
                  <a:cubicBezTo>
                    <a:pt x="1033" y="7500"/>
                    <a:pt x="1074" y="7320"/>
                    <a:pt x="1088" y="7293"/>
                  </a:cubicBezTo>
                  <a:close/>
                  <a:moveTo>
                    <a:pt x="8848" y="23224"/>
                  </a:moveTo>
                  <a:cubicBezTo>
                    <a:pt x="8778" y="23184"/>
                    <a:pt x="8958" y="23224"/>
                    <a:pt x="8985" y="23239"/>
                  </a:cubicBezTo>
                  <a:cubicBezTo>
                    <a:pt x="9053" y="23279"/>
                    <a:pt x="8888" y="23239"/>
                    <a:pt x="8848" y="23224"/>
                  </a:cubicBezTo>
                  <a:close/>
                  <a:moveTo>
                    <a:pt x="23829" y="12067"/>
                  </a:moveTo>
                  <a:cubicBezTo>
                    <a:pt x="23871" y="12135"/>
                    <a:pt x="23912" y="12315"/>
                    <a:pt x="23926" y="12507"/>
                  </a:cubicBezTo>
                  <a:cubicBezTo>
                    <a:pt x="23926" y="12686"/>
                    <a:pt x="23954" y="12865"/>
                    <a:pt x="23994" y="12920"/>
                  </a:cubicBezTo>
                  <a:cubicBezTo>
                    <a:pt x="23981" y="13113"/>
                    <a:pt x="23954" y="13195"/>
                    <a:pt x="23926" y="13209"/>
                  </a:cubicBezTo>
                  <a:cubicBezTo>
                    <a:pt x="23926" y="13071"/>
                    <a:pt x="23912" y="12961"/>
                    <a:pt x="23912" y="12878"/>
                  </a:cubicBezTo>
                  <a:cubicBezTo>
                    <a:pt x="23912" y="12796"/>
                    <a:pt x="23899" y="12728"/>
                    <a:pt x="23899" y="12658"/>
                  </a:cubicBezTo>
                  <a:cubicBezTo>
                    <a:pt x="23884" y="12590"/>
                    <a:pt x="23884" y="12521"/>
                    <a:pt x="23884" y="12425"/>
                  </a:cubicBezTo>
                  <a:cubicBezTo>
                    <a:pt x="23871" y="12328"/>
                    <a:pt x="23857" y="12218"/>
                    <a:pt x="23829" y="12067"/>
                  </a:cubicBezTo>
                  <a:close/>
                  <a:moveTo>
                    <a:pt x="17611" y="3014"/>
                  </a:moveTo>
                  <a:cubicBezTo>
                    <a:pt x="17611" y="2973"/>
                    <a:pt x="18051" y="3290"/>
                    <a:pt x="18230" y="3385"/>
                  </a:cubicBezTo>
                  <a:cubicBezTo>
                    <a:pt x="17900" y="3235"/>
                    <a:pt x="17873" y="3193"/>
                    <a:pt x="17928" y="3330"/>
                  </a:cubicBezTo>
                  <a:cubicBezTo>
                    <a:pt x="17666" y="3110"/>
                    <a:pt x="17748" y="3165"/>
                    <a:pt x="17322" y="2932"/>
                  </a:cubicBezTo>
                  <a:cubicBezTo>
                    <a:pt x="17322" y="2904"/>
                    <a:pt x="17418" y="2918"/>
                    <a:pt x="17226" y="2794"/>
                  </a:cubicBezTo>
                  <a:cubicBezTo>
                    <a:pt x="17115" y="2684"/>
                    <a:pt x="17983" y="3290"/>
                    <a:pt x="17611" y="3014"/>
                  </a:cubicBezTo>
                  <a:close/>
                  <a:moveTo>
                    <a:pt x="7774" y="909"/>
                  </a:moveTo>
                  <a:cubicBezTo>
                    <a:pt x="7857" y="896"/>
                    <a:pt x="7692" y="951"/>
                    <a:pt x="7650" y="964"/>
                  </a:cubicBezTo>
                  <a:cubicBezTo>
                    <a:pt x="7568" y="978"/>
                    <a:pt x="7747" y="909"/>
                    <a:pt x="7774" y="909"/>
                  </a:cubicBezTo>
                  <a:close/>
                  <a:moveTo>
                    <a:pt x="620" y="9536"/>
                  </a:moveTo>
                  <a:cubicBezTo>
                    <a:pt x="661" y="9054"/>
                    <a:pt x="510" y="9701"/>
                    <a:pt x="593" y="8958"/>
                  </a:cubicBezTo>
                  <a:cubicBezTo>
                    <a:pt x="648" y="8985"/>
                    <a:pt x="675" y="9068"/>
                    <a:pt x="620" y="9536"/>
                  </a:cubicBezTo>
                  <a:close/>
                  <a:moveTo>
                    <a:pt x="551" y="10539"/>
                  </a:moveTo>
                  <a:cubicBezTo>
                    <a:pt x="538" y="10760"/>
                    <a:pt x="551" y="11187"/>
                    <a:pt x="496" y="11117"/>
                  </a:cubicBezTo>
                  <a:cubicBezTo>
                    <a:pt x="496" y="10787"/>
                    <a:pt x="496" y="10444"/>
                    <a:pt x="551" y="10539"/>
                  </a:cubicBezTo>
                  <a:close/>
                  <a:moveTo>
                    <a:pt x="14474" y="22041"/>
                  </a:moveTo>
                  <a:cubicBezTo>
                    <a:pt x="14406" y="22083"/>
                    <a:pt x="14543" y="21973"/>
                    <a:pt x="14584" y="21945"/>
                  </a:cubicBezTo>
                  <a:cubicBezTo>
                    <a:pt x="14653" y="21918"/>
                    <a:pt x="14516" y="22028"/>
                    <a:pt x="14474" y="22041"/>
                  </a:cubicBezTo>
                  <a:close/>
                  <a:moveTo>
                    <a:pt x="23829" y="11778"/>
                  </a:moveTo>
                  <a:cubicBezTo>
                    <a:pt x="23802" y="11750"/>
                    <a:pt x="23774" y="11517"/>
                    <a:pt x="23734" y="11352"/>
                  </a:cubicBezTo>
                  <a:cubicBezTo>
                    <a:pt x="23747" y="11365"/>
                    <a:pt x="23761" y="11434"/>
                    <a:pt x="23774" y="11503"/>
                  </a:cubicBezTo>
                  <a:cubicBezTo>
                    <a:pt x="23789" y="11585"/>
                    <a:pt x="23816" y="11695"/>
                    <a:pt x="23829" y="11778"/>
                  </a:cubicBezTo>
                  <a:close/>
                  <a:moveTo>
                    <a:pt x="1074" y="7279"/>
                  </a:moveTo>
                  <a:cubicBezTo>
                    <a:pt x="978" y="7555"/>
                    <a:pt x="923" y="7637"/>
                    <a:pt x="868" y="7678"/>
                  </a:cubicBezTo>
                  <a:cubicBezTo>
                    <a:pt x="991" y="7224"/>
                    <a:pt x="1019" y="7252"/>
                    <a:pt x="1116" y="6990"/>
                  </a:cubicBezTo>
                  <a:cubicBezTo>
                    <a:pt x="1101" y="7087"/>
                    <a:pt x="1033" y="7320"/>
                    <a:pt x="1074" y="7279"/>
                  </a:cubicBezTo>
                  <a:close/>
                  <a:moveTo>
                    <a:pt x="15314" y="21478"/>
                  </a:moveTo>
                  <a:cubicBezTo>
                    <a:pt x="15327" y="21450"/>
                    <a:pt x="15437" y="21395"/>
                    <a:pt x="15437" y="21395"/>
                  </a:cubicBezTo>
                  <a:cubicBezTo>
                    <a:pt x="15424" y="21423"/>
                    <a:pt x="15327" y="21491"/>
                    <a:pt x="15314" y="21478"/>
                  </a:cubicBezTo>
                  <a:close/>
                  <a:moveTo>
                    <a:pt x="18436" y="3606"/>
                  </a:moveTo>
                  <a:cubicBezTo>
                    <a:pt x="18409" y="3620"/>
                    <a:pt x="18203" y="3468"/>
                    <a:pt x="18065" y="3385"/>
                  </a:cubicBezTo>
                  <a:cubicBezTo>
                    <a:pt x="18093" y="3372"/>
                    <a:pt x="18285" y="3510"/>
                    <a:pt x="18436" y="3606"/>
                  </a:cubicBezTo>
                  <a:close/>
                  <a:moveTo>
                    <a:pt x="16840" y="2602"/>
                  </a:moveTo>
                  <a:cubicBezTo>
                    <a:pt x="16895" y="2642"/>
                    <a:pt x="16745" y="2560"/>
                    <a:pt x="16703" y="2547"/>
                  </a:cubicBezTo>
                  <a:cubicBezTo>
                    <a:pt x="16648" y="2492"/>
                    <a:pt x="16813" y="2574"/>
                    <a:pt x="16840" y="2602"/>
                  </a:cubicBezTo>
                  <a:close/>
                  <a:moveTo>
                    <a:pt x="14818" y="1487"/>
                  </a:moveTo>
                  <a:cubicBezTo>
                    <a:pt x="14598" y="1419"/>
                    <a:pt x="14501" y="1322"/>
                    <a:pt x="14144" y="1212"/>
                  </a:cubicBezTo>
                  <a:cubicBezTo>
                    <a:pt x="14241" y="1198"/>
                    <a:pt x="14076" y="1129"/>
                    <a:pt x="13855" y="1047"/>
                  </a:cubicBezTo>
                  <a:cubicBezTo>
                    <a:pt x="13786" y="1019"/>
                    <a:pt x="13731" y="1006"/>
                    <a:pt x="13676" y="978"/>
                  </a:cubicBezTo>
                  <a:cubicBezTo>
                    <a:pt x="13608" y="964"/>
                    <a:pt x="13553" y="951"/>
                    <a:pt x="13483" y="936"/>
                  </a:cubicBezTo>
                  <a:cubicBezTo>
                    <a:pt x="13373" y="909"/>
                    <a:pt x="13263" y="868"/>
                    <a:pt x="13195" y="854"/>
                  </a:cubicBezTo>
                  <a:cubicBezTo>
                    <a:pt x="13443" y="896"/>
                    <a:pt x="13195" y="826"/>
                    <a:pt x="13223" y="786"/>
                  </a:cubicBezTo>
                  <a:cubicBezTo>
                    <a:pt x="13428" y="854"/>
                    <a:pt x="13608" y="909"/>
                    <a:pt x="13745" y="964"/>
                  </a:cubicBezTo>
                  <a:cubicBezTo>
                    <a:pt x="13896" y="1019"/>
                    <a:pt x="14006" y="1074"/>
                    <a:pt x="14116" y="1116"/>
                  </a:cubicBezTo>
                  <a:cubicBezTo>
                    <a:pt x="14226" y="1157"/>
                    <a:pt x="14323" y="1212"/>
                    <a:pt x="14433" y="1281"/>
                  </a:cubicBezTo>
                  <a:cubicBezTo>
                    <a:pt x="14543" y="1336"/>
                    <a:pt x="14667" y="1391"/>
                    <a:pt x="14818" y="1487"/>
                  </a:cubicBezTo>
                  <a:close/>
                  <a:moveTo>
                    <a:pt x="606" y="12273"/>
                  </a:moveTo>
                  <a:cubicBezTo>
                    <a:pt x="620" y="12452"/>
                    <a:pt x="620" y="12562"/>
                    <a:pt x="593" y="12562"/>
                  </a:cubicBezTo>
                  <a:cubicBezTo>
                    <a:pt x="538" y="12260"/>
                    <a:pt x="579" y="12287"/>
                    <a:pt x="606" y="12273"/>
                  </a:cubicBezTo>
                  <a:close/>
                  <a:moveTo>
                    <a:pt x="23376" y="16305"/>
                  </a:moveTo>
                  <a:cubicBezTo>
                    <a:pt x="23362" y="16290"/>
                    <a:pt x="23431" y="16139"/>
                    <a:pt x="23472" y="16029"/>
                  </a:cubicBezTo>
                  <a:cubicBezTo>
                    <a:pt x="23486" y="16043"/>
                    <a:pt x="23417" y="16195"/>
                    <a:pt x="23376" y="16305"/>
                  </a:cubicBezTo>
                  <a:close/>
                  <a:moveTo>
                    <a:pt x="7885" y="22922"/>
                  </a:moveTo>
                  <a:cubicBezTo>
                    <a:pt x="7747" y="22867"/>
                    <a:pt x="7637" y="22826"/>
                    <a:pt x="7527" y="22798"/>
                  </a:cubicBezTo>
                  <a:cubicBezTo>
                    <a:pt x="7402" y="22743"/>
                    <a:pt x="7279" y="22688"/>
                    <a:pt x="7072" y="22591"/>
                  </a:cubicBezTo>
                  <a:cubicBezTo>
                    <a:pt x="7127" y="22551"/>
                    <a:pt x="7554" y="22784"/>
                    <a:pt x="7885" y="22922"/>
                  </a:cubicBezTo>
                  <a:close/>
                  <a:moveTo>
                    <a:pt x="13291" y="22881"/>
                  </a:moveTo>
                  <a:cubicBezTo>
                    <a:pt x="13223" y="22908"/>
                    <a:pt x="13373" y="22812"/>
                    <a:pt x="13415" y="22798"/>
                  </a:cubicBezTo>
                  <a:cubicBezTo>
                    <a:pt x="13483" y="22771"/>
                    <a:pt x="13333" y="22867"/>
                    <a:pt x="13291" y="22881"/>
                  </a:cubicBezTo>
                  <a:close/>
                  <a:moveTo>
                    <a:pt x="22083" y="18368"/>
                  </a:moveTo>
                  <a:cubicBezTo>
                    <a:pt x="21876" y="18657"/>
                    <a:pt x="21628" y="18739"/>
                    <a:pt x="22083" y="18368"/>
                  </a:cubicBezTo>
                  <a:close/>
                  <a:moveTo>
                    <a:pt x="23899" y="14502"/>
                  </a:moveTo>
                  <a:cubicBezTo>
                    <a:pt x="23884" y="14461"/>
                    <a:pt x="23926" y="14213"/>
                    <a:pt x="23939" y="14213"/>
                  </a:cubicBezTo>
                  <a:cubicBezTo>
                    <a:pt x="23939" y="14351"/>
                    <a:pt x="23926" y="14474"/>
                    <a:pt x="23899" y="14502"/>
                  </a:cubicBezTo>
                  <a:close/>
                  <a:moveTo>
                    <a:pt x="14956" y="1514"/>
                  </a:moveTo>
                  <a:cubicBezTo>
                    <a:pt x="15024" y="1556"/>
                    <a:pt x="14859" y="1487"/>
                    <a:pt x="14818" y="1474"/>
                  </a:cubicBezTo>
                  <a:cubicBezTo>
                    <a:pt x="14763" y="1432"/>
                    <a:pt x="14929" y="1501"/>
                    <a:pt x="14956" y="1514"/>
                  </a:cubicBezTo>
                  <a:close/>
                  <a:moveTo>
                    <a:pt x="2216" y="4803"/>
                  </a:moveTo>
                  <a:cubicBezTo>
                    <a:pt x="2257" y="4734"/>
                    <a:pt x="2174" y="4899"/>
                    <a:pt x="2147" y="4926"/>
                  </a:cubicBezTo>
                  <a:cubicBezTo>
                    <a:pt x="2092" y="4981"/>
                    <a:pt x="2189" y="4831"/>
                    <a:pt x="2216" y="4803"/>
                  </a:cubicBezTo>
                  <a:close/>
                  <a:moveTo>
                    <a:pt x="5889" y="21753"/>
                  </a:moveTo>
                  <a:cubicBezTo>
                    <a:pt x="5834" y="21725"/>
                    <a:pt x="5724" y="21670"/>
                    <a:pt x="5531" y="21505"/>
                  </a:cubicBezTo>
                  <a:cubicBezTo>
                    <a:pt x="5518" y="21478"/>
                    <a:pt x="5559" y="21505"/>
                    <a:pt x="5628" y="21560"/>
                  </a:cubicBezTo>
                  <a:cubicBezTo>
                    <a:pt x="5696" y="21601"/>
                    <a:pt x="5807" y="21683"/>
                    <a:pt x="5889" y="21753"/>
                  </a:cubicBezTo>
                  <a:close/>
                  <a:moveTo>
                    <a:pt x="8421" y="23142"/>
                  </a:moveTo>
                  <a:cubicBezTo>
                    <a:pt x="8613" y="23239"/>
                    <a:pt x="8751" y="23279"/>
                    <a:pt x="8958" y="23362"/>
                  </a:cubicBezTo>
                  <a:cubicBezTo>
                    <a:pt x="8861" y="23349"/>
                    <a:pt x="8641" y="23307"/>
                    <a:pt x="8393" y="23211"/>
                  </a:cubicBezTo>
                  <a:close/>
                  <a:moveTo>
                    <a:pt x="23967" y="12342"/>
                  </a:moveTo>
                  <a:cubicBezTo>
                    <a:pt x="23967" y="12411"/>
                    <a:pt x="23926" y="12232"/>
                    <a:pt x="23926" y="12205"/>
                  </a:cubicBezTo>
                  <a:cubicBezTo>
                    <a:pt x="23926" y="12122"/>
                    <a:pt x="23967" y="12300"/>
                    <a:pt x="23967" y="12342"/>
                  </a:cubicBezTo>
                  <a:close/>
                  <a:moveTo>
                    <a:pt x="23527" y="10209"/>
                  </a:moveTo>
                  <a:cubicBezTo>
                    <a:pt x="23541" y="10292"/>
                    <a:pt x="23472" y="10127"/>
                    <a:pt x="23472" y="10086"/>
                  </a:cubicBezTo>
                  <a:cubicBezTo>
                    <a:pt x="23444" y="10003"/>
                    <a:pt x="23527" y="10169"/>
                    <a:pt x="23527" y="10209"/>
                  </a:cubicBezTo>
                  <a:close/>
                  <a:moveTo>
                    <a:pt x="7210" y="1006"/>
                  </a:moveTo>
                  <a:cubicBezTo>
                    <a:pt x="6674" y="1184"/>
                    <a:pt x="7155" y="978"/>
                    <a:pt x="7320" y="909"/>
                  </a:cubicBezTo>
                  <a:cubicBezTo>
                    <a:pt x="7485" y="854"/>
                    <a:pt x="7430" y="909"/>
                    <a:pt x="7609" y="841"/>
                  </a:cubicBezTo>
                  <a:cubicBezTo>
                    <a:pt x="7595" y="881"/>
                    <a:pt x="7197" y="978"/>
                    <a:pt x="7210" y="1006"/>
                  </a:cubicBezTo>
                  <a:close/>
                  <a:moveTo>
                    <a:pt x="6839" y="22426"/>
                  </a:moveTo>
                  <a:cubicBezTo>
                    <a:pt x="6770" y="22386"/>
                    <a:pt x="6935" y="22468"/>
                    <a:pt x="6962" y="22481"/>
                  </a:cubicBezTo>
                  <a:cubicBezTo>
                    <a:pt x="7032" y="22536"/>
                    <a:pt x="6866" y="22454"/>
                    <a:pt x="6839" y="22426"/>
                  </a:cubicBezTo>
                  <a:close/>
                  <a:moveTo>
                    <a:pt x="24022" y="12920"/>
                  </a:moveTo>
                  <a:cubicBezTo>
                    <a:pt x="24009" y="12893"/>
                    <a:pt x="23994" y="12658"/>
                    <a:pt x="23981" y="12480"/>
                  </a:cubicBezTo>
                  <a:cubicBezTo>
                    <a:pt x="23994" y="12507"/>
                    <a:pt x="24009" y="12741"/>
                    <a:pt x="24022" y="12920"/>
                  </a:cubicBezTo>
                  <a:close/>
                  <a:moveTo>
                    <a:pt x="10924" y="441"/>
                  </a:moveTo>
                  <a:cubicBezTo>
                    <a:pt x="10911" y="456"/>
                    <a:pt x="10746" y="456"/>
                    <a:pt x="10622" y="456"/>
                  </a:cubicBezTo>
                  <a:cubicBezTo>
                    <a:pt x="10636" y="441"/>
                    <a:pt x="10801" y="441"/>
                    <a:pt x="10924" y="441"/>
                  </a:cubicBezTo>
                  <a:close/>
                  <a:moveTo>
                    <a:pt x="10044" y="441"/>
                  </a:moveTo>
                  <a:cubicBezTo>
                    <a:pt x="10126" y="456"/>
                    <a:pt x="9948" y="469"/>
                    <a:pt x="9906" y="469"/>
                  </a:cubicBezTo>
                  <a:cubicBezTo>
                    <a:pt x="9824" y="456"/>
                    <a:pt x="10003" y="441"/>
                    <a:pt x="10044" y="441"/>
                  </a:cubicBezTo>
                  <a:close/>
                  <a:moveTo>
                    <a:pt x="689" y="13278"/>
                  </a:moveTo>
                  <a:cubicBezTo>
                    <a:pt x="620" y="13181"/>
                    <a:pt x="606" y="13003"/>
                    <a:pt x="593" y="12948"/>
                  </a:cubicBezTo>
                  <a:cubicBezTo>
                    <a:pt x="593" y="12878"/>
                    <a:pt x="620" y="12933"/>
                    <a:pt x="689" y="13278"/>
                  </a:cubicBezTo>
                  <a:close/>
                  <a:moveTo>
                    <a:pt x="3248" y="19084"/>
                  </a:moveTo>
                  <a:cubicBezTo>
                    <a:pt x="3275" y="19097"/>
                    <a:pt x="3413" y="19289"/>
                    <a:pt x="3523" y="19427"/>
                  </a:cubicBezTo>
                  <a:cubicBezTo>
                    <a:pt x="3482" y="19414"/>
                    <a:pt x="3344" y="19221"/>
                    <a:pt x="3248" y="19084"/>
                  </a:cubicBezTo>
                  <a:close/>
                  <a:moveTo>
                    <a:pt x="20748" y="19482"/>
                  </a:moveTo>
                  <a:cubicBezTo>
                    <a:pt x="20899" y="19386"/>
                    <a:pt x="21037" y="19317"/>
                    <a:pt x="21120" y="19276"/>
                  </a:cubicBezTo>
                  <a:cubicBezTo>
                    <a:pt x="21202" y="19221"/>
                    <a:pt x="21257" y="19207"/>
                    <a:pt x="21270" y="19221"/>
                  </a:cubicBezTo>
                  <a:cubicBezTo>
                    <a:pt x="21133" y="19317"/>
                    <a:pt x="20748" y="19537"/>
                    <a:pt x="20748" y="19482"/>
                  </a:cubicBezTo>
                  <a:close/>
                  <a:moveTo>
                    <a:pt x="22220" y="18313"/>
                  </a:moveTo>
                  <a:cubicBezTo>
                    <a:pt x="22233" y="18271"/>
                    <a:pt x="22316" y="18189"/>
                    <a:pt x="22316" y="18203"/>
                  </a:cubicBezTo>
                  <a:cubicBezTo>
                    <a:pt x="22316" y="18231"/>
                    <a:pt x="22233" y="18313"/>
                    <a:pt x="22220" y="18313"/>
                  </a:cubicBezTo>
                  <a:close/>
                  <a:moveTo>
                    <a:pt x="23596" y="10347"/>
                  </a:moveTo>
                  <a:lnTo>
                    <a:pt x="23472" y="9934"/>
                  </a:lnTo>
                  <a:cubicBezTo>
                    <a:pt x="23486" y="9893"/>
                    <a:pt x="23513" y="9948"/>
                    <a:pt x="23541" y="10059"/>
                  </a:cubicBezTo>
                  <a:cubicBezTo>
                    <a:pt x="23527" y="9948"/>
                    <a:pt x="23486" y="9797"/>
                    <a:pt x="23444" y="9631"/>
                  </a:cubicBezTo>
                  <a:cubicBezTo>
                    <a:pt x="23472" y="9659"/>
                    <a:pt x="23568" y="9976"/>
                    <a:pt x="23637" y="10182"/>
                  </a:cubicBezTo>
                  <a:cubicBezTo>
                    <a:pt x="23554" y="10072"/>
                    <a:pt x="23651" y="10389"/>
                    <a:pt x="23596" y="10347"/>
                  </a:cubicBezTo>
                  <a:close/>
                  <a:moveTo>
                    <a:pt x="8888" y="524"/>
                  </a:moveTo>
                  <a:cubicBezTo>
                    <a:pt x="8806" y="566"/>
                    <a:pt x="8215" y="661"/>
                    <a:pt x="8600" y="566"/>
                  </a:cubicBezTo>
                  <a:cubicBezTo>
                    <a:pt x="8710" y="538"/>
                    <a:pt x="8738" y="551"/>
                    <a:pt x="8888" y="524"/>
                  </a:cubicBezTo>
                  <a:close/>
                  <a:moveTo>
                    <a:pt x="5339" y="1817"/>
                  </a:moveTo>
                  <a:cubicBezTo>
                    <a:pt x="5256" y="1859"/>
                    <a:pt x="5174" y="1914"/>
                    <a:pt x="5091" y="1955"/>
                  </a:cubicBezTo>
                  <a:lnTo>
                    <a:pt x="5078" y="1927"/>
                  </a:lnTo>
                  <a:cubicBezTo>
                    <a:pt x="5160" y="1872"/>
                    <a:pt x="5243" y="1831"/>
                    <a:pt x="5326" y="1789"/>
                  </a:cubicBezTo>
                  <a:close/>
                  <a:moveTo>
                    <a:pt x="21601" y="18919"/>
                  </a:moveTo>
                  <a:cubicBezTo>
                    <a:pt x="21835" y="18712"/>
                    <a:pt x="21821" y="18753"/>
                    <a:pt x="21848" y="18767"/>
                  </a:cubicBezTo>
                  <a:cubicBezTo>
                    <a:pt x="21766" y="18849"/>
                    <a:pt x="21738" y="18849"/>
                    <a:pt x="21615" y="18946"/>
                  </a:cubicBezTo>
                  <a:close/>
                  <a:moveTo>
                    <a:pt x="19551" y="4293"/>
                  </a:moveTo>
                  <a:lnTo>
                    <a:pt x="19317" y="4115"/>
                  </a:lnTo>
                  <a:lnTo>
                    <a:pt x="19344" y="4088"/>
                  </a:lnTo>
                  <a:lnTo>
                    <a:pt x="19579" y="4266"/>
                  </a:lnTo>
                  <a:close/>
                  <a:moveTo>
                    <a:pt x="10044" y="400"/>
                  </a:moveTo>
                  <a:cubicBezTo>
                    <a:pt x="10016" y="414"/>
                    <a:pt x="9783" y="414"/>
                    <a:pt x="9604" y="441"/>
                  </a:cubicBezTo>
                  <a:cubicBezTo>
                    <a:pt x="9618" y="428"/>
                    <a:pt x="9686" y="414"/>
                    <a:pt x="9769" y="414"/>
                  </a:cubicBezTo>
                  <a:cubicBezTo>
                    <a:pt x="9851" y="400"/>
                    <a:pt x="9961" y="400"/>
                    <a:pt x="10044" y="400"/>
                  </a:cubicBezTo>
                  <a:close/>
                  <a:moveTo>
                    <a:pt x="7045" y="978"/>
                  </a:moveTo>
                  <a:cubicBezTo>
                    <a:pt x="7045" y="992"/>
                    <a:pt x="6880" y="1061"/>
                    <a:pt x="6784" y="1102"/>
                  </a:cubicBezTo>
                  <a:cubicBezTo>
                    <a:pt x="6770" y="1088"/>
                    <a:pt x="6935" y="1019"/>
                    <a:pt x="7045" y="978"/>
                  </a:cubicBezTo>
                  <a:close/>
                  <a:moveTo>
                    <a:pt x="2780" y="18519"/>
                  </a:moveTo>
                  <a:cubicBezTo>
                    <a:pt x="2752" y="18451"/>
                    <a:pt x="2862" y="18602"/>
                    <a:pt x="2877" y="18629"/>
                  </a:cubicBezTo>
                  <a:cubicBezTo>
                    <a:pt x="2917" y="18698"/>
                    <a:pt x="2807" y="18561"/>
                    <a:pt x="2780" y="18519"/>
                  </a:cubicBezTo>
                  <a:close/>
                  <a:moveTo>
                    <a:pt x="16785" y="20858"/>
                  </a:moveTo>
                  <a:cubicBezTo>
                    <a:pt x="16717" y="20872"/>
                    <a:pt x="16882" y="20803"/>
                    <a:pt x="16910" y="20790"/>
                  </a:cubicBezTo>
                  <a:cubicBezTo>
                    <a:pt x="16992" y="20775"/>
                    <a:pt x="16827" y="20845"/>
                    <a:pt x="16785" y="20858"/>
                  </a:cubicBezTo>
                  <a:close/>
                  <a:moveTo>
                    <a:pt x="22440" y="18106"/>
                  </a:moveTo>
                  <a:cubicBezTo>
                    <a:pt x="22440" y="18079"/>
                    <a:pt x="22523" y="17983"/>
                    <a:pt x="22536" y="17996"/>
                  </a:cubicBezTo>
                  <a:cubicBezTo>
                    <a:pt x="22523" y="18024"/>
                    <a:pt x="22454" y="18121"/>
                    <a:pt x="22440" y="18106"/>
                  </a:cubicBezTo>
                  <a:close/>
                  <a:moveTo>
                    <a:pt x="23362" y="16620"/>
                  </a:moveTo>
                  <a:cubicBezTo>
                    <a:pt x="23348" y="16607"/>
                    <a:pt x="23431" y="16455"/>
                    <a:pt x="23472" y="16345"/>
                  </a:cubicBezTo>
                  <a:cubicBezTo>
                    <a:pt x="23486" y="16345"/>
                    <a:pt x="23417" y="16510"/>
                    <a:pt x="23362" y="16620"/>
                  </a:cubicBezTo>
                  <a:close/>
                  <a:moveTo>
                    <a:pt x="18588" y="20349"/>
                  </a:moveTo>
                  <a:cubicBezTo>
                    <a:pt x="18381" y="20432"/>
                    <a:pt x="18381" y="20487"/>
                    <a:pt x="17763" y="20625"/>
                  </a:cubicBezTo>
                  <a:lnTo>
                    <a:pt x="17776" y="20652"/>
                  </a:lnTo>
                  <a:cubicBezTo>
                    <a:pt x="17418" y="20707"/>
                    <a:pt x="18230" y="20445"/>
                    <a:pt x="18588" y="20349"/>
                  </a:cubicBezTo>
                  <a:close/>
                  <a:moveTo>
                    <a:pt x="22798" y="17653"/>
                  </a:moveTo>
                  <a:cubicBezTo>
                    <a:pt x="22798" y="17611"/>
                    <a:pt x="22936" y="17418"/>
                    <a:pt x="23031" y="17268"/>
                  </a:cubicBezTo>
                  <a:cubicBezTo>
                    <a:pt x="23031" y="17295"/>
                    <a:pt x="22894" y="17501"/>
                    <a:pt x="22798" y="17653"/>
                  </a:cubicBezTo>
                  <a:close/>
                  <a:moveTo>
                    <a:pt x="23954" y="14956"/>
                  </a:moveTo>
                  <a:cubicBezTo>
                    <a:pt x="23926" y="15039"/>
                    <a:pt x="23954" y="14846"/>
                    <a:pt x="23967" y="14819"/>
                  </a:cubicBezTo>
                  <a:cubicBezTo>
                    <a:pt x="23994" y="14736"/>
                    <a:pt x="23967" y="14914"/>
                    <a:pt x="23954" y="14956"/>
                  </a:cubicBezTo>
                  <a:close/>
                  <a:moveTo>
                    <a:pt x="20157" y="4706"/>
                  </a:moveTo>
                  <a:cubicBezTo>
                    <a:pt x="20019" y="4569"/>
                    <a:pt x="19964" y="4500"/>
                    <a:pt x="19977" y="4458"/>
                  </a:cubicBezTo>
                  <a:lnTo>
                    <a:pt x="20307" y="4748"/>
                  </a:lnTo>
                  <a:cubicBezTo>
                    <a:pt x="20307" y="4775"/>
                    <a:pt x="20157" y="4651"/>
                    <a:pt x="20157" y="4706"/>
                  </a:cubicBezTo>
                  <a:close/>
                  <a:moveTo>
                    <a:pt x="18891" y="3716"/>
                  </a:moveTo>
                  <a:cubicBezTo>
                    <a:pt x="18849" y="3716"/>
                    <a:pt x="18643" y="3565"/>
                    <a:pt x="18643" y="3550"/>
                  </a:cubicBezTo>
                  <a:cubicBezTo>
                    <a:pt x="18766" y="3620"/>
                    <a:pt x="18876" y="3688"/>
                    <a:pt x="18891" y="3716"/>
                  </a:cubicBezTo>
                  <a:close/>
                  <a:moveTo>
                    <a:pt x="16042" y="21271"/>
                  </a:moveTo>
                  <a:cubicBezTo>
                    <a:pt x="16125" y="21202"/>
                    <a:pt x="16222" y="21147"/>
                    <a:pt x="16290" y="21120"/>
                  </a:cubicBezTo>
                  <a:cubicBezTo>
                    <a:pt x="16373" y="21078"/>
                    <a:pt x="16414" y="21065"/>
                    <a:pt x="16442" y="21065"/>
                  </a:cubicBezTo>
                  <a:cubicBezTo>
                    <a:pt x="16483" y="21065"/>
                    <a:pt x="16387" y="21106"/>
                    <a:pt x="16042" y="21271"/>
                  </a:cubicBezTo>
                  <a:close/>
                  <a:moveTo>
                    <a:pt x="24119" y="12617"/>
                  </a:moveTo>
                  <a:cubicBezTo>
                    <a:pt x="24119" y="12452"/>
                    <a:pt x="24132" y="12535"/>
                    <a:pt x="24146" y="12617"/>
                  </a:cubicBezTo>
                  <a:cubicBezTo>
                    <a:pt x="24159" y="12645"/>
                    <a:pt x="24146" y="12438"/>
                    <a:pt x="24119" y="12260"/>
                  </a:cubicBezTo>
                  <a:cubicBezTo>
                    <a:pt x="24104" y="12067"/>
                    <a:pt x="24091" y="11915"/>
                    <a:pt x="24132" y="12025"/>
                  </a:cubicBezTo>
                  <a:cubicBezTo>
                    <a:pt x="24146" y="12315"/>
                    <a:pt x="24187" y="12933"/>
                    <a:pt x="24256" y="12755"/>
                  </a:cubicBezTo>
                  <a:cubicBezTo>
                    <a:pt x="24242" y="12975"/>
                    <a:pt x="24201" y="13043"/>
                    <a:pt x="24159" y="13058"/>
                  </a:cubicBezTo>
                  <a:cubicBezTo>
                    <a:pt x="24174" y="12851"/>
                    <a:pt x="24159" y="12700"/>
                    <a:pt x="24119" y="12617"/>
                  </a:cubicBezTo>
                  <a:close/>
                  <a:moveTo>
                    <a:pt x="23774" y="10595"/>
                  </a:moveTo>
                  <a:cubicBezTo>
                    <a:pt x="23816" y="10609"/>
                    <a:pt x="23899" y="10787"/>
                    <a:pt x="23981" y="11159"/>
                  </a:cubicBezTo>
                  <a:cubicBezTo>
                    <a:pt x="23954" y="11132"/>
                    <a:pt x="23954" y="11187"/>
                    <a:pt x="23981" y="11310"/>
                  </a:cubicBezTo>
                  <a:cubicBezTo>
                    <a:pt x="23954" y="11242"/>
                    <a:pt x="23926" y="11132"/>
                    <a:pt x="23884" y="10994"/>
                  </a:cubicBezTo>
                  <a:cubicBezTo>
                    <a:pt x="23857" y="10870"/>
                    <a:pt x="23816" y="10719"/>
                    <a:pt x="23774" y="10595"/>
                  </a:cubicBezTo>
                  <a:close/>
                  <a:moveTo>
                    <a:pt x="23664" y="10169"/>
                  </a:moveTo>
                  <a:cubicBezTo>
                    <a:pt x="23679" y="10251"/>
                    <a:pt x="23623" y="10072"/>
                    <a:pt x="23609" y="10031"/>
                  </a:cubicBezTo>
                  <a:cubicBezTo>
                    <a:pt x="23596" y="9962"/>
                    <a:pt x="23664" y="10127"/>
                    <a:pt x="23664" y="10169"/>
                  </a:cubicBezTo>
                  <a:close/>
                  <a:moveTo>
                    <a:pt x="15204" y="21821"/>
                  </a:moveTo>
                  <a:cubicBezTo>
                    <a:pt x="15217" y="21793"/>
                    <a:pt x="15314" y="21725"/>
                    <a:pt x="15314" y="21738"/>
                  </a:cubicBezTo>
                  <a:cubicBezTo>
                    <a:pt x="15314" y="21766"/>
                    <a:pt x="15204" y="21835"/>
                    <a:pt x="15204" y="21821"/>
                  </a:cubicBezTo>
                  <a:close/>
                  <a:moveTo>
                    <a:pt x="22770" y="17804"/>
                  </a:moveTo>
                  <a:cubicBezTo>
                    <a:pt x="22770" y="17790"/>
                    <a:pt x="22866" y="17653"/>
                    <a:pt x="22921" y="17556"/>
                  </a:cubicBezTo>
                  <a:cubicBezTo>
                    <a:pt x="22936" y="17556"/>
                    <a:pt x="22839" y="17708"/>
                    <a:pt x="22770" y="17804"/>
                  </a:cubicBezTo>
                  <a:close/>
                  <a:moveTo>
                    <a:pt x="23939" y="15259"/>
                  </a:moveTo>
                  <a:cubicBezTo>
                    <a:pt x="23912" y="15327"/>
                    <a:pt x="23939" y="15149"/>
                    <a:pt x="23954" y="15107"/>
                  </a:cubicBezTo>
                  <a:cubicBezTo>
                    <a:pt x="23981" y="15039"/>
                    <a:pt x="23954" y="15217"/>
                    <a:pt x="23939" y="15259"/>
                  </a:cubicBezTo>
                  <a:close/>
                  <a:moveTo>
                    <a:pt x="13263" y="23114"/>
                  </a:moveTo>
                  <a:cubicBezTo>
                    <a:pt x="13346" y="23073"/>
                    <a:pt x="13428" y="23018"/>
                    <a:pt x="13511" y="22977"/>
                  </a:cubicBezTo>
                  <a:lnTo>
                    <a:pt x="13538" y="23004"/>
                  </a:lnTo>
                  <a:cubicBezTo>
                    <a:pt x="13443" y="23059"/>
                    <a:pt x="13360" y="23101"/>
                    <a:pt x="13278" y="23156"/>
                  </a:cubicBezTo>
                  <a:close/>
                  <a:moveTo>
                    <a:pt x="20830" y="19620"/>
                  </a:moveTo>
                  <a:cubicBezTo>
                    <a:pt x="20995" y="19510"/>
                    <a:pt x="21160" y="19414"/>
                    <a:pt x="21325" y="19289"/>
                  </a:cubicBezTo>
                  <a:cubicBezTo>
                    <a:pt x="21270" y="19345"/>
                    <a:pt x="21215" y="19400"/>
                    <a:pt x="21230" y="19414"/>
                  </a:cubicBezTo>
                  <a:cubicBezTo>
                    <a:pt x="21105" y="19510"/>
                    <a:pt x="20982" y="19579"/>
                    <a:pt x="20844" y="19662"/>
                  </a:cubicBezTo>
                  <a:close/>
                  <a:moveTo>
                    <a:pt x="10526" y="23789"/>
                  </a:moveTo>
                  <a:cubicBezTo>
                    <a:pt x="10443" y="23775"/>
                    <a:pt x="10636" y="23775"/>
                    <a:pt x="10677" y="23775"/>
                  </a:cubicBezTo>
                  <a:cubicBezTo>
                    <a:pt x="10746" y="23789"/>
                    <a:pt x="10567" y="23802"/>
                    <a:pt x="10526" y="23789"/>
                  </a:cubicBezTo>
                  <a:close/>
                  <a:moveTo>
                    <a:pt x="18051" y="20583"/>
                  </a:moveTo>
                  <a:cubicBezTo>
                    <a:pt x="18340" y="20514"/>
                    <a:pt x="18354" y="20528"/>
                    <a:pt x="18203" y="20597"/>
                  </a:cubicBezTo>
                  <a:lnTo>
                    <a:pt x="17928" y="20665"/>
                  </a:lnTo>
                  <a:lnTo>
                    <a:pt x="17913" y="20638"/>
                  </a:lnTo>
                  <a:cubicBezTo>
                    <a:pt x="18038" y="20610"/>
                    <a:pt x="18051" y="20597"/>
                    <a:pt x="18051" y="20583"/>
                  </a:cubicBezTo>
                  <a:close/>
                  <a:moveTo>
                    <a:pt x="24077" y="11585"/>
                  </a:moveTo>
                  <a:cubicBezTo>
                    <a:pt x="24077" y="11572"/>
                    <a:pt x="24022" y="11544"/>
                    <a:pt x="24022" y="11448"/>
                  </a:cubicBezTo>
                  <a:cubicBezTo>
                    <a:pt x="24022" y="11324"/>
                    <a:pt x="24159" y="11792"/>
                    <a:pt x="24077" y="11585"/>
                  </a:cubicBezTo>
                  <a:close/>
                  <a:moveTo>
                    <a:pt x="19757" y="4253"/>
                  </a:moveTo>
                  <a:cubicBezTo>
                    <a:pt x="19812" y="4308"/>
                    <a:pt x="19661" y="4211"/>
                    <a:pt x="19634" y="4183"/>
                  </a:cubicBezTo>
                  <a:cubicBezTo>
                    <a:pt x="19579" y="4128"/>
                    <a:pt x="19729" y="4225"/>
                    <a:pt x="19757" y="4253"/>
                  </a:cubicBezTo>
                  <a:close/>
                  <a:moveTo>
                    <a:pt x="813" y="14612"/>
                  </a:moveTo>
                  <a:cubicBezTo>
                    <a:pt x="854" y="14667"/>
                    <a:pt x="896" y="14804"/>
                    <a:pt x="909" y="14929"/>
                  </a:cubicBezTo>
                  <a:cubicBezTo>
                    <a:pt x="936" y="15039"/>
                    <a:pt x="936" y="15107"/>
                    <a:pt x="896" y="15052"/>
                  </a:cubicBezTo>
                  <a:cubicBezTo>
                    <a:pt x="785" y="14722"/>
                    <a:pt x="896" y="14874"/>
                    <a:pt x="813" y="14612"/>
                  </a:cubicBezTo>
                  <a:close/>
                  <a:moveTo>
                    <a:pt x="24215" y="13649"/>
                  </a:moveTo>
                  <a:cubicBezTo>
                    <a:pt x="24201" y="13566"/>
                    <a:pt x="24229" y="13498"/>
                    <a:pt x="24242" y="13511"/>
                  </a:cubicBezTo>
                  <a:cubicBezTo>
                    <a:pt x="24270" y="13581"/>
                    <a:pt x="24242" y="13663"/>
                    <a:pt x="24215" y="13649"/>
                  </a:cubicBezTo>
                  <a:close/>
                  <a:moveTo>
                    <a:pt x="8200" y="23321"/>
                  </a:moveTo>
                  <a:cubicBezTo>
                    <a:pt x="8558" y="23459"/>
                    <a:pt x="8545" y="23472"/>
                    <a:pt x="8600" y="23527"/>
                  </a:cubicBezTo>
                  <a:cubicBezTo>
                    <a:pt x="8352" y="23472"/>
                    <a:pt x="8242" y="23404"/>
                    <a:pt x="8200" y="23376"/>
                  </a:cubicBezTo>
                  <a:cubicBezTo>
                    <a:pt x="8145" y="23349"/>
                    <a:pt x="8173" y="23334"/>
                    <a:pt x="8200" y="23321"/>
                  </a:cubicBezTo>
                  <a:close/>
                  <a:moveTo>
                    <a:pt x="10677" y="23830"/>
                  </a:moveTo>
                  <a:cubicBezTo>
                    <a:pt x="10594" y="23816"/>
                    <a:pt x="10787" y="23802"/>
                    <a:pt x="10829" y="23802"/>
                  </a:cubicBezTo>
                  <a:cubicBezTo>
                    <a:pt x="10897" y="23816"/>
                    <a:pt x="10719" y="23830"/>
                    <a:pt x="10677" y="23830"/>
                  </a:cubicBezTo>
                  <a:close/>
                  <a:moveTo>
                    <a:pt x="14048" y="22716"/>
                  </a:moveTo>
                  <a:cubicBezTo>
                    <a:pt x="14061" y="22688"/>
                    <a:pt x="14171" y="22619"/>
                    <a:pt x="14171" y="22633"/>
                  </a:cubicBezTo>
                  <a:cubicBezTo>
                    <a:pt x="14158" y="22661"/>
                    <a:pt x="14061" y="22716"/>
                    <a:pt x="14048" y="22716"/>
                  </a:cubicBezTo>
                  <a:close/>
                  <a:moveTo>
                    <a:pt x="20046" y="20060"/>
                  </a:moveTo>
                  <a:cubicBezTo>
                    <a:pt x="19771" y="20142"/>
                    <a:pt x="19867" y="20115"/>
                    <a:pt x="20019" y="20060"/>
                  </a:cubicBezTo>
                  <a:cubicBezTo>
                    <a:pt x="20170" y="20019"/>
                    <a:pt x="20377" y="19937"/>
                    <a:pt x="20322" y="19964"/>
                  </a:cubicBezTo>
                  <a:cubicBezTo>
                    <a:pt x="20184" y="20032"/>
                    <a:pt x="20074" y="20060"/>
                    <a:pt x="20046" y="20060"/>
                  </a:cubicBezTo>
                  <a:close/>
                  <a:moveTo>
                    <a:pt x="22991" y="17598"/>
                  </a:moveTo>
                  <a:cubicBezTo>
                    <a:pt x="22991" y="17556"/>
                    <a:pt x="23073" y="17460"/>
                    <a:pt x="23073" y="17473"/>
                  </a:cubicBezTo>
                  <a:cubicBezTo>
                    <a:pt x="23073" y="17501"/>
                    <a:pt x="23004" y="17598"/>
                    <a:pt x="22991" y="17598"/>
                  </a:cubicBezTo>
                  <a:close/>
                  <a:moveTo>
                    <a:pt x="23719" y="16125"/>
                  </a:moveTo>
                  <a:cubicBezTo>
                    <a:pt x="23774" y="15960"/>
                    <a:pt x="23761" y="16057"/>
                    <a:pt x="23734" y="16125"/>
                  </a:cubicBezTo>
                  <a:cubicBezTo>
                    <a:pt x="23802" y="16043"/>
                    <a:pt x="23884" y="15712"/>
                    <a:pt x="23829" y="16002"/>
                  </a:cubicBezTo>
                  <a:cubicBezTo>
                    <a:pt x="23734" y="16235"/>
                    <a:pt x="23664" y="16305"/>
                    <a:pt x="23719" y="16125"/>
                  </a:cubicBezTo>
                  <a:close/>
                  <a:moveTo>
                    <a:pt x="21628" y="5944"/>
                  </a:moveTo>
                  <a:cubicBezTo>
                    <a:pt x="21560" y="5917"/>
                    <a:pt x="21243" y="5504"/>
                    <a:pt x="21353" y="5587"/>
                  </a:cubicBezTo>
                  <a:cubicBezTo>
                    <a:pt x="21477" y="5739"/>
                    <a:pt x="21490" y="5779"/>
                    <a:pt x="21628" y="5944"/>
                  </a:cubicBezTo>
                  <a:close/>
                  <a:moveTo>
                    <a:pt x="386" y="8765"/>
                  </a:moveTo>
                  <a:cubicBezTo>
                    <a:pt x="400" y="8778"/>
                    <a:pt x="373" y="8944"/>
                    <a:pt x="358" y="9068"/>
                  </a:cubicBezTo>
                  <a:cubicBezTo>
                    <a:pt x="345" y="9054"/>
                    <a:pt x="373" y="8889"/>
                    <a:pt x="386" y="8765"/>
                  </a:cubicBezTo>
                  <a:close/>
                  <a:moveTo>
                    <a:pt x="9040" y="23624"/>
                  </a:moveTo>
                  <a:cubicBezTo>
                    <a:pt x="9150" y="23637"/>
                    <a:pt x="9274" y="23734"/>
                    <a:pt x="9163" y="23720"/>
                  </a:cubicBezTo>
                  <a:cubicBezTo>
                    <a:pt x="9136" y="23720"/>
                    <a:pt x="8930" y="23624"/>
                    <a:pt x="8738" y="23569"/>
                  </a:cubicBezTo>
                  <a:cubicBezTo>
                    <a:pt x="8778" y="23569"/>
                    <a:pt x="9026" y="23651"/>
                    <a:pt x="9040" y="23624"/>
                  </a:cubicBezTo>
                  <a:close/>
                  <a:moveTo>
                    <a:pt x="3688" y="20032"/>
                  </a:moveTo>
                  <a:cubicBezTo>
                    <a:pt x="3825" y="20212"/>
                    <a:pt x="3977" y="20404"/>
                    <a:pt x="3935" y="20418"/>
                  </a:cubicBezTo>
                  <a:cubicBezTo>
                    <a:pt x="3798" y="20239"/>
                    <a:pt x="3565" y="19977"/>
                    <a:pt x="3688" y="20032"/>
                  </a:cubicBezTo>
                  <a:close/>
                  <a:moveTo>
                    <a:pt x="5036" y="21423"/>
                  </a:moveTo>
                  <a:cubicBezTo>
                    <a:pt x="5174" y="21546"/>
                    <a:pt x="5188" y="21588"/>
                    <a:pt x="5353" y="21725"/>
                  </a:cubicBezTo>
                  <a:cubicBezTo>
                    <a:pt x="5298" y="21711"/>
                    <a:pt x="5050" y="21505"/>
                    <a:pt x="4885" y="21353"/>
                  </a:cubicBezTo>
                  <a:cubicBezTo>
                    <a:pt x="4954" y="21395"/>
                    <a:pt x="5023" y="21436"/>
                    <a:pt x="5036" y="21423"/>
                  </a:cubicBezTo>
                  <a:close/>
                  <a:moveTo>
                    <a:pt x="7224" y="22949"/>
                  </a:moveTo>
                  <a:cubicBezTo>
                    <a:pt x="7678" y="23142"/>
                    <a:pt x="6880" y="22826"/>
                    <a:pt x="7224" y="22949"/>
                  </a:cubicBezTo>
                  <a:close/>
                  <a:moveTo>
                    <a:pt x="10979" y="23857"/>
                  </a:moveTo>
                  <a:cubicBezTo>
                    <a:pt x="11076" y="23857"/>
                    <a:pt x="11186" y="23844"/>
                    <a:pt x="11282" y="23830"/>
                  </a:cubicBezTo>
                  <a:cubicBezTo>
                    <a:pt x="11365" y="23830"/>
                    <a:pt x="11447" y="23844"/>
                    <a:pt x="11434" y="23857"/>
                  </a:cubicBezTo>
                  <a:cubicBezTo>
                    <a:pt x="11337" y="23871"/>
                    <a:pt x="11241" y="23885"/>
                    <a:pt x="11131" y="23899"/>
                  </a:cubicBezTo>
                  <a:lnTo>
                    <a:pt x="10829" y="23912"/>
                  </a:lnTo>
                  <a:cubicBezTo>
                    <a:pt x="10911" y="23899"/>
                    <a:pt x="10979" y="23871"/>
                    <a:pt x="10979" y="23857"/>
                  </a:cubicBezTo>
                  <a:close/>
                  <a:moveTo>
                    <a:pt x="11585" y="23802"/>
                  </a:moveTo>
                  <a:cubicBezTo>
                    <a:pt x="11502" y="23816"/>
                    <a:pt x="11695" y="23775"/>
                    <a:pt x="11737" y="23775"/>
                  </a:cubicBezTo>
                  <a:cubicBezTo>
                    <a:pt x="11777" y="23761"/>
                    <a:pt x="11750" y="23775"/>
                    <a:pt x="11709" y="23789"/>
                  </a:cubicBezTo>
                  <a:cubicBezTo>
                    <a:pt x="11667" y="23802"/>
                    <a:pt x="11612" y="23802"/>
                    <a:pt x="11585" y="23802"/>
                  </a:cubicBezTo>
                  <a:close/>
                  <a:moveTo>
                    <a:pt x="18079" y="20680"/>
                  </a:moveTo>
                  <a:cubicBezTo>
                    <a:pt x="18079" y="20665"/>
                    <a:pt x="18244" y="20625"/>
                    <a:pt x="18354" y="20597"/>
                  </a:cubicBezTo>
                  <a:cubicBezTo>
                    <a:pt x="18354" y="20610"/>
                    <a:pt x="18189" y="20652"/>
                    <a:pt x="18079" y="20680"/>
                  </a:cubicBezTo>
                  <a:close/>
                  <a:moveTo>
                    <a:pt x="20390" y="4651"/>
                  </a:moveTo>
                  <a:cubicBezTo>
                    <a:pt x="20445" y="4706"/>
                    <a:pt x="20294" y="4596"/>
                    <a:pt x="20267" y="4569"/>
                  </a:cubicBezTo>
                  <a:cubicBezTo>
                    <a:pt x="20212" y="4514"/>
                    <a:pt x="20362" y="4624"/>
                    <a:pt x="20390" y="4651"/>
                  </a:cubicBezTo>
                  <a:close/>
                  <a:moveTo>
                    <a:pt x="180" y="11282"/>
                  </a:moveTo>
                  <a:cubicBezTo>
                    <a:pt x="180" y="11200"/>
                    <a:pt x="193" y="11379"/>
                    <a:pt x="193" y="11420"/>
                  </a:cubicBezTo>
                  <a:cubicBezTo>
                    <a:pt x="193" y="11503"/>
                    <a:pt x="180" y="11324"/>
                    <a:pt x="180" y="11282"/>
                  </a:cubicBezTo>
                  <a:close/>
                  <a:moveTo>
                    <a:pt x="565" y="14061"/>
                  </a:moveTo>
                  <a:cubicBezTo>
                    <a:pt x="565" y="13979"/>
                    <a:pt x="620" y="14158"/>
                    <a:pt x="620" y="14199"/>
                  </a:cubicBezTo>
                  <a:cubicBezTo>
                    <a:pt x="634" y="14282"/>
                    <a:pt x="579" y="14103"/>
                    <a:pt x="565" y="14061"/>
                  </a:cubicBezTo>
                  <a:close/>
                  <a:moveTo>
                    <a:pt x="991" y="15479"/>
                  </a:moveTo>
                  <a:cubicBezTo>
                    <a:pt x="1198" y="15878"/>
                    <a:pt x="1116" y="15974"/>
                    <a:pt x="991" y="15479"/>
                  </a:cubicBezTo>
                  <a:close/>
                  <a:moveTo>
                    <a:pt x="2684" y="18767"/>
                  </a:moveTo>
                  <a:cubicBezTo>
                    <a:pt x="2615" y="18684"/>
                    <a:pt x="2477" y="18519"/>
                    <a:pt x="2367" y="18354"/>
                  </a:cubicBezTo>
                  <a:cubicBezTo>
                    <a:pt x="2244" y="18189"/>
                    <a:pt x="2174" y="18038"/>
                    <a:pt x="2202" y="18011"/>
                  </a:cubicBezTo>
                  <a:cubicBezTo>
                    <a:pt x="2312" y="18271"/>
                    <a:pt x="2491" y="18478"/>
                    <a:pt x="2684" y="18767"/>
                  </a:cubicBezTo>
                  <a:close/>
                  <a:moveTo>
                    <a:pt x="14103" y="22784"/>
                  </a:moveTo>
                  <a:cubicBezTo>
                    <a:pt x="14034" y="22826"/>
                    <a:pt x="14171" y="22701"/>
                    <a:pt x="14213" y="22688"/>
                  </a:cubicBezTo>
                  <a:cubicBezTo>
                    <a:pt x="14281" y="22646"/>
                    <a:pt x="14131" y="22771"/>
                    <a:pt x="14103" y="22784"/>
                  </a:cubicBezTo>
                  <a:close/>
                  <a:moveTo>
                    <a:pt x="14461" y="22536"/>
                  </a:moveTo>
                  <a:cubicBezTo>
                    <a:pt x="14391" y="22564"/>
                    <a:pt x="14543" y="22454"/>
                    <a:pt x="14571" y="22426"/>
                  </a:cubicBezTo>
                  <a:cubicBezTo>
                    <a:pt x="14639" y="22399"/>
                    <a:pt x="14501" y="22509"/>
                    <a:pt x="14461" y="22536"/>
                  </a:cubicBezTo>
                  <a:close/>
                  <a:moveTo>
                    <a:pt x="1184" y="16043"/>
                  </a:moveTo>
                  <a:cubicBezTo>
                    <a:pt x="1211" y="16057"/>
                    <a:pt x="1253" y="16180"/>
                    <a:pt x="1253" y="16180"/>
                  </a:cubicBezTo>
                  <a:cubicBezTo>
                    <a:pt x="1211" y="16153"/>
                    <a:pt x="1184" y="16043"/>
                    <a:pt x="1184" y="16043"/>
                  </a:cubicBezTo>
                  <a:close/>
                  <a:moveTo>
                    <a:pt x="1762" y="17240"/>
                  </a:moveTo>
                  <a:cubicBezTo>
                    <a:pt x="1844" y="17418"/>
                    <a:pt x="1941" y="17598"/>
                    <a:pt x="2051" y="17763"/>
                  </a:cubicBezTo>
                  <a:cubicBezTo>
                    <a:pt x="1982" y="17694"/>
                    <a:pt x="1927" y="17625"/>
                    <a:pt x="2009" y="17776"/>
                  </a:cubicBezTo>
                  <a:cubicBezTo>
                    <a:pt x="1982" y="17776"/>
                    <a:pt x="1899" y="17625"/>
                    <a:pt x="1831" y="17473"/>
                  </a:cubicBezTo>
                  <a:cubicBezTo>
                    <a:pt x="1762" y="17336"/>
                    <a:pt x="1721" y="17198"/>
                    <a:pt x="1762" y="17240"/>
                  </a:cubicBezTo>
                  <a:close/>
                  <a:moveTo>
                    <a:pt x="9906" y="23871"/>
                  </a:moveTo>
                  <a:cubicBezTo>
                    <a:pt x="9906" y="23871"/>
                    <a:pt x="9921" y="23857"/>
                    <a:pt x="9906" y="23857"/>
                  </a:cubicBezTo>
                  <a:cubicBezTo>
                    <a:pt x="10071" y="23899"/>
                    <a:pt x="10113" y="23899"/>
                    <a:pt x="10086" y="23912"/>
                  </a:cubicBezTo>
                  <a:cubicBezTo>
                    <a:pt x="10058" y="23912"/>
                    <a:pt x="9961" y="23899"/>
                    <a:pt x="9866" y="23885"/>
                  </a:cubicBezTo>
                  <a:cubicBezTo>
                    <a:pt x="9659" y="23844"/>
                    <a:pt x="9425" y="23802"/>
                    <a:pt x="9618" y="23816"/>
                  </a:cubicBezTo>
                  <a:cubicBezTo>
                    <a:pt x="9631" y="23816"/>
                    <a:pt x="9838" y="23871"/>
                    <a:pt x="9906" y="23871"/>
                  </a:cubicBezTo>
                  <a:close/>
                  <a:moveTo>
                    <a:pt x="565" y="14213"/>
                  </a:moveTo>
                  <a:cubicBezTo>
                    <a:pt x="593" y="14158"/>
                    <a:pt x="634" y="14639"/>
                    <a:pt x="703" y="14639"/>
                  </a:cubicBezTo>
                  <a:cubicBezTo>
                    <a:pt x="813" y="15149"/>
                    <a:pt x="551" y="14323"/>
                    <a:pt x="565" y="14213"/>
                  </a:cubicBezTo>
                  <a:close/>
                  <a:moveTo>
                    <a:pt x="4541" y="21065"/>
                  </a:moveTo>
                  <a:cubicBezTo>
                    <a:pt x="4665" y="21175"/>
                    <a:pt x="4596" y="21161"/>
                    <a:pt x="4748" y="21285"/>
                  </a:cubicBezTo>
                  <a:cubicBezTo>
                    <a:pt x="4706" y="21285"/>
                    <a:pt x="4623" y="21202"/>
                    <a:pt x="4555" y="21133"/>
                  </a:cubicBezTo>
                  <a:cubicBezTo>
                    <a:pt x="4500" y="21065"/>
                    <a:pt x="4473" y="21010"/>
                    <a:pt x="4541" y="21065"/>
                  </a:cubicBezTo>
                  <a:close/>
                  <a:moveTo>
                    <a:pt x="2009" y="4473"/>
                  </a:moveTo>
                  <a:cubicBezTo>
                    <a:pt x="1831" y="4748"/>
                    <a:pt x="1831" y="4693"/>
                    <a:pt x="1804" y="4693"/>
                  </a:cubicBezTo>
                  <a:cubicBezTo>
                    <a:pt x="1872" y="4596"/>
                    <a:pt x="1899" y="4583"/>
                    <a:pt x="1982" y="4458"/>
                  </a:cubicBezTo>
                  <a:close/>
                  <a:moveTo>
                    <a:pt x="1266" y="16332"/>
                  </a:moveTo>
                  <a:cubicBezTo>
                    <a:pt x="1294" y="16332"/>
                    <a:pt x="1363" y="16497"/>
                    <a:pt x="1404" y="16593"/>
                  </a:cubicBezTo>
                  <a:cubicBezTo>
                    <a:pt x="1391" y="16593"/>
                    <a:pt x="1321" y="16428"/>
                    <a:pt x="1266" y="16332"/>
                  </a:cubicBezTo>
                  <a:close/>
                  <a:moveTo>
                    <a:pt x="3042" y="19414"/>
                  </a:moveTo>
                  <a:cubicBezTo>
                    <a:pt x="3000" y="19345"/>
                    <a:pt x="3124" y="19482"/>
                    <a:pt x="3152" y="19524"/>
                  </a:cubicBezTo>
                  <a:cubicBezTo>
                    <a:pt x="3193" y="19592"/>
                    <a:pt x="3069" y="19455"/>
                    <a:pt x="3042" y="19414"/>
                  </a:cubicBezTo>
                  <a:close/>
                  <a:moveTo>
                    <a:pt x="13593" y="538"/>
                  </a:moveTo>
                  <a:cubicBezTo>
                    <a:pt x="13676" y="566"/>
                    <a:pt x="13483" y="524"/>
                    <a:pt x="13456" y="511"/>
                  </a:cubicBezTo>
                  <a:cubicBezTo>
                    <a:pt x="13373" y="483"/>
                    <a:pt x="13566" y="524"/>
                    <a:pt x="13593" y="538"/>
                  </a:cubicBezTo>
                  <a:close/>
                  <a:moveTo>
                    <a:pt x="8833" y="194"/>
                  </a:moveTo>
                  <a:cubicBezTo>
                    <a:pt x="8793" y="221"/>
                    <a:pt x="8545" y="263"/>
                    <a:pt x="8531" y="249"/>
                  </a:cubicBezTo>
                  <a:cubicBezTo>
                    <a:pt x="8600" y="208"/>
                    <a:pt x="8668" y="221"/>
                    <a:pt x="8833" y="194"/>
                  </a:cubicBezTo>
                  <a:close/>
                  <a:moveTo>
                    <a:pt x="2064" y="17928"/>
                  </a:moveTo>
                  <a:cubicBezTo>
                    <a:pt x="2134" y="18051"/>
                    <a:pt x="2202" y="18189"/>
                    <a:pt x="2285" y="18313"/>
                  </a:cubicBezTo>
                  <a:cubicBezTo>
                    <a:pt x="2244" y="18286"/>
                    <a:pt x="2134" y="18106"/>
                    <a:pt x="2092" y="18079"/>
                  </a:cubicBezTo>
                  <a:cubicBezTo>
                    <a:pt x="2024" y="17969"/>
                    <a:pt x="2024" y="17956"/>
                    <a:pt x="2037" y="17941"/>
                  </a:cubicBezTo>
                  <a:close/>
                  <a:moveTo>
                    <a:pt x="2890" y="3248"/>
                  </a:moveTo>
                  <a:cubicBezTo>
                    <a:pt x="2877" y="3275"/>
                    <a:pt x="2794" y="3358"/>
                    <a:pt x="2780" y="3358"/>
                  </a:cubicBezTo>
                  <a:cubicBezTo>
                    <a:pt x="2780" y="3317"/>
                    <a:pt x="2877" y="3235"/>
                    <a:pt x="2890" y="3248"/>
                  </a:cubicBezTo>
                  <a:close/>
                  <a:moveTo>
                    <a:pt x="3303" y="2808"/>
                  </a:moveTo>
                  <a:cubicBezTo>
                    <a:pt x="3289" y="2849"/>
                    <a:pt x="3097" y="3028"/>
                    <a:pt x="3082" y="3014"/>
                  </a:cubicBezTo>
                  <a:cubicBezTo>
                    <a:pt x="3179" y="2918"/>
                    <a:pt x="3275" y="2808"/>
                    <a:pt x="3303" y="2808"/>
                  </a:cubicBezTo>
                  <a:close/>
                  <a:moveTo>
                    <a:pt x="2574" y="3565"/>
                  </a:moveTo>
                  <a:cubicBezTo>
                    <a:pt x="2629" y="3510"/>
                    <a:pt x="2505" y="3661"/>
                    <a:pt x="2477" y="3702"/>
                  </a:cubicBezTo>
                  <a:cubicBezTo>
                    <a:pt x="2422" y="3743"/>
                    <a:pt x="2532" y="3592"/>
                    <a:pt x="2574" y="356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5461825" y="3710275"/>
              <a:ext cx="19975" cy="13775"/>
            </a:xfrm>
            <a:custGeom>
              <a:avLst/>
              <a:gdLst/>
              <a:ahLst/>
              <a:cxnLst/>
              <a:rect l="l" t="t" r="r" b="b"/>
              <a:pathLst>
                <a:path w="799" h="551" extrusionOk="0">
                  <a:moveTo>
                    <a:pt x="400" y="234"/>
                  </a:moveTo>
                  <a:cubicBezTo>
                    <a:pt x="578" y="110"/>
                    <a:pt x="798" y="0"/>
                    <a:pt x="413" y="261"/>
                  </a:cubicBezTo>
                  <a:cubicBezTo>
                    <a:pt x="468" y="261"/>
                    <a:pt x="413" y="344"/>
                    <a:pt x="97" y="551"/>
                  </a:cubicBezTo>
                  <a:cubicBezTo>
                    <a:pt x="0" y="536"/>
                    <a:pt x="427" y="275"/>
                    <a:pt x="400" y="23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5145750" y="3377325"/>
              <a:ext cx="4475" cy="21675"/>
            </a:xfrm>
            <a:custGeom>
              <a:avLst/>
              <a:gdLst/>
              <a:ahLst/>
              <a:cxnLst/>
              <a:rect l="l" t="t" r="r" b="b"/>
              <a:pathLst>
                <a:path w="179" h="867" extrusionOk="0">
                  <a:moveTo>
                    <a:pt x="69" y="702"/>
                  </a:moveTo>
                  <a:cubicBezTo>
                    <a:pt x="56" y="689"/>
                    <a:pt x="41" y="729"/>
                    <a:pt x="28" y="839"/>
                  </a:cubicBezTo>
                  <a:cubicBezTo>
                    <a:pt x="0" y="839"/>
                    <a:pt x="111" y="179"/>
                    <a:pt x="166" y="1"/>
                  </a:cubicBezTo>
                  <a:cubicBezTo>
                    <a:pt x="179" y="28"/>
                    <a:pt x="179" y="124"/>
                    <a:pt x="151" y="234"/>
                  </a:cubicBezTo>
                  <a:cubicBezTo>
                    <a:pt x="138" y="344"/>
                    <a:pt x="111" y="482"/>
                    <a:pt x="96" y="564"/>
                  </a:cubicBezTo>
                  <a:cubicBezTo>
                    <a:pt x="69" y="689"/>
                    <a:pt x="83" y="702"/>
                    <a:pt x="96" y="716"/>
                  </a:cubicBezTo>
                  <a:cubicBezTo>
                    <a:pt x="69" y="867"/>
                    <a:pt x="69" y="784"/>
                    <a:pt x="69" y="70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5716700" y="3409650"/>
              <a:ext cx="6225" cy="17550"/>
            </a:xfrm>
            <a:custGeom>
              <a:avLst/>
              <a:gdLst/>
              <a:ahLst/>
              <a:cxnLst/>
              <a:rect l="l" t="t" r="r" b="b"/>
              <a:pathLst>
                <a:path w="249" h="702" extrusionOk="0">
                  <a:moveTo>
                    <a:pt x="248" y="702"/>
                  </a:moveTo>
                  <a:cubicBezTo>
                    <a:pt x="0" y="1"/>
                    <a:pt x="124" y="111"/>
                    <a:pt x="248" y="70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5684375" y="3354950"/>
              <a:ext cx="14475" cy="26175"/>
            </a:xfrm>
            <a:custGeom>
              <a:avLst/>
              <a:gdLst/>
              <a:ahLst/>
              <a:cxnLst/>
              <a:rect l="l" t="t" r="r" b="b"/>
              <a:pathLst>
                <a:path w="579" h="1047" extrusionOk="0">
                  <a:moveTo>
                    <a:pt x="206" y="455"/>
                  </a:moveTo>
                  <a:cubicBezTo>
                    <a:pt x="96" y="221"/>
                    <a:pt x="0" y="1"/>
                    <a:pt x="83" y="28"/>
                  </a:cubicBezTo>
                  <a:cubicBezTo>
                    <a:pt x="261" y="386"/>
                    <a:pt x="289" y="483"/>
                    <a:pt x="165" y="304"/>
                  </a:cubicBezTo>
                  <a:cubicBezTo>
                    <a:pt x="413" y="786"/>
                    <a:pt x="344" y="620"/>
                    <a:pt x="358" y="538"/>
                  </a:cubicBezTo>
                  <a:cubicBezTo>
                    <a:pt x="440" y="731"/>
                    <a:pt x="578" y="1046"/>
                    <a:pt x="481" y="951"/>
                  </a:cubicBezTo>
                  <a:cubicBezTo>
                    <a:pt x="344" y="661"/>
                    <a:pt x="248" y="469"/>
                    <a:pt x="206" y="45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5541275" y="3665200"/>
              <a:ext cx="25825" cy="8975"/>
            </a:xfrm>
            <a:custGeom>
              <a:avLst/>
              <a:gdLst/>
              <a:ahLst/>
              <a:cxnLst/>
              <a:rect l="l" t="t" r="r" b="b"/>
              <a:pathLst>
                <a:path w="1033" h="359" extrusionOk="0">
                  <a:moveTo>
                    <a:pt x="14" y="331"/>
                  </a:moveTo>
                  <a:cubicBezTo>
                    <a:pt x="262" y="221"/>
                    <a:pt x="606" y="125"/>
                    <a:pt x="730" y="55"/>
                  </a:cubicBezTo>
                  <a:cubicBezTo>
                    <a:pt x="937" y="0"/>
                    <a:pt x="785" y="97"/>
                    <a:pt x="1032" y="28"/>
                  </a:cubicBezTo>
                  <a:cubicBezTo>
                    <a:pt x="867" y="125"/>
                    <a:pt x="524" y="152"/>
                    <a:pt x="166" y="290"/>
                  </a:cubicBezTo>
                  <a:cubicBezTo>
                    <a:pt x="194" y="290"/>
                    <a:pt x="317" y="262"/>
                    <a:pt x="317" y="276"/>
                  </a:cubicBezTo>
                  <a:cubicBezTo>
                    <a:pt x="276" y="331"/>
                    <a:pt x="1" y="358"/>
                    <a:pt x="14" y="3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5149525" y="3479475"/>
              <a:ext cx="2450" cy="10700"/>
            </a:xfrm>
            <a:custGeom>
              <a:avLst/>
              <a:gdLst/>
              <a:ahLst/>
              <a:cxnLst/>
              <a:rect l="l" t="t" r="r" b="b"/>
              <a:pathLst>
                <a:path w="98" h="428" extrusionOk="0">
                  <a:moveTo>
                    <a:pt x="28" y="0"/>
                  </a:moveTo>
                  <a:cubicBezTo>
                    <a:pt x="70" y="55"/>
                    <a:pt x="55" y="180"/>
                    <a:pt x="97" y="413"/>
                  </a:cubicBezTo>
                  <a:lnTo>
                    <a:pt x="55" y="427"/>
                  </a:lnTo>
                  <a:cubicBezTo>
                    <a:pt x="42" y="303"/>
                    <a:pt x="28" y="290"/>
                    <a:pt x="28" y="290"/>
                  </a:cubicBezTo>
                  <a:cubicBezTo>
                    <a:pt x="0" y="83"/>
                    <a:pt x="70" y="235"/>
                    <a:pt x="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5164650" y="3541375"/>
              <a:ext cx="7600" cy="16200"/>
            </a:xfrm>
            <a:custGeom>
              <a:avLst/>
              <a:gdLst/>
              <a:ahLst/>
              <a:cxnLst/>
              <a:rect l="l" t="t" r="r" b="b"/>
              <a:pathLst>
                <a:path w="304" h="648" extrusionOk="0">
                  <a:moveTo>
                    <a:pt x="303" y="648"/>
                  </a:moveTo>
                  <a:cubicBezTo>
                    <a:pt x="193" y="428"/>
                    <a:pt x="152" y="455"/>
                    <a:pt x="1" y="1"/>
                  </a:cubicBezTo>
                  <a:cubicBezTo>
                    <a:pt x="42" y="42"/>
                    <a:pt x="83" y="125"/>
                    <a:pt x="125" y="235"/>
                  </a:cubicBezTo>
                  <a:cubicBezTo>
                    <a:pt x="152" y="290"/>
                    <a:pt x="180" y="358"/>
                    <a:pt x="208" y="428"/>
                  </a:cubicBezTo>
                  <a:cubicBezTo>
                    <a:pt x="235" y="496"/>
                    <a:pt x="263" y="565"/>
                    <a:pt x="303" y="6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5177025" y="3290975"/>
              <a:ext cx="7950" cy="14475"/>
            </a:xfrm>
            <a:custGeom>
              <a:avLst/>
              <a:gdLst/>
              <a:ahLst/>
              <a:cxnLst/>
              <a:rect l="l" t="t" r="r" b="b"/>
              <a:pathLst>
                <a:path w="318" h="579" extrusionOk="0">
                  <a:moveTo>
                    <a:pt x="221" y="221"/>
                  </a:moveTo>
                  <a:cubicBezTo>
                    <a:pt x="235" y="318"/>
                    <a:pt x="98" y="400"/>
                    <a:pt x="1" y="579"/>
                  </a:cubicBezTo>
                  <a:cubicBezTo>
                    <a:pt x="43" y="455"/>
                    <a:pt x="166" y="221"/>
                    <a:pt x="235" y="111"/>
                  </a:cubicBezTo>
                  <a:cubicBezTo>
                    <a:pt x="318" y="1"/>
                    <a:pt x="318" y="1"/>
                    <a:pt x="138" y="331"/>
                  </a:cubicBezTo>
                  <a:cubicBezTo>
                    <a:pt x="138" y="359"/>
                    <a:pt x="180" y="290"/>
                    <a:pt x="221" y="22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5710500" y="3527975"/>
              <a:ext cx="5875" cy="20300"/>
            </a:xfrm>
            <a:custGeom>
              <a:avLst/>
              <a:gdLst/>
              <a:ahLst/>
              <a:cxnLst/>
              <a:rect l="l" t="t" r="r" b="b"/>
              <a:pathLst>
                <a:path w="235" h="812" extrusionOk="0">
                  <a:moveTo>
                    <a:pt x="1" y="812"/>
                  </a:moveTo>
                  <a:cubicBezTo>
                    <a:pt x="1" y="716"/>
                    <a:pt x="69" y="496"/>
                    <a:pt x="83" y="537"/>
                  </a:cubicBezTo>
                  <a:cubicBezTo>
                    <a:pt x="124" y="261"/>
                    <a:pt x="124" y="372"/>
                    <a:pt x="207" y="1"/>
                  </a:cubicBezTo>
                  <a:cubicBezTo>
                    <a:pt x="234" y="28"/>
                    <a:pt x="124" y="399"/>
                    <a:pt x="152" y="413"/>
                  </a:cubicBezTo>
                  <a:cubicBezTo>
                    <a:pt x="97" y="674"/>
                    <a:pt x="83" y="496"/>
                    <a:pt x="1" y="81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5163625" y="3317125"/>
              <a:ext cx="7250" cy="17225"/>
            </a:xfrm>
            <a:custGeom>
              <a:avLst/>
              <a:gdLst/>
              <a:ahLst/>
              <a:cxnLst/>
              <a:rect l="l" t="t" r="r" b="b"/>
              <a:pathLst>
                <a:path w="290" h="689" extrusionOk="0">
                  <a:moveTo>
                    <a:pt x="124" y="413"/>
                  </a:moveTo>
                  <a:cubicBezTo>
                    <a:pt x="1" y="688"/>
                    <a:pt x="42" y="413"/>
                    <a:pt x="179" y="138"/>
                  </a:cubicBezTo>
                  <a:cubicBezTo>
                    <a:pt x="289" y="0"/>
                    <a:pt x="1" y="551"/>
                    <a:pt x="124" y="41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5165350" y="3547250"/>
              <a:ext cx="4825" cy="9275"/>
            </a:xfrm>
            <a:custGeom>
              <a:avLst/>
              <a:gdLst/>
              <a:ahLst/>
              <a:cxnLst/>
              <a:rect l="l" t="t" r="r" b="b"/>
              <a:pathLst>
                <a:path w="193" h="371" extrusionOk="0">
                  <a:moveTo>
                    <a:pt x="83" y="178"/>
                  </a:moveTo>
                  <a:cubicBezTo>
                    <a:pt x="193" y="371"/>
                    <a:pt x="138" y="288"/>
                    <a:pt x="97" y="193"/>
                  </a:cubicBezTo>
                  <a:cubicBezTo>
                    <a:pt x="42" y="96"/>
                    <a:pt x="0" y="0"/>
                    <a:pt x="83" y="17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5711200" y="3432700"/>
              <a:ext cx="2775" cy="15150"/>
            </a:xfrm>
            <a:custGeom>
              <a:avLst/>
              <a:gdLst/>
              <a:ahLst/>
              <a:cxnLst/>
              <a:rect l="l" t="t" r="r" b="b"/>
              <a:pathLst>
                <a:path w="111" h="606" extrusionOk="0">
                  <a:moveTo>
                    <a:pt x="69" y="330"/>
                  </a:moveTo>
                  <a:cubicBezTo>
                    <a:pt x="110" y="605"/>
                    <a:pt x="96" y="510"/>
                    <a:pt x="69" y="358"/>
                  </a:cubicBezTo>
                  <a:cubicBezTo>
                    <a:pt x="41" y="207"/>
                    <a:pt x="0" y="0"/>
                    <a:pt x="14" y="55"/>
                  </a:cubicBezTo>
                  <a:cubicBezTo>
                    <a:pt x="69" y="193"/>
                    <a:pt x="69" y="303"/>
                    <a:pt x="69" y="3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5241000" y="3215325"/>
              <a:ext cx="21025" cy="15150"/>
            </a:xfrm>
            <a:custGeom>
              <a:avLst/>
              <a:gdLst/>
              <a:ahLst/>
              <a:cxnLst/>
              <a:rect l="l" t="t" r="r" b="b"/>
              <a:pathLst>
                <a:path w="841" h="606" extrusionOk="0">
                  <a:moveTo>
                    <a:pt x="208" y="468"/>
                  </a:moveTo>
                  <a:cubicBezTo>
                    <a:pt x="1" y="605"/>
                    <a:pt x="70" y="550"/>
                    <a:pt x="180" y="455"/>
                  </a:cubicBezTo>
                  <a:cubicBezTo>
                    <a:pt x="276" y="358"/>
                    <a:pt x="441" y="248"/>
                    <a:pt x="400" y="248"/>
                  </a:cubicBezTo>
                  <a:cubicBezTo>
                    <a:pt x="841" y="0"/>
                    <a:pt x="125" y="468"/>
                    <a:pt x="208" y="46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5152950" y="3504925"/>
              <a:ext cx="1400" cy="8625"/>
            </a:xfrm>
            <a:custGeom>
              <a:avLst/>
              <a:gdLst/>
              <a:ahLst/>
              <a:cxnLst/>
              <a:rect l="l" t="t" r="r" b="b"/>
              <a:pathLst>
                <a:path w="56" h="345" extrusionOk="0">
                  <a:moveTo>
                    <a:pt x="28" y="110"/>
                  </a:moveTo>
                  <a:cubicBezTo>
                    <a:pt x="28" y="0"/>
                    <a:pt x="56" y="193"/>
                    <a:pt x="56" y="248"/>
                  </a:cubicBezTo>
                  <a:cubicBezTo>
                    <a:pt x="56" y="345"/>
                    <a:pt x="1" y="165"/>
                    <a:pt x="1" y="110"/>
                  </a:cubicBezTo>
                  <a:cubicBezTo>
                    <a:pt x="15" y="97"/>
                    <a:pt x="28" y="125"/>
                    <a:pt x="28" y="1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5689525" y="3370775"/>
              <a:ext cx="5175" cy="9325"/>
            </a:xfrm>
            <a:custGeom>
              <a:avLst/>
              <a:gdLst/>
              <a:ahLst/>
              <a:cxnLst/>
              <a:rect l="l" t="t" r="r" b="b"/>
              <a:pathLst>
                <a:path w="207" h="373" extrusionOk="0">
                  <a:moveTo>
                    <a:pt x="28" y="125"/>
                  </a:moveTo>
                  <a:cubicBezTo>
                    <a:pt x="0" y="1"/>
                    <a:pt x="83" y="125"/>
                    <a:pt x="138" y="221"/>
                  </a:cubicBezTo>
                  <a:cubicBezTo>
                    <a:pt x="179" y="318"/>
                    <a:pt x="207" y="373"/>
                    <a:pt x="28" y="12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5288825" y="3190900"/>
              <a:ext cx="22050" cy="9300"/>
            </a:xfrm>
            <a:custGeom>
              <a:avLst/>
              <a:gdLst/>
              <a:ahLst/>
              <a:cxnLst/>
              <a:rect l="l" t="t" r="r" b="b"/>
              <a:pathLst>
                <a:path w="882" h="372" extrusionOk="0">
                  <a:moveTo>
                    <a:pt x="111" y="359"/>
                  </a:moveTo>
                  <a:cubicBezTo>
                    <a:pt x="317" y="221"/>
                    <a:pt x="1" y="372"/>
                    <a:pt x="221" y="234"/>
                  </a:cubicBezTo>
                  <a:cubicBezTo>
                    <a:pt x="358" y="221"/>
                    <a:pt x="413" y="193"/>
                    <a:pt x="482" y="166"/>
                  </a:cubicBezTo>
                  <a:cubicBezTo>
                    <a:pt x="564" y="124"/>
                    <a:pt x="647" y="69"/>
                    <a:pt x="881" y="1"/>
                  </a:cubicBezTo>
                  <a:cubicBezTo>
                    <a:pt x="716" y="83"/>
                    <a:pt x="468" y="207"/>
                    <a:pt x="111" y="3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5241000" y="3216000"/>
              <a:ext cx="14825" cy="10025"/>
            </a:xfrm>
            <a:custGeom>
              <a:avLst/>
              <a:gdLst/>
              <a:ahLst/>
              <a:cxnLst/>
              <a:rect l="l" t="t" r="r" b="b"/>
              <a:pathLst>
                <a:path w="593" h="401" extrusionOk="0">
                  <a:moveTo>
                    <a:pt x="593" y="1"/>
                  </a:moveTo>
                  <a:cubicBezTo>
                    <a:pt x="565" y="56"/>
                    <a:pt x="483" y="111"/>
                    <a:pt x="373" y="180"/>
                  </a:cubicBezTo>
                  <a:cubicBezTo>
                    <a:pt x="318" y="208"/>
                    <a:pt x="248" y="248"/>
                    <a:pt x="180" y="290"/>
                  </a:cubicBezTo>
                  <a:cubicBezTo>
                    <a:pt x="125" y="318"/>
                    <a:pt x="70" y="358"/>
                    <a:pt x="1" y="400"/>
                  </a:cubicBezTo>
                  <a:cubicBezTo>
                    <a:pt x="43" y="373"/>
                    <a:pt x="125" y="290"/>
                    <a:pt x="235" y="221"/>
                  </a:cubicBezTo>
                  <a:cubicBezTo>
                    <a:pt x="345" y="153"/>
                    <a:pt x="469" y="70"/>
                    <a:pt x="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5612825" y="3272775"/>
              <a:ext cx="11025" cy="8950"/>
            </a:xfrm>
            <a:custGeom>
              <a:avLst/>
              <a:gdLst/>
              <a:ahLst/>
              <a:cxnLst/>
              <a:rect l="l" t="t" r="r" b="b"/>
              <a:pathLst>
                <a:path w="441" h="358" extrusionOk="0">
                  <a:moveTo>
                    <a:pt x="331" y="303"/>
                  </a:moveTo>
                  <a:cubicBezTo>
                    <a:pt x="221" y="193"/>
                    <a:pt x="234" y="179"/>
                    <a:pt x="1" y="0"/>
                  </a:cubicBezTo>
                  <a:cubicBezTo>
                    <a:pt x="83" y="0"/>
                    <a:pt x="441" y="358"/>
                    <a:pt x="331" y="30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5687450" y="3350825"/>
              <a:ext cx="20325" cy="36150"/>
            </a:xfrm>
            <a:custGeom>
              <a:avLst/>
              <a:gdLst/>
              <a:ahLst/>
              <a:cxnLst/>
              <a:rect l="l" t="t" r="r" b="b"/>
              <a:pathLst>
                <a:path w="813" h="1446" extrusionOk="0">
                  <a:moveTo>
                    <a:pt x="730" y="1432"/>
                  </a:moveTo>
                  <a:cubicBezTo>
                    <a:pt x="593" y="1101"/>
                    <a:pt x="441" y="785"/>
                    <a:pt x="468" y="758"/>
                  </a:cubicBezTo>
                  <a:cubicBezTo>
                    <a:pt x="413" y="648"/>
                    <a:pt x="386" y="634"/>
                    <a:pt x="317" y="496"/>
                  </a:cubicBezTo>
                  <a:cubicBezTo>
                    <a:pt x="262" y="483"/>
                    <a:pt x="413" y="813"/>
                    <a:pt x="358" y="799"/>
                  </a:cubicBezTo>
                  <a:cubicBezTo>
                    <a:pt x="221" y="538"/>
                    <a:pt x="152" y="400"/>
                    <a:pt x="111" y="290"/>
                  </a:cubicBezTo>
                  <a:cubicBezTo>
                    <a:pt x="70" y="180"/>
                    <a:pt x="42" y="111"/>
                    <a:pt x="1" y="1"/>
                  </a:cubicBezTo>
                  <a:cubicBezTo>
                    <a:pt x="166" y="263"/>
                    <a:pt x="221" y="290"/>
                    <a:pt x="290" y="345"/>
                  </a:cubicBezTo>
                  <a:cubicBezTo>
                    <a:pt x="358" y="413"/>
                    <a:pt x="455" y="524"/>
                    <a:pt x="675" y="978"/>
                  </a:cubicBezTo>
                  <a:cubicBezTo>
                    <a:pt x="633" y="951"/>
                    <a:pt x="703" y="1116"/>
                    <a:pt x="730" y="1116"/>
                  </a:cubicBezTo>
                  <a:cubicBezTo>
                    <a:pt x="716" y="1143"/>
                    <a:pt x="813" y="1446"/>
                    <a:pt x="730" y="143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5433424" y="3472975"/>
              <a:ext cx="80300" cy="114900"/>
            </a:xfrm>
            <a:custGeom>
              <a:avLst/>
              <a:gdLst/>
              <a:ahLst/>
              <a:cxnLst/>
              <a:rect l="l" t="t" r="r" b="b"/>
              <a:pathLst>
                <a:path w="3212" h="4596" extrusionOk="0">
                  <a:moveTo>
                    <a:pt x="358" y="0"/>
                  </a:moveTo>
                  <a:cubicBezTo>
                    <a:pt x="172" y="0"/>
                    <a:pt x="0" y="238"/>
                    <a:pt x="103" y="453"/>
                  </a:cubicBezTo>
                  <a:cubicBezTo>
                    <a:pt x="474" y="1278"/>
                    <a:pt x="901" y="2049"/>
                    <a:pt x="1368" y="2833"/>
                  </a:cubicBezTo>
                  <a:cubicBezTo>
                    <a:pt x="1754" y="3480"/>
                    <a:pt x="2084" y="4222"/>
                    <a:pt x="2785" y="4567"/>
                  </a:cubicBezTo>
                  <a:cubicBezTo>
                    <a:pt x="2831" y="4587"/>
                    <a:pt x="2878" y="4596"/>
                    <a:pt x="2925" y="4596"/>
                  </a:cubicBezTo>
                  <a:cubicBezTo>
                    <a:pt x="3075" y="4596"/>
                    <a:pt x="3212" y="4497"/>
                    <a:pt x="3212" y="4319"/>
                  </a:cubicBezTo>
                  <a:cubicBezTo>
                    <a:pt x="3198" y="3494"/>
                    <a:pt x="2607" y="2847"/>
                    <a:pt x="2166" y="2186"/>
                  </a:cubicBezTo>
                  <a:cubicBezTo>
                    <a:pt x="1657" y="1458"/>
                    <a:pt x="1134" y="770"/>
                    <a:pt x="543" y="95"/>
                  </a:cubicBezTo>
                  <a:cubicBezTo>
                    <a:pt x="487" y="28"/>
                    <a:pt x="421"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5423300" y="3347525"/>
              <a:ext cx="57200" cy="64250"/>
            </a:xfrm>
            <a:custGeom>
              <a:avLst/>
              <a:gdLst/>
              <a:ahLst/>
              <a:cxnLst/>
              <a:rect l="l" t="t" r="r" b="b"/>
              <a:pathLst>
                <a:path w="2288" h="2570" extrusionOk="0">
                  <a:moveTo>
                    <a:pt x="389" y="0"/>
                  </a:moveTo>
                  <a:cubicBezTo>
                    <a:pt x="189" y="0"/>
                    <a:pt x="0" y="218"/>
                    <a:pt x="125" y="435"/>
                  </a:cubicBezTo>
                  <a:cubicBezTo>
                    <a:pt x="358" y="821"/>
                    <a:pt x="606" y="1178"/>
                    <a:pt x="881" y="1550"/>
                  </a:cubicBezTo>
                  <a:cubicBezTo>
                    <a:pt x="1129" y="1881"/>
                    <a:pt x="1363" y="2238"/>
                    <a:pt x="1693" y="2499"/>
                  </a:cubicBezTo>
                  <a:cubicBezTo>
                    <a:pt x="1756" y="2548"/>
                    <a:pt x="1818" y="2569"/>
                    <a:pt x="1876" y="2569"/>
                  </a:cubicBezTo>
                  <a:cubicBezTo>
                    <a:pt x="2112" y="2569"/>
                    <a:pt x="2287" y="2225"/>
                    <a:pt x="2189" y="2004"/>
                  </a:cubicBezTo>
                  <a:cubicBezTo>
                    <a:pt x="2023" y="1633"/>
                    <a:pt x="1693" y="1330"/>
                    <a:pt x="1446" y="1013"/>
                  </a:cubicBezTo>
                  <a:cubicBezTo>
                    <a:pt x="1170" y="683"/>
                    <a:pt x="895" y="380"/>
                    <a:pt x="578" y="78"/>
                  </a:cubicBezTo>
                  <a:cubicBezTo>
                    <a:pt x="521" y="23"/>
                    <a:pt x="454"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5345350" y="3352100"/>
              <a:ext cx="42200" cy="57425"/>
            </a:xfrm>
            <a:custGeom>
              <a:avLst/>
              <a:gdLst/>
              <a:ahLst/>
              <a:cxnLst/>
              <a:rect l="l" t="t" r="r" b="b"/>
              <a:pathLst>
                <a:path w="1688" h="2297" extrusionOk="0">
                  <a:moveTo>
                    <a:pt x="434" y="0"/>
                  </a:moveTo>
                  <a:cubicBezTo>
                    <a:pt x="216" y="0"/>
                    <a:pt x="0" y="234"/>
                    <a:pt x="134" y="500"/>
                  </a:cubicBezTo>
                  <a:cubicBezTo>
                    <a:pt x="299" y="830"/>
                    <a:pt x="464" y="1147"/>
                    <a:pt x="629" y="1477"/>
                  </a:cubicBezTo>
                  <a:cubicBezTo>
                    <a:pt x="780" y="1766"/>
                    <a:pt x="917" y="2123"/>
                    <a:pt x="1234" y="2261"/>
                  </a:cubicBezTo>
                  <a:cubicBezTo>
                    <a:pt x="1282" y="2285"/>
                    <a:pt x="1330" y="2296"/>
                    <a:pt x="1375" y="2296"/>
                  </a:cubicBezTo>
                  <a:cubicBezTo>
                    <a:pt x="1512" y="2296"/>
                    <a:pt x="1626" y="2193"/>
                    <a:pt x="1647" y="2028"/>
                  </a:cubicBezTo>
                  <a:cubicBezTo>
                    <a:pt x="1688" y="1683"/>
                    <a:pt x="1454" y="1381"/>
                    <a:pt x="1275" y="1105"/>
                  </a:cubicBezTo>
                  <a:lnTo>
                    <a:pt x="697" y="157"/>
                  </a:lnTo>
                  <a:cubicBezTo>
                    <a:pt x="629" y="46"/>
                    <a:pt x="531"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5399949" y="3237325"/>
              <a:ext cx="66375" cy="60225"/>
            </a:xfrm>
            <a:custGeom>
              <a:avLst/>
              <a:gdLst/>
              <a:ahLst/>
              <a:cxnLst/>
              <a:rect l="l" t="t" r="r" b="b"/>
              <a:pathLst>
                <a:path w="2655" h="2409" extrusionOk="0">
                  <a:moveTo>
                    <a:pt x="395" y="1"/>
                  </a:moveTo>
                  <a:cubicBezTo>
                    <a:pt x="183" y="1"/>
                    <a:pt x="1" y="233"/>
                    <a:pt x="134" y="455"/>
                  </a:cubicBezTo>
                  <a:cubicBezTo>
                    <a:pt x="244" y="661"/>
                    <a:pt x="314" y="854"/>
                    <a:pt x="451" y="1046"/>
                  </a:cubicBezTo>
                  <a:cubicBezTo>
                    <a:pt x="602" y="1226"/>
                    <a:pt x="767" y="1391"/>
                    <a:pt x="932" y="1569"/>
                  </a:cubicBezTo>
                  <a:cubicBezTo>
                    <a:pt x="1249" y="1886"/>
                    <a:pt x="1537" y="2284"/>
                    <a:pt x="2005" y="2395"/>
                  </a:cubicBezTo>
                  <a:cubicBezTo>
                    <a:pt x="2043" y="2404"/>
                    <a:pt x="2080" y="2408"/>
                    <a:pt x="2117" y="2408"/>
                  </a:cubicBezTo>
                  <a:cubicBezTo>
                    <a:pt x="2405" y="2408"/>
                    <a:pt x="2655" y="2137"/>
                    <a:pt x="2570" y="1844"/>
                  </a:cubicBezTo>
                  <a:cubicBezTo>
                    <a:pt x="2432" y="1376"/>
                    <a:pt x="2047" y="1116"/>
                    <a:pt x="1703" y="799"/>
                  </a:cubicBezTo>
                  <a:cubicBezTo>
                    <a:pt x="1537" y="661"/>
                    <a:pt x="1387" y="510"/>
                    <a:pt x="1222" y="386"/>
                  </a:cubicBezTo>
                  <a:cubicBezTo>
                    <a:pt x="1001" y="235"/>
                    <a:pt x="795" y="166"/>
                    <a:pt x="547" y="42"/>
                  </a:cubicBezTo>
                  <a:cubicBezTo>
                    <a:pt x="497" y="13"/>
                    <a:pt x="445" y="1"/>
                    <a:pt x="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5304924" y="3224650"/>
              <a:ext cx="59175" cy="67850"/>
            </a:xfrm>
            <a:custGeom>
              <a:avLst/>
              <a:gdLst/>
              <a:ahLst/>
              <a:cxnLst/>
              <a:rect l="l" t="t" r="r" b="b"/>
              <a:pathLst>
                <a:path w="2367" h="2714" extrusionOk="0">
                  <a:moveTo>
                    <a:pt x="352" y="1"/>
                  </a:moveTo>
                  <a:cubicBezTo>
                    <a:pt x="177" y="1"/>
                    <a:pt x="52" y="138"/>
                    <a:pt x="28" y="315"/>
                  </a:cubicBezTo>
                  <a:cubicBezTo>
                    <a:pt x="0" y="742"/>
                    <a:pt x="358" y="1141"/>
                    <a:pt x="578" y="1485"/>
                  </a:cubicBezTo>
                  <a:cubicBezTo>
                    <a:pt x="840" y="1856"/>
                    <a:pt x="1074" y="2296"/>
                    <a:pt x="1431" y="2599"/>
                  </a:cubicBezTo>
                  <a:cubicBezTo>
                    <a:pt x="1521" y="2677"/>
                    <a:pt x="1640" y="2713"/>
                    <a:pt x="1760" y="2713"/>
                  </a:cubicBezTo>
                  <a:cubicBezTo>
                    <a:pt x="2061" y="2713"/>
                    <a:pt x="2367" y="2485"/>
                    <a:pt x="2229" y="2131"/>
                  </a:cubicBezTo>
                  <a:cubicBezTo>
                    <a:pt x="2037" y="1678"/>
                    <a:pt x="1721" y="1320"/>
                    <a:pt x="1418" y="935"/>
                  </a:cubicBezTo>
                  <a:cubicBezTo>
                    <a:pt x="1156" y="590"/>
                    <a:pt x="881" y="109"/>
                    <a:pt x="441" y="12"/>
                  </a:cubicBezTo>
                  <a:cubicBezTo>
                    <a:pt x="410" y="5"/>
                    <a:pt x="380"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5239650" y="3347300"/>
              <a:ext cx="34075" cy="59275"/>
            </a:xfrm>
            <a:custGeom>
              <a:avLst/>
              <a:gdLst/>
              <a:ahLst/>
              <a:cxnLst/>
              <a:rect l="l" t="t" r="r" b="b"/>
              <a:pathLst>
                <a:path w="1363" h="2371" extrusionOk="0">
                  <a:moveTo>
                    <a:pt x="363" y="0"/>
                  </a:moveTo>
                  <a:cubicBezTo>
                    <a:pt x="187" y="0"/>
                    <a:pt x="0" y="184"/>
                    <a:pt x="27" y="404"/>
                  </a:cubicBezTo>
                  <a:cubicBezTo>
                    <a:pt x="55" y="569"/>
                    <a:pt x="55" y="734"/>
                    <a:pt x="97" y="912"/>
                  </a:cubicBezTo>
                  <a:cubicBezTo>
                    <a:pt x="137" y="1092"/>
                    <a:pt x="192" y="1284"/>
                    <a:pt x="247" y="1463"/>
                  </a:cubicBezTo>
                  <a:cubicBezTo>
                    <a:pt x="344" y="1807"/>
                    <a:pt x="399" y="2110"/>
                    <a:pt x="715" y="2315"/>
                  </a:cubicBezTo>
                  <a:cubicBezTo>
                    <a:pt x="773" y="2354"/>
                    <a:pt x="833" y="2371"/>
                    <a:pt x="891" y="2371"/>
                  </a:cubicBezTo>
                  <a:cubicBezTo>
                    <a:pt x="1041" y="2371"/>
                    <a:pt x="1179" y="2258"/>
                    <a:pt x="1238" y="2110"/>
                  </a:cubicBezTo>
                  <a:cubicBezTo>
                    <a:pt x="1362" y="1752"/>
                    <a:pt x="1183" y="1435"/>
                    <a:pt x="1060" y="1105"/>
                  </a:cubicBezTo>
                  <a:cubicBezTo>
                    <a:pt x="990" y="954"/>
                    <a:pt x="935" y="789"/>
                    <a:pt x="867" y="637"/>
                  </a:cubicBezTo>
                  <a:cubicBezTo>
                    <a:pt x="798" y="459"/>
                    <a:pt x="688" y="321"/>
                    <a:pt x="592" y="156"/>
                  </a:cubicBezTo>
                  <a:cubicBezTo>
                    <a:pt x="537" y="46"/>
                    <a:pt x="451" y="0"/>
                    <a:pt x="3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5338574" y="3465850"/>
              <a:ext cx="38600" cy="66225"/>
            </a:xfrm>
            <a:custGeom>
              <a:avLst/>
              <a:gdLst/>
              <a:ahLst/>
              <a:cxnLst/>
              <a:rect l="l" t="t" r="r" b="b"/>
              <a:pathLst>
                <a:path w="1544" h="2649" extrusionOk="0">
                  <a:moveTo>
                    <a:pt x="318" y="0"/>
                  </a:moveTo>
                  <a:cubicBezTo>
                    <a:pt x="157" y="0"/>
                    <a:pt x="0" y="99"/>
                    <a:pt x="17" y="298"/>
                  </a:cubicBezTo>
                  <a:cubicBezTo>
                    <a:pt x="72" y="765"/>
                    <a:pt x="250" y="1206"/>
                    <a:pt x="402" y="1660"/>
                  </a:cubicBezTo>
                  <a:cubicBezTo>
                    <a:pt x="540" y="2045"/>
                    <a:pt x="595" y="2486"/>
                    <a:pt x="1008" y="2636"/>
                  </a:cubicBezTo>
                  <a:cubicBezTo>
                    <a:pt x="1033" y="2645"/>
                    <a:pt x="1058" y="2649"/>
                    <a:pt x="1084" y="2649"/>
                  </a:cubicBezTo>
                  <a:cubicBezTo>
                    <a:pt x="1184" y="2649"/>
                    <a:pt x="1280" y="2589"/>
                    <a:pt x="1323" y="2513"/>
                  </a:cubicBezTo>
                  <a:cubicBezTo>
                    <a:pt x="1544" y="2141"/>
                    <a:pt x="1283" y="1743"/>
                    <a:pt x="1145" y="1371"/>
                  </a:cubicBezTo>
                  <a:cubicBezTo>
                    <a:pt x="980" y="958"/>
                    <a:pt x="856" y="518"/>
                    <a:pt x="595" y="132"/>
                  </a:cubicBezTo>
                  <a:cubicBezTo>
                    <a:pt x="534" y="44"/>
                    <a:pt x="425"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5535325" y="3433000"/>
              <a:ext cx="45075" cy="45500"/>
            </a:xfrm>
            <a:custGeom>
              <a:avLst/>
              <a:gdLst/>
              <a:ahLst/>
              <a:cxnLst/>
              <a:rect l="l" t="t" r="r" b="b"/>
              <a:pathLst>
                <a:path w="1803" h="1820" extrusionOk="0">
                  <a:moveTo>
                    <a:pt x="386" y="1"/>
                  </a:moveTo>
                  <a:cubicBezTo>
                    <a:pt x="155" y="1"/>
                    <a:pt x="1" y="326"/>
                    <a:pt x="197" y="498"/>
                  </a:cubicBezTo>
                  <a:cubicBezTo>
                    <a:pt x="404" y="676"/>
                    <a:pt x="624" y="869"/>
                    <a:pt x="803" y="1076"/>
                  </a:cubicBezTo>
                  <a:cubicBezTo>
                    <a:pt x="982" y="1296"/>
                    <a:pt x="1092" y="1543"/>
                    <a:pt x="1298" y="1736"/>
                  </a:cubicBezTo>
                  <a:cubicBezTo>
                    <a:pt x="1351" y="1794"/>
                    <a:pt x="1424" y="1820"/>
                    <a:pt x="1496" y="1820"/>
                  </a:cubicBezTo>
                  <a:cubicBezTo>
                    <a:pt x="1648" y="1820"/>
                    <a:pt x="1803" y="1706"/>
                    <a:pt x="1793" y="1529"/>
                  </a:cubicBezTo>
                  <a:cubicBezTo>
                    <a:pt x="1766" y="841"/>
                    <a:pt x="1092" y="208"/>
                    <a:pt x="472" y="16"/>
                  </a:cubicBezTo>
                  <a:cubicBezTo>
                    <a:pt x="443" y="5"/>
                    <a:pt x="414" y="1"/>
                    <a:pt x="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5520499" y="3307800"/>
              <a:ext cx="43425" cy="39800"/>
            </a:xfrm>
            <a:custGeom>
              <a:avLst/>
              <a:gdLst/>
              <a:ahLst/>
              <a:cxnLst/>
              <a:rect l="l" t="t" r="r" b="b"/>
              <a:pathLst>
                <a:path w="1737" h="1592" extrusionOk="0">
                  <a:moveTo>
                    <a:pt x="473" y="1"/>
                  </a:moveTo>
                  <a:cubicBezTo>
                    <a:pt x="213" y="1"/>
                    <a:pt x="1" y="335"/>
                    <a:pt x="224" y="580"/>
                  </a:cubicBezTo>
                  <a:cubicBezTo>
                    <a:pt x="513" y="924"/>
                    <a:pt x="788" y="1296"/>
                    <a:pt x="1173" y="1543"/>
                  </a:cubicBezTo>
                  <a:cubicBezTo>
                    <a:pt x="1224" y="1577"/>
                    <a:pt x="1277" y="1591"/>
                    <a:pt x="1328" y="1591"/>
                  </a:cubicBezTo>
                  <a:cubicBezTo>
                    <a:pt x="1550" y="1591"/>
                    <a:pt x="1737" y="1313"/>
                    <a:pt x="1613" y="1089"/>
                  </a:cubicBezTo>
                  <a:cubicBezTo>
                    <a:pt x="1393" y="704"/>
                    <a:pt x="1022" y="415"/>
                    <a:pt x="705" y="98"/>
                  </a:cubicBezTo>
                  <a:cubicBezTo>
                    <a:pt x="630" y="30"/>
                    <a:pt x="549" y="1"/>
                    <a:pt x="4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5606625" y="3577450"/>
              <a:ext cx="39800" cy="37800"/>
            </a:xfrm>
            <a:custGeom>
              <a:avLst/>
              <a:gdLst/>
              <a:ahLst/>
              <a:cxnLst/>
              <a:rect l="l" t="t" r="r" b="b"/>
              <a:pathLst>
                <a:path w="1592" h="1512" extrusionOk="0">
                  <a:moveTo>
                    <a:pt x="461" y="1"/>
                  </a:moveTo>
                  <a:cubicBezTo>
                    <a:pt x="407" y="1"/>
                    <a:pt x="350" y="6"/>
                    <a:pt x="289" y="16"/>
                  </a:cubicBezTo>
                  <a:cubicBezTo>
                    <a:pt x="42" y="58"/>
                    <a:pt x="1" y="401"/>
                    <a:pt x="152" y="566"/>
                  </a:cubicBezTo>
                  <a:cubicBezTo>
                    <a:pt x="344" y="786"/>
                    <a:pt x="592" y="911"/>
                    <a:pt x="675" y="1213"/>
                  </a:cubicBezTo>
                  <a:cubicBezTo>
                    <a:pt x="729" y="1421"/>
                    <a:pt x="894" y="1511"/>
                    <a:pt x="1064" y="1511"/>
                  </a:cubicBezTo>
                  <a:cubicBezTo>
                    <a:pt x="1323" y="1511"/>
                    <a:pt x="1592" y="1303"/>
                    <a:pt x="1500" y="979"/>
                  </a:cubicBezTo>
                  <a:cubicBezTo>
                    <a:pt x="1417" y="718"/>
                    <a:pt x="1294" y="471"/>
                    <a:pt x="1087" y="291"/>
                  </a:cubicBezTo>
                  <a:cubicBezTo>
                    <a:pt x="897" y="100"/>
                    <a:pt x="705" y="1"/>
                    <a:pt x="4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5404675" y="3631125"/>
              <a:ext cx="54100" cy="70000"/>
            </a:xfrm>
            <a:custGeom>
              <a:avLst/>
              <a:gdLst/>
              <a:ahLst/>
              <a:cxnLst/>
              <a:rect l="l" t="t" r="r" b="b"/>
              <a:pathLst>
                <a:path w="2164" h="2800" extrusionOk="0">
                  <a:moveTo>
                    <a:pt x="326" y="1"/>
                  </a:moveTo>
                  <a:cubicBezTo>
                    <a:pt x="119" y="1"/>
                    <a:pt x="1" y="248"/>
                    <a:pt x="85" y="442"/>
                  </a:cubicBezTo>
                  <a:cubicBezTo>
                    <a:pt x="292" y="868"/>
                    <a:pt x="677" y="1198"/>
                    <a:pt x="925" y="1598"/>
                  </a:cubicBezTo>
                  <a:cubicBezTo>
                    <a:pt x="1173" y="2011"/>
                    <a:pt x="1323" y="2396"/>
                    <a:pt x="1668" y="2726"/>
                  </a:cubicBezTo>
                  <a:cubicBezTo>
                    <a:pt x="1719" y="2778"/>
                    <a:pt x="1778" y="2800"/>
                    <a:pt x="1834" y="2800"/>
                  </a:cubicBezTo>
                  <a:cubicBezTo>
                    <a:pt x="1959" y="2800"/>
                    <a:pt x="2075" y="2693"/>
                    <a:pt x="2094" y="2561"/>
                  </a:cubicBezTo>
                  <a:cubicBezTo>
                    <a:pt x="2163" y="1969"/>
                    <a:pt x="1901" y="1529"/>
                    <a:pt x="1571" y="1048"/>
                  </a:cubicBezTo>
                  <a:cubicBezTo>
                    <a:pt x="1268" y="635"/>
                    <a:pt x="911" y="180"/>
                    <a:pt x="415" y="15"/>
                  </a:cubicBezTo>
                  <a:cubicBezTo>
                    <a:pt x="384" y="5"/>
                    <a:pt x="354" y="1"/>
                    <a:pt x="3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5678449" y="3435000"/>
              <a:ext cx="64000" cy="59750"/>
            </a:xfrm>
            <a:custGeom>
              <a:avLst/>
              <a:gdLst/>
              <a:ahLst/>
              <a:cxnLst/>
              <a:rect l="l" t="t" r="r" b="b"/>
              <a:pathLst>
                <a:path w="2560" h="2390" extrusionOk="0">
                  <a:moveTo>
                    <a:pt x="530" y="1"/>
                  </a:moveTo>
                  <a:cubicBezTo>
                    <a:pt x="258" y="1"/>
                    <a:pt x="1" y="339"/>
                    <a:pt x="180" y="596"/>
                  </a:cubicBezTo>
                  <a:cubicBezTo>
                    <a:pt x="303" y="775"/>
                    <a:pt x="400" y="968"/>
                    <a:pt x="523" y="1146"/>
                  </a:cubicBezTo>
                  <a:cubicBezTo>
                    <a:pt x="675" y="1339"/>
                    <a:pt x="853" y="1518"/>
                    <a:pt x="1018" y="1697"/>
                  </a:cubicBezTo>
                  <a:cubicBezTo>
                    <a:pt x="1265" y="1982"/>
                    <a:pt x="1633" y="2389"/>
                    <a:pt x="2043" y="2389"/>
                  </a:cubicBezTo>
                  <a:cubicBezTo>
                    <a:pt x="2068" y="2389"/>
                    <a:pt x="2094" y="2388"/>
                    <a:pt x="2119" y="2385"/>
                  </a:cubicBezTo>
                  <a:cubicBezTo>
                    <a:pt x="2354" y="2357"/>
                    <a:pt x="2477" y="2234"/>
                    <a:pt x="2504" y="1999"/>
                  </a:cubicBezTo>
                  <a:cubicBezTo>
                    <a:pt x="2559" y="1559"/>
                    <a:pt x="2119" y="1161"/>
                    <a:pt x="1816" y="885"/>
                  </a:cubicBezTo>
                  <a:cubicBezTo>
                    <a:pt x="1651" y="748"/>
                    <a:pt x="1486" y="596"/>
                    <a:pt x="1308" y="445"/>
                  </a:cubicBezTo>
                  <a:cubicBezTo>
                    <a:pt x="1129" y="293"/>
                    <a:pt x="908" y="183"/>
                    <a:pt x="716" y="60"/>
                  </a:cubicBezTo>
                  <a:cubicBezTo>
                    <a:pt x="657" y="19"/>
                    <a:pt x="593"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5611575" y="3333775"/>
              <a:ext cx="36300" cy="52150"/>
            </a:xfrm>
            <a:custGeom>
              <a:avLst/>
              <a:gdLst/>
              <a:ahLst/>
              <a:cxnLst/>
              <a:rect l="l" t="t" r="r" b="b"/>
              <a:pathLst>
                <a:path w="1452" h="2086" extrusionOk="0">
                  <a:moveTo>
                    <a:pt x="355" y="1"/>
                  </a:moveTo>
                  <a:cubicBezTo>
                    <a:pt x="176" y="1"/>
                    <a:pt x="0" y="194"/>
                    <a:pt x="51" y="394"/>
                  </a:cubicBezTo>
                  <a:cubicBezTo>
                    <a:pt x="119" y="683"/>
                    <a:pt x="216" y="930"/>
                    <a:pt x="353" y="1206"/>
                  </a:cubicBezTo>
                  <a:cubicBezTo>
                    <a:pt x="477" y="1467"/>
                    <a:pt x="587" y="1770"/>
                    <a:pt x="794" y="1976"/>
                  </a:cubicBezTo>
                  <a:cubicBezTo>
                    <a:pt x="870" y="2053"/>
                    <a:pt x="957" y="2086"/>
                    <a:pt x="1040" y="2086"/>
                  </a:cubicBezTo>
                  <a:cubicBezTo>
                    <a:pt x="1256" y="2086"/>
                    <a:pt x="1452" y="1867"/>
                    <a:pt x="1412" y="1618"/>
                  </a:cubicBezTo>
                  <a:cubicBezTo>
                    <a:pt x="1357" y="1330"/>
                    <a:pt x="1164" y="1055"/>
                    <a:pt x="1041" y="807"/>
                  </a:cubicBezTo>
                  <a:cubicBezTo>
                    <a:pt x="889" y="545"/>
                    <a:pt x="752" y="325"/>
                    <a:pt x="546" y="92"/>
                  </a:cubicBezTo>
                  <a:cubicBezTo>
                    <a:pt x="490" y="28"/>
                    <a:pt x="422"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5674074" y="3539575"/>
              <a:ext cx="73300" cy="78100"/>
            </a:xfrm>
            <a:custGeom>
              <a:avLst/>
              <a:gdLst/>
              <a:ahLst/>
              <a:cxnLst/>
              <a:rect l="l" t="t" r="r" b="b"/>
              <a:pathLst>
                <a:path w="2932" h="3124" extrusionOk="0">
                  <a:moveTo>
                    <a:pt x="512" y="1"/>
                  </a:moveTo>
                  <a:cubicBezTo>
                    <a:pt x="242" y="1"/>
                    <a:pt x="1" y="266"/>
                    <a:pt x="175" y="555"/>
                  </a:cubicBezTo>
                  <a:cubicBezTo>
                    <a:pt x="478" y="1063"/>
                    <a:pt x="808" y="1503"/>
                    <a:pt x="1180" y="1958"/>
                  </a:cubicBezTo>
                  <a:cubicBezTo>
                    <a:pt x="1524" y="2384"/>
                    <a:pt x="1826" y="2894"/>
                    <a:pt x="2349" y="3099"/>
                  </a:cubicBezTo>
                  <a:cubicBezTo>
                    <a:pt x="2394" y="3116"/>
                    <a:pt x="2438" y="3124"/>
                    <a:pt x="2480" y="3124"/>
                  </a:cubicBezTo>
                  <a:cubicBezTo>
                    <a:pt x="2745" y="3124"/>
                    <a:pt x="2932" y="2812"/>
                    <a:pt x="2872" y="2563"/>
                  </a:cubicBezTo>
                  <a:cubicBezTo>
                    <a:pt x="2776" y="2068"/>
                    <a:pt x="2294" y="1669"/>
                    <a:pt x="1964" y="1298"/>
                  </a:cubicBezTo>
                  <a:cubicBezTo>
                    <a:pt x="1593" y="871"/>
                    <a:pt x="1221" y="472"/>
                    <a:pt x="781" y="100"/>
                  </a:cubicBezTo>
                  <a:cubicBezTo>
                    <a:pt x="698" y="31"/>
                    <a:pt x="60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5544299" y="3658400"/>
              <a:ext cx="51300" cy="67225"/>
            </a:xfrm>
            <a:custGeom>
              <a:avLst/>
              <a:gdLst/>
              <a:ahLst/>
              <a:cxnLst/>
              <a:rect l="l" t="t" r="r" b="b"/>
              <a:pathLst>
                <a:path w="2052" h="2689" extrusionOk="0">
                  <a:moveTo>
                    <a:pt x="396" y="0"/>
                  </a:moveTo>
                  <a:cubicBezTo>
                    <a:pt x="249" y="0"/>
                    <a:pt x="103" y="72"/>
                    <a:pt x="83" y="245"/>
                  </a:cubicBezTo>
                  <a:cubicBezTo>
                    <a:pt x="1" y="755"/>
                    <a:pt x="193" y="1153"/>
                    <a:pt x="428" y="1593"/>
                  </a:cubicBezTo>
                  <a:cubicBezTo>
                    <a:pt x="648" y="2033"/>
                    <a:pt x="826" y="2571"/>
                    <a:pt x="1349" y="2681"/>
                  </a:cubicBezTo>
                  <a:cubicBezTo>
                    <a:pt x="1383" y="2686"/>
                    <a:pt x="1416" y="2689"/>
                    <a:pt x="1447" y="2689"/>
                  </a:cubicBezTo>
                  <a:cubicBezTo>
                    <a:pt x="1644" y="2689"/>
                    <a:pt x="1789" y="2579"/>
                    <a:pt x="1872" y="2378"/>
                  </a:cubicBezTo>
                  <a:cubicBezTo>
                    <a:pt x="2051" y="1896"/>
                    <a:pt x="1721" y="1470"/>
                    <a:pt x="1487" y="1070"/>
                  </a:cubicBezTo>
                  <a:cubicBezTo>
                    <a:pt x="1253" y="672"/>
                    <a:pt x="1033" y="245"/>
                    <a:pt x="579" y="39"/>
                  </a:cubicBezTo>
                  <a:cubicBezTo>
                    <a:pt x="525" y="14"/>
                    <a:pt x="460" y="0"/>
                    <a:pt x="3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5291000" y="3556050"/>
              <a:ext cx="45325" cy="57275"/>
            </a:xfrm>
            <a:custGeom>
              <a:avLst/>
              <a:gdLst/>
              <a:ahLst/>
              <a:cxnLst/>
              <a:rect l="l" t="t" r="r" b="b"/>
              <a:pathLst>
                <a:path w="1813" h="2291" extrusionOk="0">
                  <a:moveTo>
                    <a:pt x="355" y="0"/>
                  </a:moveTo>
                  <a:cubicBezTo>
                    <a:pt x="174" y="0"/>
                    <a:pt x="0" y="143"/>
                    <a:pt x="79" y="349"/>
                  </a:cubicBezTo>
                  <a:cubicBezTo>
                    <a:pt x="216" y="734"/>
                    <a:pt x="437" y="1079"/>
                    <a:pt x="657" y="1422"/>
                  </a:cubicBezTo>
                  <a:cubicBezTo>
                    <a:pt x="849" y="1739"/>
                    <a:pt x="1042" y="2138"/>
                    <a:pt x="1400" y="2275"/>
                  </a:cubicBezTo>
                  <a:cubicBezTo>
                    <a:pt x="1430" y="2286"/>
                    <a:pt x="1461" y="2290"/>
                    <a:pt x="1490" y="2290"/>
                  </a:cubicBezTo>
                  <a:cubicBezTo>
                    <a:pt x="1655" y="2290"/>
                    <a:pt x="1787" y="2136"/>
                    <a:pt x="1798" y="1973"/>
                  </a:cubicBezTo>
                  <a:cubicBezTo>
                    <a:pt x="1812" y="1615"/>
                    <a:pt x="1495" y="1257"/>
                    <a:pt x="1290" y="982"/>
                  </a:cubicBezTo>
                  <a:cubicBezTo>
                    <a:pt x="1055" y="679"/>
                    <a:pt x="835" y="336"/>
                    <a:pt x="560" y="74"/>
                  </a:cubicBezTo>
                  <a:cubicBezTo>
                    <a:pt x="501" y="23"/>
                    <a:pt x="428" y="0"/>
                    <a:pt x="3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5249700" y="3446175"/>
              <a:ext cx="46300" cy="56075"/>
            </a:xfrm>
            <a:custGeom>
              <a:avLst/>
              <a:gdLst/>
              <a:ahLst/>
              <a:cxnLst/>
              <a:rect l="l" t="t" r="r" b="b"/>
              <a:pathLst>
                <a:path w="1852" h="2243" extrusionOk="0">
                  <a:moveTo>
                    <a:pt x="539" y="0"/>
                  </a:moveTo>
                  <a:cubicBezTo>
                    <a:pt x="263" y="0"/>
                    <a:pt x="0" y="215"/>
                    <a:pt x="107" y="562"/>
                  </a:cubicBezTo>
                  <a:cubicBezTo>
                    <a:pt x="258" y="1057"/>
                    <a:pt x="438" y="1567"/>
                    <a:pt x="726" y="2007"/>
                  </a:cubicBezTo>
                  <a:cubicBezTo>
                    <a:pt x="841" y="2169"/>
                    <a:pt x="1020" y="2242"/>
                    <a:pt x="1197" y="2242"/>
                  </a:cubicBezTo>
                  <a:cubicBezTo>
                    <a:pt x="1529" y="2242"/>
                    <a:pt x="1852" y="1984"/>
                    <a:pt x="1717" y="1580"/>
                  </a:cubicBezTo>
                  <a:cubicBezTo>
                    <a:pt x="1551" y="1085"/>
                    <a:pt x="1263" y="631"/>
                    <a:pt x="946" y="204"/>
                  </a:cubicBezTo>
                  <a:cubicBezTo>
                    <a:pt x="844" y="64"/>
                    <a:pt x="690" y="0"/>
                    <a:pt x="5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5220050" y="3229050"/>
              <a:ext cx="55375" cy="63375"/>
            </a:xfrm>
            <a:custGeom>
              <a:avLst/>
              <a:gdLst/>
              <a:ahLst/>
              <a:cxnLst/>
              <a:rect l="l" t="t" r="r" b="b"/>
              <a:pathLst>
                <a:path w="2215" h="2535" extrusionOk="0">
                  <a:moveTo>
                    <a:pt x="382" y="0"/>
                  </a:moveTo>
                  <a:cubicBezTo>
                    <a:pt x="275" y="0"/>
                    <a:pt x="150" y="117"/>
                    <a:pt x="123" y="222"/>
                  </a:cubicBezTo>
                  <a:cubicBezTo>
                    <a:pt x="0" y="689"/>
                    <a:pt x="413" y="1185"/>
                    <a:pt x="661" y="1557"/>
                  </a:cubicBezTo>
                  <a:cubicBezTo>
                    <a:pt x="936" y="1997"/>
                    <a:pt x="1128" y="2505"/>
                    <a:pt x="1706" y="2533"/>
                  </a:cubicBezTo>
                  <a:cubicBezTo>
                    <a:pt x="1715" y="2534"/>
                    <a:pt x="1723" y="2534"/>
                    <a:pt x="1732" y="2534"/>
                  </a:cubicBezTo>
                  <a:cubicBezTo>
                    <a:pt x="1884" y="2534"/>
                    <a:pt x="1997" y="2416"/>
                    <a:pt x="2036" y="2285"/>
                  </a:cubicBezTo>
                  <a:cubicBezTo>
                    <a:pt x="2215" y="1735"/>
                    <a:pt x="1761" y="1337"/>
                    <a:pt x="1458" y="924"/>
                  </a:cubicBezTo>
                  <a:cubicBezTo>
                    <a:pt x="1169" y="552"/>
                    <a:pt x="908" y="71"/>
                    <a:pt x="399" y="1"/>
                  </a:cubicBezTo>
                  <a:cubicBezTo>
                    <a:pt x="393" y="1"/>
                    <a:pt x="388" y="0"/>
                    <a:pt x="3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5290150" y="3134975"/>
              <a:ext cx="61300" cy="53450"/>
            </a:xfrm>
            <a:custGeom>
              <a:avLst/>
              <a:gdLst/>
              <a:ahLst/>
              <a:cxnLst/>
              <a:rect l="l" t="t" r="r" b="b"/>
              <a:pathLst>
                <a:path w="2452" h="2138" extrusionOk="0">
                  <a:moveTo>
                    <a:pt x="393" y="0"/>
                  </a:moveTo>
                  <a:cubicBezTo>
                    <a:pt x="164" y="0"/>
                    <a:pt x="0" y="229"/>
                    <a:pt x="113" y="477"/>
                  </a:cubicBezTo>
                  <a:cubicBezTo>
                    <a:pt x="209" y="697"/>
                    <a:pt x="401" y="875"/>
                    <a:pt x="553" y="1068"/>
                  </a:cubicBezTo>
                  <a:cubicBezTo>
                    <a:pt x="718" y="1247"/>
                    <a:pt x="869" y="1426"/>
                    <a:pt x="1034" y="1591"/>
                  </a:cubicBezTo>
                  <a:cubicBezTo>
                    <a:pt x="1213" y="1780"/>
                    <a:pt x="1519" y="2137"/>
                    <a:pt x="1820" y="2137"/>
                  </a:cubicBezTo>
                  <a:cubicBezTo>
                    <a:pt x="1913" y="2137"/>
                    <a:pt x="2006" y="2103"/>
                    <a:pt x="2094" y="2018"/>
                  </a:cubicBezTo>
                  <a:cubicBezTo>
                    <a:pt x="2452" y="1673"/>
                    <a:pt x="1929" y="1233"/>
                    <a:pt x="1709" y="1000"/>
                  </a:cubicBezTo>
                  <a:cubicBezTo>
                    <a:pt x="1544" y="835"/>
                    <a:pt x="1364" y="683"/>
                    <a:pt x="1186" y="518"/>
                  </a:cubicBezTo>
                  <a:cubicBezTo>
                    <a:pt x="979" y="353"/>
                    <a:pt x="786" y="147"/>
                    <a:pt x="553" y="37"/>
                  </a:cubicBezTo>
                  <a:cubicBezTo>
                    <a:pt x="498" y="12"/>
                    <a:pt x="444"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5223225" y="3116075"/>
              <a:ext cx="54950" cy="71800"/>
            </a:xfrm>
            <a:custGeom>
              <a:avLst/>
              <a:gdLst/>
              <a:ahLst/>
              <a:cxnLst/>
              <a:rect l="l" t="t" r="r" b="b"/>
              <a:pathLst>
                <a:path w="2198" h="2872" extrusionOk="0">
                  <a:moveTo>
                    <a:pt x="431" y="0"/>
                  </a:moveTo>
                  <a:cubicBezTo>
                    <a:pt x="208" y="0"/>
                    <a:pt x="1" y="238"/>
                    <a:pt x="148" y="476"/>
                  </a:cubicBezTo>
                  <a:cubicBezTo>
                    <a:pt x="354" y="833"/>
                    <a:pt x="616" y="1164"/>
                    <a:pt x="822" y="1521"/>
                  </a:cubicBezTo>
                  <a:cubicBezTo>
                    <a:pt x="1029" y="1879"/>
                    <a:pt x="1084" y="2334"/>
                    <a:pt x="1331" y="2664"/>
                  </a:cubicBezTo>
                  <a:cubicBezTo>
                    <a:pt x="1435" y="2805"/>
                    <a:pt x="1577" y="2871"/>
                    <a:pt x="1714" y="2871"/>
                  </a:cubicBezTo>
                  <a:cubicBezTo>
                    <a:pt x="1922" y="2871"/>
                    <a:pt x="2118" y="2718"/>
                    <a:pt x="2143" y="2444"/>
                  </a:cubicBezTo>
                  <a:cubicBezTo>
                    <a:pt x="2198" y="1976"/>
                    <a:pt x="1868" y="1425"/>
                    <a:pt x="1620" y="1053"/>
                  </a:cubicBezTo>
                  <a:cubicBezTo>
                    <a:pt x="1359" y="641"/>
                    <a:pt x="1015" y="270"/>
                    <a:pt x="574" y="35"/>
                  </a:cubicBezTo>
                  <a:cubicBezTo>
                    <a:pt x="528" y="11"/>
                    <a:pt x="479" y="0"/>
                    <a:pt x="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5347625" y="3415075"/>
              <a:ext cx="20350" cy="19700"/>
            </a:xfrm>
            <a:custGeom>
              <a:avLst/>
              <a:gdLst/>
              <a:ahLst/>
              <a:cxnLst/>
              <a:rect l="l" t="t" r="r" b="b"/>
              <a:pathLst>
                <a:path w="814" h="788" extrusionOk="0">
                  <a:moveTo>
                    <a:pt x="486" y="1"/>
                  </a:moveTo>
                  <a:cubicBezTo>
                    <a:pt x="467" y="1"/>
                    <a:pt x="448" y="2"/>
                    <a:pt x="428" y="4"/>
                  </a:cubicBezTo>
                  <a:cubicBezTo>
                    <a:pt x="180" y="32"/>
                    <a:pt x="1" y="237"/>
                    <a:pt x="15" y="485"/>
                  </a:cubicBezTo>
                  <a:cubicBezTo>
                    <a:pt x="43" y="678"/>
                    <a:pt x="153" y="788"/>
                    <a:pt x="373" y="788"/>
                  </a:cubicBezTo>
                  <a:cubicBezTo>
                    <a:pt x="620" y="774"/>
                    <a:pt x="813" y="582"/>
                    <a:pt x="813" y="334"/>
                  </a:cubicBezTo>
                  <a:cubicBezTo>
                    <a:pt x="813" y="133"/>
                    <a:pt x="686" y="1"/>
                    <a:pt x="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5310475" y="3456050"/>
              <a:ext cx="18475" cy="12900"/>
            </a:xfrm>
            <a:custGeom>
              <a:avLst/>
              <a:gdLst/>
              <a:ahLst/>
              <a:cxnLst/>
              <a:rect l="l" t="t" r="r" b="b"/>
              <a:pathLst>
                <a:path w="739" h="516" extrusionOk="0">
                  <a:moveTo>
                    <a:pt x="402" y="1"/>
                  </a:moveTo>
                  <a:cubicBezTo>
                    <a:pt x="309" y="1"/>
                    <a:pt x="199" y="145"/>
                    <a:pt x="1" y="277"/>
                  </a:cubicBezTo>
                  <a:cubicBezTo>
                    <a:pt x="221" y="401"/>
                    <a:pt x="318" y="497"/>
                    <a:pt x="441" y="511"/>
                  </a:cubicBezTo>
                  <a:cubicBezTo>
                    <a:pt x="458" y="514"/>
                    <a:pt x="475" y="515"/>
                    <a:pt x="491" y="515"/>
                  </a:cubicBezTo>
                  <a:cubicBezTo>
                    <a:pt x="633" y="515"/>
                    <a:pt x="738" y="412"/>
                    <a:pt x="689" y="264"/>
                  </a:cubicBezTo>
                  <a:cubicBezTo>
                    <a:pt x="648" y="154"/>
                    <a:pt x="511" y="29"/>
                    <a:pt x="414" y="2"/>
                  </a:cubicBezTo>
                  <a:cubicBezTo>
                    <a:pt x="410" y="1"/>
                    <a:pt x="406" y="1"/>
                    <a:pt x="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5202150" y="3344975"/>
              <a:ext cx="15825" cy="12425"/>
            </a:xfrm>
            <a:custGeom>
              <a:avLst/>
              <a:gdLst/>
              <a:ahLst/>
              <a:cxnLst/>
              <a:rect l="l" t="t" r="r" b="b"/>
              <a:pathLst>
                <a:path w="633" h="497" extrusionOk="0">
                  <a:moveTo>
                    <a:pt x="419" y="1"/>
                  </a:moveTo>
                  <a:cubicBezTo>
                    <a:pt x="413" y="1"/>
                    <a:pt x="406" y="1"/>
                    <a:pt x="399" y="1"/>
                  </a:cubicBezTo>
                  <a:cubicBezTo>
                    <a:pt x="289" y="15"/>
                    <a:pt x="179" y="139"/>
                    <a:pt x="1" y="262"/>
                  </a:cubicBezTo>
                  <a:cubicBezTo>
                    <a:pt x="166" y="372"/>
                    <a:pt x="248" y="497"/>
                    <a:pt x="331" y="497"/>
                  </a:cubicBezTo>
                  <a:cubicBezTo>
                    <a:pt x="427" y="497"/>
                    <a:pt x="564" y="387"/>
                    <a:pt x="592" y="304"/>
                  </a:cubicBezTo>
                  <a:cubicBezTo>
                    <a:pt x="632" y="172"/>
                    <a:pt x="583" y="1"/>
                    <a:pt x="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5306725" y="3503900"/>
              <a:ext cx="11025" cy="13775"/>
            </a:xfrm>
            <a:custGeom>
              <a:avLst/>
              <a:gdLst/>
              <a:ahLst/>
              <a:cxnLst/>
              <a:rect l="l" t="t" r="r" b="b"/>
              <a:pathLst>
                <a:path w="441" h="551" extrusionOk="0">
                  <a:moveTo>
                    <a:pt x="233" y="1"/>
                  </a:moveTo>
                  <a:cubicBezTo>
                    <a:pt x="123" y="138"/>
                    <a:pt x="0" y="248"/>
                    <a:pt x="28" y="289"/>
                  </a:cubicBezTo>
                  <a:cubicBezTo>
                    <a:pt x="55" y="399"/>
                    <a:pt x="165" y="468"/>
                    <a:pt x="248" y="551"/>
                  </a:cubicBezTo>
                  <a:cubicBezTo>
                    <a:pt x="316" y="482"/>
                    <a:pt x="440" y="399"/>
                    <a:pt x="440" y="331"/>
                  </a:cubicBezTo>
                  <a:cubicBezTo>
                    <a:pt x="440" y="234"/>
                    <a:pt x="330" y="151"/>
                    <a:pt x="2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5400600" y="3149975"/>
              <a:ext cx="10000" cy="13450"/>
            </a:xfrm>
            <a:custGeom>
              <a:avLst/>
              <a:gdLst/>
              <a:ahLst/>
              <a:cxnLst/>
              <a:rect l="l" t="t" r="r" b="b"/>
              <a:pathLst>
                <a:path w="400" h="538" extrusionOk="0">
                  <a:moveTo>
                    <a:pt x="152" y="0"/>
                  </a:moveTo>
                  <a:cubicBezTo>
                    <a:pt x="83" y="152"/>
                    <a:pt x="0" y="248"/>
                    <a:pt x="0" y="345"/>
                  </a:cubicBezTo>
                  <a:cubicBezTo>
                    <a:pt x="0" y="413"/>
                    <a:pt x="125" y="468"/>
                    <a:pt x="193" y="537"/>
                  </a:cubicBezTo>
                  <a:cubicBezTo>
                    <a:pt x="262" y="440"/>
                    <a:pt x="372" y="358"/>
                    <a:pt x="386" y="262"/>
                  </a:cubicBezTo>
                  <a:cubicBezTo>
                    <a:pt x="400" y="207"/>
                    <a:pt x="276" y="125"/>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5159150" y="3227425"/>
              <a:ext cx="13450" cy="10350"/>
            </a:xfrm>
            <a:custGeom>
              <a:avLst/>
              <a:gdLst/>
              <a:ahLst/>
              <a:cxnLst/>
              <a:rect l="l" t="t" r="r" b="b"/>
              <a:pathLst>
                <a:path w="538" h="414" extrusionOk="0">
                  <a:moveTo>
                    <a:pt x="209" y="1"/>
                  </a:moveTo>
                  <a:cubicBezTo>
                    <a:pt x="164" y="1"/>
                    <a:pt x="114" y="20"/>
                    <a:pt x="56" y="66"/>
                  </a:cubicBezTo>
                  <a:cubicBezTo>
                    <a:pt x="0" y="108"/>
                    <a:pt x="0" y="259"/>
                    <a:pt x="42" y="301"/>
                  </a:cubicBezTo>
                  <a:cubicBezTo>
                    <a:pt x="101" y="377"/>
                    <a:pt x="163" y="414"/>
                    <a:pt x="230" y="414"/>
                  </a:cubicBezTo>
                  <a:cubicBezTo>
                    <a:pt x="320" y="414"/>
                    <a:pt x="419" y="350"/>
                    <a:pt x="538" y="232"/>
                  </a:cubicBezTo>
                  <a:cubicBezTo>
                    <a:pt x="409" y="123"/>
                    <a:pt x="323" y="1"/>
                    <a:pt x="2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5282650" y="3380400"/>
              <a:ext cx="10325" cy="11725"/>
            </a:xfrm>
            <a:custGeom>
              <a:avLst/>
              <a:gdLst/>
              <a:ahLst/>
              <a:cxnLst/>
              <a:rect l="l" t="t" r="r" b="b"/>
              <a:pathLst>
                <a:path w="413" h="469" extrusionOk="0">
                  <a:moveTo>
                    <a:pt x="233" y="1"/>
                  </a:moveTo>
                  <a:cubicBezTo>
                    <a:pt x="151" y="83"/>
                    <a:pt x="68" y="153"/>
                    <a:pt x="13" y="249"/>
                  </a:cubicBezTo>
                  <a:cubicBezTo>
                    <a:pt x="0" y="276"/>
                    <a:pt x="110" y="373"/>
                    <a:pt x="193" y="469"/>
                  </a:cubicBezTo>
                  <a:cubicBezTo>
                    <a:pt x="288" y="359"/>
                    <a:pt x="399" y="290"/>
                    <a:pt x="399" y="221"/>
                  </a:cubicBezTo>
                  <a:cubicBezTo>
                    <a:pt x="413" y="153"/>
                    <a:pt x="303" y="70"/>
                    <a:pt x="2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5371700" y="3255225"/>
              <a:ext cx="7950" cy="12400"/>
            </a:xfrm>
            <a:custGeom>
              <a:avLst/>
              <a:gdLst/>
              <a:ahLst/>
              <a:cxnLst/>
              <a:rect l="l" t="t" r="r" b="b"/>
              <a:pathLst>
                <a:path w="318" h="496" extrusionOk="0">
                  <a:moveTo>
                    <a:pt x="138" y="0"/>
                  </a:moveTo>
                  <a:cubicBezTo>
                    <a:pt x="83" y="152"/>
                    <a:pt x="43" y="303"/>
                    <a:pt x="1" y="440"/>
                  </a:cubicBezTo>
                  <a:cubicBezTo>
                    <a:pt x="1" y="455"/>
                    <a:pt x="138" y="495"/>
                    <a:pt x="138" y="495"/>
                  </a:cubicBezTo>
                  <a:cubicBezTo>
                    <a:pt x="208" y="345"/>
                    <a:pt x="263" y="207"/>
                    <a:pt x="318" y="55"/>
                  </a:cubicBezTo>
                  <a:cubicBezTo>
                    <a:pt x="263" y="42"/>
                    <a:pt x="193" y="14"/>
                    <a:pt x="1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5302925" y="3570625"/>
              <a:ext cx="11725" cy="8975"/>
            </a:xfrm>
            <a:custGeom>
              <a:avLst/>
              <a:gdLst/>
              <a:ahLst/>
              <a:cxnLst/>
              <a:rect l="l" t="t" r="r" b="b"/>
              <a:pathLst>
                <a:path w="469" h="359" extrusionOk="0">
                  <a:moveTo>
                    <a:pt x="275" y="1"/>
                  </a:moveTo>
                  <a:cubicBezTo>
                    <a:pt x="193" y="1"/>
                    <a:pt x="125" y="111"/>
                    <a:pt x="0" y="206"/>
                  </a:cubicBezTo>
                  <a:cubicBezTo>
                    <a:pt x="138" y="276"/>
                    <a:pt x="220" y="358"/>
                    <a:pt x="303" y="358"/>
                  </a:cubicBezTo>
                  <a:cubicBezTo>
                    <a:pt x="358" y="358"/>
                    <a:pt x="468" y="234"/>
                    <a:pt x="455" y="193"/>
                  </a:cubicBezTo>
                  <a:cubicBezTo>
                    <a:pt x="427" y="111"/>
                    <a:pt x="345" y="1"/>
                    <a:pt x="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5355200" y="3111400"/>
              <a:ext cx="7950" cy="10375"/>
            </a:xfrm>
            <a:custGeom>
              <a:avLst/>
              <a:gdLst/>
              <a:ahLst/>
              <a:cxnLst/>
              <a:rect l="l" t="t" r="r" b="b"/>
              <a:pathLst>
                <a:path w="318" h="415" extrusionOk="0">
                  <a:moveTo>
                    <a:pt x="170" y="1"/>
                  </a:moveTo>
                  <a:cubicBezTo>
                    <a:pt x="168" y="1"/>
                    <a:pt x="167" y="1"/>
                    <a:pt x="166" y="2"/>
                  </a:cubicBezTo>
                  <a:cubicBezTo>
                    <a:pt x="97" y="44"/>
                    <a:pt x="15" y="112"/>
                    <a:pt x="0" y="167"/>
                  </a:cubicBezTo>
                  <a:cubicBezTo>
                    <a:pt x="0" y="250"/>
                    <a:pt x="55" y="332"/>
                    <a:pt x="97" y="415"/>
                  </a:cubicBezTo>
                  <a:cubicBezTo>
                    <a:pt x="138" y="387"/>
                    <a:pt x="193" y="360"/>
                    <a:pt x="235" y="332"/>
                  </a:cubicBezTo>
                  <a:cubicBezTo>
                    <a:pt x="262" y="264"/>
                    <a:pt x="317" y="182"/>
                    <a:pt x="303" y="112"/>
                  </a:cubicBezTo>
                  <a:cubicBezTo>
                    <a:pt x="303" y="75"/>
                    <a:pt x="197" y="1"/>
                    <a:pt x="1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5478325" y="3458500"/>
              <a:ext cx="12775" cy="7950"/>
            </a:xfrm>
            <a:custGeom>
              <a:avLst/>
              <a:gdLst/>
              <a:ahLst/>
              <a:cxnLst/>
              <a:rect l="l" t="t" r="r" b="b"/>
              <a:pathLst>
                <a:path w="511" h="318" extrusionOk="0">
                  <a:moveTo>
                    <a:pt x="331" y="1"/>
                  </a:moveTo>
                  <a:cubicBezTo>
                    <a:pt x="248" y="1"/>
                    <a:pt x="166" y="56"/>
                    <a:pt x="1" y="111"/>
                  </a:cubicBezTo>
                  <a:cubicBezTo>
                    <a:pt x="204" y="238"/>
                    <a:pt x="279" y="318"/>
                    <a:pt x="321" y="318"/>
                  </a:cubicBezTo>
                  <a:cubicBezTo>
                    <a:pt x="325" y="318"/>
                    <a:pt x="328" y="317"/>
                    <a:pt x="331" y="316"/>
                  </a:cubicBezTo>
                  <a:cubicBezTo>
                    <a:pt x="400" y="276"/>
                    <a:pt x="441" y="206"/>
                    <a:pt x="510" y="151"/>
                  </a:cubicBezTo>
                  <a:cubicBezTo>
                    <a:pt x="441" y="96"/>
                    <a:pt x="386" y="14"/>
                    <a:pt x="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5364150" y="3445075"/>
              <a:ext cx="9325" cy="7950"/>
            </a:xfrm>
            <a:custGeom>
              <a:avLst/>
              <a:gdLst/>
              <a:ahLst/>
              <a:cxnLst/>
              <a:rect l="l" t="t" r="r" b="b"/>
              <a:pathLst>
                <a:path w="373" h="318" extrusionOk="0">
                  <a:moveTo>
                    <a:pt x="275" y="0"/>
                  </a:moveTo>
                  <a:cubicBezTo>
                    <a:pt x="207" y="28"/>
                    <a:pt x="138" y="70"/>
                    <a:pt x="0" y="138"/>
                  </a:cubicBezTo>
                  <a:cubicBezTo>
                    <a:pt x="110" y="221"/>
                    <a:pt x="152" y="303"/>
                    <a:pt x="220" y="317"/>
                  </a:cubicBezTo>
                  <a:cubicBezTo>
                    <a:pt x="262" y="317"/>
                    <a:pt x="372" y="248"/>
                    <a:pt x="372" y="221"/>
                  </a:cubicBezTo>
                  <a:cubicBezTo>
                    <a:pt x="372" y="138"/>
                    <a:pt x="303" y="7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5330425" y="3202600"/>
              <a:ext cx="8975" cy="7275"/>
            </a:xfrm>
            <a:custGeom>
              <a:avLst/>
              <a:gdLst/>
              <a:ahLst/>
              <a:cxnLst/>
              <a:rect l="l" t="t" r="r" b="b"/>
              <a:pathLst>
                <a:path w="359" h="291" extrusionOk="0">
                  <a:moveTo>
                    <a:pt x="208" y="1"/>
                  </a:moveTo>
                  <a:cubicBezTo>
                    <a:pt x="153" y="1"/>
                    <a:pt x="98" y="83"/>
                    <a:pt x="1" y="151"/>
                  </a:cubicBezTo>
                  <a:cubicBezTo>
                    <a:pt x="77" y="215"/>
                    <a:pt x="130" y="291"/>
                    <a:pt x="159" y="291"/>
                  </a:cubicBezTo>
                  <a:cubicBezTo>
                    <a:pt x="162" y="291"/>
                    <a:pt x="164" y="290"/>
                    <a:pt x="166" y="289"/>
                  </a:cubicBezTo>
                  <a:cubicBezTo>
                    <a:pt x="235" y="276"/>
                    <a:pt x="304" y="206"/>
                    <a:pt x="359" y="166"/>
                  </a:cubicBezTo>
                  <a:cubicBezTo>
                    <a:pt x="318" y="111"/>
                    <a:pt x="263" y="14"/>
                    <a:pt x="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5465625" y="3261400"/>
              <a:ext cx="9300" cy="7600"/>
            </a:xfrm>
            <a:custGeom>
              <a:avLst/>
              <a:gdLst/>
              <a:ahLst/>
              <a:cxnLst/>
              <a:rect l="l" t="t" r="r" b="b"/>
              <a:pathLst>
                <a:path w="372" h="304" extrusionOk="0">
                  <a:moveTo>
                    <a:pt x="206" y="1"/>
                  </a:moveTo>
                  <a:cubicBezTo>
                    <a:pt x="165" y="1"/>
                    <a:pt x="96" y="98"/>
                    <a:pt x="0" y="180"/>
                  </a:cubicBezTo>
                  <a:cubicBezTo>
                    <a:pt x="110" y="235"/>
                    <a:pt x="179" y="303"/>
                    <a:pt x="248" y="303"/>
                  </a:cubicBezTo>
                  <a:cubicBezTo>
                    <a:pt x="289" y="303"/>
                    <a:pt x="371" y="193"/>
                    <a:pt x="371" y="166"/>
                  </a:cubicBezTo>
                  <a:cubicBezTo>
                    <a:pt x="344" y="98"/>
                    <a:pt x="275" y="15"/>
                    <a:pt x="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5180825" y="3506975"/>
              <a:ext cx="8625" cy="7650"/>
            </a:xfrm>
            <a:custGeom>
              <a:avLst/>
              <a:gdLst/>
              <a:ahLst/>
              <a:cxnLst/>
              <a:rect l="l" t="t" r="r" b="b"/>
              <a:pathLst>
                <a:path w="345" h="306" extrusionOk="0">
                  <a:moveTo>
                    <a:pt x="221" y="1"/>
                  </a:moveTo>
                  <a:cubicBezTo>
                    <a:pt x="152" y="28"/>
                    <a:pt x="97" y="83"/>
                    <a:pt x="1" y="153"/>
                  </a:cubicBezTo>
                  <a:cubicBezTo>
                    <a:pt x="77" y="229"/>
                    <a:pt x="153" y="305"/>
                    <a:pt x="175" y="305"/>
                  </a:cubicBezTo>
                  <a:cubicBezTo>
                    <a:pt x="177" y="305"/>
                    <a:pt x="178" y="305"/>
                    <a:pt x="179" y="303"/>
                  </a:cubicBezTo>
                  <a:cubicBezTo>
                    <a:pt x="248" y="276"/>
                    <a:pt x="317" y="208"/>
                    <a:pt x="331" y="138"/>
                  </a:cubicBezTo>
                  <a:cubicBezTo>
                    <a:pt x="344" y="111"/>
                    <a:pt x="248" y="1"/>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5400950" y="3112800"/>
              <a:ext cx="8275" cy="8650"/>
            </a:xfrm>
            <a:custGeom>
              <a:avLst/>
              <a:gdLst/>
              <a:ahLst/>
              <a:cxnLst/>
              <a:rect l="l" t="t" r="r" b="b"/>
              <a:pathLst>
                <a:path w="331" h="346" extrusionOk="0">
                  <a:moveTo>
                    <a:pt x="162" y="0"/>
                  </a:moveTo>
                  <a:cubicBezTo>
                    <a:pt x="159" y="0"/>
                    <a:pt x="155" y="0"/>
                    <a:pt x="152" y="1"/>
                  </a:cubicBezTo>
                  <a:cubicBezTo>
                    <a:pt x="83" y="1"/>
                    <a:pt x="28" y="111"/>
                    <a:pt x="1" y="181"/>
                  </a:cubicBezTo>
                  <a:cubicBezTo>
                    <a:pt x="1" y="208"/>
                    <a:pt x="83" y="263"/>
                    <a:pt x="152" y="346"/>
                  </a:cubicBezTo>
                  <a:cubicBezTo>
                    <a:pt x="234" y="263"/>
                    <a:pt x="289" y="194"/>
                    <a:pt x="331" y="139"/>
                  </a:cubicBezTo>
                  <a:cubicBezTo>
                    <a:pt x="279" y="87"/>
                    <a:pt x="215" y="0"/>
                    <a:pt x="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5623150" y="3502175"/>
              <a:ext cx="7925" cy="8950"/>
            </a:xfrm>
            <a:custGeom>
              <a:avLst/>
              <a:gdLst/>
              <a:ahLst/>
              <a:cxnLst/>
              <a:rect l="l" t="t" r="r" b="b"/>
              <a:pathLst>
                <a:path w="317" h="358" extrusionOk="0">
                  <a:moveTo>
                    <a:pt x="110" y="0"/>
                  </a:moveTo>
                  <a:cubicBezTo>
                    <a:pt x="69" y="28"/>
                    <a:pt x="28" y="55"/>
                    <a:pt x="0" y="83"/>
                  </a:cubicBezTo>
                  <a:cubicBezTo>
                    <a:pt x="69" y="180"/>
                    <a:pt x="151" y="262"/>
                    <a:pt x="234" y="358"/>
                  </a:cubicBezTo>
                  <a:cubicBezTo>
                    <a:pt x="261" y="330"/>
                    <a:pt x="289" y="317"/>
                    <a:pt x="316" y="290"/>
                  </a:cubicBezTo>
                  <a:lnTo>
                    <a:pt x="1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5300525" y="3188850"/>
              <a:ext cx="6225" cy="8275"/>
            </a:xfrm>
            <a:custGeom>
              <a:avLst/>
              <a:gdLst/>
              <a:ahLst/>
              <a:cxnLst/>
              <a:rect l="l" t="t" r="r" b="b"/>
              <a:pathLst>
                <a:path w="249" h="331" extrusionOk="0">
                  <a:moveTo>
                    <a:pt x="111" y="0"/>
                  </a:moveTo>
                  <a:cubicBezTo>
                    <a:pt x="69" y="41"/>
                    <a:pt x="0" y="96"/>
                    <a:pt x="0" y="151"/>
                  </a:cubicBezTo>
                  <a:cubicBezTo>
                    <a:pt x="14" y="193"/>
                    <a:pt x="83" y="248"/>
                    <a:pt x="151" y="331"/>
                  </a:cubicBezTo>
                  <a:cubicBezTo>
                    <a:pt x="206" y="220"/>
                    <a:pt x="248" y="165"/>
                    <a:pt x="248" y="110"/>
                  </a:cubicBezTo>
                  <a:cubicBezTo>
                    <a:pt x="234" y="69"/>
                    <a:pt x="151" y="28"/>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5567075" y="3217225"/>
              <a:ext cx="6575" cy="4675"/>
            </a:xfrm>
            <a:custGeom>
              <a:avLst/>
              <a:gdLst/>
              <a:ahLst/>
              <a:cxnLst/>
              <a:rect l="l" t="t" r="r" b="b"/>
              <a:pathLst>
                <a:path w="263" h="187" extrusionOk="0">
                  <a:moveTo>
                    <a:pt x="160" y="1"/>
                  </a:moveTo>
                  <a:cubicBezTo>
                    <a:pt x="117" y="1"/>
                    <a:pt x="65" y="7"/>
                    <a:pt x="0" y="7"/>
                  </a:cubicBezTo>
                  <a:cubicBezTo>
                    <a:pt x="28" y="104"/>
                    <a:pt x="42" y="172"/>
                    <a:pt x="70" y="186"/>
                  </a:cubicBezTo>
                  <a:cubicBezTo>
                    <a:pt x="125" y="186"/>
                    <a:pt x="193" y="159"/>
                    <a:pt x="262" y="144"/>
                  </a:cubicBezTo>
                  <a:cubicBezTo>
                    <a:pt x="248" y="104"/>
                    <a:pt x="248" y="21"/>
                    <a:pt x="220" y="7"/>
                  </a:cubicBezTo>
                  <a:cubicBezTo>
                    <a:pt x="202" y="2"/>
                    <a:pt x="182" y="1"/>
                    <a:pt x="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5551250" y="3289975"/>
              <a:ext cx="7950" cy="5525"/>
            </a:xfrm>
            <a:custGeom>
              <a:avLst/>
              <a:gdLst/>
              <a:ahLst/>
              <a:cxnLst/>
              <a:rect l="l" t="t" r="r" b="b"/>
              <a:pathLst>
                <a:path w="318" h="221" extrusionOk="0">
                  <a:moveTo>
                    <a:pt x="193" y="0"/>
                  </a:moveTo>
                  <a:cubicBezTo>
                    <a:pt x="152" y="0"/>
                    <a:pt x="97" y="55"/>
                    <a:pt x="0" y="123"/>
                  </a:cubicBezTo>
                  <a:cubicBezTo>
                    <a:pt x="110" y="178"/>
                    <a:pt x="166" y="220"/>
                    <a:pt x="221" y="220"/>
                  </a:cubicBezTo>
                  <a:cubicBezTo>
                    <a:pt x="248" y="220"/>
                    <a:pt x="317" y="151"/>
                    <a:pt x="303" y="123"/>
                  </a:cubicBezTo>
                  <a:cubicBezTo>
                    <a:pt x="290" y="68"/>
                    <a:pt x="235" y="0"/>
                    <a:pt x="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5337675" y="3468125"/>
              <a:ext cx="7925" cy="6550"/>
            </a:xfrm>
            <a:custGeom>
              <a:avLst/>
              <a:gdLst/>
              <a:ahLst/>
              <a:cxnLst/>
              <a:rect l="l" t="t" r="r" b="b"/>
              <a:pathLst>
                <a:path w="317" h="262" extrusionOk="0">
                  <a:moveTo>
                    <a:pt x="193" y="1"/>
                  </a:moveTo>
                  <a:cubicBezTo>
                    <a:pt x="138" y="41"/>
                    <a:pt x="96" y="83"/>
                    <a:pt x="0" y="166"/>
                  </a:cubicBezTo>
                  <a:cubicBezTo>
                    <a:pt x="110" y="221"/>
                    <a:pt x="165" y="262"/>
                    <a:pt x="206" y="262"/>
                  </a:cubicBezTo>
                  <a:cubicBezTo>
                    <a:pt x="248" y="262"/>
                    <a:pt x="316" y="179"/>
                    <a:pt x="303" y="152"/>
                  </a:cubicBezTo>
                  <a:cubicBezTo>
                    <a:pt x="289" y="96"/>
                    <a:pt x="234" y="56"/>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5608000" y="3468125"/>
              <a:ext cx="6225" cy="8275"/>
            </a:xfrm>
            <a:custGeom>
              <a:avLst/>
              <a:gdLst/>
              <a:ahLst/>
              <a:cxnLst/>
              <a:rect l="l" t="t" r="r" b="b"/>
              <a:pathLst>
                <a:path w="249" h="331" extrusionOk="0">
                  <a:moveTo>
                    <a:pt x="152" y="1"/>
                  </a:moveTo>
                  <a:cubicBezTo>
                    <a:pt x="84" y="28"/>
                    <a:pt x="14" y="83"/>
                    <a:pt x="1" y="124"/>
                  </a:cubicBezTo>
                  <a:cubicBezTo>
                    <a:pt x="1" y="166"/>
                    <a:pt x="69" y="221"/>
                    <a:pt x="152" y="331"/>
                  </a:cubicBezTo>
                  <a:cubicBezTo>
                    <a:pt x="207" y="207"/>
                    <a:pt x="249" y="152"/>
                    <a:pt x="249" y="96"/>
                  </a:cubicBezTo>
                  <a:cubicBezTo>
                    <a:pt x="249" y="69"/>
                    <a:pt x="166"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5432925" y="3615975"/>
              <a:ext cx="7600" cy="5900"/>
            </a:xfrm>
            <a:custGeom>
              <a:avLst/>
              <a:gdLst/>
              <a:ahLst/>
              <a:cxnLst/>
              <a:rect l="l" t="t" r="r" b="b"/>
              <a:pathLst>
                <a:path w="304" h="236" extrusionOk="0">
                  <a:moveTo>
                    <a:pt x="193" y="1"/>
                  </a:moveTo>
                  <a:cubicBezTo>
                    <a:pt x="142" y="1"/>
                    <a:pt x="89" y="63"/>
                    <a:pt x="1" y="113"/>
                  </a:cubicBezTo>
                  <a:cubicBezTo>
                    <a:pt x="83" y="168"/>
                    <a:pt x="125" y="236"/>
                    <a:pt x="180" y="236"/>
                  </a:cubicBezTo>
                  <a:cubicBezTo>
                    <a:pt x="221" y="236"/>
                    <a:pt x="303" y="181"/>
                    <a:pt x="303" y="140"/>
                  </a:cubicBezTo>
                  <a:cubicBezTo>
                    <a:pt x="303" y="85"/>
                    <a:pt x="248" y="3"/>
                    <a:pt x="208" y="3"/>
                  </a:cubicBezTo>
                  <a:cubicBezTo>
                    <a:pt x="203" y="1"/>
                    <a:pt x="198"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5700875" y="3215275"/>
              <a:ext cx="5850" cy="6625"/>
            </a:xfrm>
            <a:custGeom>
              <a:avLst/>
              <a:gdLst/>
              <a:ahLst/>
              <a:cxnLst/>
              <a:rect l="l" t="t" r="r" b="b"/>
              <a:pathLst>
                <a:path w="234" h="265" extrusionOk="0">
                  <a:moveTo>
                    <a:pt x="142" y="1"/>
                  </a:moveTo>
                  <a:cubicBezTo>
                    <a:pt x="140" y="1"/>
                    <a:pt x="139" y="1"/>
                    <a:pt x="138" y="2"/>
                  </a:cubicBezTo>
                  <a:cubicBezTo>
                    <a:pt x="83" y="30"/>
                    <a:pt x="41" y="71"/>
                    <a:pt x="1" y="112"/>
                  </a:cubicBezTo>
                  <a:cubicBezTo>
                    <a:pt x="1" y="140"/>
                    <a:pt x="56" y="195"/>
                    <a:pt x="111" y="264"/>
                  </a:cubicBezTo>
                  <a:cubicBezTo>
                    <a:pt x="166" y="195"/>
                    <a:pt x="221" y="154"/>
                    <a:pt x="234" y="99"/>
                  </a:cubicBezTo>
                  <a:cubicBezTo>
                    <a:pt x="234" y="73"/>
                    <a:pt x="163" y="1"/>
                    <a:pt x="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5342475" y="3402425"/>
              <a:ext cx="5875" cy="7625"/>
            </a:xfrm>
            <a:custGeom>
              <a:avLst/>
              <a:gdLst/>
              <a:ahLst/>
              <a:cxnLst/>
              <a:rect l="l" t="t" r="r" b="b"/>
              <a:pathLst>
                <a:path w="235" h="305" extrusionOk="0">
                  <a:moveTo>
                    <a:pt x="111" y="0"/>
                  </a:moveTo>
                  <a:cubicBezTo>
                    <a:pt x="56" y="97"/>
                    <a:pt x="14" y="152"/>
                    <a:pt x="1" y="207"/>
                  </a:cubicBezTo>
                  <a:cubicBezTo>
                    <a:pt x="1" y="233"/>
                    <a:pt x="59" y="305"/>
                    <a:pt x="90" y="305"/>
                  </a:cubicBezTo>
                  <a:cubicBezTo>
                    <a:pt x="92" y="305"/>
                    <a:pt x="95" y="304"/>
                    <a:pt x="97" y="303"/>
                  </a:cubicBezTo>
                  <a:cubicBezTo>
                    <a:pt x="152" y="290"/>
                    <a:pt x="234" y="248"/>
                    <a:pt x="234" y="207"/>
                  </a:cubicBezTo>
                  <a:cubicBezTo>
                    <a:pt x="234" y="152"/>
                    <a:pt x="179" y="97"/>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5220050" y="3418925"/>
              <a:ext cx="6900" cy="5600"/>
            </a:xfrm>
            <a:custGeom>
              <a:avLst/>
              <a:gdLst/>
              <a:ahLst/>
              <a:cxnLst/>
              <a:rect l="l" t="t" r="r" b="b"/>
              <a:pathLst>
                <a:path w="276" h="224" extrusionOk="0">
                  <a:moveTo>
                    <a:pt x="151" y="1"/>
                  </a:moveTo>
                  <a:lnTo>
                    <a:pt x="0" y="153"/>
                  </a:lnTo>
                  <a:cubicBezTo>
                    <a:pt x="61" y="177"/>
                    <a:pt x="101" y="223"/>
                    <a:pt x="147" y="223"/>
                  </a:cubicBezTo>
                  <a:cubicBezTo>
                    <a:pt x="153" y="223"/>
                    <a:pt x="159" y="223"/>
                    <a:pt x="165" y="221"/>
                  </a:cubicBezTo>
                  <a:cubicBezTo>
                    <a:pt x="206" y="221"/>
                    <a:pt x="275" y="153"/>
                    <a:pt x="261" y="138"/>
                  </a:cubicBezTo>
                  <a:cubicBezTo>
                    <a:pt x="233" y="83"/>
                    <a:pt x="193" y="43"/>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5364825" y="3406225"/>
              <a:ext cx="4850" cy="8275"/>
            </a:xfrm>
            <a:custGeom>
              <a:avLst/>
              <a:gdLst/>
              <a:ahLst/>
              <a:cxnLst/>
              <a:rect l="l" t="t" r="r" b="b"/>
              <a:pathLst>
                <a:path w="194" h="331" extrusionOk="0">
                  <a:moveTo>
                    <a:pt x="70" y="0"/>
                  </a:moveTo>
                  <a:cubicBezTo>
                    <a:pt x="56" y="41"/>
                    <a:pt x="15" y="83"/>
                    <a:pt x="1" y="124"/>
                  </a:cubicBezTo>
                  <a:cubicBezTo>
                    <a:pt x="1" y="179"/>
                    <a:pt x="42" y="220"/>
                    <a:pt x="83" y="331"/>
                  </a:cubicBezTo>
                  <a:cubicBezTo>
                    <a:pt x="153" y="179"/>
                    <a:pt x="193" y="124"/>
                    <a:pt x="180" y="96"/>
                  </a:cubicBezTo>
                  <a:cubicBezTo>
                    <a:pt x="166" y="55"/>
                    <a:pt x="111" y="28"/>
                    <a:pt x="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5314275" y="3424800"/>
              <a:ext cx="4850" cy="4825"/>
            </a:xfrm>
            <a:custGeom>
              <a:avLst/>
              <a:gdLst/>
              <a:ahLst/>
              <a:cxnLst/>
              <a:rect l="l" t="t" r="r" b="b"/>
              <a:pathLst>
                <a:path w="194" h="193" extrusionOk="0">
                  <a:moveTo>
                    <a:pt x="111" y="0"/>
                  </a:moveTo>
                  <a:lnTo>
                    <a:pt x="1" y="110"/>
                  </a:lnTo>
                  <a:cubicBezTo>
                    <a:pt x="56" y="151"/>
                    <a:pt x="97" y="193"/>
                    <a:pt x="124" y="193"/>
                  </a:cubicBezTo>
                  <a:cubicBezTo>
                    <a:pt x="152" y="179"/>
                    <a:pt x="193" y="124"/>
                    <a:pt x="193" y="96"/>
                  </a:cubicBezTo>
                  <a:cubicBezTo>
                    <a:pt x="193" y="55"/>
                    <a:pt x="138" y="28"/>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5217625" y="3435800"/>
              <a:ext cx="5200" cy="7225"/>
            </a:xfrm>
            <a:custGeom>
              <a:avLst/>
              <a:gdLst/>
              <a:ahLst/>
              <a:cxnLst/>
              <a:rect l="l" t="t" r="r" b="b"/>
              <a:pathLst>
                <a:path w="208" h="289" extrusionOk="0">
                  <a:moveTo>
                    <a:pt x="125" y="0"/>
                  </a:moveTo>
                  <a:cubicBezTo>
                    <a:pt x="55" y="111"/>
                    <a:pt x="0" y="138"/>
                    <a:pt x="0" y="179"/>
                  </a:cubicBezTo>
                  <a:cubicBezTo>
                    <a:pt x="0" y="221"/>
                    <a:pt x="55" y="261"/>
                    <a:pt x="83" y="289"/>
                  </a:cubicBezTo>
                  <a:cubicBezTo>
                    <a:pt x="125" y="248"/>
                    <a:pt x="180" y="206"/>
                    <a:pt x="193" y="166"/>
                  </a:cubicBezTo>
                  <a:cubicBezTo>
                    <a:pt x="207" y="124"/>
                    <a:pt x="165" y="69"/>
                    <a:pt x="1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5346950" y="3249700"/>
              <a:ext cx="5875" cy="5600"/>
            </a:xfrm>
            <a:custGeom>
              <a:avLst/>
              <a:gdLst/>
              <a:ahLst/>
              <a:cxnLst/>
              <a:rect l="l" t="t" r="r" b="b"/>
              <a:pathLst>
                <a:path w="235" h="224" extrusionOk="0">
                  <a:moveTo>
                    <a:pt x="125" y="1"/>
                  </a:moveTo>
                  <a:cubicBezTo>
                    <a:pt x="83" y="43"/>
                    <a:pt x="55" y="70"/>
                    <a:pt x="0" y="111"/>
                  </a:cubicBezTo>
                  <a:cubicBezTo>
                    <a:pt x="42" y="166"/>
                    <a:pt x="70" y="221"/>
                    <a:pt x="110" y="221"/>
                  </a:cubicBezTo>
                  <a:cubicBezTo>
                    <a:pt x="115" y="223"/>
                    <a:pt x="120" y="223"/>
                    <a:pt x="124" y="223"/>
                  </a:cubicBezTo>
                  <a:cubicBezTo>
                    <a:pt x="161" y="223"/>
                    <a:pt x="198" y="177"/>
                    <a:pt x="235" y="153"/>
                  </a:cubicBezTo>
                  <a:cubicBezTo>
                    <a:pt x="193" y="98"/>
                    <a:pt x="165" y="56"/>
                    <a:pt x="1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9" name="Google Shape;4909;p56"/>
          <p:cNvGrpSpPr/>
          <p:nvPr/>
        </p:nvGrpSpPr>
        <p:grpSpPr>
          <a:xfrm>
            <a:off x="4763584" y="2893111"/>
            <a:ext cx="719243" cy="1049533"/>
            <a:chOff x="4651850" y="2875075"/>
            <a:chExt cx="512500" cy="747850"/>
          </a:xfrm>
        </p:grpSpPr>
        <p:sp>
          <p:nvSpPr>
            <p:cNvPr id="4910" name="Google Shape;4910;p56"/>
            <p:cNvSpPr/>
            <p:nvPr/>
          </p:nvSpPr>
          <p:spPr>
            <a:xfrm>
              <a:off x="4842400" y="3180225"/>
              <a:ext cx="16175" cy="16550"/>
            </a:xfrm>
            <a:custGeom>
              <a:avLst/>
              <a:gdLst/>
              <a:ahLst/>
              <a:cxnLst/>
              <a:rect l="l" t="t" r="r" b="b"/>
              <a:pathLst>
                <a:path w="647" h="662" extrusionOk="0">
                  <a:moveTo>
                    <a:pt x="374" y="0"/>
                  </a:moveTo>
                  <a:cubicBezTo>
                    <a:pt x="178" y="0"/>
                    <a:pt x="13" y="149"/>
                    <a:pt x="0" y="400"/>
                  </a:cubicBezTo>
                  <a:cubicBezTo>
                    <a:pt x="0" y="565"/>
                    <a:pt x="123" y="661"/>
                    <a:pt x="316" y="661"/>
                  </a:cubicBezTo>
                  <a:cubicBezTo>
                    <a:pt x="536" y="661"/>
                    <a:pt x="633" y="510"/>
                    <a:pt x="646" y="304"/>
                  </a:cubicBezTo>
                  <a:cubicBezTo>
                    <a:pt x="646" y="138"/>
                    <a:pt x="578" y="28"/>
                    <a:pt x="398" y="1"/>
                  </a:cubicBezTo>
                  <a:cubicBezTo>
                    <a:pt x="390" y="0"/>
                    <a:pt x="382" y="0"/>
                    <a:pt x="374" y="0"/>
                  </a:cubicBezTo>
                  <a:close/>
                </a:path>
              </a:pathLst>
            </a:custGeom>
            <a:solidFill>
              <a:srgbClr val="F2F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4724750" y="3210475"/>
              <a:ext cx="10675" cy="9375"/>
            </a:xfrm>
            <a:custGeom>
              <a:avLst/>
              <a:gdLst/>
              <a:ahLst/>
              <a:cxnLst/>
              <a:rect l="l" t="t" r="r" b="b"/>
              <a:pathLst>
                <a:path w="427" h="375" extrusionOk="0">
                  <a:moveTo>
                    <a:pt x="244" y="0"/>
                  </a:moveTo>
                  <a:cubicBezTo>
                    <a:pt x="241" y="0"/>
                    <a:pt x="237" y="1"/>
                    <a:pt x="234" y="2"/>
                  </a:cubicBezTo>
                  <a:cubicBezTo>
                    <a:pt x="166" y="43"/>
                    <a:pt x="97" y="126"/>
                    <a:pt x="1" y="236"/>
                  </a:cubicBezTo>
                  <a:cubicBezTo>
                    <a:pt x="103" y="299"/>
                    <a:pt x="205" y="375"/>
                    <a:pt x="230" y="375"/>
                  </a:cubicBezTo>
                  <a:cubicBezTo>
                    <a:pt x="232" y="375"/>
                    <a:pt x="233" y="374"/>
                    <a:pt x="234" y="374"/>
                  </a:cubicBezTo>
                  <a:cubicBezTo>
                    <a:pt x="317" y="304"/>
                    <a:pt x="372" y="208"/>
                    <a:pt x="427" y="126"/>
                  </a:cubicBezTo>
                  <a:cubicBezTo>
                    <a:pt x="376" y="75"/>
                    <a:pt x="290" y="0"/>
                    <a:pt x="244" y="0"/>
                  </a:cubicBezTo>
                  <a:close/>
                </a:path>
              </a:pathLst>
            </a:custGeom>
            <a:solidFill>
              <a:srgbClr val="F2F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4752275" y="3014125"/>
              <a:ext cx="11350" cy="9675"/>
            </a:xfrm>
            <a:custGeom>
              <a:avLst/>
              <a:gdLst/>
              <a:ahLst/>
              <a:cxnLst/>
              <a:rect l="l" t="t" r="r" b="b"/>
              <a:pathLst>
                <a:path w="454" h="387" extrusionOk="0">
                  <a:moveTo>
                    <a:pt x="276" y="0"/>
                  </a:moveTo>
                  <a:cubicBezTo>
                    <a:pt x="206" y="0"/>
                    <a:pt x="124" y="96"/>
                    <a:pt x="1" y="193"/>
                  </a:cubicBezTo>
                  <a:cubicBezTo>
                    <a:pt x="105" y="271"/>
                    <a:pt x="172" y="387"/>
                    <a:pt x="238" y="387"/>
                  </a:cubicBezTo>
                  <a:cubicBezTo>
                    <a:pt x="241" y="387"/>
                    <a:pt x="245" y="386"/>
                    <a:pt x="248" y="386"/>
                  </a:cubicBezTo>
                  <a:cubicBezTo>
                    <a:pt x="316" y="386"/>
                    <a:pt x="426" y="275"/>
                    <a:pt x="441" y="206"/>
                  </a:cubicBezTo>
                  <a:cubicBezTo>
                    <a:pt x="454" y="138"/>
                    <a:pt x="344" y="0"/>
                    <a:pt x="276" y="0"/>
                  </a:cubicBezTo>
                  <a:close/>
                </a:path>
              </a:pathLst>
            </a:custGeom>
            <a:solidFill>
              <a:srgbClr val="F2F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4791475" y="3095950"/>
              <a:ext cx="11050" cy="9675"/>
            </a:xfrm>
            <a:custGeom>
              <a:avLst/>
              <a:gdLst/>
              <a:ahLst/>
              <a:cxnLst/>
              <a:rect l="l" t="t" r="r" b="b"/>
              <a:pathLst>
                <a:path w="442" h="387" extrusionOk="0">
                  <a:moveTo>
                    <a:pt x="263" y="0"/>
                  </a:moveTo>
                  <a:cubicBezTo>
                    <a:pt x="197" y="0"/>
                    <a:pt x="117" y="102"/>
                    <a:pt x="1" y="167"/>
                  </a:cubicBezTo>
                  <a:cubicBezTo>
                    <a:pt x="111" y="263"/>
                    <a:pt x="179" y="387"/>
                    <a:pt x="234" y="387"/>
                  </a:cubicBezTo>
                  <a:cubicBezTo>
                    <a:pt x="304" y="387"/>
                    <a:pt x="427" y="277"/>
                    <a:pt x="427" y="208"/>
                  </a:cubicBezTo>
                  <a:cubicBezTo>
                    <a:pt x="441" y="139"/>
                    <a:pt x="344" y="15"/>
                    <a:pt x="276" y="2"/>
                  </a:cubicBezTo>
                  <a:cubicBezTo>
                    <a:pt x="272" y="1"/>
                    <a:pt x="268" y="0"/>
                    <a:pt x="263" y="0"/>
                  </a:cubicBezTo>
                  <a:close/>
                </a:path>
              </a:pathLst>
            </a:custGeom>
            <a:solidFill>
              <a:srgbClr val="F2F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4733350" y="3328825"/>
              <a:ext cx="7575" cy="6250"/>
            </a:xfrm>
            <a:custGeom>
              <a:avLst/>
              <a:gdLst/>
              <a:ahLst/>
              <a:cxnLst/>
              <a:rect l="l" t="t" r="r" b="b"/>
              <a:pathLst>
                <a:path w="303" h="250" extrusionOk="0">
                  <a:moveTo>
                    <a:pt x="180" y="0"/>
                  </a:moveTo>
                  <a:cubicBezTo>
                    <a:pt x="138" y="0"/>
                    <a:pt x="83" y="70"/>
                    <a:pt x="0" y="138"/>
                  </a:cubicBezTo>
                  <a:cubicBezTo>
                    <a:pt x="75" y="188"/>
                    <a:pt x="128" y="250"/>
                    <a:pt x="168" y="250"/>
                  </a:cubicBezTo>
                  <a:cubicBezTo>
                    <a:pt x="172" y="250"/>
                    <a:pt x="176" y="249"/>
                    <a:pt x="180" y="248"/>
                  </a:cubicBezTo>
                  <a:cubicBezTo>
                    <a:pt x="235" y="235"/>
                    <a:pt x="303" y="165"/>
                    <a:pt x="303" y="125"/>
                  </a:cubicBezTo>
                  <a:cubicBezTo>
                    <a:pt x="303" y="83"/>
                    <a:pt x="235" y="0"/>
                    <a:pt x="180" y="0"/>
                  </a:cubicBezTo>
                  <a:close/>
                </a:path>
              </a:pathLst>
            </a:custGeom>
            <a:solidFill>
              <a:srgbClr val="F2F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4769800" y="3204300"/>
              <a:ext cx="9325" cy="5300"/>
            </a:xfrm>
            <a:custGeom>
              <a:avLst/>
              <a:gdLst/>
              <a:ahLst/>
              <a:cxnLst/>
              <a:rect l="l" t="t" r="r" b="b"/>
              <a:pathLst>
                <a:path w="373" h="212" extrusionOk="0">
                  <a:moveTo>
                    <a:pt x="208" y="1"/>
                  </a:moveTo>
                  <a:cubicBezTo>
                    <a:pt x="166" y="1"/>
                    <a:pt x="111" y="70"/>
                    <a:pt x="1" y="166"/>
                  </a:cubicBezTo>
                  <a:cubicBezTo>
                    <a:pt x="114" y="189"/>
                    <a:pt x="181" y="211"/>
                    <a:pt x="232" y="211"/>
                  </a:cubicBezTo>
                  <a:cubicBezTo>
                    <a:pt x="243" y="211"/>
                    <a:pt x="253" y="210"/>
                    <a:pt x="263" y="208"/>
                  </a:cubicBezTo>
                  <a:cubicBezTo>
                    <a:pt x="303" y="208"/>
                    <a:pt x="331" y="153"/>
                    <a:pt x="373" y="111"/>
                  </a:cubicBezTo>
                  <a:cubicBezTo>
                    <a:pt x="318" y="70"/>
                    <a:pt x="263" y="1"/>
                    <a:pt x="208" y="1"/>
                  </a:cubicBezTo>
                  <a:close/>
                </a:path>
              </a:pathLst>
            </a:custGeom>
            <a:solidFill>
              <a:srgbClr val="F2F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4954525" y="3354625"/>
              <a:ext cx="6200" cy="4900"/>
            </a:xfrm>
            <a:custGeom>
              <a:avLst/>
              <a:gdLst/>
              <a:ahLst/>
              <a:cxnLst/>
              <a:rect l="l" t="t" r="r" b="b"/>
              <a:pathLst>
                <a:path w="248" h="196" extrusionOk="0">
                  <a:moveTo>
                    <a:pt x="110" y="1"/>
                  </a:moveTo>
                  <a:cubicBezTo>
                    <a:pt x="96" y="1"/>
                    <a:pt x="55" y="69"/>
                    <a:pt x="0" y="124"/>
                  </a:cubicBezTo>
                  <a:cubicBezTo>
                    <a:pt x="49" y="149"/>
                    <a:pt x="87" y="195"/>
                    <a:pt x="125" y="195"/>
                  </a:cubicBezTo>
                  <a:cubicBezTo>
                    <a:pt x="129" y="195"/>
                    <a:pt x="133" y="195"/>
                    <a:pt x="138" y="193"/>
                  </a:cubicBezTo>
                  <a:cubicBezTo>
                    <a:pt x="178" y="193"/>
                    <a:pt x="206" y="138"/>
                    <a:pt x="248" y="111"/>
                  </a:cubicBezTo>
                  <a:cubicBezTo>
                    <a:pt x="206" y="69"/>
                    <a:pt x="165" y="28"/>
                    <a:pt x="110" y="1"/>
                  </a:cubicBezTo>
                  <a:close/>
                </a:path>
              </a:pathLst>
            </a:custGeom>
            <a:solidFill>
              <a:srgbClr val="F2F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4798375" y="3329175"/>
              <a:ext cx="4475" cy="5850"/>
            </a:xfrm>
            <a:custGeom>
              <a:avLst/>
              <a:gdLst/>
              <a:ahLst/>
              <a:cxnLst/>
              <a:rect l="l" t="t" r="r" b="b"/>
              <a:pathLst>
                <a:path w="179" h="234" extrusionOk="0">
                  <a:moveTo>
                    <a:pt x="110" y="1"/>
                  </a:moveTo>
                  <a:cubicBezTo>
                    <a:pt x="55" y="69"/>
                    <a:pt x="28" y="111"/>
                    <a:pt x="0" y="151"/>
                  </a:cubicBezTo>
                  <a:cubicBezTo>
                    <a:pt x="41" y="179"/>
                    <a:pt x="68" y="206"/>
                    <a:pt x="110" y="234"/>
                  </a:cubicBezTo>
                  <a:cubicBezTo>
                    <a:pt x="123" y="234"/>
                    <a:pt x="178" y="179"/>
                    <a:pt x="178" y="151"/>
                  </a:cubicBezTo>
                  <a:cubicBezTo>
                    <a:pt x="165" y="111"/>
                    <a:pt x="138" y="69"/>
                    <a:pt x="110" y="1"/>
                  </a:cubicBezTo>
                  <a:close/>
                </a:path>
              </a:pathLst>
            </a:custGeom>
            <a:solidFill>
              <a:srgbClr val="F2F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4913575" y="3237325"/>
              <a:ext cx="4825" cy="5200"/>
            </a:xfrm>
            <a:custGeom>
              <a:avLst/>
              <a:gdLst/>
              <a:ahLst/>
              <a:cxnLst/>
              <a:rect l="l" t="t" r="r" b="b"/>
              <a:pathLst>
                <a:path w="193" h="208" extrusionOk="0">
                  <a:moveTo>
                    <a:pt x="83" y="1"/>
                  </a:moveTo>
                  <a:cubicBezTo>
                    <a:pt x="42" y="56"/>
                    <a:pt x="15" y="98"/>
                    <a:pt x="0" y="138"/>
                  </a:cubicBezTo>
                  <a:cubicBezTo>
                    <a:pt x="0" y="153"/>
                    <a:pt x="55" y="208"/>
                    <a:pt x="70" y="208"/>
                  </a:cubicBezTo>
                  <a:cubicBezTo>
                    <a:pt x="110" y="193"/>
                    <a:pt x="152" y="153"/>
                    <a:pt x="193" y="138"/>
                  </a:cubicBezTo>
                  <a:cubicBezTo>
                    <a:pt x="165" y="98"/>
                    <a:pt x="138" y="56"/>
                    <a:pt x="83" y="1"/>
                  </a:cubicBezTo>
                  <a:close/>
                </a:path>
              </a:pathLst>
            </a:custGeom>
            <a:solidFill>
              <a:srgbClr val="F2F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4672125" y="2875075"/>
              <a:ext cx="492225" cy="420575"/>
            </a:xfrm>
            <a:custGeom>
              <a:avLst/>
              <a:gdLst/>
              <a:ahLst/>
              <a:cxnLst/>
              <a:rect l="l" t="t" r="r" b="b"/>
              <a:pathLst>
                <a:path w="19689" h="16823" extrusionOk="0">
                  <a:moveTo>
                    <a:pt x="6899" y="1"/>
                  </a:moveTo>
                  <a:cubicBezTo>
                    <a:pt x="6450" y="1"/>
                    <a:pt x="6073" y="1459"/>
                    <a:pt x="5504" y="2150"/>
                  </a:cubicBezTo>
                  <a:cubicBezTo>
                    <a:pt x="4857" y="2948"/>
                    <a:pt x="0" y="9002"/>
                    <a:pt x="3757" y="14518"/>
                  </a:cubicBezTo>
                  <a:cubicBezTo>
                    <a:pt x="3757" y="14518"/>
                    <a:pt x="7989" y="16822"/>
                    <a:pt x="11354" y="16822"/>
                  </a:cubicBezTo>
                  <a:cubicBezTo>
                    <a:pt x="11694" y="16822"/>
                    <a:pt x="12025" y="16799"/>
                    <a:pt x="12342" y="16747"/>
                  </a:cubicBezTo>
                  <a:cubicBezTo>
                    <a:pt x="15809" y="16183"/>
                    <a:pt x="17610" y="15358"/>
                    <a:pt x="17638" y="14973"/>
                  </a:cubicBezTo>
                  <a:cubicBezTo>
                    <a:pt x="17647" y="14852"/>
                    <a:pt x="17568" y="14819"/>
                    <a:pt x="17435" y="14819"/>
                  </a:cubicBezTo>
                  <a:cubicBezTo>
                    <a:pt x="17272" y="14819"/>
                    <a:pt x="17026" y="14869"/>
                    <a:pt x="16758" y="14869"/>
                  </a:cubicBezTo>
                  <a:cubicBezTo>
                    <a:pt x="16546" y="14869"/>
                    <a:pt x="16321" y="14838"/>
                    <a:pt x="16111" y="14725"/>
                  </a:cubicBezTo>
                  <a:cubicBezTo>
                    <a:pt x="15437" y="14353"/>
                    <a:pt x="10718" y="13597"/>
                    <a:pt x="9893" y="13583"/>
                  </a:cubicBezTo>
                  <a:cubicBezTo>
                    <a:pt x="9893" y="13583"/>
                    <a:pt x="15919" y="11546"/>
                    <a:pt x="18298" y="9167"/>
                  </a:cubicBezTo>
                  <a:cubicBezTo>
                    <a:pt x="18298" y="9167"/>
                    <a:pt x="19688" y="7859"/>
                    <a:pt x="18918" y="7791"/>
                  </a:cubicBezTo>
                  <a:cubicBezTo>
                    <a:pt x="18855" y="7787"/>
                    <a:pt x="18786" y="7785"/>
                    <a:pt x="18711" y="7785"/>
                  </a:cubicBezTo>
                  <a:cubicBezTo>
                    <a:pt x="18083" y="7785"/>
                    <a:pt x="17079" y="7929"/>
                    <a:pt x="16043" y="7929"/>
                  </a:cubicBezTo>
                  <a:cubicBezTo>
                    <a:pt x="15707" y="7929"/>
                    <a:pt x="15369" y="7914"/>
                    <a:pt x="15038" y="7874"/>
                  </a:cubicBezTo>
                  <a:cubicBezTo>
                    <a:pt x="14992" y="7868"/>
                    <a:pt x="14943" y="7865"/>
                    <a:pt x="14891" y="7865"/>
                  </a:cubicBezTo>
                  <a:cubicBezTo>
                    <a:pt x="13275" y="7865"/>
                    <a:pt x="8655" y="10460"/>
                    <a:pt x="8655" y="10460"/>
                  </a:cubicBezTo>
                  <a:cubicBezTo>
                    <a:pt x="8655" y="10460"/>
                    <a:pt x="15313" y="3704"/>
                    <a:pt x="15602" y="1668"/>
                  </a:cubicBezTo>
                  <a:cubicBezTo>
                    <a:pt x="15731" y="756"/>
                    <a:pt x="15644" y="457"/>
                    <a:pt x="15448" y="457"/>
                  </a:cubicBezTo>
                  <a:cubicBezTo>
                    <a:pt x="15203" y="457"/>
                    <a:pt x="14787" y="922"/>
                    <a:pt x="14405" y="1242"/>
                  </a:cubicBezTo>
                  <a:cubicBezTo>
                    <a:pt x="13717" y="1833"/>
                    <a:pt x="11214" y="2536"/>
                    <a:pt x="9328" y="4269"/>
                  </a:cubicBezTo>
                  <a:cubicBezTo>
                    <a:pt x="7457" y="5988"/>
                    <a:pt x="6439" y="8286"/>
                    <a:pt x="6439" y="8286"/>
                  </a:cubicBezTo>
                  <a:cubicBezTo>
                    <a:pt x="6439" y="8286"/>
                    <a:pt x="7622" y="582"/>
                    <a:pt x="7086" y="87"/>
                  </a:cubicBezTo>
                  <a:cubicBezTo>
                    <a:pt x="7022" y="28"/>
                    <a:pt x="6960" y="1"/>
                    <a:pt x="68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4746425" y="2973375"/>
              <a:ext cx="350150" cy="308550"/>
            </a:xfrm>
            <a:custGeom>
              <a:avLst/>
              <a:gdLst/>
              <a:ahLst/>
              <a:cxnLst/>
              <a:rect l="l" t="t" r="r" b="b"/>
              <a:pathLst>
                <a:path w="14006" h="12342" extrusionOk="0">
                  <a:moveTo>
                    <a:pt x="9185" y="0"/>
                  </a:moveTo>
                  <a:cubicBezTo>
                    <a:pt x="9144" y="0"/>
                    <a:pt x="9100" y="2"/>
                    <a:pt x="9053" y="7"/>
                  </a:cubicBezTo>
                  <a:cubicBezTo>
                    <a:pt x="6081" y="310"/>
                    <a:pt x="1376" y="8344"/>
                    <a:pt x="1376" y="8344"/>
                  </a:cubicBezTo>
                  <a:cubicBezTo>
                    <a:pt x="1376" y="8344"/>
                    <a:pt x="3935" y="218"/>
                    <a:pt x="2168" y="218"/>
                  </a:cubicBezTo>
                  <a:cubicBezTo>
                    <a:pt x="2135" y="218"/>
                    <a:pt x="2100" y="221"/>
                    <a:pt x="2064" y="227"/>
                  </a:cubicBezTo>
                  <a:cubicBezTo>
                    <a:pt x="110" y="557"/>
                    <a:pt x="179" y="9362"/>
                    <a:pt x="207" y="9637"/>
                  </a:cubicBezTo>
                  <a:cubicBezTo>
                    <a:pt x="207" y="9637"/>
                    <a:pt x="0" y="9788"/>
                    <a:pt x="1266" y="11041"/>
                  </a:cubicBezTo>
                  <a:cubicBezTo>
                    <a:pt x="2004" y="11787"/>
                    <a:pt x="5042" y="12342"/>
                    <a:pt x="7349" y="12342"/>
                  </a:cubicBezTo>
                  <a:cubicBezTo>
                    <a:pt x="8956" y="12342"/>
                    <a:pt x="10209" y="12073"/>
                    <a:pt x="10085" y="11412"/>
                  </a:cubicBezTo>
                  <a:cubicBezTo>
                    <a:pt x="9793" y="9916"/>
                    <a:pt x="5870" y="9857"/>
                    <a:pt x="5254" y="9857"/>
                  </a:cubicBezTo>
                  <a:cubicBezTo>
                    <a:pt x="5201" y="9857"/>
                    <a:pt x="5173" y="9858"/>
                    <a:pt x="5173" y="9858"/>
                  </a:cubicBezTo>
                  <a:cubicBezTo>
                    <a:pt x="5173" y="9858"/>
                    <a:pt x="14006" y="6349"/>
                    <a:pt x="12011" y="5372"/>
                  </a:cubicBezTo>
                  <a:cubicBezTo>
                    <a:pt x="11807" y="5273"/>
                    <a:pt x="11548" y="5228"/>
                    <a:pt x="11250" y="5228"/>
                  </a:cubicBezTo>
                  <a:cubicBezTo>
                    <a:pt x="8619" y="5228"/>
                    <a:pt x="2849" y="8702"/>
                    <a:pt x="2849" y="8702"/>
                  </a:cubicBezTo>
                  <a:cubicBezTo>
                    <a:pt x="2849" y="8702"/>
                    <a:pt x="11736" y="0"/>
                    <a:pt x="9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4651850" y="3008975"/>
              <a:ext cx="354975" cy="613950"/>
            </a:xfrm>
            <a:custGeom>
              <a:avLst/>
              <a:gdLst/>
              <a:ahLst/>
              <a:cxnLst/>
              <a:rect l="l" t="t" r="r" b="b"/>
              <a:pathLst>
                <a:path w="14199" h="24558" extrusionOk="0">
                  <a:moveTo>
                    <a:pt x="5365" y="1"/>
                  </a:moveTo>
                  <a:cubicBezTo>
                    <a:pt x="4417" y="1"/>
                    <a:pt x="3990" y="8213"/>
                    <a:pt x="3990" y="8213"/>
                  </a:cubicBezTo>
                  <a:cubicBezTo>
                    <a:pt x="1444" y="10277"/>
                    <a:pt x="2930" y="14253"/>
                    <a:pt x="4458" y="17018"/>
                  </a:cubicBezTo>
                  <a:cubicBezTo>
                    <a:pt x="5984" y="19783"/>
                    <a:pt x="316" y="23787"/>
                    <a:pt x="316" y="23787"/>
                  </a:cubicBezTo>
                  <a:cubicBezTo>
                    <a:pt x="0" y="24530"/>
                    <a:pt x="1087" y="24558"/>
                    <a:pt x="1087" y="24558"/>
                  </a:cubicBezTo>
                  <a:cubicBezTo>
                    <a:pt x="2807" y="24048"/>
                    <a:pt x="5351" y="21159"/>
                    <a:pt x="5984" y="19783"/>
                  </a:cubicBezTo>
                  <a:cubicBezTo>
                    <a:pt x="6604" y="18422"/>
                    <a:pt x="4403" y="13730"/>
                    <a:pt x="3962" y="11956"/>
                  </a:cubicBezTo>
                  <a:cubicBezTo>
                    <a:pt x="3522" y="10180"/>
                    <a:pt x="5572" y="9507"/>
                    <a:pt x="5572" y="9507"/>
                  </a:cubicBezTo>
                  <a:cubicBezTo>
                    <a:pt x="5572" y="9507"/>
                    <a:pt x="10376" y="10230"/>
                    <a:pt x="11943" y="10230"/>
                  </a:cubicBezTo>
                  <a:cubicBezTo>
                    <a:pt x="12284" y="10230"/>
                    <a:pt x="12472" y="10196"/>
                    <a:pt x="12423" y="10112"/>
                  </a:cubicBezTo>
                  <a:cubicBezTo>
                    <a:pt x="12135" y="9630"/>
                    <a:pt x="7209" y="8337"/>
                    <a:pt x="7209" y="8337"/>
                  </a:cubicBezTo>
                  <a:cubicBezTo>
                    <a:pt x="7209" y="8337"/>
                    <a:pt x="14198" y="5475"/>
                    <a:pt x="13854" y="4939"/>
                  </a:cubicBezTo>
                  <a:cubicBezTo>
                    <a:pt x="13826" y="4894"/>
                    <a:pt x="13751" y="4873"/>
                    <a:pt x="13636" y="4873"/>
                  </a:cubicBezTo>
                  <a:cubicBezTo>
                    <a:pt x="12351" y="4873"/>
                    <a:pt x="6109" y="7484"/>
                    <a:pt x="6109" y="7484"/>
                  </a:cubicBezTo>
                  <a:cubicBezTo>
                    <a:pt x="6109" y="7484"/>
                    <a:pt x="12285" y="1142"/>
                    <a:pt x="11557" y="687"/>
                  </a:cubicBezTo>
                  <a:cubicBezTo>
                    <a:pt x="11531" y="672"/>
                    <a:pt x="11499" y="664"/>
                    <a:pt x="11461" y="664"/>
                  </a:cubicBezTo>
                  <a:cubicBezTo>
                    <a:pt x="10441" y="664"/>
                    <a:pt x="5434" y="6273"/>
                    <a:pt x="5434" y="6273"/>
                  </a:cubicBezTo>
                  <a:cubicBezTo>
                    <a:pt x="5434" y="6273"/>
                    <a:pt x="6617" y="1210"/>
                    <a:pt x="5544" y="96"/>
                  </a:cubicBezTo>
                  <a:cubicBezTo>
                    <a:pt x="5482" y="31"/>
                    <a:pt x="5423" y="1"/>
                    <a:pt x="5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2" name="Google Shape;4922;p56"/>
          <p:cNvGrpSpPr/>
          <p:nvPr/>
        </p:nvGrpSpPr>
        <p:grpSpPr>
          <a:xfrm>
            <a:off x="5946656" y="2633591"/>
            <a:ext cx="960653" cy="771976"/>
            <a:chOff x="5707750" y="2982575"/>
            <a:chExt cx="545175" cy="438100"/>
          </a:xfrm>
        </p:grpSpPr>
        <p:sp>
          <p:nvSpPr>
            <p:cNvPr id="4923" name="Google Shape;4923;p56"/>
            <p:cNvSpPr/>
            <p:nvPr/>
          </p:nvSpPr>
          <p:spPr>
            <a:xfrm>
              <a:off x="5707750" y="2982575"/>
              <a:ext cx="435100" cy="408725"/>
            </a:xfrm>
            <a:custGeom>
              <a:avLst/>
              <a:gdLst/>
              <a:ahLst/>
              <a:cxnLst/>
              <a:rect l="l" t="t" r="r" b="b"/>
              <a:pathLst>
                <a:path w="17404" h="16349" extrusionOk="0">
                  <a:moveTo>
                    <a:pt x="5260" y="0"/>
                  </a:moveTo>
                  <a:cubicBezTo>
                    <a:pt x="4857" y="0"/>
                    <a:pt x="4504" y="91"/>
                    <a:pt x="4238" y="299"/>
                  </a:cubicBezTo>
                  <a:cubicBezTo>
                    <a:pt x="2835" y="1386"/>
                    <a:pt x="3853" y="4192"/>
                    <a:pt x="2642" y="5115"/>
                  </a:cubicBezTo>
                  <a:cubicBezTo>
                    <a:pt x="2642" y="5115"/>
                    <a:pt x="1" y="7563"/>
                    <a:pt x="3453" y="9283"/>
                  </a:cubicBezTo>
                  <a:cubicBezTo>
                    <a:pt x="6920" y="10989"/>
                    <a:pt x="8008" y="10343"/>
                    <a:pt x="8916" y="12544"/>
                  </a:cubicBezTo>
                  <a:cubicBezTo>
                    <a:pt x="9680" y="14380"/>
                    <a:pt x="9782" y="16349"/>
                    <a:pt x="11410" y="16349"/>
                  </a:cubicBezTo>
                  <a:cubicBezTo>
                    <a:pt x="11745" y="16349"/>
                    <a:pt x="12146" y="16265"/>
                    <a:pt x="12630" y="16079"/>
                  </a:cubicBezTo>
                  <a:cubicBezTo>
                    <a:pt x="15465" y="14993"/>
                    <a:pt x="17404" y="13012"/>
                    <a:pt x="17253" y="9820"/>
                  </a:cubicBezTo>
                  <a:cubicBezTo>
                    <a:pt x="17101" y="6641"/>
                    <a:pt x="16551" y="5320"/>
                    <a:pt x="14694" y="5197"/>
                  </a:cubicBezTo>
                  <a:cubicBezTo>
                    <a:pt x="12823" y="5087"/>
                    <a:pt x="10952" y="4577"/>
                    <a:pt x="10182" y="2941"/>
                  </a:cubicBezTo>
                  <a:cubicBezTo>
                    <a:pt x="9547" y="1628"/>
                    <a:pt x="6961" y="0"/>
                    <a:pt x="52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6104675" y="3284975"/>
              <a:ext cx="32350" cy="41625"/>
            </a:xfrm>
            <a:custGeom>
              <a:avLst/>
              <a:gdLst/>
              <a:ahLst/>
              <a:cxnLst/>
              <a:rect l="l" t="t" r="r" b="b"/>
              <a:pathLst>
                <a:path w="1294" h="1665" extrusionOk="0">
                  <a:moveTo>
                    <a:pt x="389" y="0"/>
                  </a:moveTo>
                  <a:cubicBezTo>
                    <a:pt x="246" y="0"/>
                    <a:pt x="110" y="80"/>
                    <a:pt x="83" y="255"/>
                  </a:cubicBezTo>
                  <a:cubicBezTo>
                    <a:pt x="0" y="695"/>
                    <a:pt x="261" y="1218"/>
                    <a:pt x="551" y="1534"/>
                  </a:cubicBezTo>
                  <a:cubicBezTo>
                    <a:pt x="633" y="1625"/>
                    <a:pt x="735" y="1664"/>
                    <a:pt x="837" y="1664"/>
                  </a:cubicBezTo>
                  <a:cubicBezTo>
                    <a:pt x="1060" y="1664"/>
                    <a:pt x="1284" y="1477"/>
                    <a:pt x="1294" y="1231"/>
                  </a:cubicBezTo>
                  <a:cubicBezTo>
                    <a:pt x="1294" y="1176"/>
                    <a:pt x="1279" y="1136"/>
                    <a:pt x="1266" y="1094"/>
                  </a:cubicBezTo>
                  <a:cubicBezTo>
                    <a:pt x="1239" y="1011"/>
                    <a:pt x="1197" y="943"/>
                    <a:pt x="1142" y="901"/>
                  </a:cubicBezTo>
                  <a:cubicBezTo>
                    <a:pt x="1128" y="874"/>
                    <a:pt x="1114" y="861"/>
                    <a:pt x="1101" y="833"/>
                  </a:cubicBezTo>
                  <a:cubicBezTo>
                    <a:pt x="1046" y="750"/>
                    <a:pt x="991" y="668"/>
                    <a:pt x="949" y="571"/>
                  </a:cubicBezTo>
                  <a:cubicBezTo>
                    <a:pt x="908" y="503"/>
                    <a:pt x="853" y="433"/>
                    <a:pt x="811" y="365"/>
                  </a:cubicBezTo>
                  <a:cubicBezTo>
                    <a:pt x="798" y="323"/>
                    <a:pt x="784" y="296"/>
                    <a:pt x="771" y="268"/>
                  </a:cubicBezTo>
                  <a:cubicBezTo>
                    <a:pt x="756" y="255"/>
                    <a:pt x="756" y="241"/>
                    <a:pt x="743" y="241"/>
                  </a:cubicBezTo>
                  <a:cubicBezTo>
                    <a:pt x="694" y="87"/>
                    <a:pt x="537"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6119800" y="3240700"/>
              <a:ext cx="31825" cy="36600"/>
            </a:xfrm>
            <a:custGeom>
              <a:avLst/>
              <a:gdLst/>
              <a:ahLst/>
              <a:cxnLst/>
              <a:rect l="l" t="t" r="r" b="b"/>
              <a:pathLst>
                <a:path w="1273" h="1464" extrusionOk="0">
                  <a:moveTo>
                    <a:pt x="392" y="1"/>
                  </a:moveTo>
                  <a:cubicBezTo>
                    <a:pt x="339" y="1"/>
                    <a:pt x="285" y="14"/>
                    <a:pt x="234" y="45"/>
                  </a:cubicBezTo>
                  <a:cubicBezTo>
                    <a:pt x="69" y="128"/>
                    <a:pt x="1" y="348"/>
                    <a:pt x="111" y="513"/>
                  </a:cubicBezTo>
                  <a:cubicBezTo>
                    <a:pt x="124" y="526"/>
                    <a:pt x="124" y="540"/>
                    <a:pt x="138" y="568"/>
                  </a:cubicBezTo>
                  <a:lnTo>
                    <a:pt x="166" y="623"/>
                  </a:lnTo>
                  <a:cubicBezTo>
                    <a:pt x="206" y="733"/>
                    <a:pt x="248" y="843"/>
                    <a:pt x="303" y="939"/>
                  </a:cubicBezTo>
                  <a:cubicBezTo>
                    <a:pt x="386" y="1146"/>
                    <a:pt x="509" y="1393"/>
                    <a:pt x="744" y="1448"/>
                  </a:cubicBezTo>
                  <a:cubicBezTo>
                    <a:pt x="781" y="1458"/>
                    <a:pt x="817" y="1463"/>
                    <a:pt x="851" y="1463"/>
                  </a:cubicBezTo>
                  <a:cubicBezTo>
                    <a:pt x="1099" y="1463"/>
                    <a:pt x="1273" y="1220"/>
                    <a:pt x="1225" y="966"/>
                  </a:cubicBezTo>
                  <a:cubicBezTo>
                    <a:pt x="1214" y="899"/>
                    <a:pt x="1184" y="851"/>
                    <a:pt x="1144" y="805"/>
                  </a:cubicBezTo>
                  <a:lnTo>
                    <a:pt x="1144" y="805"/>
                  </a:lnTo>
                  <a:cubicBezTo>
                    <a:pt x="1140" y="797"/>
                    <a:pt x="1110" y="755"/>
                    <a:pt x="1101" y="746"/>
                  </a:cubicBezTo>
                  <a:cubicBezTo>
                    <a:pt x="1059" y="664"/>
                    <a:pt x="1019" y="581"/>
                    <a:pt x="964" y="499"/>
                  </a:cubicBezTo>
                  <a:cubicBezTo>
                    <a:pt x="881" y="361"/>
                    <a:pt x="784" y="196"/>
                    <a:pt x="647" y="100"/>
                  </a:cubicBezTo>
                  <a:cubicBezTo>
                    <a:pt x="569" y="39"/>
                    <a:pt x="481" y="1"/>
                    <a:pt x="3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6168650" y="3237425"/>
              <a:ext cx="26150" cy="29000"/>
            </a:xfrm>
            <a:custGeom>
              <a:avLst/>
              <a:gdLst/>
              <a:ahLst/>
              <a:cxnLst/>
              <a:rect l="l" t="t" r="r" b="b"/>
              <a:pathLst>
                <a:path w="1046" h="1160" extrusionOk="0">
                  <a:moveTo>
                    <a:pt x="406" y="1"/>
                  </a:moveTo>
                  <a:cubicBezTo>
                    <a:pt x="367" y="1"/>
                    <a:pt x="327" y="4"/>
                    <a:pt x="289" y="11"/>
                  </a:cubicBezTo>
                  <a:cubicBezTo>
                    <a:pt x="0" y="79"/>
                    <a:pt x="0" y="437"/>
                    <a:pt x="206" y="589"/>
                  </a:cubicBezTo>
                  <a:cubicBezTo>
                    <a:pt x="220" y="616"/>
                    <a:pt x="234" y="644"/>
                    <a:pt x="234" y="685"/>
                  </a:cubicBezTo>
                  <a:cubicBezTo>
                    <a:pt x="289" y="905"/>
                    <a:pt x="385" y="1097"/>
                    <a:pt x="619" y="1152"/>
                  </a:cubicBezTo>
                  <a:cubicBezTo>
                    <a:pt x="645" y="1157"/>
                    <a:pt x="671" y="1160"/>
                    <a:pt x="697" y="1160"/>
                  </a:cubicBezTo>
                  <a:cubicBezTo>
                    <a:pt x="886" y="1160"/>
                    <a:pt x="1046" y="1028"/>
                    <a:pt x="1046" y="822"/>
                  </a:cubicBezTo>
                  <a:cubicBezTo>
                    <a:pt x="1046" y="767"/>
                    <a:pt x="1046" y="726"/>
                    <a:pt x="1032" y="671"/>
                  </a:cubicBezTo>
                  <a:cubicBezTo>
                    <a:pt x="1032" y="630"/>
                    <a:pt x="1018" y="589"/>
                    <a:pt x="991" y="547"/>
                  </a:cubicBezTo>
                  <a:cubicBezTo>
                    <a:pt x="991" y="547"/>
                    <a:pt x="991" y="534"/>
                    <a:pt x="977" y="519"/>
                  </a:cubicBezTo>
                  <a:cubicBezTo>
                    <a:pt x="949" y="437"/>
                    <a:pt x="921" y="354"/>
                    <a:pt x="894" y="286"/>
                  </a:cubicBezTo>
                  <a:cubicBezTo>
                    <a:pt x="802" y="90"/>
                    <a:pt x="605" y="1"/>
                    <a:pt x="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6022975" y="3270525"/>
              <a:ext cx="30825" cy="37625"/>
            </a:xfrm>
            <a:custGeom>
              <a:avLst/>
              <a:gdLst/>
              <a:ahLst/>
              <a:cxnLst/>
              <a:rect l="l" t="t" r="r" b="b"/>
              <a:pathLst>
                <a:path w="1233" h="1505" extrusionOk="0">
                  <a:moveTo>
                    <a:pt x="422" y="0"/>
                  </a:moveTo>
                  <a:cubicBezTo>
                    <a:pt x="209" y="0"/>
                    <a:pt x="0" y="169"/>
                    <a:pt x="90" y="420"/>
                  </a:cubicBezTo>
                  <a:cubicBezTo>
                    <a:pt x="200" y="736"/>
                    <a:pt x="337" y="1053"/>
                    <a:pt x="530" y="1328"/>
                  </a:cubicBezTo>
                  <a:cubicBezTo>
                    <a:pt x="610" y="1430"/>
                    <a:pt x="717" y="1504"/>
                    <a:pt x="845" y="1504"/>
                  </a:cubicBezTo>
                  <a:cubicBezTo>
                    <a:pt x="872" y="1504"/>
                    <a:pt x="901" y="1501"/>
                    <a:pt x="929" y="1494"/>
                  </a:cubicBezTo>
                  <a:cubicBezTo>
                    <a:pt x="1108" y="1439"/>
                    <a:pt x="1232" y="1246"/>
                    <a:pt x="1177" y="1067"/>
                  </a:cubicBezTo>
                  <a:cubicBezTo>
                    <a:pt x="1080" y="736"/>
                    <a:pt x="902" y="434"/>
                    <a:pt x="723" y="158"/>
                  </a:cubicBezTo>
                  <a:cubicBezTo>
                    <a:pt x="651" y="48"/>
                    <a:pt x="536"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6224000" y="3276550"/>
              <a:ext cx="28925" cy="37725"/>
            </a:xfrm>
            <a:custGeom>
              <a:avLst/>
              <a:gdLst/>
              <a:ahLst/>
              <a:cxnLst/>
              <a:rect l="l" t="t" r="r" b="b"/>
              <a:pathLst>
                <a:path w="1157" h="1509" extrusionOk="0">
                  <a:moveTo>
                    <a:pt x="849" y="1470"/>
                  </a:moveTo>
                  <a:lnTo>
                    <a:pt x="849" y="1470"/>
                  </a:lnTo>
                  <a:cubicBezTo>
                    <a:pt x="848" y="1471"/>
                    <a:pt x="847" y="1471"/>
                    <a:pt x="846" y="1472"/>
                  </a:cubicBezTo>
                  <a:lnTo>
                    <a:pt x="846" y="1472"/>
                  </a:lnTo>
                  <a:cubicBezTo>
                    <a:pt x="847" y="1471"/>
                    <a:pt x="848" y="1471"/>
                    <a:pt x="849" y="1470"/>
                  </a:cubicBezTo>
                  <a:close/>
                  <a:moveTo>
                    <a:pt x="386" y="0"/>
                  </a:moveTo>
                  <a:cubicBezTo>
                    <a:pt x="166" y="0"/>
                    <a:pt x="15" y="179"/>
                    <a:pt x="1" y="385"/>
                  </a:cubicBezTo>
                  <a:cubicBezTo>
                    <a:pt x="1" y="578"/>
                    <a:pt x="70" y="757"/>
                    <a:pt x="153" y="936"/>
                  </a:cubicBezTo>
                  <a:cubicBezTo>
                    <a:pt x="180" y="991"/>
                    <a:pt x="221" y="1032"/>
                    <a:pt x="248" y="1087"/>
                  </a:cubicBezTo>
                  <a:cubicBezTo>
                    <a:pt x="248" y="1087"/>
                    <a:pt x="276" y="1143"/>
                    <a:pt x="276" y="1156"/>
                  </a:cubicBezTo>
                  <a:cubicBezTo>
                    <a:pt x="290" y="1211"/>
                    <a:pt x="318" y="1266"/>
                    <a:pt x="345" y="1321"/>
                  </a:cubicBezTo>
                  <a:cubicBezTo>
                    <a:pt x="421" y="1434"/>
                    <a:pt x="561" y="1508"/>
                    <a:pt x="695" y="1508"/>
                  </a:cubicBezTo>
                  <a:cubicBezTo>
                    <a:pt x="747" y="1508"/>
                    <a:pt x="798" y="1497"/>
                    <a:pt x="844" y="1473"/>
                  </a:cubicBezTo>
                  <a:lnTo>
                    <a:pt x="854" y="1473"/>
                  </a:lnTo>
                  <a:cubicBezTo>
                    <a:pt x="923" y="1445"/>
                    <a:pt x="964" y="1418"/>
                    <a:pt x="1019" y="1363"/>
                  </a:cubicBezTo>
                  <a:cubicBezTo>
                    <a:pt x="1143" y="1266"/>
                    <a:pt x="1156" y="1046"/>
                    <a:pt x="1061" y="922"/>
                  </a:cubicBezTo>
                  <a:cubicBezTo>
                    <a:pt x="1046" y="826"/>
                    <a:pt x="1006" y="730"/>
                    <a:pt x="951" y="633"/>
                  </a:cubicBezTo>
                  <a:cubicBezTo>
                    <a:pt x="936" y="605"/>
                    <a:pt x="909" y="578"/>
                    <a:pt x="896" y="550"/>
                  </a:cubicBezTo>
                  <a:cubicBezTo>
                    <a:pt x="881" y="523"/>
                    <a:pt x="841" y="482"/>
                    <a:pt x="813" y="455"/>
                  </a:cubicBezTo>
                  <a:cubicBezTo>
                    <a:pt x="799" y="427"/>
                    <a:pt x="785" y="400"/>
                    <a:pt x="758" y="372"/>
                  </a:cubicBezTo>
                  <a:lnTo>
                    <a:pt x="758" y="358"/>
                  </a:lnTo>
                  <a:cubicBezTo>
                    <a:pt x="758" y="330"/>
                    <a:pt x="744" y="303"/>
                    <a:pt x="744" y="290"/>
                  </a:cubicBezTo>
                  <a:cubicBezTo>
                    <a:pt x="716" y="124"/>
                    <a:pt x="538" y="0"/>
                    <a:pt x="3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6244000" y="3313350"/>
              <a:ext cx="1025" cy="575"/>
            </a:xfrm>
            <a:custGeom>
              <a:avLst/>
              <a:gdLst/>
              <a:ahLst/>
              <a:cxnLst/>
              <a:rect l="l" t="t" r="r" b="b"/>
              <a:pathLst>
                <a:path w="41" h="23" extrusionOk="0">
                  <a:moveTo>
                    <a:pt x="41" y="1"/>
                  </a:moveTo>
                  <a:lnTo>
                    <a:pt x="41" y="1"/>
                  </a:lnTo>
                  <a:cubicBezTo>
                    <a:pt x="15" y="9"/>
                    <a:pt x="0" y="22"/>
                    <a:pt x="5" y="22"/>
                  </a:cubicBezTo>
                  <a:cubicBezTo>
                    <a:pt x="8" y="22"/>
                    <a:pt x="19" y="17"/>
                    <a:pt x="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6246025" y="3290300"/>
              <a:ext cx="375" cy="300"/>
            </a:xfrm>
            <a:custGeom>
              <a:avLst/>
              <a:gdLst/>
              <a:ahLst/>
              <a:cxnLst/>
              <a:rect l="l" t="t" r="r" b="b"/>
              <a:pathLst>
                <a:path w="15" h="12" extrusionOk="0">
                  <a:moveTo>
                    <a:pt x="0" y="0"/>
                  </a:moveTo>
                  <a:cubicBezTo>
                    <a:pt x="7" y="8"/>
                    <a:pt x="11" y="11"/>
                    <a:pt x="13" y="11"/>
                  </a:cubicBezTo>
                  <a:cubicBezTo>
                    <a:pt x="15" y="11"/>
                    <a:pt x="15" y="8"/>
                    <a:pt x="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6027275" y="3166650"/>
              <a:ext cx="26150" cy="33525"/>
            </a:xfrm>
            <a:custGeom>
              <a:avLst/>
              <a:gdLst/>
              <a:ahLst/>
              <a:cxnLst/>
              <a:rect l="l" t="t" r="r" b="b"/>
              <a:pathLst>
                <a:path w="1046" h="1341" extrusionOk="0">
                  <a:moveTo>
                    <a:pt x="400" y="1"/>
                  </a:moveTo>
                  <a:cubicBezTo>
                    <a:pt x="345" y="1"/>
                    <a:pt x="289" y="16"/>
                    <a:pt x="235" y="49"/>
                  </a:cubicBezTo>
                  <a:cubicBezTo>
                    <a:pt x="83" y="131"/>
                    <a:pt x="0" y="366"/>
                    <a:pt x="110" y="503"/>
                  </a:cubicBezTo>
                  <a:cubicBezTo>
                    <a:pt x="180" y="599"/>
                    <a:pt x="220" y="709"/>
                    <a:pt x="275" y="806"/>
                  </a:cubicBezTo>
                  <a:cubicBezTo>
                    <a:pt x="303" y="861"/>
                    <a:pt x="303" y="916"/>
                    <a:pt x="317" y="971"/>
                  </a:cubicBezTo>
                  <a:cubicBezTo>
                    <a:pt x="345" y="1053"/>
                    <a:pt x="385" y="1108"/>
                    <a:pt x="413" y="1191"/>
                  </a:cubicBezTo>
                  <a:cubicBezTo>
                    <a:pt x="465" y="1295"/>
                    <a:pt x="565" y="1341"/>
                    <a:pt x="669" y="1341"/>
                  </a:cubicBezTo>
                  <a:cubicBezTo>
                    <a:pt x="813" y="1341"/>
                    <a:pt x="965" y="1252"/>
                    <a:pt x="1005" y="1108"/>
                  </a:cubicBezTo>
                  <a:cubicBezTo>
                    <a:pt x="1033" y="984"/>
                    <a:pt x="1046" y="902"/>
                    <a:pt x="1018" y="764"/>
                  </a:cubicBezTo>
                  <a:cubicBezTo>
                    <a:pt x="1005" y="681"/>
                    <a:pt x="978" y="613"/>
                    <a:pt x="950" y="531"/>
                  </a:cubicBezTo>
                  <a:cubicBezTo>
                    <a:pt x="881" y="366"/>
                    <a:pt x="771" y="214"/>
                    <a:pt x="633" y="104"/>
                  </a:cubicBezTo>
                  <a:cubicBezTo>
                    <a:pt x="566" y="37"/>
                    <a:pt x="485" y="1"/>
                    <a:pt x="4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5950225" y="3215375"/>
              <a:ext cx="26625" cy="35200"/>
            </a:xfrm>
            <a:custGeom>
              <a:avLst/>
              <a:gdLst/>
              <a:ahLst/>
              <a:cxnLst/>
              <a:rect l="l" t="t" r="r" b="b"/>
              <a:pathLst>
                <a:path w="1065" h="1408" extrusionOk="0">
                  <a:moveTo>
                    <a:pt x="360" y="0"/>
                  </a:moveTo>
                  <a:cubicBezTo>
                    <a:pt x="221" y="0"/>
                    <a:pt x="83" y="76"/>
                    <a:pt x="56" y="233"/>
                  </a:cubicBezTo>
                  <a:cubicBezTo>
                    <a:pt x="0" y="631"/>
                    <a:pt x="125" y="1236"/>
                    <a:pt x="578" y="1388"/>
                  </a:cubicBezTo>
                  <a:cubicBezTo>
                    <a:pt x="613" y="1402"/>
                    <a:pt x="647" y="1408"/>
                    <a:pt x="681" y="1408"/>
                  </a:cubicBezTo>
                  <a:cubicBezTo>
                    <a:pt x="889" y="1408"/>
                    <a:pt x="1064" y="1174"/>
                    <a:pt x="1005" y="961"/>
                  </a:cubicBezTo>
                  <a:cubicBezTo>
                    <a:pt x="964" y="810"/>
                    <a:pt x="881" y="755"/>
                    <a:pt x="813" y="618"/>
                  </a:cubicBezTo>
                  <a:cubicBezTo>
                    <a:pt x="743" y="508"/>
                    <a:pt x="703" y="356"/>
                    <a:pt x="675" y="233"/>
                  </a:cubicBezTo>
                  <a:cubicBezTo>
                    <a:pt x="647" y="79"/>
                    <a:pt x="503" y="0"/>
                    <a:pt x="3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5900375" y="3253050"/>
              <a:ext cx="30625" cy="44150"/>
            </a:xfrm>
            <a:custGeom>
              <a:avLst/>
              <a:gdLst/>
              <a:ahLst/>
              <a:cxnLst/>
              <a:rect l="l" t="t" r="r" b="b"/>
              <a:pathLst>
                <a:path w="1225" h="1766" extrusionOk="0">
                  <a:moveTo>
                    <a:pt x="313" y="0"/>
                  </a:moveTo>
                  <a:cubicBezTo>
                    <a:pt x="163" y="0"/>
                    <a:pt x="0" y="104"/>
                    <a:pt x="0" y="280"/>
                  </a:cubicBezTo>
                  <a:cubicBezTo>
                    <a:pt x="0" y="527"/>
                    <a:pt x="138" y="775"/>
                    <a:pt x="220" y="995"/>
                  </a:cubicBezTo>
                  <a:cubicBezTo>
                    <a:pt x="315" y="1227"/>
                    <a:pt x="518" y="1766"/>
                    <a:pt x="827" y="1766"/>
                  </a:cubicBezTo>
                  <a:cubicBezTo>
                    <a:pt x="831" y="1766"/>
                    <a:pt x="835" y="1766"/>
                    <a:pt x="839" y="1766"/>
                  </a:cubicBezTo>
                  <a:cubicBezTo>
                    <a:pt x="936" y="1752"/>
                    <a:pt x="1073" y="1710"/>
                    <a:pt x="1114" y="1600"/>
                  </a:cubicBezTo>
                  <a:cubicBezTo>
                    <a:pt x="1224" y="1325"/>
                    <a:pt x="976" y="1037"/>
                    <a:pt x="853" y="775"/>
                  </a:cubicBezTo>
                  <a:cubicBezTo>
                    <a:pt x="756" y="597"/>
                    <a:pt x="591" y="349"/>
                    <a:pt x="564" y="211"/>
                  </a:cubicBezTo>
                  <a:cubicBezTo>
                    <a:pt x="546" y="65"/>
                    <a:pt x="433" y="0"/>
                    <a:pt x="3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6185850" y="3154950"/>
              <a:ext cx="30275" cy="37175"/>
            </a:xfrm>
            <a:custGeom>
              <a:avLst/>
              <a:gdLst/>
              <a:ahLst/>
              <a:cxnLst/>
              <a:rect l="l" t="t" r="r" b="b"/>
              <a:pathLst>
                <a:path w="1211" h="1487" extrusionOk="0">
                  <a:moveTo>
                    <a:pt x="423" y="1"/>
                  </a:moveTo>
                  <a:cubicBezTo>
                    <a:pt x="363" y="1"/>
                    <a:pt x="302" y="16"/>
                    <a:pt x="248" y="49"/>
                  </a:cubicBezTo>
                  <a:cubicBezTo>
                    <a:pt x="96" y="146"/>
                    <a:pt x="0" y="379"/>
                    <a:pt x="123" y="544"/>
                  </a:cubicBezTo>
                  <a:cubicBezTo>
                    <a:pt x="165" y="613"/>
                    <a:pt x="178" y="682"/>
                    <a:pt x="206" y="806"/>
                  </a:cubicBezTo>
                  <a:cubicBezTo>
                    <a:pt x="233" y="944"/>
                    <a:pt x="275" y="1094"/>
                    <a:pt x="344" y="1232"/>
                  </a:cubicBezTo>
                  <a:cubicBezTo>
                    <a:pt x="371" y="1274"/>
                    <a:pt x="399" y="1329"/>
                    <a:pt x="426" y="1370"/>
                  </a:cubicBezTo>
                  <a:cubicBezTo>
                    <a:pt x="440" y="1370"/>
                    <a:pt x="440" y="1370"/>
                    <a:pt x="440" y="1384"/>
                  </a:cubicBezTo>
                  <a:cubicBezTo>
                    <a:pt x="512" y="1455"/>
                    <a:pt x="605" y="1487"/>
                    <a:pt x="700" y="1487"/>
                  </a:cubicBezTo>
                  <a:cubicBezTo>
                    <a:pt x="950" y="1487"/>
                    <a:pt x="1210" y="1268"/>
                    <a:pt x="1101" y="999"/>
                  </a:cubicBezTo>
                  <a:cubicBezTo>
                    <a:pt x="991" y="696"/>
                    <a:pt x="921" y="338"/>
                    <a:pt x="674" y="104"/>
                  </a:cubicBezTo>
                  <a:cubicBezTo>
                    <a:pt x="607" y="37"/>
                    <a:pt x="515" y="1"/>
                    <a:pt x="4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6054450" y="3233900"/>
              <a:ext cx="26500" cy="35375"/>
            </a:xfrm>
            <a:custGeom>
              <a:avLst/>
              <a:gdLst/>
              <a:ahLst/>
              <a:cxnLst/>
              <a:rect l="l" t="t" r="r" b="b"/>
              <a:pathLst>
                <a:path w="1060" h="1415" extrusionOk="0">
                  <a:moveTo>
                    <a:pt x="344" y="0"/>
                  </a:moveTo>
                  <a:cubicBezTo>
                    <a:pt x="166" y="0"/>
                    <a:pt x="56" y="138"/>
                    <a:pt x="41" y="317"/>
                  </a:cubicBezTo>
                  <a:cubicBezTo>
                    <a:pt x="1" y="647"/>
                    <a:pt x="151" y="1198"/>
                    <a:pt x="468" y="1363"/>
                  </a:cubicBezTo>
                  <a:cubicBezTo>
                    <a:pt x="526" y="1397"/>
                    <a:pt x="590" y="1415"/>
                    <a:pt x="653" y="1415"/>
                  </a:cubicBezTo>
                  <a:cubicBezTo>
                    <a:pt x="742" y="1415"/>
                    <a:pt x="830" y="1380"/>
                    <a:pt x="894" y="1308"/>
                  </a:cubicBezTo>
                  <a:cubicBezTo>
                    <a:pt x="1004" y="1198"/>
                    <a:pt x="1059" y="991"/>
                    <a:pt x="964" y="867"/>
                  </a:cubicBezTo>
                  <a:cubicBezTo>
                    <a:pt x="949" y="840"/>
                    <a:pt x="936" y="812"/>
                    <a:pt x="909" y="798"/>
                  </a:cubicBezTo>
                  <a:cubicBezTo>
                    <a:pt x="909" y="785"/>
                    <a:pt x="881" y="743"/>
                    <a:pt x="881" y="743"/>
                  </a:cubicBezTo>
                  <a:cubicBezTo>
                    <a:pt x="839" y="675"/>
                    <a:pt x="799" y="605"/>
                    <a:pt x="771" y="537"/>
                  </a:cubicBezTo>
                  <a:cubicBezTo>
                    <a:pt x="757" y="495"/>
                    <a:pt x="744" y="468"/>
                    <a:pt x="716" y="427"/>
                  </a:cubicBezTo>
                  <a:cubicBezTo>
                    <a:pt x="729" y="427"/>
                    <a:pt x="702" y="372"/>
                    <a:pt x="689" y="358"/>
                  </a:cubicBezTo>
                  <a:lnTo>
                    <a:pt x="647" y="235"/>
                  </a:lnTo>
                  <a:cubicBezTo>
                    <a:pt x="619" y="97"/>
                    <a:pt x="482" y="0"/>
                    <a:pt x="3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5960425" y="3286450"/>
              <a:ext cx="26275" cy="36375"/>
            </a:xfrm>
            <a:custGeom>
              <a:avLst/>
              <a:gdLst/>
              <a:ahLst/>
              <a:cxnLst/>
              <a:rect l="l" t="t" r="r" b="b"/>
              <a:pathLst>
                <a:path w="1051" h="1455" extrusionOk="0">
                  <a:moveTo>
                    <a:pt x="418" y="0"/>
                  </a:moveTo>
                  <a:cubicBezTo>
                    <a:pt x="207" y="0"/>
                    <a:pt x="0" y="211"/>
                    <a:pt x="157" y="430"/>
                  </a:cubicBezTo>
                  <a:cubicBezTo>
                    <a:pt x="280" y="609"/>
                    <a:pt x="280" y="980"/>
                    <a:pt x="377" y="1214"/>
                  </a:cubicBezTo>
                  <a:cubicBezTo>
                    <a:pt x="438" y="1379"/>
                    <a:pt x="565" y="1455"/>
                    <a:pt x="692" y="1455"/>
                  </a:cubicBezTo>
                  <a:cubicBezTo>
                    <a:pt x="849" y="1455"/>
                    <a:pt x="1007" y="1338"/>
                    <a:pt x="1038" y="1132"/>
                  </a:cubicBezTo>
                  <a:cubicBezTo>
                    <a:pt x="1051" y="952"/>
                    <a:pt x="983" y="760"/>
                    <a:pt x="928" y="595"/>
                  </a:cubicBezTo>
                  <a:cubicBezTo>
                    <a:pt x="873" y="416"/>
                    <a:pt x="748" y="196"/>
                    <a:pt x="611" y="72"/>
                  </a:cubicBezTo>
                  <a:cubicBezTo>
                    <a:pt x="554" y="22"/>
                    <a:pt x="486" y="0"/>
                    <a:pt x="4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5976025" y="3153075"/>
              <a:ext cx="22375" cy="28225"/>
            </a:xfrm>
            <a:custGeom>
              <a:avLst/>
              <a:gdLst/>
              <a:ahLst/>
              <a:cxnLst/>
              <a:rect l="l" t="t" r="r" b="b"/>
              <a:pathLst>
                <a:path w="895" h="1129" extrusionOk="0">
                  <a:moveTo>
                    <a:pt x="262" y="1"/>
                  </a:moveTo>
                  <a:cubicBezTo>
                    <a:pt x="111" y="1"/>
                    <a:pt x="14" y="111"/>
                    <a:pt x="14" y="248"/>
                  </a:cubicBezTo>
                  <a:cubicBezTo>
                    <a:pt x="1" y="413"/>
                    <a:pt x="69" y="551"/>
                    <a:pt x="166" y="688"/>
                  </a:cubicBezTo>
                  <a:cubicBezTo>
                    <a:pt x="207" y="743"/>
                    <a:pt x="234" y="784"/>
                    <a:pt x="276" y="854"/>
                  </a:cubicBezTo>
                  <a:cubicBezTo>
                    <a:pt x="276" y="854"/>
                    <a:pt x="276" y="867"/>
                    <a:pt x="289" y="867"/>
                  </a:cubicBezTo>
                  <a:lnTo>
                    <a:pt x="289" y="881"/>
                  </a:lnTo>
                  <a:cubicBezTo>
                    <a:pt x="304" y="949"/>
                    <a:pt x="331" y="1004"/>
                    <a:pt x="386" y="1046"/>
                  </a:cubicBezTo>
                  <a:cubicBezTo>
                    <a:pt x="437" y="1097"/>
                    <a:pt x="511" y="1129"/>
                    <a:pt x="584" y="1129"/>
                  </a:cubicBezTo>
                  <a:cubicBezTo>
                    <a:pt x="649" y="1129"/>
                    <a:pt x="712" y="1104"/>
                    <a:pt x="757" y="1046"/>
                  </a:cubicBezTo>
                  <a:cubicBezTo>
                    <a:pt x="895" y="881"/>
                    <a:pt x="854" y="674"/>
                    <a:pt x="729" y="509"/>
                  </a:cubicBezTo>
                  <a:cubicBezTo>
                    <a:pt x="674" y="441"/>
                    <a:pt x="619" y="371"/>
                    <a:pt x="579" y="331"/>
                  </a:cubicBezTo>
                  <a:lnTo>
                    <a:pt x="537" y="248"/>
                  </a:lnTo>
                  <a:cubicBezTo>
                    <a:pt x="509" y="193"/>
                    <a:pt x="509" y="221"/>
                    <a:pt x="509" y="179"/>
                  </a:cubicBezTo>
                  <a:cubicBezTo>
                    <a:pt x="482" y="69"/>
                    <a:pt x="372" y="1"/>
                    <a:pt x="2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5905500" y="3180400"/>
              <a:ext cx="24800" cy="36875"/>
            </a:xfrm>
            <a:custGeom>
              <a:avLst/>
              <a:gdLst/>
              <a:ahLst/>
              <a:cxnLst/>
              <a:rect l="l" t="t" r="r" b="b"/>
              <a:pathLst>
                <a:path w="992" h="1475" extrusionOk="0">
                  <a:moveTo>
                    <a:pt x="390" y="1"/>
                  </a:moveTo>
                  <a:cubicBezTo>
                    <a:pt x="307" y="1"/>
                    <a:pt x="231" y="37"/>
                    <a:pt x="139" y="104"/>
                  </a:cubicBezTo>
                  <a:cubicBezTo>
                    <a:pt x="1" y="214"/>
                    <a:pt x="15" y="448"/>
                    <a:pt x="43" y="599"/>
                  </a:cubicBezTo>
                  <a:cubicBezTo>
                    <a:pt x="84" y="861"/>
                    <a:pt x="249" y="1191"/>
                    <a:pt x="428" y="1397"/>
                  </a:cubicBezTo>
                  <a:cubicBezTo>
                    <a:pt x="481" y="1441"/>
                    <a:pt x="561" y="1474"/>
                    <a:pt x="638" y="1474"/>
                  </a:cubicBezTo>
                  <a:cubicBezTo>
                    <a:pt x="681" y="1474"/>
                    <a:pt x="723" y="1464"/>
                    <a:pt x="758" y="1439"/>
                  </a:cubicBezTo>
                  <a:cubicBezTo>
                    <a:pt x="992" y="1260"/>
                    <a:pt x="992" y="971"/>
                    <a:pt x="951" y="696"/>
                  </a:cubicBezTo>
                  <a:cubicBezTo>
                    <a:pt x="923" y="517"/>
                    <a:pt x="813" y="269"/>
                    <a:pt x="634" y="214"/>
                  </a:cubicBezTo>
                  <a:cubicBezTo>
                    <a:pt x="648" y="146"/>
                    <a:pt x="621" y="76"/>
                    <a:pt x="566" y="49"/>
                  </a:cubicBezTo>
                  <a:cubicBezTo>
                    <a:pt x="500" y="16"/>
                    <a:pt x="444"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5907925" y="3097150"/>
              <a:ext cx="27200" cy="27800"/>
            </a:xfrm>
            <a:custGeom>
              <a:avLst/>
              <a:gdLst/>
              <a:ahLst/>
              <a:cxnLst/>
              <a:rect l="l" t="t" r="r" b="b"/>
              <a:pathLst>
                <a:path w="1088" h="1112" extrusionOk="0">
                  <a:moveTo>
                    <a:pt x="490" y="0"/>
                  </a:moveTo>
                  <a:cubicBezTo>
                    <a:pt x="474" y="0"/>
                    <a:pt x="458" y="3"/>
                    <a:pt x="441" y="9"/>
                  </a:cubicBezTo>
                  <a:cubicBezTo>
                    <a:pt x="386" y="22"/>
                    <a:pt x="304" y="9"/>
                    <a:pt x="248" y="49"/>
                  </a:cubicBezTo>
                  <a:lnTo>
                    <a:pt x="207" y="91"/>
                  </a:lnTo>
                  <a:cubicBezTo>
                    <a:pt x="221" y="77"/>
                    <a:pt x="234" y="77"/>
                    <a:pt x="248" y="77"/>
                  </a:cubicBezTo>
                  <a:cubicBezTo>
                    <a:pt x="207" y="91"/>
                    <a:pt x="166" y="104"/>
                    <a:pt x="124" y="146"/>
                  </a:cubicBezTo>
                  <a:cubicBezTo>
                    <a:pt x="1" y="270"/>
                    <a:pt x="42" y="462"/>
                    <a:pt x="97" y="600"/>
                  </a:cubicBezTo>
                  <a:cubicBezTo>
                    <a:pt x="202" y="836"/>
                    <a:pt x="407" y="1111"/>
                    <a:pt x="690" y="1111"/>
                  </a:cubicBezTo>
                  <a:cubicBezTo>
                    <a:pt x="703" y="1111"/>
                    <a:pt x="716" y="1111"/>
                    <a:pt x="729" y="1109"/>
                  </a:cubicBezTo>
                  <a:cubicBezTo>
                    <a:pt x="909" y="1095"/>
                    <a:pt x="1087" y="889"/>
                    <a:pt x="964" y="710"/>
                  </a:cubicBezTo>
                  <a:cubicBezTo>
                    <a:pt x="936" y="682"/>
                    <a:pt x="909" y="587"/>
                    <a:pt x="881" y="532"/>
                  </a:cubicBezTo>
                  <a:cubicBezTo>
                    <a:pt x="826" y="449"/>
                    <a:pt x="757" y="394"/>
                    <a:pt x="674" y="339"/>
                  </a:cubicBezTo>
                  <a:cubicBezTo>
                    <a:pt x="661" y="325"/>
                    <a:pt x="647" y="311"/>
                    <a:pt x="634" y="311"/>
                  </a:cubicBezTo>
                  <a:cubicBezTo>
                    <a:pt x="634" y="270"/>
                    <a:pt x="634" y="242"/>
                    <a:pt x="647" y="201"/>
                  </a:cubicBezTo>
                  <a:cubicBezTo>
                    <a:pt x="671" y="106"/>
                    <a:pt x="592" y="0"/>
                    <a:pt x="4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5870775" y="3145025"/>
              <a:ext cx="18600" cy="33325"/>
            </a:xfrm>
            <a:custGeom>
              <a:avLst/>
              <a:gdLst/>
              <a:ahLst/>
              <a:cxnLst/>
              <a:rect l="l" t="t" r="r" b="b"/>
              <a:pathLst>
                <a:path w="744" h="1333" extrusionOk="0">
                  <a:moveTo>
                    <a:pt x="270" y="0"/>
                  </a:moveTo>
                  <a:cubicBezTo>
                    <a:pt x="130" y="0"/>
                    <a:pt x="1" y="109"/>
                    <a:pt x="1" y="267"/>
                  </a:cubicBezTo>
                  <a:cubicBezTo>
                    <a:pt x="1" y="611"/>
                    <a:pt x="1" y="1106"/>
                    <a:pt x="344" y="1299"/>
                  </a:cubicBezTo>
                  <a:cubicBezTo>
                    <a:pt x="384" y="1322"/>
                    <a:pt x="426" y="1332"/>
                    <a:pt x="466" y="1332"/>
                  </a:cubicBezTo>
                  <a:cubicBezTo>
                    <a:pt x="596" y="1332"/>
                    <a:pt x="716" y="1225"/>
                    <a:pt x="716" y="1079"/>
                  </a:cubicBezTo>
                  <a:cubicBezTo>
                    <a:pt x="716" y="1010"/>
                    <a:pt x="716" y="900"/>
                    <a:pt x="702" y="803"/>
                  </a:cubicBezTo>
                  <a:cubicBezTo>
                    <a:pt x="716" y="776"/>
                    <a:pt x="716" y="763"/>
                    <a:pt x="716" y="735"/>
                  </a:cubicBezTo>
                  <a:cubicBezTo>
                    <a:pt x="744" y="446"/>
                    <a:pt x="647" y="185"/>
                    <a:pt x="399" y="33"/>
                  </a:cubicBezTo>
                  <a:cubicBezTo>
                    <a:pt x="357" y="10"/>
                    <a:pt x="313" y="0"/>
                    <a:pt x="2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5873175" y="3074925"/>
              <a:ext cx="21350" cy="26150"/>
            </a:xfrm>
            <a:custGeom>
              <a:avLst/>
              <a:gdLst/>
              <a:ahLst/>
              <a:cxnLst/>
              <a:rect l="l" t="t" r="r" b="b"/>
              <a:pathLst>
                <a:path w="854" h="1046" extrusionOk="0">
                  <a:moveTo>
                    <a:pt x="397" y="0"/>
                  </a:moveTo>
                  <a:cubicBezTo>
                    <a:pt x="310" y="0"/>
                    <a:pt x="217" y="33"/>
                    <a:pt x="138" y="72"/>
                  </a:cubicBezTo>
                  <a:cubicBezTo>
                    <a:pt x="56" y="113"/>
                    <a:pt x="1" y="210"/>
                    <a:pt x="15" y="292"/>
                  </a:cubicBezTo>
                  <a:cubicBezTo>
                    <a:pt x="15" y="457"/>
                    <a:pt x="28" y="636"/>
                    <a:pt x="111" y="773"/>
                  </a:cubicBezTo>
                  <a:cubicBezTo>
                    <a:pt x="111" y="801"/>
                    <a:pt x="125" y="843"/>
                    <a:pt x="153" y="870"/>
                  </a:cubicBezTo>
                  <a:cubicBezTo>
                    <a:pt x="232" y="972"/>
                    <a:pt x="339" y="1046"/>
                    <a:pt x="459" y="1046"/>
                  </a:cubicBezTo>
                  <a:cubicBezTo>
                    <a:pt x="485" y="1046"/>
                    <a:pt x="511" y="1042"/>
                    <a:pt x="538" y="1035"/>
                  </a:cubicBezTo>
                  <a:cubicBezTo>
                    <a:pt x="675" y="993"/>
                    <a:pt x="744" y="898"/>
                    <a:pt x="785" y="773"/>
                  </a:cubicBezTo>
                  <a:cubicBezTo>
                    <a:pt x="854" y="608"/>
                    <a:pt x="826" y="402"/>
                    <a:pt x="758" y="237"/>
                  </a:cubicBezTo>
                  <a:cubicBezTo>
                    <a:pt x="703" y="127"/>
                    <a:pt x="606" y="58"/>
                    <a:pt x="496" y="17"/>
                  </a:cubicBezTo>
                  <a:cubicBezTo>
                    <a:pt x="465" y="5"/>
                    <a:pt x="431" y="0"/>
                    <a:pt x="3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5854650" y="3201500"/>
              <a:ext cx="26125" cy="34975"/>
            </a:xfrm>
            <a:custGeom>
              <a:avLst/>
              <a:gdLst/>
              <a:ahLst/>
              <a:cxnLst/>
              <a:rect l="l" t="t" r="r" b="b"/>
              <a:pathLst>
                <a:path w="1045" h="1399" extrusionOk="0">
                  <a:moveTo>
                    <a:pt x="343" y="1"/>
                  </a:moveTo>
                  <a:cubicBezTo>
                    <a:pt x="98" y="1"/>
                    <a:pt x="1" y="235"/>
                    <a:pt x="41" y="457"/>
                  </a:cubicBezTo>
                  <a:cubicBezTo>
                    <a:pt x="26" y="526"/>
                    <a:pt x="26" y="581"/>
                    <a:pt x="41" y="636"/>
                  </a:cubicBezTo>
                  <a:cubicBezTo>
                    <a:pt x="109" y="828"/>
                    <a:pt x="164" y="1021"/>
                    <a:pt x="261" y="1186"/>
                  </a:cubicBezTo>
                  <a:cubicBezTo>
                    <a:pt x="345" y="1320"/>
                    <a:pt x="480" y="1398"/>
                    <a:pt x="616" y="1398"/>
                  </a:cubicBezTo>
                  <a:cubicBezTo>
                    <a:pt x="703" y="1398"/>
                    <a:pt x="791" y="1366"/>
                    <a:pt x="866" y="1296"/>
                  </a:cubicBezTo>
                  <a:cubicBezTo>
                    <a:pt x="894" y="1283"/>
                    <a:pt x="976" y="1186"/>
                    <a:pt x="1017" y="1103"/>
                  </a:cubicBezTo>
                  <a:cubicBezTo>
                    <a:pt x="1044" y="1021"/>
                    <a:pt x="1044" y="938"/>
                    <a:pt x="1044" y="856"/>
                  </a:cubicBezTo>
                  <a:cubicBezTo>
                    <a:pt x="1031" y="471"/>
                    <a:pt x="797" y="58"/>
                    <a:pt x="384" y="3"/>
                  </a:cubicBezTo>
                  <a:cubicBezTo>
                    <a:pt x="370" y="1"/>
                    <a:pt x="356" y="1"/>
                    <a:pt x="3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6133900" y="3384825"/>
              <a:ext cx="28225" cy="35850"/>
            </a:xfrm>
            <a:custGeom>
              <a:avLst/>
              <a:gdLst/>
              <a:ahLst/>
              <a:cxnLst/>
              <a:rect l="l" t="t" r="r" b="b"/>
              <a:pathLst>
                <a:path w="1129" h="1434" extrusionOk="0">
                  <a:moveTo>
                    <a:pt x="570" y="0"/>
                  </a:moveTo>
                  <a:cubicBezTo>
                    <a:pt x="514" y="0"/>
                    <a:pt x="453" y="11"/>
                    <a:pt x="385" y="31"/>
                  </a:cubicBezTo>
                  <a:cubicBezTo>
                    <a:pt x="262" y="58"/>
                    <a:pt x="180" y="127"/>
                    <a:pt x="152" y="209"/>
                  </a:cubicBezTo>
                  <a:cubicBezTo>
                    <a:pt x="110" y="251"/>
                    <a:pt x="70" y="292"/>
                    <a:pt x="55" y="347"/>
                  </a:cubicBezTo>
                  <a:cubicBezTo>
                    <a:pt x="0" y="649"/>
                    <a:pt x="110" y="980"/>
                    <a:pt x="345" y="1187"/>
                  </a:cubicBezTo>
                  <a:cubicBezTo>
                    <a:pt x="426" y="1329"/>
                    <a:pt x="553" y="1434"/>
                    <a:pt x="714" y="1434"/>
                  </a:cubicBezTo>
                  <a:cubicBezTo>
                    <a:pt x="770" y="1434"/>
                    <a:pt x="831" y="1421"/>
                    <a:pt x="895" y="1392"/>
                  </a:cubicBezTo>
                  <a:cubicBezTo>
                    <a:pt x="1128" y="1297"/>
                    <a:pt x="1128" y="1049"/>
                    <a:pt x="1073" y="842"/>
                  </a:cubicBezTo>
                  <a:lnTo>
                    <a:pt x="1073" y="829"/>
                  </a:lnTo>
                  <a:cubicBezTo>
                    <a:pt x="1073" y="622"/>
                    <a:pt x="991" y="402"/>
                    <a:pt x="895" y="223"/>
                  </a:cubicBezTo>
                  <a:cubicBezTo>
                    <a:pt x="817" y="67"/>
                    <a:pt x="710" y="0"/>
                    <a:pt x="5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6158650" y="3345700"/>
              <a:ext cx="28225" cy="32775"/>
            </a:xfrm>
            <a:custGeom>
              <a:avLst/>
              <a:gdLst/>
              <a:ahLst/>
              <a:cxnLst/>
              <a:rect l="l" t="t" r="r" b="b"/>
              <a:pathLst>
                <a:path w="1129" h="1311" extrusionOk="0">
                  <a:moveTo>
                    <a:pt x="447" y="1"/>
                  </a:moveTo>
                  <a:cubicBezTo>
                    <a:pt x="321" y="1"/>
                    <a:pt x="198" y="74"/>
                    <a:pt x="111" y="248"/>
                  </a:cubicBezTo>
                  <a:cubicBezTo>
                    <a:pt x="1" y="468"/>
                    <a:pt x="111" y="729"/>
                    <a:pt x="303" y="866"/>
                  </a:cubicBezTo>
                  <a:cubicBezTo>
                    <a:pt x="290" y="1031"/>
                    <a:pt x="331" y="1169"/>
                    <a:pt x="483" y="1266"/>
                  </a:cubicBezTo>
                  <a:cubicBezTo>
                    <a:pt x="533" y="1297"/>
                    <a:pt x="586" y="1310"/>
                    <a:pt x="637" y="1310"/>
                  </a:cubicBezTo>
                  <a:cubicBezTo>
                    <a:pt x="769" y="1310"/>
                    <a:pt x="895" y="1223"/>
                    <a:pt x="964" y="1114"/>
                  </a:cubicBezTo>
                  <a:cubicBezTo>
                    <a:pt x="1129" y="880"/>
                    <a:pt x="991" y="495"/>
                    <a:pt x="854" y="275"/>
                  </a:cubicBezTo>
                  <a:cubicBezTo>
                    <a:pt x="756" y="109"/>
                    <a:pt x="600" y="1"/>
                    <a:pt x="4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6086550" y="3386675"/>
              <a:ext cx="23300" cy="25525"/>
            </a:xfrm>
            <a:custGeom>
              <a:avLst/>
              <a:gdLst/>
              <a:ahLst/>
              <a:cxnLst/>
              <a:rect l="l" t="t" r="r" b="b"/>
              <a:pathLst>
                <a:path w="932" h="1021" extrusionOk="0">
                  <a:moveTo>
                    <a:pt x="247" y="0"/>
                  </a:moveTo>
                  <a:cubicBezTo>
                    <a:pt x="121" y="0"/>
                    <a:pt x="0" y="89"/>
                    <a:pt x="10" y="245"/>
                  </a:cubicBezTo>
                  <a:cubicBezTo>
                    <a:pt x="10" y="370"/>
                    <a:pt x="23" y="520"/>
                    <a:pt x="92" y="630"/>
                  </a:cubicBezTo>
                  <a:cubicBezTo>
                    <a:pt x="92" y="645"/>
                    <a:pt x="106" y="658"/>
                    <a:pt x="106" y="672"/>
                  </a:cubicBezTo>
                  <a:cubicBezTo>
                    <a:pt x="161" y="796"/>
                    <a:pt x="298" y="920"/>
                    <a:pt x="423" y="988"/>
                  </a:cubicBezTo>
                  <a:cubicBezTo>
                    <a:pt x="467" y="1010"/>
                    <a:pt x="511" y="1021"/>
                    <a:pt x="553" y="1021"/>
                  </a:cubicBezTo>
                  <a:cubicBezTo>
                    <a:pt x="668" y="1021"/>
                    <a:pt x="768" y="944"/>
                    <a:pt x="808" y="823"/>
                  </a:cubicBezTo>
                  <a:cubicBezTo>
                    <a:pt x="931" y="535"/>
                    <a:pt x="698" y="315"/>
                    <a:pt x="505" y="135"/>
                  </a:cubicBezTo>
                  <a:lnTo>
                    <a:pt x="463" y="94"/>
                  </a:lnTo>
                  <a:cubicBezTo>
                    <a:pt x="450" y="80"/>
                    <a:pt x="436" y="80"/>
                    <a:pt x="423" y="67"/>
                  </a:cubicBezTo>
                  <a:cubicBezTo>
                    <a:pt x="373" y="22"/>
                    <a:pt x="309" y="0"/>
                    <a:pt x="2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56"/>
          <p:cNvGrpSpPr/>
          <p:nvPr/>
        </p:nvGrpSpPr>
        <p:grpSpPr>
          <a:xfrm>
            <a:off x="4979913" y="4102425"/>
            <a:ext cx="967200" cy="342325"/>
            <a:chOff x="3952600" y="3994025"/>
            <a:chExt cx="967200" cy="342325"/>
          </a:xfrm>
        </p:grpSpPr>
        <p:sp>
          <p:nvSpPr>
            <p:cNvPr id="4947" name="Google Shape;4947;p56"/>
            <p:cNvSpPr/>
            <p:nvPr/>
          </p:nvSpPr>
          <p:spPr>
            <a:xfrm>
              <a:off x="4448925" y="3994025"/>
              <a:ext cx="470875" cy="321050"/>
            </a:xfrm>
            <a:custGeom>
              <a:avLst/>
              <a:gdLst/>
              <a:ahLst/>
              <a:cxnLst/>
              <a:rect l="l" t="t" r="r" b="b"/>
              <a:pathLst>
                <a:path w="18835" h="12842" extrusionOk="0">
                  <a:moveTo>
                    <a:pt x="4076" y="0"/>
                  </a:moveTo>
                  <a:cubicBezTo>
                    <a:pt x="2259" y="0"/>
                    <a:pt x="1114" y="157"/>
                    <a:pt x="660" y="1073"/>
                  </a:cubicBezTo>
                  <a:cubicBezTo>
                    <a:pt x="0" y="2421"/>
                    <a:pt x="1706" y="3054"/>
                    <a:pt x="4623" y="3509"/>
                  </a:cubicBezTo>
                  <a:cubicBezTo>
                    <a:pt x="7539" y="3977"/>
                    <a:pt x="11818" y="5090"/>
                    <a:pt x="11350" y="7086"/>
                  </a:cubicBezTo>
                  <a:cubicBezTo>
                    <a:pt x="10882" y="9067"/>
                    <a:pt x="9919" y="8722"/>
                    <a:pt x="8337" y="9507"/>
                  </a:cubicBezTo>
                  <a:cubicBezTo>
                    <a:pt x="6741" y="10305"/>
                    <a:pt x="6590" y="10966"/>
                    <a:pt x="7182" y="11914"/>
                  </a:cubicBezTo>
                  <a:cubicBezTo>
                    <a:pt x="7489" y="12408"/>
                    <a:pt x="8468" y="12842"/>
                    <a:pt x="9917" y="12842"/>
                  </a:cubicBezTo>
                  <a:cubicBezTo>
                    <a:pt x="11257" y="12842"/>
                    <a:pt x="12999" y="12471"/>
                    <a:pt x="14982" y="11433"/>
                  </a:cubicBezTo>
                  <a:cubicBezTo>
                    <a:pt x="14982" y="11433"/>
                    <a:pt x="16880" y="11764"/>
                    <a:pt x="18834" y="11874"/>
                  </a:cubicBezTo>
                  <a:lnTo>
                    <a:pt x="17898" y="14"/>
                  </a:lnTo>
                  <a:cubicBezTo>
                    <a:pt x="17898" y="14"/>
                    <a:pt x="12205" y="44"/>
                    <a:pt x="8696" y="44"/>
                  </a:cubicBezTo>
                  <a:cubicBezTo>
                    <a:pt x="8127" y="44"/>
                    <a:pt x="7615" y="44"/>
                    <a:pt x="7195" y="42"/>
                  </a:cubicBezTo>
                  <a:cubicBezTo>
                    <a:pt x="5999" y="37"/>
                    <a:pt x="4958" y="0"/>
                    <a:pt x="4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4606450" y="4084850"/>
              <a:ext cx="156500" cy="146825"/>
            </a:xfrm>
            <a:custGeom>
              <a:avLst/>
              <a:gdLst/>
              <a:ahLst/>
              <a:cxnLst/>
              <a:rect l="l" t="t" r="r" b="b"/>
              <a:pathLst>
                <a:path w="6260" h="5873" extrusionOk="0">
                  <a:moveTo>
                    <a:pt x="2771" y="0"/>
                  </a:moveTo>
                  <a:cubicBezTo>
                    <a:pt x="2336" y="0"/>
                    <a:pt x="1908" y="111"/>
                    <a:pt x="1527" y="344"/>
                  </a:cubicBezTo>
                  <a:cubicBezTo>
                    <a:pt x="289" y="1114"/>
                    <a:pt x="0" y="2903"/>
                    <a:pt x="881" y="4319"/>
                  </a:cubicBezTo>
                  <a:cubicBezTo>
                    <a:pt x="1491" y="5310"/>
                    <a:pt x="2510" y="5873"/>
                    <a:pt x="3491" y="5873"/>
                  </a:cubicBezTo>
                  <a:cubicBezTo>
                    <a:pt x="3926" y="5873"/>
                    <a:pt x="4353" y="5762"/>
                    <a:pt x="4733" y="5530"/>
                  </a:cubicBezTo>
                  <a:cubicBezTo>
                    <a:pt x="5971" y="4759"/>
                    <a:pt x="6259" y="2971"/>
                    <a:pt x="5379" y="1540"/>
                  </a:cubicBezTo>
                  <a:cubicBezTo>
                    <a:pt x="4769" y="559"/>
                    <a:pt x="3751" y="0"/>
                    <a:pt x="27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4560675" y="4094250"/>
              <a:ext cx="156550" cy="146950"/>
            </a:xfrm>
            <a:custGeom>
              <a:avLst/>
              <a:gdLst/>
              <a:ahLst/>
              <a:cxnLst/>
              <a:rect l="l" t="t" r="r" b="b"/>
              <a:pathLst>
                <a:path w="6262" h="5878" extrusionOk="0">
                  <a:moveTo>
                    <a:pt x="2780" y="1"/>
                  </a:moveTo>
                  <a:cubicBezTo>
                    <a:pt x="2342" y="1"/>
                    <a:pt x="1912" y="114"/>
                    <a:pt x="1529" y="353"/>
                  </a:cubicBezTo>
                  <a:cubicBezTo>
                    <a:pt x="290" y="1123"/>
                    <a:pt x="1" y="2897"/>
                    <a:pt x="881" y="4328"/>
                  </a:cubicBezTo>
                  <a:cubicBezTo>
                    <a:pt x="1489" y="5316"/>
                    <a:pt x="2497" y="5878"/>
                    <a:pt x="3470" y="5878"/>
                  </a:cubicBezTo>
                  <a:cubicBezTo>
                    <a:pt x="3907" y="5878"/>
                    <a:pt x="4337" y="5764"/>
                    <a:pt x="4720" y="5526"/>
                  </a:cubicBezTo>
                  <a:cubicBezTo>
                    <a:pt x="5972" y="4768"/>
                    <a:pt x="6261" y="2980"/>
                    <a:pt x="5381" y="1549"/>
                  </a:cubicBezTo>
                  <a:cubicBezTo>
                    <a:pt x="4763" y="562"/>
                    <a:pt x="3753" y="1"/>
                    <a:pt x="27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4534550" y="4076750"/>
              <a:ext cx="169250" cy="164050"/>
            </a:xfrm>
            <a:custGeom>
              <a:avLst/>
              <a:gdLst/>
              <a:ahLst/>
              <a:cxnLst/>
              <a:rect l="l" t="t" r="r" b="b"/>
              <a:pathLst>
                <a:path w="6770" h="6562" extrusionOk="0">
                  <a:moveTo>
                    <a:pt x="2833" y="1"/>
                  </a:moveTo>
                  <a:cubicBezTo>
                    <a:pt x="2388" y="1"/>
                    <a:pt x="1955" y="113"/>
                    <a:pt x="1569" y="351"/>
                  </a:cubicBezTo>
                  <a:cubicBezTo>
                    <a:pt x="262" y="1163"/>
                    <a:pt x="0" y="3144"/>
                    <a:pt x="1005" y="4753"/>
                  </a:cubicBezTo>
                  <a:cubicBezTo>
                    <a:pt x="1706" y="5902"/>
                    <a:pt x="2854" y="6562"/>
                    <a:pt x="3934" y="6562"/>
                  </a:cubicBezTo>
                  <a:cubicBezTo>
                    <a:pt x="4380" y="6562"/>
                    <a:pt x="4814" y="6449"/>
                    <a:pt x="5201" y="6211"/>
                  </a:cubicBezTo>
                  <a:cubicBezTo>
                    <a:pt x="6508" y="5400"/>
                    <a:pt x="6769" y="3419"/>
                    <a:pt x="5765" y="1809"/>
                  </a:cubicBezTo>
                  <a:cubicBezTo>
                    <a:pt x="5054" y="660"/>
                    <a:pt x="3910" y="1"/>
                    <a:pt x="2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4459925" y="4036150"/>
              <a:ext cx="277575" cy="213450"/>
            </a:xfrm>
            <a:custGeom>
              <a:avLst/>
              <a:gdLst/>
              <a:ahLst/>
              <a:cxnLst/>
              <a:rect l="l" t="t" r="r" b="b"/>
              <a:pathLst>
                <a:path w="11103" h="8538" extrusionOk="0">
                  <a:moveTo>
                    <a:pt x="71" y="1"/>
                  </a:moveTo>
                  <a:cubicBezTo>
                    <a:pt x="0" y="1"/>
                    <a:pt x="0" y="145"/>
                    <a:pt x="0" y="214"/>
                  </a:cubicBezTo>
                  <a:cubicBezTo>
                    <a:pt x="28" y="351"/>
                    <a:pt x="110" y="544"/>
                    <a:pt x="234" y="613"/>
                  </a:cubicBezTo>
                  <a:cubicBezTo>
                    <a:pt x="2147" y="1809"/>
                    <a:pt x="4416" y="2181"/>
                    <a:pt x="6617" y="2525"/>
                  </a:cubicBezTo>
                  <a:cubicBezTo>
                    <a:pt x="7430" y="2649"/>
                    <a:pt x="8283" y="2759"/>
                    <a:pt x="9066" y="3062"/>
                  </a:cubicBezTo>
                  <a:cubicBezTo>
                    <a:pt x="9989" y="3405"/>
                    <a:pt x="10525" y="4368"/>
                    <a:pt x="10497" y="5346"/>
                  </a:cubicBezTo>
                  <a:cubicBezTo>
                    <a:pt x="10456" y="6735"/>
                    <a:pt x="9204" y="7905"/>
                    <a:pt x="7828" y="7905"/>
                  </a:cubicBezTo>
                  <a:cubicBezTo>
                    <a:pt x="7608" y="7905"/>
                    <a:pt x="7828" y="8538"/>
                    <a:pt x="8021" y="8538"/>
                  </a:cubicBezTo>
                  <a:cubicBezTo>
                    <a:pt x="9273" y="8538"/>
                    <a:pt x="10429" y="7657"/>
                    <a:pt x="10759" y="6432"/>
                  </a:cubicBezTo>
                  <a:cubicBezTo>
                    <a:pt x="11102" y="5208"/>
                    <a:pt x="10607" y="3736"/>
                    <a:pt x="9672" y="2897"/>
                  </a:cubicBezTo>
                  <a:cubicBezTo>
                    <a:pt x="9081" y="2360"/>
                    <a:pt x="8228" y="2209"/>
                    <a:pt x="7470" y="2071"/>
                  </a:cubicBezTo>
                  <a:cubicBezTo>
                    <a:pt x="6384" y="1865"/>
                    <a:pt x="5269" y="1727"/>
                    <a:pt x="4183" y="1507"/>
                  </a:cubicBezTo>
                  <a:cubicBezTo>
                    <a:pt x="2765" y="1218"/>
                    <a:pt x="1362" y="791"/>
                    <a:pt x="124" y="21"/>
                  </a:cubicBezTo>
                  <a:cubicBezTo>
                    <a:pt x="103" y="7"/>
                    <a:pt x="85" y="1"/>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4616075" y="4089375"/>
              <a:ext cx="57400" cy="135275"/>
            </a:xfrm>
            <a:custGeom>
              <a:avLst/>
              <a:gdLst/>
              <a:ahLst/>
              <a:cxnLst/>
              <a:rect l="l" t="t" r="r" b="b"/>
              <a:pathLst>
                <a:path w="2296" h="5411" extrusionOk="0">
                  <a:moveTo>
                    <a:pt x="717" y="0"/>
                  </a:moveTo>
                  <a:cubicBezTo>
                    <a:pt x="692" y="0"/>
                    <a:pt x="667" y="12"/>
                    <a:pt x="646" y="38"/>
                  </a:cubicBezTo>
                  <a:cubicBezTo>
                    <a:pt x="41" y="850"/>
                    <a:pt x="28" y="1937"/>
                    <a:pt x="276" y="2887"/>
                  </a:cubicBezTo>
                  <a:cubicBezTo>
                    <a:pt x="564" y="3905"/>
                    <a:pt x="1197" y="4868"/>
                    <a:pt x="2119" y="5391"/>
                  </a:cubicBezTo>
                  <a:cubicBezTo>
                    <a:pt x="2143" y="5405"/>
                    <a:pt x="2163" y="5411"/>
                    <a:pt x="2181" y="5411"/>
                  </a:cubicBezTo>
                  <a:cubicBezTo>
                    <a:pt x="2269" y="5411"/>
                    <a:pt x="2295" y="5266"/>
                    <a:pt x="2284" y="5198"/>
                  </a:cubicBezTo>
                  <a:cubicBezTo>
                    <a:pt x="2270" y="5046"/>
                    <a:pt x="2174" y="4868"/>
                    <a:pt x="2037" y="4785"/>
                  </a:cubicBezTo>
                  <a:cubicBezTo>
                    <a:pt x="661" y="4015"/>
                    <a:pt x="0" y="1924"/>
                    <a:pt x="991" y="603"/>
                  </a:cubicBezTo>
                  <a:cubicBezTo>
                    <a:pt x="1110" y="460"/>
                    <a:pt x="880" y="0"/>
                    <a:pt x="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4556225" y="4082725"/>
              <a:ext cx="66000" cy="146050"/>
            </a:xfrm>
            <a:custGeom>
              <a:avLst/>
              <a:gdLst/>
              <a:ahLst/>
              <a:cxnLst/>
              <a:rect l="l" t="t" r="r" b="b"/>
              <a:pathLst>
                <a:path w="2640" h="5842" extrusionOk="0">
                  <a:moveTo>
                    <a:pt x="1842" y="1"/>
                  </a:moveTo>
                  <a:cubicBezTo>
                    <a:pt x="1819" y="1"/>
                    <a:pt x="1796" y="9"/>
                    <a:pt x="1775" y="29"/>
                  </a:cubicBezTo>
                  <a:cubicBezTo>
                    <a:pt x="1" y="1652"/>
                    <a:pt x="509" y="4611"/>
                    <a:pt x="2490" y="5822"/>
                  </a:cubicBezTo>
                  <a:cubicBezTo>
                    <a:pt x="2514" y="5836"/>
                    <a:pt x="2533" y="5842"/>
                    <a:pt x="2550" y="5842"/>
                  </a:cubicBezTo>
                  <a:cubicBezTo>
                    <a:pt x="2632" y="5842"/>
                    <a:pt x="2640" y="5698"/>
                    <a:pt x="2628" y="5629"/>
                  </a:cubicBezTo>
                  <a:cubicBezTo>
                    <a:pt x="2615" y="5477"/>
                    <a:pt x="2532" y="5299"/>
                    <a:pt x="2394" y="5216"/>
                  </a:cubicBezTo>
                  <a:cubicBezTo>
                    <a:pt x="1624" y="4749"/>
                    <a:pt x="1087" y="3951"/>
                    <a:pt x="1059" y="3028"/>
                  </a:cubicBezTo>
                  <a:cubicBezTo>
                    <a:pt x="1019" y="2107"/>
                    <a:pt x="1431" y="1227"/>
                    <a:pt x="2105" y="607"/>
                  </a:cubicBezTo>
                  <a:cubicBezTo>
                    <a:pt x="2226" y="486"/>
                    <a:pt x="2016" y="1"/>
                    <a:pt x="18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4678075" y="4137775"/>
              <a:ext cx="52550" cy="45325"/>
            </a:xfrm>
            <a:custGeom>
              <a:avLst/>
              <a:gdLst/>
              <a:ahLst/>
              <a:cxnLst/>
              <a:rect l="l" t="t" r="r" b="b"/>
              <a:pathLst>
                <a:path w="2102" h="1813" extrusionOk="0">
                  <a:moveTo>
                    <a:pt x="98" y="0"/>
                  </a:moveTo>
                  <a:cubicBezTo>
                    <a:pt x="1" y="0"/>
                    <a:pt x="66" y="222"/>
                    <a:pt x="93" y="263"/>
                  </a:cubicBezTo>
                  <a:cubicBezTo>
                    <a:pt x="120" y="345"/>
                    <a:pt x="148" y="428"/>
                    <a:pt x="203" y="496"/>
                  </a:cubicBezTo>
                  <a:cubicBezTo>
                    <a:pt x="230" y="538"/>
                    <a:pt x="272" y="620"/>
                    <a:pt x="327" y="620"/>
                  </a:cubicBezTo>
                  <a:cubicBezTo>
                    <a:pt x="657" y="661"/>
                    <a:pt x="987" y="771"/>
                    <a:pt x="1276" y="964"/>
                  </a:cubicBezTo>
                  <a:cubicBezTo>
                    <a:pt x="1345" y="1006"/>
                    <a:pt x="1413" y="1061"/>
                    <a:pt x="1468" y="1116"/>
                  </a:cubicBezTo>
                  <a:cubicBezTo>
                    <a:pt x="1496" y="1143"/>
                    <a:pt x="1538" y="1171"/>
                    <a:pt x="1565" y="1198"/>
                  </a:cubicBezTo>
                  <a:cubicBezTo>
                    <a:pt x="1573" y="1206"/>
                    <a:pt x="1575" y="1208"/>
                    <a:pt x="1575" y="1208"/>
                  </a:cubicBezTo>
                  <a:cubicBezTo>
                    <a:pt x="1575" y="1208"/>
                    <a:pt x="1571" y="1206"/>
                    <a:pt x="1570" y="1206"/>
                  </a:cubicBezTo>
                  <a:cubicBezTo>
                    <a:pt x="1568" y="1206"/>
                    <a:pt x="1568" y="1210"/>
                    <a:pt x="1578" y="1226"/>
                  </a:cubicBezTo>
                  <a:cubicBezTo>
                    <a:pt x="1593" y="1239"/>
                    <a:pt x="1620" y="1253"/>
                    <a:pt x="1633" y="1266"/>
                  </a:cubicBezTo>
                  <a:cubicBezTo>
                    <a:pt x="1661" y="1294"/>
                    <a:pt x="1688" y="1336"/>
                    <a:pt x="1716" y="1363"/>
                  </a:cubicBezTo>
                  <a:cubicBezTo>
                    <a:pt x="1716" y="1372"/>
                    <a:pt x="1735" y="1401"/>
                    <a:pt x="1739" y="1401"/>
                  </a:cubicBezTo>
                  <a:cubicBezTo>
                    <a:pt x="1740" y="1401"/>
                    <a:pt x="1740" y="1400"/>
                    <a:pt x="1740" y="1399"/>
                  </a:cubicBezTo>
                  <a:lnTo>
                    <a:pt x="1740" y="1399"/>
                  </a:lnTo>
                  <a:cubicBezTo>
                    <a:pt x="1745" y="1413"/>
                    <a:pt x="1748" y="1422"/>
                    <a:pt x="1758" y="1432"/>
                  </a:cubicBezTo>
                  <a:cubicBezTo>
                    <a:pt x="1769" y="1455"/>
                    <a:pt x="1781" y="1468"/>
                    <a:pt x="1792" y="1480"/>
                  </a:cubicBezTo>
                  <a:lnTo>
                    <a:pt x="1792" y="1480"/>
                  </a:lnTo>
                  <a:cubicBezTo>
                    <a:pt x="1792" y="1483"/>
                    <a:pt x="1794" y="1490"/>
                    <a:pt x="1799" y="1501"/>
                  </a:cubicBezTo>
                  <a:cubicBezTo>
                    <a:pt x="1826" y="1542"/>
                    <a:pt x="1840" y="1569"/>
                    <a:pt x="1868" y="1611"/>
                  </a:cubicBezTo>
                  <a:cubicBezTo>
                    <a:pt x="1879" y="1645"/>
                    <a:pt x="1967" y="1813"/>
                    <a:pt x="2035" y="1813"/>
                  </a:cubicBezTo>
                  <a:cubicBezTo>
                    <a:pt x="2049" y="1813"/>
                    <a:pt x="2062" y="1806"/>
                    <a:pt x="2074" y="1789"/>
                  </a:cubicBezTo>
                  <a:cubicBezTo>
                    <a:pt x="2101" y="1749"/>
                    <a:pt x="2074" y="1652"/>
                    <a:pt x="2074" y="1611"/>
                  </a:cubicBezTo>
                  <a:cubicBezTo>
                    <a:pt x="2046" y="1528"/>
                    <a:pt x="2005" y="1446"/>
                    <a:pt x="1978" y="1377"/>
                  </a:cubicBezTo>
                  <a:cubicBezTo>
                    <a:pt x="1620" y="648"/>
                    <a:pt x="932" y="70"/>
                    <a:pt x="107" y="1"/>
                  </a:cubicBezTo>
                  <a:cubicBezTo>
                    <a:pt x="104" y="0"/>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3952600" y="4001875"/>
              <a:ext cx="527975" cy="334475"/>
            </a:xfrm>
            <a:custGeom>
              <a:avLst/>
              <a:gdLst/>
              <a:ahLst/>
              <a:cxnLst/>
              <a:rect l="l" t="t" r="r" b="b"/>
              <a:pathLst>
                <a:path w="21119" h="13379" extrusionOk="0">
                  <a:moveTo>
                    <a:pt x="11433" y="3043"/>
                  </a:moveTo>
                  <a:cubicBezTo>
                    <a:pt x="11461" y="3057"/>
                    <a:pt x="11502" y="3057"/>
                    <a:pt x="11529" y="3070"/>
                  </a:cubicBezTo>
                  <a:cubicBezTo>
                    <a:pt x="11694" y="3140"/>
                    <a:pt x="11791" y="3250"/>
                    <a:pt x="11819" y="3428"/>
                  </a:cubicBezTo>
                  <a:cubicBezTo>
                    <a:pt x="11874" y="3868"/>
                    <a:pt x="11474" y="4556"/>
                    <a:pt x="11171" y="4763"/>
                  </a:cubicBezTo>
                  <a:cubicBezTo>
                    <a:pt x="10956" y="4912"/>
                    <a:pt x="10657" y="4988"/>
                    <a:pt x="10378" y="4988"/>
                  </a:cubicBezTo>
                  <a:cubicBezTo>
                    <a:pt x="10139" y="4988"/>
                    <a:pt x="9914" y="4932"/>
                    <a:pt x="9768" y="4818"/>
                  </a:cubicBezTo>
                  <a:cubicBezTo>
                    <a:pt x="9575" y="4666"/>
                    <a:pt x="9535" y="4433"/>
                    <a:pt x="9672" y="4116"/>
                  </a:cubicBezTo>
                  <a:cubicBezTo>
                    <a:pt x="9686" y="4061"/>
                    <a:pt x="9713" y="4006"/>
                    <a:pt x="9755" y="3951"/>
                  </a:cubicBezTo>
                  <a:cubicBezTo>
                    <a:pt x="9768" y="3938"/>
                    <a:pt x="9796" y="3923"/>
                    <a:pt x="9810" y="3896"/>
                  </a:cubicBezTo>
                  <a:cubicBezTo>
                    <a:pt x="9961" y="3703"/>
                    <a:pt x="10223" y="3470"/>
                    <a:pt x="10470" y="3318"/>
                  </a:cubicBezTo>
                  <a:cubicBezTo>
                    <a:pt x="10828" y="3140"/>
                    <a:pt x="11186" y="3070"/>
                    <a:pt x="11433" y="3043"/>
                  </a:cubicBezTo>
                  <a:close/>
                  <a:moveTo>
                    <a:pt x="17955" y="6387"/>
                  </a:moveTo>
                  <a:lnTo>
                    <a:pt x="17955" y="6510"/>
                  </a:lnTo>
                  <a:cubicBezTo>
                    <a:pt x="17913" y="8780"/>
                    <a:pt x="17307" y="10142"/>
                    <a:pt x="16097" y="10692"/>
                  </a:cubicBezTo>
                  <a:cubicBezTo>
                    <a:pt x="15929" y="10772"/>
                    <a:pt x="15760" y="10815"/>
                    <a:pt x="15605" y="10815"/>
                  </a:cubicBezTo>
                  <a:cubicBezTo>
                    <a:pt x="15495" y="10815"/>
                    <a:pt x="15391" y="10793"/>
                    <a:pt x="15299" y="10747"/>
                  </a:cubicBezTo>
                  <a:cubicBezTo>
                    <a:pt x="15134" y="10665"/>
                    <a:pt x="15024" y="10500"/>
                    <a:pt x="14955" y="10280"/>
                  </a:cubicBezTo>
                  <a:cubicBezTo>
                    <a:pt x="14886" y="9949"/>
                    <a:pt x="14886" y="9606"/>
                    <a:pt x="14969" y="9221"/>
                  </a:cubicBezTo>
                  <a:cubicBezTo>
                    <a:pt x="15106" y="8546"/>
                    <a:pt x="15519" y="7886"/>
                    <a:pt x="16124" y="7363"/>
                  </a:cubicBezTo>
                  <a:cubicBezTo>
                    <a:pt x="16619" y="6937"/>
                    <a:pt x="17212" y="6607"/>
                    <a:pt x="17955" y="6387"/>
                  </a:cubicBezTo>
                  <a:close/>
                  <a:moveTo>
                    <a:pt x="6425" y="5712"/>
                  </a:moveTo>
                  <a:lnTo>
                    <a:pt x="6425" y="5712"/>
                  </a:lnTo>
                  <a:cubicBezTo>
                    <a:pt x="6439" y="6524"/>
                    <a:pt x="6398" y="7350"/>
                    <a:pt x="6301" y="8133"/>
                  </a:cubicBezTo>
                  <a:cubicBezTo>
                    <a:pt x="6191" y="9069"/>
                    <a:pt x="6053" y="10046"/>
                    <a:pt x="5738" y="10967"/>
                  </a:cubicBezTo>
                  <a:cubicBezTo>
                    <a:pt x="5558" y="11477"/>
                    <a:pt x="5008" y="12481"/>
                    <a:pt x="4499" y="12508"/>
                  </a:cubicBezTo>
                  <a:cubicBezTo>
                    <a:pt x="4492" y="12509"/>
                    <a:pt x="4484" y="12509"/>
                    <a:pt x="4476" y="12509"/>
                  </a:cubicBezTo>
                  <a:cubicBezTo>
                    <a:pt x="4292" y="12509"/>
                    <a:pt x="4121" y="12345"/>
                    <a:pt x="3977" y="12041"/>
                  </a:cubicBezTo>
                  <a:cubicBezTo>
                    <a:pt x="3054" y="10101"/>
                    <a:pt x="4540" y="7845"/>
                    <a:pt x="5228" y="6964"/>
                  </a:cubicBezTo>
                  <a:cubicBezTo>
                    <a:pt x="5586" y="6510"/>
                    <a:pt x="5985" y="6097"/>
                    <a:pt x="6425" y="5712"/>
                  </a:cubicBezTo>
                  <a:close/>
                  <a:moveTo>
                    <a:pt x="1941" y="1"/>
                  </a:moveTo>
                  <a:cubicBezTo>
                    <a:pt x="1891" y="1"/>
                    <a:pt x="1840" y="6"/>
                    <a:pt x="1789" y="16"/>
                  </a:cubicBezTo>
                  <a:cubicBezTo>
                    <a:pt x="1293" y="141"/>
                    <a:pt x="853" y="718"/>
                    <a:pt x="578" y="1199"/>
                  </a:cubicBezTo>
                  <a:cubicBezTo>
                    <a:pt x="207" y="1805"/>
                    <a:pt x="14" y="2493"/>
                    <a:pt x="14" y="3236"/>
                  </a:cubicBezTo>
                  <a:lnTo>
                    <a:pt x="0" y="3318"/>
                  </a:lnTo>
                  <a:lnTo>
                    <a:pt x="0" y="3318"/>
                  </a:lnTo>
                  <a:lnTo>
                    <a:pt x="798" y="3263"/>
                  </a:lnTo>
                  <a:lnTo>
                    <a:pt x="798" y="3195"/>
                  </a:lnTo>
                  <a:cubicBezTo>
                    <a:pt x="812" y="2823"/>
                    <a:pt x="881" y="2479"/>
                    <a:pt x="991" y="2149"/>
                  </a:cubicBezTo>
                  <a:cubicBezTo>
                    <a:pt x="1170" y="1681"/>
                    <a:pt x="1528" y="952"/>
                    <a:pt x="1816" y="897"/>
                  </a:cubicBezTo>
                  <a:cubicBezTo>
                    <a:pt x="1836" y="891"/>
                    <a:pt x="1856" y="889"/>
                    <a:pt x="1876" y="889"/>
                  </a:cubicBezTo>
                  <a:cubicBezTo>
                    <a:pt x="2256" y="889"/>
                    <a:pt x="2514" y="1869"/>
                    <a:pt x="2711" y="2589"/>
                  </a:cubicBezTo>
                  <a:cubicBezTo>
                    <a:pt x="2807" y="2960"/>
                    <a:pt x="2889" y="3277"/>
                    <a:pt x="2972" y="3442"/>
                  </a:cubicBezTo>
                  <a:cubicBezTo>
                    <a:pt x="3179" y="3800"/>
                    <a:pt x="3454" y="4020"/>
                    <a:pt x="3825" y="4061"/>
                  </a:cubicBezTo>
                  <a:cubicBezTo>
                    <a:pt x="3883" y="4069"/>
                    <a:pt x="3942" y="4073"/>
                    <a:pt x="4003" y="4073"/>
                  </a:cubicBezTo>
                  <a:cubicBezTo>
                    <a:pt x="4739" y="4073"/>
                    <a:pt x="5607" y="3477"/>
                    <a:pt x="6205" y="2892"/>
                  </a:cubicBezTo>
                  <a:cubicBezTo>
                    <a:pt x="6288" y="3497"/>
                    <a:pt x="6356" y="4103"/>
                    <a:pt x="6398" y="4708"/>
                  </a:cubicBezTo>
                  <a:cubicBezTo>
                    <a:pt x="4197" y="6359"/>
                    <a:pt x="2931" y="8546"/>
                    <a:pt x="2903" y="10692"/>
                  </a:cubicBezTo>
                  <a:cubicBezTo>
                    <a:pt x="2903" y="11490"/>
                    <a:pt x="3234" y="12853"/>
                    <a:pt x="3977" y="13251"/>
                  </a:cubicBezTo>
                  <a:cubicBezTo>
                    <a:pt x="4133" y="13336"/>
                    <a:pt x="4290" y="13378"/>
                    <a:pt x="4457" y="13378"/>
                  </a:cubicBezTo>
                  <a:cubicBezTo>
                    <a:pt x="4480" y="13378"/>
                    <a:pt x="4503" y="13377"/>
                    <a:pt x="4527" y="13376"/>
                  </a:cubicBezTo>
                  <a:cubicBezTo>
                    <a:pt x="4733" y="13348"/>
                    <a:pt x="4940" y="13279"/>
                    <a:pt x="5145" y="13141"/>
                  </a:cubicBezTo>
                  <a:cubicBezTo>
                    <a:pt x="6508" y="12261"/>
                    <a:pt x="6796" y="10294"/>
                    <a:pt x="7003" y="8863"/>
                  </a:cubicBezTo>
                  <a:lnTo>
                    <a:pt x="7016" y="8794"/>
                  </a:lnTo>
                  <a:cubicBezTo>
                    <a:pt x="7196" y="7597"/>
                    <a:pt x="7251" y="6345"/>
                    <a:pt x="7209" y="5107"/>
                  </a:cubicBezTo>
                  <a:cubicBezTo>
                    <a:pt x="7704" y="4749"/>
                    <a:pt x="8255" y="4446"/>
                    <a:pt x="8819" y="4199"/>
                  </a:cubicBezTo>
                  <a:lnTo>
                    <a:pt x="8819" y="4199"/>
                  </a:lnTo>
                  <a:cubicBezTo>
                    <a:pt x="8805" y="4309"/>
                    <a:pt x="8805" y="4419"/>
                    <a:pt x="8819" y="4529"/>
                  </a:cubicBezTo>
                  <a:cubicBezTo>
                    <a:pt x="8860" y="5148"/>
                    <a:pt x="9218" y="5464"/>
                    <a:pt x="9507" y="5616"/>
                  </a:cubicBezTo>
                  <a:cubicBezTo>
                    <a:pt x="9750" y="5744"/>
                    <a:pt x="10047" y="5807"/>
                    <a:pt x="10355" y="5807"/>
                  </a:cubicBezTo>
                  <a:cubicBezTo>
                    <a:pt x="10744" y="5807"/>
                    <a:pt x="11150" y="5706"/>
                    <a:pt x="11488" y="5506"/>
                  </a:cubicBezTo>
                  <a:cubicBezTo>
                    <a:pt x="11929" y="5231"/>
                    <a:pt x="12272" y="4831"/>
                    <a:pt x="12437" y="4350"/>
                  </a:cubicBezTo>
                  <a:cubicBezTo>
                    <a:pt x="12715" y="4868"/>
                    <a:pt x="13139" y="5122"/>
                    <a:pt x="13693" y="5122"/>
                  </a:cubicBezTo>
                  <a:cubicBezTo>
                    <a:pt x="13772" y="5122"/>
                    <a:pt x="13853" y="5117"/>
                    <a:pt x="13937" y="5107"/>
                  </a:cubicBezTo>
                  <a:cubicBezTo>
                    <a:pt x="14556" y="5011"/>
                    <a:pt x="15038" y="4556"/>
                    <a:pt x="15368" y="3773"/>
                  </a:cubicBezTo>
                  <a:cubicBezTo>
                    <a:pt x="15666" y="4331"/>
                    <a:pt x="16144" y="4621"/>
                    <a:pt x="16750" y="4621"/>
                  </a:cubicBezTo>
                  <a:cubicBezTo>
                    <a:pt x="16815" y="4621"/>
                    <a:pt x="16882" y="4618"/>
                    <a:pt x="16950" y="4611"/>
                  </a:cubicBezTo>
                  <a:cubicBezTo>
                    <a:pt x="17349" y="4571"/>
                    <a:pt x="17679" y="4405"/>
                    <a:pt x="17955" y="4103"/>
                  </a:cubicBezTo>
                  <a:cubicBezTo>
                    <a:pt x="17955" y="4639"/>
                    <a:pt x="17968" y="5121"/>
                    <a:pt x="17968" y="5561"/>
                  </a:cubicBezTo>
                  <a:cubicBezTo>
                    <a:pt x="16757" y="5905"/>
                    <a:pt x="15849" y="6427"/>
                    <a:pt x="15175" y="7198"/>
                  </a:cubicBezTo>
                  <a:cubicBezTo>
                    <a:pt x="14515" y="7927"/>
                    <a:pt x="14143" y="8780"/>
                    <a:pt x="14116" y="9619"/>
                  </a:cubicBezTo>
                  <a:cubicBezTo>
                    <a:pt x="14102" y="10004"/>
                    <a:pt x="14130" y="11284"/>
                    <a:pt x="15134" y="11573"/>
                  </a:cubicBezTo>
                  <a:cubicBezTo>
                    <a:pt x="15309" y="11625"/>
                    <a:pt x="15484" y="11651"/>
                    <a:pt x="15658" y="11651"/>
                  </a:cubicBezTo>
                  <a:cubicBezTo>
                    <a:pt x="15991" y="11651"/>
                    <a:pt x="16322" y="11556"/>
                    <a:pt x="16647" y="11367"/>
                  </a:cubicBezTo>
                  <a:cubicBezTo>
                    <a:pt x="17597" y="10817"/>
                    <a:pt x="18325" y="9496"/>
                    <a:pt x="18546" y="8478"/>
                  </a:cubicBezTo>
                  <a:cubicBezTo>
                    <a:pt x="18725" y="7693"/>
                    <a:pt x="18752" y="6882"/>
                    <a:pt x="18752" y="6180"/>
                  </a:cubicBezTo>
                  <a:cubicBezTo>
                    <a:pt x="19509" y="6015"/>
                    <a:pt x="20321" y="5946"/>
                    <a:pt x="21036" y="5877"/>
                  </a:cubicBezTo>
                  <a:lnTo>
                    <a:pt x="21119" y="5877"/>
                  </a:lnTo>
                  <a:lnTo>
                    <a:pt x="21105" y="5794"/>
                  </a:lnTo>
                  <a:cubicBezTo>
                    <a:pt x="21077" y="5589"/>
                    <a:pt x="21022" y="5382"/>
                    <a:pt x="20981" y="5162"/>
                  </a:cubicBezTo>
                  <a:lnTo>
                    <a:pt x="20967" y="5093"/>
                  </a:lnTo>
                  <a:lnTo>
                    <a:pt x="20884" y="5093"/>
                  </a:lnTo>
                  <a:cubicBezTo>
                    <a:pt x="20238" y="5162"/>
                    <a:pt x="19481" y="5231"/>
                    <a:pt x="18738" y="5382"/>
                  </a:cubicBezTo>
                  <a:lnTo>
                    <a:pt x="18738" y="4928"/>
                  </a:lnTo>
                  <a:lnTo>
                    <a:pt x="18711" y="2025"/>
                  </a:lnTo>
                  <a:cubicBezTo>
                    <a:pt x="18738" y="1667"/>
                    <a:pt x="18738" y="1296"/>
                    <a:pt x="18711" y="952"/>
                  </a:cubicBezTo>
                  <a:lnTo>
                    <a:pt x="18697" y="869"/>
                  </a:lnTo>
                  <a:lnTo>
                    <a:pt x="17913" y="994"/>
                  </a:lnTo>
                  <a:lnTo>
                    <a:pt x="17913" y="1062"/>
                  </a:lnTo>
                  <a:cubicBezTo>
                    <a:pt x="17913" y="1392"/>
                    <a:pt x="17913" y="1736"/>
                    <a:pt x="17927" y="2052"/>
                  </a:cubicBezTo>
                  <a:cubicBezTo>
                    <a:pt x="17872" y="2575"/>
                    <a:pt x="17693" y="3497"/>
                    <a:pt x="17047" y="3758"/>
                  </a:cubicBezTo>
                  <a:cubicBezTo>
                    <a:pt x="16959" y="3793"/>
                    <a:pt x="16872" y="3809"/>
                    <a:pt x="16787" y="3809"/>
                  </a:cubicBezTo>
                  <a:cubicBezTo>
                    <a:pt x="16404" y="3809"/>
                    <a:pt x="16059" y="3484"/>
                    <a:pt x="15891" y="3112"/>
                  </a:cubicBezTo>
                  <a:cubicBezTo>
                    <a:pt x="15794" y="2878"/>
                    <a:pt x="15739" y="2603"/>
                    <a:pt x="15739" y="2272"/>
                  </a:cubicBezTo>
                  <a:cubicBezTo>
                    <a:pt x="15781" y="1874"/>
                    <a:pt x="15794" y="1544"/>
                    <a:pt x="15794" y="1337"/>
                  </a:cubicBezTo>
                  <a:lnTo>
                    <a:pt x="15794" y="1254"/>
                  </a:lnTo>
                  <a:lnTo>
                    <a:pt x="14996" y="1324"/>
                  </a:lnTo>
                  <a:lnTo>
                    <a:pt x="14996" y="1392"/>
                  </a:lnTo>
                  <a:cubicBezTo>
                    <a:pt x="14983" y="1571"/>
                    <a:pt x="14983" y="1750"/>
                    <a:pt x="14983" y="1929"/>
                  </a:cubicBezTo>
                  <a:cubicBezTo>
                    <a:pt x="14900" y="2878"/>
                    <a:pt x="14653" y="3593"/>
                    <a:pt x="14253" y="4033"/>
                  </a:cubicBezTo>
                  <a:cubicBezTo>
                    <a:pt x="14102" y="4196"/>
                    <a:pt x="13931" y="4291"/>
                    <a:pt x="13749" y="4291"/>
                  </a:cubicBezTo>
                  <a:cubicBezTo>
                    <a:pt x="13715" y="4291"/>
                    <a:pt x="13682" y="4288"/>
                    <a:pt x="13648" y="4281"/>
                  </a:cubicBezTo>
                  <a:cubicBezTo>
                    <a:pt x="13387" y="4254"/>
                    <a:pt x="13152" y="4048"/>
                    <a:pt x="13002" y="3758"/>
                  </a:cubicBezTo>
                  <a:cubicBezTo>
                    <a:pt x="12795" y="3305"/>
                    <a:pt x="12850" y="2755"/>
                    <a:pt x="12892" y="2272"/>
                  </a:cubicBezTo>
                  <a:lnTo>
                    <a:pt x="12905" y="2162"/>
                  </a:lnTo>
                  <a:lnTo>
                    <a:pt x="12905" y="2052"/>
                  </a:lnTo>
                  <a:lnTo>
                    <a:pt x="12892" y="1997"/>
                  </a:lnTo>
                  <a:lnTo>
                    <a:pt x="12837" y="1997"/>
                  </a:lnTo>
                  <a:cubicBezTo>
                    <a:pt x="12630" y="1942"/>
                    <a:pt x="12424" y="1915"/>
                    <a:pt x="12217" y="1915"/>
                  </a:cubicBezTo>
                  <a:lnTo>
                    <a:pt x="12162" y="1915"/>
                  </a:lnTo>
                  <a:lnTo>
                    <a:pt x="12149" y="1970"/>
                  </a:lnTo>
                  <a:cubicBezTo>
                    <a:pt x="12134" y="1997"/>
                    <a:pt x="12121" y="2039"/>
                    <a:pt x="12121" y="2080"/>
                  </a:cubicBezTo>
                  <a:cubicBezTo>
                    <a:pt x="12107" y="2190"/>
                    <a:pt x="12094" y="2287"/>
                    <a:pt x="12094" y="2397"/>
                  </a:cubicBezTo>
                  <a:cubicBezTo>
                    <a:pt x="11942" y="2314"/>
                    <a:pt x="11749" y="2272"/>
                    <a:pt x="11529" y="2272"/>
                  </a:cubicBezTo>
                  <a:cubicBezTo>
                    <a:pt x="11500" y="2263"/>
                    <a:pt x="11471" y="2253"/>
                    <a:pt x="11437" y="2253"/>
                  </a:cubicBezTo>
                  <a:cubicBezTo>
                    <a:pt x="11423" y="2253"/>
                    <a:pt x="11408" y="2255"/>
                    <a:pt x="11391" y="2259"/>
                  </a:cubicBezTo>
                  <a:cubicBezTo>
                    <a:pt x="11241" y="2272"/>
                    <a:pt x="11089" y="2287"/>
                    <a:pt x="10924" y="2327"/>
                  </a:cubicBezTo>
                  <a:cubicBezTo>
                    <a:pt x="10855" y="2342"/>
                    <a:pt x="10786" y="2369"/>
                    <a:pt x="10718" y="2383"/>
                  </a:cubicBezTo>
                  <a:cubicBezTo>
                    <a:pt x="10483" y="2438"/>
                    <a:pt x="10250" y="2534"/>
                    <a:pt x="10043" y="2658"/>
                  </a:cubicBezTo>
                  <a:cubicBezTo>
                    <a:pt x="9782" y="2810"/>
                    <a:pt x="9548" y="2975"/>
                    <a:pt x="9370" y="3153"/>
                  </a:cubicBezTo>
                  <a:cubicBezTo>
                    <a:pt x="9315" y="3153"/>
                    <a:pt x="9273" y="3167"/>
                    <a:pt x="9232" y="3180"/>
                  </a:cubicBezTo>
                  <a:cubicBezTo>
                    <a:pt x="8530" y="3428"/>
                    <a:pt x="7829" y="3773"/>
                    <a:pt x="7154" y="4199"/>
                  </a:cubicBezTo>
                  <a:cubicBezTo>
                    <a:pt x="7086" y="3428"/>
                    <a:pt x="6989" y="2658"/>
                    <a:pt x="6838" y="1902"/>
                  </a:cubicBezTo>
                  <a:cubicBezTo>
                    <a:pt x="6838" y="1887"/>
                    <a:pt x="6838" y="1887"/>
                    <a:pt x="6824" y="1874"/>
                  </a:cubicBezTo>
                  <a:lnTo>
                    <a:pt x="6811" y="1819"/>
                  </a:lnTo>
                  <a:lnTo>
                    <a:pt x="6068" y="1832"/>
                  </a:lnTo>
                  <a:lnTo>
                    <a:pt x="6040" y="1860"/>
                  </a:lnTo>
                  <a:cubicBezTo>
                    <a:pt x="5621" y="2437"/>
                    <a:pt x="4738" y="3214"/>
                    <a:pt x="4132" y="3214"/>
                  </a:cubicBezTo>
                  <a:cubicBezTo>
                    <a:pt x="4102" y="3214"/>
                    <a:pt x="4073" y="3212"/>
                    <a:pt x="4045" y="3208"/>
                  </a:cubicBezTo>
                  <a:cubicBezTo>
                    <a:pt x="3811" y="3180"/>
                    <a:pt x="3646" y="3015"/>
                    <a:pt x="3536" y="2727"/>
                  </a:cubicBezTo>
                  <a:cubicBezTo>
                    <a:pt x="3467" y="2520"/>
                    <a:pt x="3399" y="2272"/>
                    <a:pt x="3344" y="2025"/>
                  </a:cubicBezTo>
                  <a:cubicBezTo>
                    <a:pt x="3164" y="1324"/>
                    <a:pt x="2958" y="526"/>
                    <a:pt x="2381" y="141"/>
                  </a:cubicBezTo>
                  <a:cubicBezTo>
                    <a:pt x="2236" y="47"/>
                    <a:pt x="2091" y="1"/>
                    <a:pt x="19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6" name="Google Shape;4956;p56"/>
          <p:cNvGrpSpPr/>
          <p:nvPr/>
        </p:nvGrpSpPr>
        <p:grpSpPr>
          <a:xfrm>
            <a:off x="6303950" y="1480513"/>
            <a:ext cx="960675" cy="690300"/>
            <a:chOff x="3805725" y="4622425"/>
            <a:chExt cx="960675" cy="690300"/>
          </a:xfrm>
        </p:grpSpPr>
        <p:sp>
          <p:nvSpPr>
            <p:cNvPr id="4957" name="Google Shape;4957;p56"/>
            <p:cNvSpPr/>
            <p:nvPr/>
          </p:nvSpPr>
          <p:spPr>
            <a:xfrm>
              <a:off x="3805725" y="4622425"/>
              <a:ext cx="905300" cy="690300"/>
            </a:xfrm>
            <a:custGeom>
              <a:avLst/>
              <a:gdLst/>
              <a:ahLst/>
              <a:cxnLst/>
              <a:rect l="l" t="t" r="r" b="b"/>
              <a:pathLst>
                <a:path w="36212" h="27612" extrusionOk="0">
                  <a:moveTo>
                    <a:pt x="1335" y="21393"/>
                  </a:moveTo>
                  <a:cubicBezTo>
                    <a:pt x="1307" y="21490"/>
                    <a:pt x="1362" y="20940"/>
                    <a:pt x="1404" y="20815"/>
                  </a:cubicBezTo>
                  <a:cubicBezTo>
                    <a:pt x="1528" y="20389"/>
                    <a:pt x="1707" y="19935"/>
                    <a:pt x="1900" y="19522"/>
                  </a:cubicBezTo>
                  <a:cubicBezTo>
                    <a:pt x="2477" y="18284"/>
                    <a:pt x="2863" y="16963"/>
                    <a:pt x="3468" y="15725"/>
                  </a:cubicBezTo>
                  <a:cubicBezTo>
                    <a:pt x="4389" y="13841"/>
                    <a:pt x="5572" y="12203"/>
                    <a:pt x="6632" y="10429"/>
                  </a:cubicBezTo>
                  <a:cubicBezTo>
                    <a:pt x="7801" y="8461"/>
                    <a:pt x="8503" y="6521"/>
                    <a:pt x="10498" y="5173"/>
                  </a:cubicBezTo>
                  <a:cubicBezTo>
                    <a:pt x="12616" y="3728"/>
                    <a:pt x="15135" y="1939"/>
                    <a:pt x="17583" y="1169"/>
                  </a:cubicBezTo>
                  <a:cubicBezTo>
                    <a:pt x="20844" y="138"/>
                    <a:pt x="22770" y="0"/>
                    <a:pt x="25701" y="1706"/>
                  </a:cubicBezTo>
                  <a:cubicBezTo>
                    <a:pt x="30268" y="4361"/>
                    <a:pt x="30887" y="6865"/>
                    <a:pt x="31919" y="8392"/>
                  </a:cubicBezTo>
                  <a:cubicBezTo>
                    <a:pt x="32580" y="9356"/>
                    <a:pt x="33611" y="10208"/>
                    <a:pt x="35785" y="10621"/>
                  </a:cubicBezTo>
                  <a:cubicBezTo>
                    <a:pt x="36212" y="10704"/>
                    <a:pt x="34643" y="11887"/>
                    <a:pt x="29951" y="10194"/>
                  </a:cubicBezTo>
                  <a:cubicBezTo>
                    <a:pt x="28177" y="9548"/>
                    <a:pt x="28053" y="7622"/>
                    <a:pt x="26554" y="7677"/>
                  </a:cubicBezTo>
                  <a:cubicBezTo>
                    <a:pt x="25026" y="7732"/>
                    <a:pt x="24641" y="8763"/>
                    <a:pt x="22289" y="8145"/>
                  </a:cubicBezTo>
                  <a:cubicBezTo>
                    <a:pt x="21436" y="7925"/>
                    <a:pt x="21064" y="9534"/>
                    <a:pt x="18945" y="9589"/>
                  </a:cubicBezTo>
                  <a:cubicBezTo>
                    <a:pt x="17061" y="9644"/>
                    <a:pt x="15850" y="13153"/>
                    <a:pt x="15450" y="14982"/>
                  </a:cubicBezTo>
                  <a:cubicBezTo>
                    <a:pt x="14089" y="21352"/>
                    <a:pt x="11227" y="20279"/>
                    <a:pt x="11351" y="25205"/>
                  </a:cubicBezTo>
                  <a:cubicBezTo>
                    <a:pt x="11406" y="27612"/>
                    <a:pt x="6632" y="24462"/>
                    <a:pt x="4142" y="24544"/>
                  </a:cubicBezTo>
                  <a:cubicBezTo>
                    <a:pt x="3344" y="24585"/>
                    <a:pt x="1514" y="24695"/>
                    <a:pt x="977" y="23897"/>
                  </a:cubicBezTo>
                  <a:cubicBezTo>
                    <a:pt x="1" y="22453"/>
                    <a:pt x="1307" y="20582"/>
                    <a:pt x="1900" y="19302"/>
                  </a:cubicBezTo>
                  <a:cubicBezTo>
                    <a:pt x="2188" y="18669"/>
                    <a:pt x="2175" y="18064"/>
                    <a:pt x="2697" y="175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4220175" y="4754500"/>
              <a:ext cx="546225" cy="211525"/>
            </a:xfrm>
            <a:custGeom>
              <a:avLst/>
              <a:gdLst/>
              <a:ahLst/>
              <a:cxnLst/>
              <a:rect l="l" t="t" r="r" b="b"/>
              <a:pathLst>
                <a:path w="21849" h="8461" extrusionOk="0">
                  <a:moveTo>
                    <a:pt x="1" y="7167"/>
                  </a:moveTo>
                  <a:cubicBezTo>
                    <a:pt x="1" y="7167"/>
                    <a:pt x="263" y="4650"/>
                    <a:pt x="2326" y="2710"/>
                  </a:cubicBezTo>
                  <a:cubicBezTo>
                    <a:pt x="4472" y="701"/>
                    <a:pt x="4486" y="2477"/>
                    <a:pt x="6714" y="976"/>
                  </a:cubicBezTo>
                  <a:cubicBezTo>
                    <a:pt x="8160" y="0"/>
                    <a:pt x="10691" y="303"/>
                    <a:pt x="11186" y="344"/>
                  </a:cubicBezTo>
                  <a:cubicBezTo>
                    <a:pt x="12107" y="413"/>
                    <a:pt x="12603" y="1252"/>
                    <a:pt x="13415" y="1679"/>
                  </a:cubicBezTo>
                  <a:cubicBezTo>
                    <a:pt x="14006" y="1995"/>
                    <a:pt x="14639" y="3550"/>
                    <a:pt x="18093" y="4801"/>
                  </a:cubicBezTo>
                  <a:cubicBezTo>
                    <a:pt x="19056" y="5159"/>
                    <a:pt x="21848" y="4238"/>
                    <a:pt x="20170" y="6232"/>
                  </a:cubicBezTo>
                  <a:cubicBezTo>
                    <a:pt x="19234" y="7333"/>
                    <a:pt x="17240" y="7705"/>
                    <a:pt x="15905" y="7897"/>
                  </a:cubicBezTo>
                  <a:cubicBezTo>
                    <a:pt x="12218" y="8461"/>
                    <a:pt x="8132" y="7457"/>
                    <a:pt x="4541" y="6645"/>
                  </a:cubicBezTo>
                  <a:cubicBezTo>
                    <a:pt x="3812" y="6480"/>
                    <a:pt x="578" y="6672"/>
                    <a:pt x="1" y="71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4065750" y="4934675"/>
              <a:ext cx="24800" cy="25700"/>
            </a:xfrm>
            <a:custGeom>
              <a:avLst/>
              <a:gdLst/>
              <a:ahLst/>
              <a:cxnLst/>
              <a:rect l="l" t="t" r="r" b="b"/>
              <a:pathLst>
                <a:path w="992" h="1028" extrusionOk="0">
                  <a:moveTo>
                    <a:pt x="420" y="0"/>
                  </a:moveTo>
                  <a:cubicBezTo>
                    <a:pt x="202" y="0"/>
                    <a:pt x="1" y="148"/>
                    <a:pt x="1" y="401"/>
                  </a:cubicBezTo>
                  <a:lnTo>
                    <a:pt x="1" y="525"/>
                  </a:lnTo>
                  <a:cubicBezTo>
                    <a:pt x="1" y="745"/>
                    <a:pt x="152" y="938"/>
                    <a:pt x="372" y="993"/>
                  </a:cubicBezTo>
                  <a:cubicBezTo>
                    <a:pt x="386" y="1006"/>
                    <a:pt x="399" y="1006"/>
                    <a:pt x="414" y="1006"/>
                  </a:cubicBezTo>
                  <a:cubicBezTo>
                    <a:pt x="459" y="1021"/>
                    <a:pt x="503" y="1027"/>
                    <a:pt x="546" y="1027"/>
                  </a:cubicBezTo>
                  <a:cubicBezTo>
                    <a:pt x="782" y="1027"/>
                    <a:pt x="954" y="814"/>
                    <a:pt x="977" y="580"/>
                  </a:cubicBezTo>
                  <a:lnTo>
                    <a:pt x="977" y="525"/>
                  </a:lnTo>
                  <a:cubicBezTo>
                    <a:pt x="991" y="360"/>
                    <a:pt x="881" y="153"/>
                    <a:pt x="729" y="98"/>
                  </a:cubicBezTo>
                  <a:cubicBezTo>
                    <a:pt x="702" y="85"/>
                    <a:pt x="661" y="57"/>
                    <a:pt x="619" y="43"/>
                  </a:cubicBezTo>
                  <a:cubicBezTo>
                    <a:pt x="555" y="14"/>
                    <a:pt x="487" y="0"/>
                    <a:pt x="4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4027250" y="4917525"/>
              <a:ext cx="27525" cy="21350"/>
            </a:xfrm>
            <a:custGeom>
              <a:avLst/>
              <a:gdLst/>
              <a:ahLst/>
              <a:cxnLst/>
              <a:rect l="l" t="t" r="r" b="b"/>
              <a:pathLst>
                <a:path w="1101" h="854" extrusionOk="0">
                  <a:moveTo>
                    <a:pt x="550" y="0"/>
                  </a:moveTo>
                  <a:cubicBezTo>
                    <a:pt x="0" y="0"/>
                    <a:pt x="0" y="853"/>
                    <a:pt x="550" y="853"/>
                  </a:cubicBezTo>
                  <a:cubicBezTo>
                    <a:pt x="1101" y="853"/>
                    <a:pt x="1101"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3981825" y="4890675"/>
              <a:ext cx="27200" cy="25975"/>
            </a:xfrm>
            <a:custGeom>
              <a:avLst/>
              <a:gdLst/>
              <a:ahLst/>
              <a:cxnLst/>
              <a:rect l="l" t="t" r="r" b="b"/>
              <a:pathLst>
                <a:path w="1088" h="1039" extrusionOk="0">
                  <a:moveTo>
                    <a:pt x="536" y="1"/>
                  </a:moveTo>
                  <a:cubicBezTo>
                    <a:pt x="491" y="1"/>
                    <a:pt x="445" y="5"/>
                    <a:pt x="399" y="14"/>
                  </a:cubicBezTo>
                  <a:cubicBezTo>
                    <a:pt x="166" y="56"/>
                    <a:pt x="28" y="290"/>
                    <a:pt x="14" y="510"/>
                  </a:cubicBezTo>
                  <a:lnTo>
                    <a:pt x="14" y="537"/>
                  </a:lnTo>
                  <a:cubicBezTo>
                    <a:pt x="1" y="757"/>
                    <a:pt x="194" y="964"/>
                    <a:pt x="399" y="1019"/>
                  </a:cubicBezTo>
                  <a:cubicBezTo>
                    <a:pt x="441" y="1032"/>
                    <a:pt x="484" y="1038"/>
                    <a:pt x="525" y="1038"/>
                  </a:cubicBezTo>
                  <a:cubicBezTo>
                    <a:pt x="700" y="1038"/>
                    <a:pt x="863" y="930"/>
                    <a:pt x="964" y="785"/>
                  </a:cubicBezTo>
                  <a:cubicBezTo>
                    <a:pt x="1047" y="662"/>
                    <a:pt x="1087" y="510"/>
                    <a:pt x="1047" y="359"/>
                  </a:cubicBezTo>
                  <a:cubicBezTo>
                    <a:pt x="978" y="117"/>
                    <a:pt x="765" y="1"/>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3939175" y="4858775"/>
              <a:ext cx="31500" cy="25350"/>
            </a:xfrm>
            <a:custGeom>
              <a:avLst/>
              <a:gdLst/>
              <a:ahLst/>
              <a:cxnLst/>
              <a:rect l="l" t="t" r="r" b="b"/>
              <a:pathLst>
                <a:path w="1260" h="1014" extrusionOk="0">
                  <a:moveTo>
                    <a:pt x="616" y="1"/>
                  </a:moveTo>
                  <a:cubicBezTo>
                    <a:pt x="581" y="1"/>
                    <a:pt x="545" y="4"/>
                    <a:pt x="509" y="12"/>
                  </a:cubicBezTo>
                  <a:lnTo>
                    <a:pt x="496" y="12"/>
                  </a:lnTo>
                  <a:cubicBezTo>
                    <a:pt x="14" y="122"/>
                    <a:pt x="1" y="810"/>
                    <a:pt x="427" y="975"/>
                  </a:cubicBezTo>
                  <a:cubicBezTo>
                    <a:pt x="493" y="1001"/>
                    <a:pt x="559" y="1014"/>
                    <a:pt x="622" y="1014"/>
                  </a:cubicBezTo>
                  <a:cubicBezTo>
                    <a:pt x="980" y="1014"/>
                    <a:pt x="1259" y="621"/>
                    <a:pt x="1060" y="259"/>
                  </a:cubicBezTo>
                  <a:lnTo>
                    <a:pt x="1060" y="245"/>
                  </a:lnTo>
                  <a:cubicBezTo>
                    <a:pt x="968" y="85"/>
                    <a:pt x="792" y="1"/>
                    <a:pt x="6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4102550" y="4950450"/>
              <a:ext cx="27500" cy="22825"/>
            </a:xfrm>
            <a:custGeom>
              <a:avLst/>
              <a:gdLst/>
              <a:ahLst/>
              <a:cxnLst/>
              <a:rect l="l" t="t" r="r" b="b"/>
              <a:pathLst>
                <a:path w="1100" h="913" extrusionOk="0">
                  <a:moveTo>
                    <a:pt x="506" y="0"/>
                  </a:moveTo>
                  <a:cubicBezTo>
                    <a:pt x="468" y="0"/>
                    <a:pt x="428" y="6"/>
                    <a:pt x="386" y="17"/>
                  </a:cubicBezTo>
                  <a:cubicBezTo>
                    <a:pt x="152" y="87"/>
                    <a:pt x="0" y="279"/>
                    <a:pt x="42" y="513"/>
                  </a:cubicBezTo>
                  <a:cubicBezTo>
                    <a:pt x="66" y="748"/>
                    <a:pt x="259" y="913"/>
                    <a:pt x="479" y="913"/>
                  </a:cubicBezTo>
                  <a:cubicBezTo>
                    <a:pt x="516" y="913"/>
                    <a:pt x="554" y="908"/>
                    <a:pt x="593" y="898"/>
                  </a:cubicBezTo>
                  <a:cubicBezTo>
                    <a:pt x="1100" y="759"/>
                    <a:pt x="953" y="0"/>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4138675" y="4969375"/>
              <a:ext cx="32450" cy="26275"/>
            </a:xfrm>
            <a:custGeom>
              <a:avLst/>
              <a:gdLst/>
              <a:ahLst/>
              <a:cxnLst/>
              <a:rect l="l" t="t" r="r" b="b"/>
              <a:pathLst>
                <a:path w="1298" h="1051" extrusionOk="0">
                  <a:moveTo>
                    <a:pt x="573" y="1"/>
                  </a:moveTo>
                  <a:cubicBezTo>
                    <a:pt x="395" y="1"/>
                    <a:pt x="219" y="85"/>
                    <a:pt x="124" y="251"/>
                  </a:cubicBezTo>
                  <a:cubicBezTo>
                    <a:pt x="1" y="485"/>
                    <a:pt x="69" y="761"/>
                    <a:pt x="261" y="911"/>
                  </a:cubicBezTo>
                  <a:cubicBezTo>
                    <a:pt x="289" y="939"/>
                    <a:pt x="316" y="966"/>
                    <a:pt x="358" y="994"/>
                  </a:cubicBezTo>
                  <a:cubicBezTo>
                    <a:pt x="437" y="1033"/>
                    <a:pt x="515" y="1051"/>
                    <a:pt x="589" y="1051"/>
                  </a:cubicBezTo>
                  <a:cubicBezTo>
                    <a:pt x="1005" y="1051"/>
                    <a:pt x="1298" y="491"/>
                    <a:pt x="936" y="141"/>
                  </a:cubicBezTo>
                  <a:cubicBezTo>
                    <a:pt x="836" y="47"/>
                    <a:pt x="704"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4173400" y="4998300"/>
              <a:ext cx="26050" cy="21650"/>
            </a:xfrm>
            <a:custGeom>
              <a:avLst/>
              <a:gdLst/>
              <a:ahLst/>
              <a:cxnLst/>
              <a:rect l="l" t="t" r="r" b="b"/>
              <a:pathLst>
                <a:path w="1042" h="866" extrusionOk="0">
                  <a:moveTo>
                    <a:pt x="521" y="0"/>
                  </a:moveTo>
                  <a:cubicBezTo>
                    <a:pt x="508" y="0"/>
                    <a:pt x="495" y="1"/>
                    <a:pt x="483" y="2"/>
                  </a:cubicBezTo>
                  <a:cubicBezTo>
                    <a:pt x="207" y="44"/>
                    <a:pt x="1" y="374"/>
                    <a:pt x="166" y="635"/>
                  </a:cubicBezTo>
                  <a:lnTo>
                    <a:pt x="193" y="662"/>
                  </a:lnTo>
                  <a:cubicBezTo>
                    <a:pt x="278" y="801"/>
                    <a:pt x="409" y="866"/>
                    <a:pt x="540" y="866"/>
                  </a:cubicBezTo>
                  <a:cubicBezTo>
                    <a:pt x="708" y="866"/>
                    <a:pt x="874" y="760"/>
                    <a:pt x="936" y="567"/>
                  </a:cubicBezTo>
                  <a:cubicBezTo>
                    <a:pt x="936" y="552"/>
                    <a:pt x="950" y="539"/>
                    <a:pt x="950" y="539"/>
                  </a:cubicBezTo>
                  <a:cubicBezTo>
                    <a:pt x="1042" y="263"/>
                    <a:pt x="784" y="0"/>
                    <a:pt x="5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4178575" y="4954850"/>
              <a:ext cx="22025" cy="21500"/>
            </a:xfrm>
            <a:custGeom>
              <a:avLst/>
              <a:gdLst/>
              <a:ahLst/>
              <a:cxnLst/>
              <a:rect l="l" t="t" r="r" b="b"/>
              <a:pathLst>
                <a:path w="881" h="860" extrusionOk="0">
                  <a:moveTo>
                    <a:pt x="459" y="0"/>
                  </a:moveTo>
                  <a:cubicBezTo>
                    <a:pt x="421" y="0"/>
                    <a:pt x="382" y="7"/>
                    <a:pt x="344" y="21"/>
                  </a:cubicBezTo>
                  <a:cubicBezTo>
                    <a:pt x="179" y="89"/>
                    <a:pt x="55" y="199"/>
                    <a:pt x="28" y="378"/>
                  </a:cubicBezTo>
                  <a:cubicBezTo>
                    <a:pt x="0" y="639"/>
                    <a:pt x="193" y="859"/>
                    <a:pt x="454" y="859"/>
                  </a:cubicBezTo>
                  <a:cubicBezTo>
                    <a:pt x="688" y="859"/>
                    <a:pt x="881" y="667"/>
                    <a:pt x="881" y="434"/>
                  </a:cubicBezTo>
                  <a:cubicBezTo>
                    <a:pt x="881" y="222"/>
                    <a:pt x="680"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4135575" y="4923025"/>
              <a:ext cx="30975" cy="24100"/>
            </a:xfrm>
            <a:custGeom>
              <a:avLst/>
              <a:gdLst/>
              <a:ahLst/>
              <a:cxnLst/>
              <a:rect l="l" t="t" r="r" b="b"/>
              <a:pathLst>
                <a:path w="1239" h="964" extrusionOk="0">
                  <a:moveTo>
                    <a:pt x="620" y="1"/>
                  </a:moveTo>
                  <a:cubicBezTo>
                    <a:pt x="0" y="1"/>
                    <a:pt x="0" y="964"/>
                    <a:pt x="620" y="964"/>
                  </a:cubicBezTo>
                  <a:cubicBezTo>
                    <a:pt x="1238" y="964"/>
                    <a:pt x="1238"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4092575" y="4913950"/>
              <a:ext cx="29625" cy="25775"/>
            </a:xfrm>
            <a:custGeom>
              <a:avLst/>
              <a:gdLst/>
              <a:ahLst/>
              <a:cxnLst/>
              <a:rect l="l" t="t" r="r" b="b"/>
              <a:pathLst>
                <a:path w="1185" h="1031" extrusionOk="0">
                  <a:moveTo>
                    <a:pt x="614" y="1"/>
                  </a:moveTo>
                  <a:cubicBezTo>
                    <a:pt x="584" y="1"/>
                    <a:pt x="554" y="2"/>
                    <a:pt x="524" y="6"/>
                  </a:cubicBezTo>
                  <a:cubicBezTo>
                    <a:pt x="427" y="19"/>
                    <a:pt x="331" y="88"/>
                    <a:pt x="262" y="157"/>
                  </a:cubicBezTo>
                  <a:cubicBezTo>
                    <a:pt x="1" y="419"/>
                    <a:pt x="97" y="762"/>
                    <a:pt x="359" y="955"/>
                  </a:cubicBezTo>
                  <a:cubicBezTo>
                    <a:pt x="372" y="955"/>
                    <a:pt x="372" y="955"/>
                    <a:pt x="372" y="969"/>
                  </a:cubicBezTo>
                  <a:cubicBezTo>
                    <a:pt x="429" y="1013"/>
                    <a:pt x="509" y="1031"/>
                    <a:pt x="591" y="1031"/>
                  </a:cubicBezTo>
                  <a:cubicBezTo>
                    <a:pt x="687" y="1031"/>
                    <a:pt x="787" y="1006"/>
                    <a:pt x="854" y="969"/>
                  </a:cubicBezTo>
                  <a:cubicBezTo>
                    <a:pt x="937" y="914"/>
                    <a:pt x="992" y="845"/>
                    <a:pt x="1047" y="776"/>
                  </a:cubicBezTo>
                  <a:cubicBezTo>
                    <a:pt x="1142" y="639"/>
                    <a:pt x="1184" y="474"/>
                    <a:pt x="1102" y="294"/>
                  </a:cubicBezTo>
                  <a:cubicBezTo>
                    <a:pt x="1017" y="89"/>
                    <a:pt x="826"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4057150" y="4885875"/>
              <a:ext cx="33050" cy="25800"/>
            </a:xfrm>
            <a:custGeom>
              <a:avLst/>
              <a:gdLst/>
              <a:ahLst/>
              <a:cxnLst/>
              <a:rect l="l" t="t" r="r" b="b"/>
              <a:pathLst>
                <a:path w="1322" h="1032" extrusionOk="0">
                  <a:moveTo>
                    <a:pt x="661" y="1"/>
                  </a:moveTo>
                  <a:cubicBezTo>
                    <a:pt x="0" y="1"/>
                    <a:pt x="0" y="1032"/>
                    <a:pt x="661" y="1032"/>
                  </a:cubicBezTo>
                  <a:cubicBezTo>
                    <a:pt x="1321" y="1032"/>
                    <a:pt x="1321"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4020700" y="4868050"/>
              <a:ext cx="29950" cy="25100"/>
            </a:xfrm>
            <a:custGeom>
              <a:avLst/>
              <a:gdLst/>
              <a:ahLst/>
              <a:cxnLst/>
              <a:rect l="l" t="t" r="r" b="b"/>
              <a:pathLst>
                <a:path w="1198" h="1004" extrusionOk="0">
                  <a:moveTo>
                    <a:pt x="538" y="0"/>
                  </a:moveTo>
                  <a:cubicBezTo>
                    <a:pt x="485" y="0"/>
                    <a:pt x="430" y="8"/>
                    <a:pt x="372" y="26"/>
                  </a:cubicBezTo>
                  <a:cubicBezTo>
                    <a:pt x="193" y="108"/>
                    <a:pt x="42" y="232"/>
                    <a:pt x="28" y="439"/>
                  </a:cubicBezTo>
                  <a:cubicBezTo>
                    <a:pt x="0" y="617"/>
                    <a:pt x="83" y="851"/>
                    <a:pt x="262" y="919"/>
                  </a:cubicBezTo>
                  <a:cubicBezTo>
                    <a:pt x="376" y="976"/>
                    <a:pt x="471" y="1004"/>
                    <a:pt x="567" y="1004"/>
                  </a:cubicBezTo>
                  <a:cubicBezTo>
                    <a:pt x="657" y="1004"/>
                    <a:pt x="747" y="980"/>
                    <a:pt x="853" y="934"/>
                  </a:cubicBezTo>
                  <a:cubicBezTo>
                    <a:pt x="1198" y="782"/>
                    <a:pt x="1170" y="246"/>
                    <a:pt x="853" y="81"/>
                  </a:cubicBezTo>
                  <a:cubicBezTo>
                    <a:pt x="751" y="34"/>
                    <a:pt x="649" y="0"/>
                    <a:pt x="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3994225" y="4832550"/>
              <a:ext cx="27525" cy="21025"/>
            </a:xfrm>
            <a:custGeom>
              <a:avLst/>
              <a:gdLst/>
              <a:ahLst/>
              <a:cxnLst/>
              <a:rect l="l" t="t" r="r" b="b"/>
              <a:pathLst>
                <a:path w="1101" h="841" extrusionOk="0">
                  <a:moveTo>
                    <a:pt x="551" y="1"/>
                  </a:moveTo>
                  <a:cubicBezTo>
                    <a:pt x="13" y="1"/>
                    <a:pt x="0" y="840"/>
                    <a:pt x="551" y="840"/>
                  </a:cubicBezTo>
                  <a:cubicBezTo>
                    <a:pt x="1101" y="840"/>
                    <a:pt x="1101"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4037200" y="4829600"/>
              <a:ext cx="26850" cy="23475"/>
            </a:xfrm>
            <a:custGeom>
              <a:avLst/>
              <a:gdLst/>
              <a:ahLst/>
              <a:cxnLst/>
              <a:rect l="l" t="t" r="r" b="b"/>
              <a:pathLst>
                <a:path w="1074" h="939" extrusionOk="0">
                  <a:moveTo>
                    <a:pt x="517" y="0"/>
                  </a:moveTo>
                  <a:cubicBezTo>
                    <a:pt x="345" y="0"/>
                    <a:pt x="187" y="92"/>
                    <a:pt x="110" y="284"/>
                  </a:cubicBezTo>
                  <a:cubicBezTo>
                    <a:pt x="0" y="559"/>
                    <a:pt x="152" y="793"/>
                    <a:pt x="413" y="889"/>
                  </a:cubicBezTo>
                  <a:lnTo>
                    <a:pt x="468" y="917"/>
                  </a:lnTo>
                  <a:cubicBezTo>
                    <a:pt x="506" y="932"/>
                    <a:pt x="545" y="938"/>
                    <a:pt x="583" y="938"/>
                  </a:cubicBezTo>
                  <a:cubicBezTo>
                    <a:pt x="759" y="938"/>
                    <a:pt x="935" y="799"/>
                    <a:pt x="991" y="641"/>
                  </a:cubicBezTo>
                  <a:cubicBezTo>
                    <a:pt x="1074" y="449"/>
                    <a:pt x="1019" y="174"/>
                    <a:pt x="798" y="78"/>
                  </a:cubicBezTo>
                  <a:cubicBezTo>
                    <a:pt x="785" y="78"/>
                    <a:pt x="771" y="64"/>
                    <a:pt x="743" y="50"/>
                  </a:cubicBezTo>
                  <a:cubicBezTo>
                    <a:pt x="669" y="17"/>
                    <a:pt x="592"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4066775" y="4841975"/>
              <a:ext cx="31550" cy="28150"/>
            </a:xfrm>
            <a:custGeom>
              <a:avLst/>
              <a:gdLst/>
              <a:ahLst/>
              <a:cxnLst/>
              <a:rect l="l" t="t" r="r" b="b"/>
              <a:pathLst>
                <a:path w="1262" h="1126" extrusionOk="0">
                  <a:moveTo>
                    <a:pt x="580" y="0"/>
                  </a:moveTo>
                  <a:cubicBezTo>
                    <a:pt x="475" y="0"/>
                    <a:pt x="369" y="34"/>
                    <a:pt x="276" y="106"/>
                  </a:cubicBezTo>
                  <a:cubicBezTo>
                    <a:pt x="28" y="298"/>
                    <a:pt x="1" y="656"/>
                    <a:pt x="221" y="876"/>
                  </a:cubicBezTo>
                  <a:cubicBezTo>
                    <a:pt x="290" y="944"/>
                    <a:pt x="373" y="999"/>
                    <a:pt x="441" y="1054"/>
                  </a:cubicBezTo>
                  <a:cubicBezTo>
                    <a:pt x="511" y="1104"/>
                    <a:pt x="589" y="1126"/>
                    <a:pt x="668" y="1126"/>
                  </a:cubicBezTo>
                  <a:cubicBezTo>
                    <a:pt x="962" y="1126"/>
                    <a:pt x="1262" y="822"/>
                    <a:pt x="1143" y="518"/>
                  </a:cubicBezTo>
                  <a:cubicBezTo>
                    <a:pt x="1116" y="436"/>
                    <a:pt x="1088" y="339"/>
                    <a:pt x="1033" y="257"/>
                  </a:cubicBezTo>
                  <a:cubicBezTo>
                    <a:pt x="930" y="93"/>
                    <a:pt x="756" y="0"/>
                    <a:pt x="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4100475" y="4872350"/>
              <a:ext cx="26525" cy="25925"/>
            </a:xfrm>
            <a:custGeom>
              <a:avLst/>
              <a:gdLst/>
              <a:ahLst/>
              <a:cxnLst/>
              <a:rect l="l" t="t" r="r" b="b"/>
              <a:pathLst>
                <a:path w="1061" h="1037" extrusionOk="0">
                  <a:moveTo>
                    <a:pt x="513" y="0"/>
                  </a:moveTo>
                  <a:cubicBezTo>
                    <a:pt x="237" y="0"/>
                    <a:pt x="1" y="234"/>
                    <a:pt x="1" y="514"/>
                  </a:cubicBezTo>
                  <a:cubicBezTo>
                    <a:pt x="1" y="789"/>
                    <a:pt x="235" y="1037"/>
                    <a:pt x="510" y="1037"/>
                  </a:cubicBezTo>
                  <a:cubicBezTo>
                    <a:pt x="799" y="1037"/>
                    <a:pt x="1006" y="803"/>
                    <a:pt x="1033" y="542"/>
                  </a:cubicBezTo>
                  <a:cubicBezTo>
                    <a:pt x="1061" y="267"/>
                    <a:pt x="826" y="46"/>
                    <a:pt x="579" y="5"/>
                  </a:cubicBezTo>
                  <a:cubicBezTo>
                    <a:pt x="557" y="2"/>
                    <a:pt x="535" y="0"/>
                    <a:pt x="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4131450" y="4887575"/>
              <a:ext cx="25475" cy="19650"/>
            </a:xfrm>
            <a:custGeom>
              <a:avLst/>
              <a:gdLst/>
              <a:ahLst/>
              <a:cxnLst/>
              <a:rect l="l" t="t" r="r" b="b"/>
              <a:pathLst>
                <a:path w="1019" h="786" extrusionOk="0">
                  <a:moveTo>
                    <a:pt x="510" y="1"/>
                  </a:moveTo>
                  <a:cubicBezTo>
                    <a:pt x="0" y="1"/>
                    <a:pt x="0" y="786"/>
                    <a:pt x="510" y="786"/>
                  </a:cubicBezTo>
                  <a:cubicBezTo>
                    <a:pt x="1018" y="786"/>
                    <a:pt x="1018" y="1"/>
                    <a:pt x="5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4169275" y="4901025"/>
              <a:ext cx="32825" cy="25675"/>
            </a:xfrm>
            <a:custGeom>
              <a:avLst/>
              <a:gdLst/>
              <a:ahLst/>
              <a:cxnLst/>
              <a:rect l="l" t="t" r="r" b="b"/>
              <a:pathLst>
                <a:path w="1313" h="1027" extrusionOk="0">
                  <a:moveTo>
                    <a:pt x="620" y="0"/>
                  </a:moveTo>
                  <a:cubicBezTo>
                    <a:pt x="584" y="0"/>
                    <a:pt x="547" y="4"/>
                    <a:pt x="510" y="13"/>
                  </a:cubicBezTo>
                  <a:lnTo>
                    <a:pt x="496" y="13"/>
                  </a:lnTo>
                  <a:cubicBezTo>
                    <a:pt x="138" y="110"/>
                    <a:pt x="0" y="536"/>
                    <a:pt x="221" y="826"/>
                  </a:cubicBezTo>
                  <a:cubicBezTo>
                    <a:pt x="327" y="963"/>
                    <a:pt x="471" y="1027"/>
                    <a:pt x="615" y="1027"/>
                  </a:cubicBezTo>
                  <a:cubicBezTo>
                    <a:pt x="788" y="1027"/>
                    <a:pt x="961" y="935"/>
                    <a:pt x="1074" y="770"/>
                  </a:cubicBezTo>
                  <a:cubicBezTo>
                    <a:pt x="1074" y="770"/>
                    <a:pt x="1074" y="756"/>
                    <a:pt x="1088" y="756"/>
                  </a:cubicBezTo>
                  <a:cubicBezTo>
                    <a:pt x="1313" y="406"/>
                    <a:pt x="981" y="0"/>
                    <a:pt x="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4158750" y="4854300"/>
              <a:ext cx="31175" cy="25450"/>
            </a:xfrm>
            <a:custGeom>
              <a:avLst/>
              <a:gdLst/>
              <a:ahLst/>
              <a:cxnLst/>
              <a:rect l="l" t="t" r="r" b="b"/>
              <a:pathLst>
                <a:path w="1247" h="1018" extrusionOk="0">
                  <a:moveTo>
                    <a:pt x="569" y="1"/>
                  </a:moveTo>
                  <a:cubicBezTo>
                    <a:pt x="397" y="1"/>
                    <a:pt x="233" y="81"/>
                    <a:pt x="161" y="259"/>
                  </a:cubicBezTo>
                  <a:cubicBezTo>
                    <a:pt x="146" y="273"/>
                    <a:pt x="146" y="273"/>
                    <a:pt x="146" y="286"/>
                  </a:cubicBezTo>
                  <a:cubicBezTo>
                    <a:pt x="0" y="594"/>
                    <a:pt x="151" y="1017"/>
                    <a:pt x="537" y="1017"/>
                  </a:cubicBezTo>
                  <a:cubicBezTo>
                    <a:pt x="549" y="1017"/>
                    <a:pt x="561" y="1017"/>
                    <a:pt x="573" y="1016"/>
                  </a:cubicBezTo>
                  <a:lnTo>
                    <a:pt x="601" y="1016"/>
                  </a:lnTo>
                  <a:cubicBezTo>
                    <a:pt x="972" y="1002"/>
                    <a:pt x="1247" y="603"/>
                    <a:pt x="1041" y="259"/>
                  </a:cubicBezTo>
                  <a:cubicBezTo>
                    <a:pt x="948" y="95"/>
                    <a:pt x="754" y="1"/>
                    <a:pt x="5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4119750" y="4839425"/>
              <a:ext cx="33050" cy="25475"/>
            </a:xfrm>
            <a:custGeom>
              <a:avLst/>
              <a:gdLst/>
              <a:ahLst/>
              <a:cxnLst/>
              <a:rect l="l" t="t" r="r" b="b"/>
              <a:pathLst>
                <a:path w="1322" h="1019" extrusionOk="0">
                  <a:moveTo>
                    <a:pt x="661" y="1"/>
                  </a:moveTo>
                  <a:cubicBezTo>
                    <a:pt x="0" y="1"/>
                    <a:pt x="0" y="1019"/>
                    <a:pt x="661" y="1019"/>
                  </a:cubicBezTo>
                  <a:cubicBezTo>
                    <a:pt x="1321" y="1019"/>
                    <a:pt x="1321" y="1"/>
                    <a:pt x="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4088800" y="4817775"/>
              <a:ext cx="33025" cy="25800"/>
            </a:xfrm>
            <a:custGeom>
              <a:avLst/>
              <a:gdLst/>
              <a:ahLst/>
              <a:cxnLst/>
              <a:rect l="l" t="t" r="r" b="b"/>
              <a:pathLst>
                <a:path w="1321" h="1032" extrusionOk="0">
                  <a:moveTo>
                    <a:pt x="660" y="1"/>
                  </a:moveTo>
                  <a:cubicBezTo>
                    <a:pt x="0" y="1"/>
                    <a:pt x="0" y="1032"/>
                    <a:pt x="660" y="1032"/>
                  </a:cubicBezTo>
                  <a:cubicBezTo>
                    <a:pt x="1321" y="1032"/>
                    <a:pt x="1321" y="1"/>
                    <a:pt x="6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4060375" y="4788125"/>
              <a:ext cx="28450" cy="25200"/>
            </a:xfrm>
            <a:custGeom>
              <a:avLst/>
              <a:gdLst/>
              <a:ahLst/>
              <a:cxnLst/>
              <a:rect l="l" t="t" r="r" b="b"/>
              <a:pathLst>
                <a:path w="1138" h="1008" extrusionOk="0">
                  <a:moveTo>
                    <a:pt x="511" y="1"/>
                  </a:moveTo>
                  <a:cubicBezTo>
                    <a:pt x="183" y="1"/>
                    <a:pt x="1" y="402"/>
                    <a:pt x="106" y="677"/>
                  </a:cubicBezTo>
                  <a:cubicBezTo>
                    <a:pt x="174" y="842"/>
                    <a:pt x="339" y="939"/>
                    <a:pt x="504" y="966"/>
                  </a:cubicBezTo>
                  <a:cubicBezTo>
                    <a:pt x="559" y="994"/>
                    <a:pt x="614" y="1007"/>
                    <a:pt x="656" y="1007"/>
                  </a:cubicBezTo>
                  <a:cubicBezTo>
                    <a:pt x="876" y="1007"/>
                    <a:pt x="1014" y="870"/>
                    <a:pt x="1082" y="677"/>
                  </a:cubicBezTo>
                  <a:cubicBezTo>
                    <a:pt x="1137" y="539"/>
                    <a:pt x="1096" y="374"/>
                    <a:pt x="1027" y="251"/>
                  </a:cubicBezTo>
                  <a:cubicBezTo>
                    <a:pt x="917" y="86"/>
                    <a:pt x="752" y="31"/>
                    <a:pt x="559" y="3"/>
                  </a:cubicBezTo>
                  <a:cubicBezTo>
                    <a:pt x="543" y="2"/>
                    <a:pt x="527" y="1"/>
                    <a:pt x="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4111500" y="4778675"/>
              <a:ext cx="30275" cy="25400"/>
            </a:xfrm>
            <a:custGeom>
              <a:avLst/>
              <a:gdLst/>
              <a:ahLst/>
              <a:cxnLst/>
              <a:rect l="l" t="t" r="r" b="b"/>
              <a:pathLst>
                <a:path w="1211" h="1016" extrusionOk="0">
                  <a:moveTo>
                    <a:pt x="565" y="0"/>
                  </a:moveTo>
                  <a:cubicBezTo>
                    <a:pt x="357" y="0"/>
                    <a:pt x="165" y="101"/>
                    <a:pt x="83" y="312"/>
                  </a:cubicBezTo>
                  <a:cubicBezTo>
                    <a:pt x="0" y="519"/>
                    <a:pt x="69" y="822"/>
                    <a:pt x="303" y="932"/>
                  </a:cubicBezTo>
                  <a:cubicBezTo>
                    <a:pt x="419" y="978"/>
                    <a:pt x="534" y="1016"/>
                    <a:pt x="652" y="1016"/>
                  </a:cubicBezTo>
                  <a:cubicBezTo>
                    <a:pt x="745" y="1016"/>
                    <a:pt x="839" y="992"/>
                    <a:pt x="936" y="932"/>
                  </a:cubicBezTo>
                  <a:cubicBezTo>
                    <a:pt x="1143" y="794"/>
                    <a:pt x="1211" y="547"/>
                    <a:pt x="1101" y="326"/>
                  </a:cubicBezTo>
                  <a:cubicBezTo>
                    <a:pt x="1018" y="147"/>
                    <a:pt x="853" y="37"/>
                    <a:pt x="675" y="9"/>
                  </a:cubicBezTo>
                  <a:cubicBezTo>
                    <a:pt x="638" y="3"/>
                    <a:pt x="602" y="0"/>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4137300" y="4805575"/>
              <a:ext cx="32350" cy="25300"/>
            </a:xfrm>
            <a:custGeom>
              <a:avLst/>
              <a:gdLst/>
              <a:ahLst/>
              <a:cxnLst/>
              <a:rect l="l" t="t" r="r" b="b"/>
              <a:pathLst>
                <a:path w="1294" h="1012" extrusionOk="0">
                  <a:moveTo>
                    <a:pt x="702" y="0"/>
                  </a:moveTo>
                  <a:cubicBezTo>
                    <a:pt x="640" y="0"/>
                    <a:pt x="578" y="7"/>
                    <a:pt x="509" y="21"/>
                  </a:cubicBezTo>
                  <a:cubicBezTo>
                    <a:pt x="124" y="117"/>
                    <a:pt x="1" y="736"/>
                    <a:pt x="399" y="915"/>
                  </a:cubicBezTo>
                  <a:cubicBezTo>
                    <a:pt x="523" y="970"/>
                    <a:pt x="633" y="1011"/>
                    <a:pt x="771" y="1011"/>
                  </a:cubicBezTo>
                  <a:cubicBezTo>
                    <a:pt x="1019" y="1011"/>
                    <a:pt x="1239" y="819"/>
                    <a:pt x="1266" y="571"/>
                  </a:cubicBezTo>
                  <a:cubicBezTo>
                    <a:pt x="1294" y="337"/>
                    <a:pt x="1142" y="62"/>
                    <a:pt x="894" y="21"/>
                  </a:cubicBezTo>
                  <a:cubicBezTo>
                    <a:pt x="825" y="7"/>
                    <a:pt x="764" y="0"/>
                    <a:pt x="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4150700" y="4764800"/>
              <a:ext cx="25150" cy="25475"/>
            </a:xfrm>
            <a:custGeom>
              <a:avLst/>
              <a:gdLst/>
              <a:ahLst/>
              <a:cxnLst/>
              <a:rect l="l" t="t" r="r" b="b"/>
              <a:pathLst>
                <a:path w="1006" h="1019" extrusionOk="0">
                  <a:moveTo>
                    <a:pt x="510" y="1"/>
                  </a:moveTo>
                  <a:cubicBezTo>
                    <a:pt x="235" y="1"/>
                    <a:pt x="1" y="234"/>
                    <a:pt x="1" y="509"/>
                  </a:cubicBezTo>
                  <a:cubicBezTo>
                    <a:pt x="1" y="785"/>
                    <a:pt x="235" y="1019"/>
                    <a:pt x="510" y="1019"/>
                  </a:cubicBezTo>
                  <a:cubicBezTo>
                    <a:pt x="771" y="1019"/>
                    <a:pt x="1005" y="785"/>
                    <a:pt x="1005" y="509"/>
                  </a:cubicBezTo>
                  <a:cubicBezTo>
                    <a:pt x="1005" y="234"/>
                    <a:pt x="785" y="1"/>
                    <a:pt x="5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56"/>
          <p:cNvGrpSpPr/>
          <p:nvPr/>
        </p:nvGrpSpPr>
        <p:grpSpPr>
          <a:xfrm>
            <a:off x="5388625" y="2288838"/>
            <a:ext cx="549300" cy="542450"/>
            <a:chOff x="6062700" y="687300"/>
            <a:chExt cx="549300" cy="542450"/>
          </a:xfrm>
        </p:grpSpPr>
        <p:sp>
          <p:nvSpPr>
            <p:cNvPr id="4985" name="Google Shape;4985;p56"/>
            <p:cNvSpPr/>
            <p:nvPr/>
          </p:nvSpPr>
          <p:spPr>
            <a:xfrm>
              <a:off x="6192025" y="1085925"/>
              <a:ext cx="18600" cy="15200"/>
            </a:xfrm>
            <a:custGeom>
              <a:avLst/>
              <a:gdLst/>
              <a:ahLst/>
              <a:cxnLst/>
              <a:rect l="l" t="t" r="r" b="b"/>
              <a:pathLst>
                <a:path w="744" h="608" extrusionOk="0">
                  <a:moveTo>
                    <a:pt x="412" y="1"/>
                  </a:moveTo>
                  <a:cubicBezTo>
                    <a:pt x="214" y="1"/>
                    <a:pt x="13" y="138"/>
                    <a:pt x="1" y="400"/>
                  </a:cubicBezTo>
                  <a:cubicBezTo>
                    <a:pt x="83" y="455"/>
                    <a:pt x="193" y="565"/>
                    <a:pt x="317" y="593"/>
                  </a:cubicBezTo>
                  <a:cubicBezTo>
                    <a:pt x="352" y="603"/>
                    <a:pt x="387" y="608"/>
                    <a:pt x="420" y="608"/>
                  </a:cubicBezTo>
                  <a:cubicBezTo>
                    <a:pt x="566" y="608"/>
                    <a:pt x="682" y="511"/>
                    <a:pt x="716" y="332"/>
                  </a:cubicBezTo>
                  <a:cubicBezTo>
                    <a:pt x="744" y="139"/>
                    <a:pt x="647" y="29"/>
                    <a:pt x="441" y="2"/>
                  </a:cubicBezTo>
                  <a:cubicBezTo>
                    <a:pt x="431" y="1"/>
                    <a:pt x="421"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6073350" y="1150625"/>
              <a:ext cx="19600" cy="13450"/>
            </a:xfrm>
            <a:custGeom>
              <a:avLst/>
              <a:gdLst/>
              <a:ahLst/>
              <a:cxnLst/>
              <a:rect l="l" t="t" r="r" b="b"/>
              <a:pathLst>
                <a:path w="784" h="538" extrusionOk="0">
                  <a:moveTo>
                    <a:pt x="497" y="0"/>
                  </a:moveTo>
                  <a:cubicBezTo>
                    <a:pt x="471" y="0"/>
                    <a:pt x="443" y="4"/>
                    <a:pt x="414" y="13"/>
                  </a:cubicBezTo>
                  <a:cubicBezTo>
                    <a:pt x="290" y="41"/>
                    <a:pt x="208" y="165"/>
                    <a:pt x="1" y="316"/>
                  </a:cubicBezTo>
                  <a:cubicBezTo>
                    <a:pt x="248" y="426"/>
                    <a:pt x="373" y="523"/>
                    <a:pt x="510" y="536"/>
                  </a:cubicBezTo>
                  <a:cubicBezTo>
                    <a:pt x="519" y="537"/>
                    <a:pt x="528" y="537"/>
                    <a:pt x="536" y="537"/>
                  </a:cubicBezTo>
                  <a:cubicBezTo>
                    <a:pt x="675" y="537"/>
                    <a:pt x="784" y="430"/>
                    <a:pt x="758" y="261"/>
                  </a:cubicBezTo>
                  <a:cubicBezTo>
                    <a:pt x="735" y="112"/>
                    <a:pt x="635" y="0"/>
                    <a:pt x="4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6090550" y="1041550"/>
              <a:ext cx="15175" cy="10750"/>
            </a:xfrm>
            <a:custGeom>
              <a:avLst/>
              <a:gdLst/>
              <a:ahLst/>
              <a:cxnLst/>
              <a:rect l="l" t="t" r="r" b="b"/>
              <a:pathLst>
                <a:path w="607" h="430" extrusionOk="0">
                  <a:moveTo>
                    <a:pt x="343" y="0"/>
                  </a:moveTo>
                  <a:cubicBezTo>
                    <a:pt x="339" y="0"/>
                    <a:pt x="335" y="1"/>
                    <a:pt x="331" y="1"/>
                  </a:cubicBezTo>
                  <a:cubicBezTo>
                    <a:pt x="235" y="1"/>
                    <a:pt x="153" y="139"/>
                    <a:pt x="1" y="277"/>
                  </a:cubicBezTo>
                  <a:cubicBezTo>
                    <a:pt x="169" y="342"/>
                    <a:pt x="288" y="430"/>
                    <a:pt x="370" y="430"/>
                  </a:cubicBezTo>
                  <a:cubicBezTo>
                    <a:pt x="375" y="430"/>
                    <a:pt x="381" y="429"/>
                    <a:pt x="386" y="428"/>
                  </a:cubicBezTo>
                  <a:cubicBezTo>
                    <a:pt x="468" y="401"/>
                    <a:pt x="538" y="263"/>
                    <a:pt x="606" y="181"/>
                  </a:cubicBezTo>
                  <a:cubicBezTo>
                    <a:pt x="515" y="115"/>
                    <a:pt x="423" y="0"/>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6245700" y="716550"/>
              <a:ext cx="12000" cy="13875"/>
            </a:xfrm>
            <a:custGeom>
              <a:avLst/>
              <a:gdLst/>
              <a:ahLst/>
              <a:cxnLst/>
              <a:rect l="l" t="t" r="r" b="b"/>
              <a:pathLst>
                <a:path w="480" h="555" extrusionOk="0">
                  <a:moveTo>
                    <a:pt x="275" y="1"/>
                  </a:moveTo>
                  <a:cubicBezTo>
                    <a:pt x="165" y="152"/>
                    <a:pt x="55" y="248"/>
                    <a:pt x="13" y="358"/>
                  </a:cubicBezTo>
                  <a:cubicBezTo>
                    <a:pt x="0" y="386"/>
                    <a:pt x="123" y="524"/>
                    <a:pt x="206" y="551"/>
                  </a:cubicBezTo>
                  <a:cubicBezTo>
                    <a:pt x="223" y="554"/>
                    <a:pt x="239" y="555"/>
                    <a:pt x="254" y="555"/>
                  </a:cubicBezTo>
                  <a:cubicBezTo>
                    <a:pt x="402" y="555"/>
                    <a:pt x="480" y="439"/>
                    <a:pt x="468" y="289"/>
                  </a:cubicBezTo>
                  <a:cubicBezTo>
                    <a:pt x="468" y="207"/>
                    <a:pt x="371" y="138"/>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6352650" y="947650"/>
              <a:ext cx="11375" cy="9325"/>
            </a:xfrm>
            <a:custGeom>
              <a:avLst/>
              <a:gdLst/>
              <a:ahLst/>
              <a:cxnLst/>
              <a:rect l="l" t="t" r="r" b="b"/>
              <a:pathLst>
                <a:path w="455" h="373" extrusionOk="0">
                  <a:moveTo>
                    <a:pt x="265" y="1"/>
                  </a:moveTo>
                  <a:cubicBezTo>
                    <a:pt x="209" y="1"/>
                    <a:pt x="117" y="104"/>
                    <a:pt x="0" y="195"/>
                  </a:cubicBezTo>
                  <a:cubicBezTo>
                    <a:pt x="125" y="277"/>
                    <a:pt x="193" y="360"/>
                    <a:pt x="275" y="373"/>
                  </a:cubicBezTo>
                  <a:cubicBezTo>
                    <a:pt x="330" y="373"/>
                    <a:pt x="455" y="263"/>
                    <a:pt x="440" y="222"/>
                  </a:cubicBezTo>
                  <a:cubicBezTo>
                    <a:pt x="427" y="140"/>
                    <a:pt x="358" y="30"/>
                    <a:pt x="275" y="2"/>
                  </a:cubicBezTo>
                  <a:cubicBezTo>
                    <a:pt x="272" y="1"/>
                    <a:pt x="269" y="1"/>
                    <a:pt x="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6062700" y="936675"/>
              <a:ext cx="9675" cy="11725"/>
            </a:xfrm>
            <a:custGeom>
              <a:avLst/>
              <a:gdLst/>
              <a:ahLst/>
              <a:cxnLst/>
              <a:rect l="l" t="t" r="r" b="b"/>
              <a:pathLst>
                <a:path w="387" h="469" extrusionOk="0">
                  <a:moveTo>
                    <a:pt x="234" y="1"/>
                  </a:moveTo>
                  <a:cubicBezTo>
                    <a:pt x="152" y="83"/>
                    <a:pt x="69" y="152"/>
                    <a:pt x="14" y="248"/>
                  </a:cubicBezTo>
                  <a:cubicBezTo>
                    <a:pt x="1" y="276"/>
                    <a:pt x="111" y="372"/>
                    <a:pt x="193" y="469"/>
                  </a:cubicBezTo>
                  <a:cubicBezTo>
                    <a:pt x="276" y="358"/>
                    <a:pt x="372" y="276"/>
                    <a:pt x="372" y="193"/>
                  </a:cubicBezTo>
                  <a:cubicBezTo>
                    <a:pt x="386" y="138"/>
                    <a:pt x="289" y="69"/>
                    <a:pt x="2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6278350" y="801450"/>
              <a:ext cx="8275" cy="10750"/>
            </a:xfrm>
            <a:custGeom>
              <a:avLst/>
              <a:gdLst/>
              <a:ahLst/>
              <a:cxnLst/>
              <a:rect l="l" t="t" r="r" b="b"/>
              <a:pathLst>
                <a:path w="331" h="430" extrusionOk="0">
                  <a:moveTo>
                    <a:pt x="187" y="1"/>
                  </a:moveTo>
                  <a:cubicBezTo>
                    <a:pt x="184" y="1"/>
                    <a:pt x="182" y="1"/>
                    <a:pt x="180" y="2"/>
                  </a:cubicBezTo>
                  <a:cubicBezTo>
                    <a:pt x="111" y="44"/>
                    <a:pt x="42" y="99"/>
                    <a:pt x="15" y="167"/>
                  </a:cubicBezTo>
                  <a:cubicBezTo>
                    <a:pt x="0" y="223"/>
                    <a:pt x="42" y="305"/>
                    <a:pt x="83" y="429"/>
                  </a:cubicBezTo>
                  <a:cubicBezTo>
                    <a:pt x="235" y="237"/>
                    <a:pt x="290" y="167"/>
                    <a:pt x="331" y="99"/>
                  </a:cubicBezTo>
                  <a:cubicBezTo>
                    <a:pt x="280" y="74"/>
                    <a:pt x="217" y="1"/>
                    <a:pt x="1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6195800" y="699325"/>
              <a:ext cx="9325" cy="6575"/>
            </a:xfrm>
            <a:custGeom>
              <a:avLst/>
              <a:gdLst/>
              <a:ahLst/>
              <a:cxnLst/>
              <a:rect l="l" t="t" r="r" b="b"/>
              <a:pathLst>
                <a:path w="373" h="263" extrusionOk="0">
                  <a:moveTo>
                    <a:pt x="170" y="0"/>
                  </a:moveTo>
                  <a:cubicBezTo>
                    <a:pt x="130" y="0"/>
                    <a:pt x="77" y="76"/>
                    <a:pt x="1" y="153"/>
                  </a:cubicBezTo>
                  <a:cubicBezTo>
                    <a:pt x="111" y="208"/>
                    <a:pt x="180" y="263"/>
                    <a:pt x="248" y="263"/>
                  </a:cubicBezTo>
                  <a:cubicBezTo>
                    <a:pt x="290" y="263"/>
                    <a:pt x="331" y="180"/>
                    <a:pt x="373" y="125"/>
                  </a:cubicBezTo>
                  <a:cubicBezTo>
                    <a:pt x="303" y="84"/>
                    <a:pt x="248" y="15"/>
                    <a:pt x="180" y="2"/>
                  </a:cubicBezTo>
                  <a:cubicBezTo>
                    <a:pt x="177" y="1"/>
                    <a:pt x="173" y="0"/>
                    <a:pt x="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6065800" y="1172700"/>
              <a:ext cx="14125" cy="6150"/>
            </a:xfrm>
            <a:custGeom>
              <a:avLst/>
              <a:gdLst/>
              <a:ahLst/>
              <a:cxnLst/>
              <a:rect l="l" t="t" r="r" b="b"/>
              <a:pathLst>
                <a:path w="565" h="246" extrusionOk="0">
                  <a:moveTo>
                    <a:pt x="232" y="1"/>
                  </a:moveTo>
                  <a:cubicBezTo>
                    <a:pt x="176" y="1"/>
                    <a:pt x="106" y="16"/>
                    <a:pt x="0" y="38"/>
                  </a:cubicBezTo>
                  <a:cubicBezTo>
                    <a:pt x="220" y="121"/>
                    <a:pt x="330" y="163"/>
                    <a:pt x="565" y="245"/>
                  </a:cubicBezTo>
                  <a:cubicBezTo>
                    <a:pt x="399" y="62"/>
                    <a:pt x="344" y="1"/>
                    <a:pt x="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6194775" y="907800"/>
              <a:ext cx="6925" cy="11350"/>
            </a:xfrm>
            <a:custGeom>
              <a:avLst/>
              <a:gdLst/>
              <a:ahLst/>
              <a:cxnLst/>
              <a:rect l="l" t="t" r="r" b="b"/>
              <a:pathLst>
                <a:path w="277" h="454" extrusionOk="0">
                  <a:moveTo>
                    <a:pt x="179" y="0"/>
                  </a:moveTo>
                  <a:cubicBezTo>
                    <a:pt x="69" y="220"/>
                    <a:pt x="1" y="288"/>
                    <a:pt x="14" y="316"/>
                  </a:cubicBezTo>
                  <a:cubicBezTo>
                    <a:pt x="56" y="371"/>
                    <a:pt x="138" y="413"/>
                    <a:pt x="193" y="454"/>
                  </a:cubicBezTo>
                  <a:cubicBezTo>
                    <a:pt x="221" y="399"/>
                    <a:pt x="276" y="344"/>
                    <a:pt x="276" y="288"/>
                  </a:cubicBezTo>
                  <a:cubicBezTo>
                    <a:pt x="276" y="220"/>
                    <a:pt x="234" y="151"/>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6150400" y="687300"/>
              <a:ext cx="7600" cy="9675"/>
            </a:xfrm>
            <a:custGeom>
              <a:avLst/>
              <a:gdLst/>
              <a:ahLst/>
              <a:cxnLst/>
              <a:rect l="l" t="t" r="r" b="b"/>
              <a:pathLst>
                <a:path w="304" h="387" extrusionOk="0">
                  <a:moveTo>
                    <a:pt x="180" y="1"/>
                  </a:moveTo>
                  <a:cubicBezTo>
                    <a:pt x="97" y="111"/>
                    <a:pt x="28" y="166"/>
                    <a:pt x="15" y="235"/>
                  </a:cubicBezTo>
                  <a:cubicBezTo>
                    <a:pt x="1" y="276"/>
                    <a:pt x="83" y="345"/>
                    <a:pt x="125" y="386"/>
                  </a:cubicBezTo>
                  <a:cubicBezTo>
                    <a:pt x="180" y="331"/>
                    <a:pt x="262" y="290"/>
                    <a:pt x="290" y="221"/>
                  </a:cubicBezTo>
                  <a:cubicBezTo>
                    <a:pt x="303" y="180"/>
                    <a:pt x="235" y="111"/>
                    <a:pt x="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6244650" y="694875"/>
              <a:ext cx="6900" cy="7950"/>
            </a:xfrm>
            <a:custGeom>
              <a:avLst/>
              <a:gdLst/>
              <a:ahLst/>
              <a:cxnLst/>
              <a:rect l="l" t="t" r="r" b="b"/>
              <a:pathLst>
                <a:path w="276" h="318" extrusionOk="0">
                  <a:moveTo>
                    <a:pt x="165" y="0"/>
                  </a:moveTo>
                  <a:cubicBezTo>
                    <a:pt x="83" y="83"/>
                    <a:pt x="0" y="138"/>
                    <a:pt x="0" y="180"/>
                  </a:cubicBezTo>
                  <a:cubicBezTo>
                    <a:pt x="0" y="235"/>
                    <a:pt x="70" y="317"/>
                    <a:pt x="110" y="317"/>
                  </a:cubicBezTo>
                  <a:cubicBezTo>
                    <a:pt x="165" y="317"/>
                    <a:pt x="235" y="262"/>
                    <a:pt x="262" y="207"/>
                  </a:cubicBezTo>
                  <a:cubicBezTo>
                    <a:pt x="275" y="166"/>
                    <a:pt x="207" y="97"/>
                    <a:pt x="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6341625" y="917425"/>
              <a:ext cx="3475" cy="5850"/>
            </a:xfrm>
            <a:custGeom>
              <a:avLst/>
              <a:gdLst/>
              <a:ahLst/>
              <a:cxnLst/>
              <a:rect l="l" t="t" r="r" b="b"/>
              <a:pathLst>
                <a:path w="139" h="234" extrusionOk="0">
                  <a:moveTo>
                    <a:pt x="28" y="0"/>
                  </a:moveTo>
                  <a:cubicBezTo>
                    <a:pt x="28" y="69"/>
                    <a:pt x="15" y="151"/>
                    <a:pt x="1" y="220"/>
                  </a:cubicBezTo>
                  <a:cubicBezTo>
                    <a:pt x="43" y="220"/>
                    <a:pt x="98" y="220"/>
                    <a:pt x="138" y="234"/>
                  </a:cubicBezTo>
                  <a:cubicBezTo>
                    <a:pt x="138" y="151"/>
                    <a:pt x="125" y="83"/>
                    <a:pt x="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6239500" y="759900"/>
              <a:ext cx="6225" cy="7925"/>
            </a:xfrm>
            <a:custGeom>
              <a:avLst/>
              <a:gdLst/>
              <a:ahLst/>
              <a:cxnLst/>
              <a:rect l="l" t="t" r="r" b="b"/>
              <a:pathLst>
                <a:path w="249" h="317" extrusionOk="0">
                  <a:moveTo>
                    <a:pt x="138" y="0"/>
                  </a:moveTo>
                  <a:cubicBezTo>
                    <a:pt x="69" y="83"/>
                    <a:pt x="0" y="124"/>
                    <a:pt x="0" y="179"/>
                  </a:cubicBezTo>
                  <a:cubicBezTo>
                    <a:pt x="0" y="220"/>
                    <a:pt x="55" y="275"/>
                    <a:pt x="96" y="316"/>
                  </a:cubicBezTo>
                  <a:cubicBezTo>
                    <a:pt x="151" y="289"/>
                    <a:pt x="221" y="248"/>
                    <a:pt x="234" y="206"/>
                  </a:cubicBezTo>
                  <a:cubicBezTo>
                    <a:pt x="248" y="165"/>
                    <a:pt x="193" y="96"/>
                    <a:pt x="1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6347150" y="1020250"/>
              <a:ext cx="6550" cy="7600"/>
            </a:xfrm>
            <a:custGeom>
              <a:avLst/>
              <a:gdLst/>
              <a:ahLst/>
              <a:cxnLst/>
              <a:rect l="l" t="t" r="r" b="b"/>
              <a:pathLst>
                <a:path w="262" h="304" extrusionOk="0">
                  <a:moveTo>
                    <a:pt x="165" y="0"/>
                  </a:moveTo>
                  <a:cubicBezTo>
                    <a:pt x="83" y="83"/>
                    <a:pt x="42" y="138"/>
                    <a:pt x="0" y="180"/>
                  </a:cubicBezTo>
                  <a:cubicBezTo>
                    <a:pt x="55" y="221"/>
                    <a:pt x="97" y="276"/>
                    <a:pt x="152" y="303"/>
                  </a:cubicBezTo>
                  <a:cubicBezTo>
                    <a:pt x="179" y="303"/>
                    <a:pt x="262" y="235"/>
                    <a:pt x="262" y="207"/>
                  </a:cubicBezTo>
                  <a:cubicBezTo>
                    <a:pt x="262" y="152"/>
                    <a:pt x="220" y="97"/>
                    <a:pt x="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6192025" y="953525"/>
              <a:ext cx="7925" cy="5525"/>
            </a:xfrm>
            <a:custGeom>
              <a:avLst/>
              <a:gdLst/>
              <a:ahLst/>
              <a:cxnLst/>
              <a:rect l="l" t="t" r="r" b="b"/>
              <a:pathLst>
                <a:path w="317" h="221" extrusionOk="0">
                  <a:moveTo>
                    <a:pt x="193" y="0"/>
                  </a:moveTo>
                  <a:cubicBezTo>
                    <a:pt x="138" y="0"/>
                    <a:pt x="97" y="70"/>
                    <a:pt x="1" y="138"/>
                  </a:cubicBezTo>
                  <a:cubicBezTo>
                    <a:pt x="111" y="180"/>
                    <a:pt x="166" y="221"/>
                    <a:pt x="221" y="221"/>
                  </a:cubicBezTo>
                  <a:cubicBezTo>
                    <a:pt x="248" y="221"/>
                    <a:pt x="317" y="152"/>
                    <a:pt x="303" y="125"/>
                  </a:cubicBezTo>
                  <a:cubicBezTo>
                    <a:pt x="289" y="70"/>
                    <a:pt x="234"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6309300" y="929125"/>
              <a:ext cx="5900" cy="5525"/>
            </a:xfrm>
            <a:custGeom>
              <a:avLst/>
              <a:gdLst/>
              <a:ahLst/>
              <a:cxnLst/>
              <a:rect l="l" t="t" r="r" b="b"/>
              <a:pathLst>
                <a:path w="236" h="221" extrusionOk="0">
                  <a:moveTo>
                    <a:pt x="98" y="0"/>
                  </a:moveTo>
                  <a:cubicBezTo>
                    <a:pt x="70" y="41"/>
                    <a:pt x="42" y="83"/>
                    <a:pt x="1" y="138"/>
                  </a:cubicBezTo>
                  <a:cubicBezTo>
                    <a:pt x="56" y="178"/>
                    <a:pt x="98" y="220"/>
                    <a:pt x="138" y="220"/>
                  </a:cubicBezTo>
                  <a:cubicBezTo>
                    <a:pt x="180" y="206"/>
                    <a:pt x="208" y="151"/>
                    <a:pt x="235" y="110"/>
                  </a:cubicBezTo>
                  <a:cubicBezTo>
                    <a:pt x="193" y="83"/>
                    <a:pt x="138" y="41"/>
                    <a:pt x="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6259775" y="928425"/>
              <a:ext cx="6225" cy="5175"/>
            </a:xfrm>
            <a:custGeom>
              <a:avLst/>
              <a:gdLst/>
              <a:ahLst/>
              <a:cxnLst/>
              <a:rect l="l" t="t" r="r" b="b"/>
              <a:pathLst>
                <a:path w="249" h="207" extrusionOk="0">
                  <a:moveTo>
                    <a:pt x="125" y="1"/>
                  </a:moveTo>
                  <a:cubicBezTo>
                    <a:pt x="111" y="1"/>
                    <a:pt x="56" y="69"/>
                    <a:pt x="1" y="111"/>
                  </a:cubicBezTo>
                  <a:cubicBezTo>
                    <a:pt x="56" y="151"/>
                    <a:pt x="97" y="206"/>
                    <a:pt x="125" y="206"/>
                  </a:cubicBezTo>
                  <a:cubicBezTo>
                    <a:pt x="166" y="206"/>
                    <a:pt x="207" y="151"/>
                    <a:pt x="248" y="124"/>
                  </a:cubicBezTo>
                  <a:cubicBezTo>
                    <a:pt x="207" y="83"/>
                    <a:pt x="166" y="28"/>
                    <a:pt x="1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6067175" y="1226625"/>
              <a:ext cx="4500" cy="3125"/>
            </a:xfrm>
            <a:custGeom>
              <a:avLst/>
              <a:gdLst/>
              <a:ahLst/>
              <a:cxnLst/>
              <a:rect l="l" t="t" r="r" b="b"/>
              <a:pathLst>
                <a:path w="180" h="125" extrusionOk="0">
                  <a:moveTo>
                    <a:pt x="42" y="0"/>
                  </a:moveTo>
                  <a:cubicBezTo>
                    <a:pt x="42" y="0"/>
                    <a:pt x="28" y="55"/>
                    <a:pt x="0" y="97"/>
                  </a:cubicBezTo>
                  <a:cubicBezTo>
                    <a:pt x="55" y="110"/>
                    <a:pt x="97" y="124"/>
                    <a:pt x="138" y="124"/>
                  </a:cubicBezTo>
                  <a:cubicBezTo>
                    <a:pt x="165" y="110"/>
                    <a:pt x="165" y="69"/>
                    <a:pt x="180" y="28"/>
                  </a:cubicBezTo>
                  <a:cubicBezTo>
                    <a:pt x="138" y="14"/>
                    <a:pt x="97" y="0"/>
                    <a:pt x="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6245700" y="941450"/>
              <a:ext cx="6200" cy="4525"/>
            </a:xfrm>
            <a:custGeom>
              <a:avLst/>
              <a:gdLst/>
              <a:ahLst/>
              <a:cxnLst/>
              <a:rect l="l" t="t" r="r" b="b"/>
              <a:pathLst>
                <a:path w="248" h="181" extrusionOk="0">
                  <a:moveTo>
                    <a:pt x="105" y="0"/>
                  </a:moveTo>
                  <a:cubicBezTo>
                    <a:pt x="86" y="0"/>
                    <a:pt x="37" y="61"/>
                    <a:pt x="0" y="98"/>
                  </a:cubicBezTo>
                  <a:cubicBezTo>
                    <a:pt x="55" y="140"/>
                    <a:pt x="96" y="181"/>
                    <a:pt x="138" y="181"/>
                  </a:cubicBezTo>
                  <a:cubicBezTo>
                    <a:pt x="165" y="181"/>
                    <a:pt x="206" y="126"/>
                    <a:pt x="248" y="98"/>
                  </a:cubicBezTo>
                  <a:cubicBezTo>
                    <a:pt x="206" y="71"/>
                    <a:pt x="165" y="16"/>
                    <a:pt x="110" y="2"/>
                  </a:cubicBezTo>
                  <a:cubicBezTo>
                    <a:pt x="109" y="1"/>
                    <a:pt x="107"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6188925" y="744775"/>
              <a:ext cx="72600" cy="90550"/>
            </a:xfrm>
            <a:custGeom>
              <a:avLst/>
              <a:gdLst/>
              <a:ahLst/>
              <a:cxnLst/>
              <a:rect l="l" t="t" r="r" b="b"/>
              <a:pathLst>
                <a:path w="2904" h="3622" extrusionOk="0">
                  <a:moveTo>
                    <a:pt x="286" y="0"/>
                  </a:moveTo>
                  <a:cubicBezTo>
                    <a:pt x="233" y="0"/>
                    <a:pt x="178" y="33"/>
                    <a:pt x="125" y="123"/>
                  </a:cubicBezTo>
                  <a:cubicBezTo>
                    <a:pt x="0" y="330"/>
                    <a:pt x="110" y="453"/>
                    <a:pt x="221" y="578"/>
                  </a:cubicBezTo>
                  <a:cubicBezTo>
                    <a:pt x="483" y="866"/>
                    <a:pt x="688" y="1196"/>
                    <a:pt x="881" y="1554"/>
                  </a:cubicBezTo>
                  <a:cubicBezTo>
                    <a:pt x="1198" y="2174"/>
                    <a:pt x="1446" y="2847"/>
                    <a:pt x="1831" y="3412"/>
                  </a:cubicBezTo>
                  <a:cubicBezTo>
                    <a:pt x="1920" y="3531"/>
                    <a:pt x="2002" y="3621"/>
                    <a:pt x="2102" y="3621"/>
                  </a:cubicBezTo>
                  <a:cubicBezTo>
                    <a:pt x="2141" y="3621"/>
                    <a:pt x="2183" y="3608"/>
                    <a:pt x="2229" y="3577"/>
                  </a:cubicBezTo>
                  <a:cubicBezTo>
                    <a:pt x="2422" y="3467"/>
                    <a:pt x="2326" y="3287"/>
                    <a:pt x="2244" y="3109"/>
                  </a:cubicBezTo>
                  <a:cubicBezTo>
                    <a:pt x="2326" y="3109"/>
                    <a:pt x="2381" y="3109"/>
                    <a:pt x="2436" y="3122"/>
                  </a:cubicBezTo>
                  <a:cubicBezTo>
                    <a:pt x="2505" y="3140"/>
                    <a:pt x="2563" y="3150"/>
                    <a:pt x="2614" y="3150"/>
                  </a:cubicBezTo>
                  <a:cubicBezTo>
                    <a:pt x="2795" y="3150"/>
                    <a:pt x="2862" y="3026"/>
                    <a:pt x="2862" y="2724"/>
                  </a:cubicBezTo>
                  <a:cubicBezTo>
                    <a:pt x="2849" y="2379"/>
                    <a:pt x="2629" y="2036"/>
                    <a:pt x="2862" y="1678"/>
                  </a:cubicBezTo>
                  <a:cubicBezTo>
                    <a:pt x="2904" y="1609"/>
                    <a:pt x="2821" y="1499"/>
                    <a:pt x="2766" y="1431"/>
                  </a:cubicBezTo>
                  <a:cubicBezTo>
                    <a:pt x="2669" y="1306"/>
                    <a:pt x="2546" y="1196"/>
                    <a:pt x="2464" y="1059"/>
                  </a:cubicBezTo>
                  <a:cubicBezTo>
                    <a:pt x="2370" y="909"/>
                    <a:pt x="2258" y="798"/>
                    <a:pt x="2135" y="798"/>
                  </a:cubicBezTo>
                  <a:cubicBezTo>
                    <a:pt x="2076" y="798"/>
                    <a:pt x="2016" y="823"/>
                    <a:pt x="1954" y="880"/>
                  </a:cubicBezTo>
                  <a:cubicBezTo>
                    <a:pt x="1734" y="1073"/>
                    <a:pt x="1831" y="1334"/>
                    <a:pt x="1941" y="1582"/>
                  </a:cubicBezTo>
                  <a:cubicBezTo>
                    <a:pt x="2037" y="1802"/>
                    <a:pt x="2147" y="2036"/>
                    <a:pt x="2257" y="2256"/>
                  </a:cubicBezTo>
                  <a:cubicBezTo>
                    <a:pt x="1831" y="1761"/>
                    <a:pt x="1514" y="1169"/>
                    <a:pt x="1198" y="563"/>
                  </a:cubicBezTo>
                  <a:cubicBezTo>
                    <a:pt x="1128" y="435"/>
                    <a:pt x="1058" y="227"/>
                    <a:pt x="937" y="227"/>
                  </a:cubicBezTo>
                  <a:cubicBezTo>
                    <a:pt x="915" y="227"/>
                    <a:pt x="892" y="233"/>
                    <a:pt x="868" y="248"/>
                  </a:cubicBezTo>
                  <a:cubicBezTo>
                    <a:pt x="806" y="281"/>
                    <a:pt x="759" y="296"/>
                    <a:pt x="719" y="296"/>
                  </a:cubicBezTo>
                  <a:cubicBezTo>
                    <a:pt x="642" y="296"/>
                    <a:pt x="591" y="241"/>
                    <a:pt x="510" y="151"/>
                  </a:cubicBezTo>
                  <a:cubicBezTo>
                    <a:pt x="451" y="83"/>
                    <a:pt x="371" y="0"/>
                    <a:pt x="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6157975" y="1006050"/>
              <a:ext cx="59875" cy="78300"/>
            </a:xfrm>
            <a:custGeom>
              <a:avLst/>
              <a:gdLst/>
              <a:ahLst/>
              <a:cxnLst/>
              <a:rect l="l" t="t" r="r" b="b"/>
              <a:pathLst>
                <a:path w="2395" h="3132" extrusionOk="0">
                  <a:moveTo>
                    <a:pt x="223" y="1"/>
                  </a:moveTo>
                  <a:cubicBezTo>
                    <a:pt x="210" y="1"/>
                    <a:pt x="195" y="2"/>
                    <a:pt x="180" y="5"/>
                  </a:cubicBezTo>
                  <a:cubicBezTo>
                    <a:pt x="15" y="46"/>
                    <a:pt x="0" y="197"/>
                    <a:pt x="0" y="390"/>
                  </a:cubicBezTo>
                  <a:cubicBezTo>
                    <a:pt x="0" y="748"/>
                    <a:pt x="165" y="1036"/>
                    <a:pt x="235" y="1366"/>
                  </a:cubicBezTo>
                  <a:cubicBezTo>
                    <a:pt x="345" y="1862"/>
                    <a:pt x="510" y="2344"/>
                    <a:pt x="661" y="2825"/>
                  </a:cubicBezTo>
                  <a:cubicBezTo>
                    <a:pt x="699" y="2951"/>
                    <a:pt x="783" y="3090"/>
                    <a:pt x="936" y="3090"/>
                  </a:cubicBezTo>
                  <a:cubicBezTo>
                    <a:pt x="949" y="3090"/>
                    <a:pt x="963" y="3089"/>
                    <a:pt x="978" y="3087"/>
                  </a:cubicBezTo>
                  <a:cubicBezTo>
                    <a:pt x="1128" y="3045"/>
                    <a:pt x="1143" y="2894"/>
                    <a:pt x="1170" y="2742"/>
                  </a:cubicBezTo>
                  <a:cubicBezTo>
                    <a:pt x="1183" y="2687"/>
                    <a:pt x="1183" y="2632"/>
                    <a:pt x="1198" y="2564"/>
                  </a:cubicBezTo>
                  <a:cubicBezTo>
                    <a:pt x="1269" y="2770"/>
                    <a:pt x="1280" y="3061"/>
                    <a:pt x="1448" y="3061"/>
                  </a:cubicBezTo>
                  <a:cubicBezTo>
                    <a:pt x="1505" y="3061"/>
                    <a:pt x="1579" y="3028"/>
                    <a:pt x="1679" y="2949"/>
                  </a:cubicBezTo>
                  <a:cubicBezTo>
                    <a:pt x="1686" y="2943"/>
                    <a:pt x="1693" y="2941"/>
                    <a:pt x="1700" y="2941"/>
                  </a:cubicBezTo>
                  <a:cubicBezTo>
                    <a:pt x="1738" y="2941"/>
                    <a:pt x="1754" y="3036"/>
                    <a:pt x="1789" y="3059"/>
                  </a:cubicBezTo>
                  <a:cubicBezTo>
                    <a:pt x="1863" y="3105"/>
                    <a:pt x="1932" y="3131"/>
                    <a:pt x="1996" y="3131"/>
                  </a:cubicBezTo>
                  <a:cubicBezTo>
                    <a:pt x="2086" y="3131"/>
                    <a:pt x="2165" y="3078"/>
                    <a:pt x="2229" y="2949"/>
                  </a:cubicBezTo>
                  <a:cubicBezTo>
                    <a:pt x="2394" y="2619"/>
                    <a:pt x="2381" y="2206"/>
                    <a:pt x="2188" y="2151"/>
                  </a:cubicBezTo>
                  <a:cubicBezTo>
                    <a:pt x="1941" y="2069"/>
                    <a:pt x="1899" y="1876"/>
                    <a:pt x="1844" y="1628"/>
                  </a:cubicBezTo>
                  <a:cubicBezTo>
                    <a:pt x="1761" y="1311"/>
                    <a:pt x="1638" y="1023"/>
                    <a:pt x="1555" y="720"/>
                  </a:cubicBezTo>
                  <a:cubicBezTo>
                    <a:pt x="1470" y="442"/>
                    <a:pt x="1365" y="313"/>
                    <a:pt x="1127" y="313"/>
                  </a:cubicBezTo>
                  <a:cubicBezTo>
                    <a:pt x="1093" y="313"/>
                    <a:pt x="1057" y="316"/>
                    <a:pt x="1018" y="321"/>
                  </a:cubicBezTo>
                  <a:cubicBezTo>
                    <a:pt x="688" y="348"/>
                    <a:pt x="702" y="623"/>
                    <a:pt x="606" y="871"/>
                  </a:cubicBezTo>
                  <a:cubicBezTo>
                    <a:pt x="537" y="651"/>
                    <a:pt x="468" y="473"/>
                    <a:pt x="440" y="293"/>
                  </a:cubicBezTo>
                  <a:cubicBezTo>
                    <a:pt x="416" y="108"/>
                    <a:pt x="347" y="1"/>
                    <a:pt x="2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6122875" y="700650"/>
              <a:ext cx="70550" cy="123250"/>
            </a:xfrm>
            <a:custGeom>
              <a:avLst/>
              <a:gdLst/>
              <a:ahLst/>
              <a:cxnLst/>
              <a:rect l="l" t="t" r="r" b="b"/>
              <a:pathLst>
                <a:path w="2822" h="4930" extrusionOk="0">
                  <a:moveTo>
                    <a:pt x="2539" y="1"/>
                  </a:moveTo>
                  <a:cubicBezTo>
                    <a:pt x="2518" y="1"/>
                    <a:pt x="2497" y="13"/>
                    <a:pt x="2477" y="45"/>
                  </a:cubicBezTo>
                  <a:cubicBezTo>
                    <a:pt x="2202" y="512"/>
                    <a:pt x="1721" y="650"/>
                    <a:pt x="1432" y="1090"/>
                  </a:cubicBezTo>
                  <a:cubicBezTo>
                    <a:pt x="1061" y="1641"/>
                    <a:pt x="841" y="2301"/>
                    <a:pt x="606" y="2948"/>
                  </a:cubicBezTo>
                  <a:cubicBezTo>
                    <a:pt x="524" y="3181"/>
                    <a:pt x="483" y="3484"/>
                    <a:pt x="318" y="3608"/>
                  </a:cubicBezTo>
                  <a:cubicBezTo>
                    <a:pt x="125" y="3746"/>
                    <a:pt x="1" y="3952"/>
                    <a:pt x="111" y="4144"/>
                  </a:cubicBezTo>
                  <a:cubicBezTo>
                    <a:pt x="235" y="4379"/>
                    <a:pt x="125" y="4640"/>
                    <a:pt x="249" y="4832"/>
                  </a:cubicBezTo>
                  <a:cubicBezTo>
                    <a:pt x="276" y="4887"/>
                    <a:pt x="373" y="4902"/>
                    <a:pt x="428" y="4929"/>
                  </a:cubicBezTo>
                  <a:cubicBezTo>
                    <a:pt x="538" y="4902"/>
                    <a:pt x="579" y="4819"/>
                    <a:pt x="634" y="4695"/>
                  </a:cubicBezTo>
                  <a:cubicBezTo>
                    <a:pt x="1047" y="3608"/>
                    <a:pt x="1459" y="2521"/>
                    <a:pt x="2037" y="1558"/>
                  </a:cubicBezTo>
                  <a:cubicBezTo>
                    <a:pt x="2257" y="1200"/>
                    <a:pt x="2477" y="843"/>
                    <a:pt x="2712" y="485"/>
                  </a:cubicBezTo>
                  <a:cubicBezTo>
                    <a:pt x="2780" y="362"/>
                    <a:pt x="2822" y="252"/>
                    <a:pt x="2697" y="127"/>
                  </a:cubicBezTo>
                  <a:cubicBezTo>
                    <a:pt x="2649" y="78"/>
                    <a:pt x="2593" y="1"/>
                    <a:pt x="25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6305875" y="844150"/>
              <a:ext cx="70750" cy="65075"/>
            </a:xfrm>
            <a:custGeom>
              <a:avLst/>
              <a:gdLst/>
              <a:ahLst/>
              <a:cxnLst/>
              <a:rect l="l" t="t" r="r" b="b"/>
              <a:pathLst>
                <a:path w="2830" h="2603" extrusionOk="0">
                  <a:moveTo>
                    <a:pt x="1885" y="0"/>
                  </a:moveTo>
                  <a:cubicBezTo>
                    <a:pt x="1541" y="28"/>
                    <a:pt x="1280" y="248"/>
                    <a:pt x="1156" y="578"/>
                  </a:cubicBezTo>
                  <a:cubicBezTo>
                    <a:pt x="963" y="1073"/>
                    <a:pt x="605" y="1363"/>
                    <a:pt x="345" y="1761"/>
                  </a:cubicBezTo>
                  <a:cubicBezTo>
                    <a:pt x="262" y="1886"/>
                    <a:pt x="152" y="1996"/>
                    <a:pt x="83" y="2133"/>
                  </a:cubicBezTo>
                  <a:cubicBezTo>
                    <a:pt x="0" y="2298"/>
                    <a:pt x="97" y="2422"/>
                    <a:pt x="193" y="2532"/>
                  </a:cubicBezTo>
                  <a:cubicBezTo>
                    <a:pt x="233" y="2579"/>
                    <a:pt x="270" y="2603"/>
                    <a:pt x="305" y="2603"/>
                  </a:cubicBezTo>
                  <a:cubicBezTo>
                    <a:pt x="342" y="2603"/>
                    <a:pt x="378" y="2575"/>
                    <a:pt x="413" y="2519"/>
                  </a:cubicBezTo>
                  <a:cubicBezTo>
                    <a:pt x="477" y="2414"/>
                    <a:pt x="542" y="2342"/>
                    <a:pt x="615" y="2342"/>
                  </a:cubicBezTo>
                  <a:cubicBezTo>
                    <a:pt x="666" y="2342"/>
                    <a:pt x="722" y="2378"/>
                    <a:pt x="785" y="2464"/>
                  </a:cubicBezTo>
                  <a:cubicBezTo>
                    <a:pt x="800" y="2485"/>
                    <a:pt x="822" y="2494"/>
                    <a:pt x="846" y="2494"/>
                  </a:cubicBezTo>
                  <a:cubicBezTo>
                    <a:pt x="885" y="2494"/>
                    <a:pt x="929" y="2470"/>
                    <a:pt x="963" y="2436"/>
                  </a:cubicBezTo>
                  <a:cubicBezTo>
                    <a:pt x="1280" y="2147"/>
                    <a:pt x="1651" y="1926"/>
                    <a:pt x="1926" y="1624"/>
                  </a:cubicBezTo>
                  <a:cubicBezTo>
                    <a:pt x="2161" y="1376"/>
                    <a:pt x="2394" y="1129"/>
                    <a:pt x="2642" y="908"/>
                  </a:cubicBezTo>
                  <a:cubicBezTo>
                    <a:pt x="2830" y="761"/>
                    <a:pt x="2717" y="495"/>
                    <a:pt x="2647" y="495"/>
                  </a:cubicBezTo>
                  <a:cubicBezTo>
                    <a:pt x="2645" y="495"/>
                    <a:pt x="2643" y="495"/>
                    <a:pt x="2642" y="496"/>
                  </a:cubicBezTo>
                  <a:cubicBezTo>
                    <a:pt x="2634" y="496"/>
                    <a:pt x="2626" y="496"/>
                    <a:pt x="2619" y="496"/>
                  </a:cubicBezTo>
                  <a:cubicBezTo>
                    <a:pt x="2333" y="496"/>
                    <a:pt x="2211" y="230"/>
                    <a:pt x="2036" y="55"/>
                  </a:cubicBezTo>
                  <a:cubicBezTo>
                    <a:pt x="1996" y="15"/>
                    <a:pt x="1926" y="15"/>
                    <a:pt x="18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6495025" y="1085900"/>
              <a:ext cx="35800" cy="84475"/>
            </a:xfrm>
            <a:custGeom>
              <a:avLst/>
              <a:gdLst/>
              <a:ahLst/>
              <a:cxnLst/>
              <a:rect l="l" t="t" r="r" b="b"/>
              <a:pathLst>
                <a:path w="1432" h="3379" extrusionOk="0">
                  <a:moveTo>
                    <a:pt x="295" y="1"/>
                  </a:moveTo>
                  <a:cubicBezTo>
                    <a:pt x="285" y="1"/>
                    <a:pt x="274" y="1"/>
                    <a:pt x="263" y="3"/>
                  </a:cubicBezTo>
                  <a:cubicBezTo>
                    <a:pt x="1" y="30"/>
                    <a:pt x="56" y="333"/>
                    <a:pt x="56" y="553"/>
                  </a:cubicBezTo>
                  <a:cubicBezTo>
                    <a:pt x="43" y="1268"/>
                    <a:pt x="180" y="1970"/>
                    <a:pt x="235" y="2685"/>
                  </a:cubicBezTo>
                  <a:cubicBezTo>
                    <a:pt x="249" y="2864"/>
                    <a:pt x="290" y="3057"/>
                    <a:pt x="373" y="3222"/>
                  </a:cubicBezTo>
                  <a:cubicBezTo>
                    <a:pt x="413" y="3311"/>
                    <a:pt x="473" y="3379"/>
                    <a:pt x="525" y="3379"/>
                  </a:cubicBezTo>
                  <a:cubicBezTo>
                    <a:pt x="545" y="3379"/>
                    <a:pt x="563" y="3368"/>
                    <a:pt x="579" y="3345"/>
                  </a:cubicBezTo>
                  <a:cubicBezTo>
                    <a:pt x="786" y="3057"/>
                    <a:pt x="1143" y="2782"/>
                    <a:pt x="1171" y="2492"/>
                  </a:cubicBezTo>
                  <a:cubicBezTo>
                    <a:pt x="1267" y="1819"/>
                    <a:pt x="1432" y="1089"/>
                    <a:pt x="1102" y="415"/>
                  </a:cubicBezTo>
                  <a:cubicBezTo>
                    <a:pt x="1023" y="285"/>
                    <a:pt x="1019" y="56"/>
                    <a:pt x="855" y="56"/>
                  </a:cubicBezTo>
                  <a:cubicBezTo>
                    <a:pt x="846" y="56"/>
                    <a:pt x="836" y="56"/>
                    <a:pt x="826" y="58"/>
                  </a:cubicBezTo>
                  <a:cubicBezTo>
                    <a:pt x="661" y="98"/>
                    <a:pt x="551" y="250"/>
                    <a:pt x="566" y="484"/>
                  </a:cubicBezTo>
                  <a:cubicBezTo>
                    <a:pt x="513" y="273"/>
                    <a:pt x="511" y="1"/>
                    <a:pt x="2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6232250" y="873925"/>
              <a:ext cx="55750" cy="66225"/>
            </a:xfrm>
            <a:custGeom>
              <a:avLst/>
              <a:gdLst/>
              <a:ahLst/>
              <a:cxnLst/>
              <a:rect l="l" t="t" r="r" b="b"/>
              <a:pathLst>
                <a:path w="2230" h="2649" extrusionOk="0">
                  <a:moveTo>
                    <a:pt x="390" y="1"/>
                  </a:moveTo>
                  <a:cubicBezTo>
                    <a:pt x="270" y="1"/>
                    <a:pt x="180" y="86"/>
                    <a:pt x="180" y="213"/>
                  </a:cubicBezTo>
                  <a:cubicBezTo>
                    <a:pt x="166" y="557"/>
                    <a:pt x="1" y="956"/>
                    <a:pt x="318" y="1245"/>
                  </a:cubicBezTo>
                  <a:cubicBezTo>
                    <a:pt x="400" y="1328"/>
                    <a:pt x="455" y="1465"/>
                    <a:pt x="524" y="1561"/>
                  </a:cubicBezTo>
                  <a:cubicBezTo>
                    <a:pt x="841" y="1988"/>
                    <a:pt x="1171" y="2386"/>
                    <a:pt x="1611" y="2593"/>
                  </a:cubicBezTo>
                  <a:cubicBezTo>
                    <a:pt x="1687" y="2631"/>
                    <a:pt x="1759" y="2648"/>
                    <a:pt x="1823" y="2648"/>
                  </a:cubicBezTo>
                  <a:cubicBezTo>
                    <a:pt x="1992" y="2648"/>
                    <a:pt x="2101" y="2529"/>
                    <a:pt x="2051" y="2359"/>
                  </a:cubicBezTo>
                  <a:cubicBezTo>
                    <a:pt x="1969" y="2126"/>
                    <a:pt x="2037" y="2016"/>
                    <a:pt x="2134" y="1864"/>
                  </a:cubicBezTo>
                  <a:cubicBezTo>
                    <a:pt x="2189" y="1754"/>
                    <a:pt x="2202" y="1603"/>
                    <a:pt x="2230" y="1506"/>
                  </a:cubicBezTo>
                  <a:cubicBezTo>
                    <a:pt x="2216" y="1423"/>
                    <a:pt x="2230" y="1383"/>
                    <a:pt x="2216" y="1355"/>
                  </a:cubicBezTo>
                  <a:cubicBezTo>
                    <a:pt x="2120" y="1203"/>
                    <a:pt x="2216" y="956"/>
                    <a:pt x="2010" y="873"/>
                  </a:cubicBezTo>
                  <a:cubicBezTo>
                    <a:pt x="1973" y="860"/>
                    <a:pt x="1941" y="854"/>
                    <a:pt x="1913" y="854"/>
                  </a:cubicBezTo>
                  <a:cubicBezTo>
                    <a:pt x="1795" y="854"/>
                    <a:pt x="1749" y="962"/>
                    <a:pt x="1694" y="1107"/>
                  </a:cubicBezTo>
                  <a:cubicBezTo>
                    <a:pt x="1681" y="1136"/>
                    <a:pt x="1666" y="1148"/>
                    <a:pt x="1649" y="1148"/>
                  </a:cubicBezTo>
                  <a:cubicBezTo>
                    <a:pt x="1611" y="1148"/>
                    <a:pt x="1563" y="1087"/>
                    <a:pt x="1514" y="1038"/>
                  </a:cubicBezTo>
                  <a:cubicBezTo>
                    <a:pt x="1198" y="708"/>
                    <a:pt x="936" y="295"/>
                    <a:pt x="551" y="48"/>
                  </a:cubicBezTo>
                  <a:cubicBezTo>
                    <a:pt x="495" y="15"/>
                    <a:pt x="440" y="1"/>
                    <a:pt x="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6361250" y="1048525"/>
              <a:ext cx="71575" cy="53625"/>
            </a:xfrm>
            <a:custGeom>
              <a:avLst/>
              <a:gdLst/>
              <a:ahLst/>
              <a:cxnLst/>
              <a:rect l="l" t="t" r="r" b="b"/>
              <a:pathLst>
                <a:path w="2863" h="2145" extrusionOk="0">
                  <a:moveTo>
                    <a:pt x="2223" y="1"/>
                  </a:moveTo>
                  <a:cubicBezTo>
                    <a:pt x="2196" y="1"/>
                    <a:pt x="2166" y="8"/>
                    <a:pt x="2133" y="25"/>
                  </a:cubicBezTo>
                  <a:cubicBezTo>
                    <a:pt x="1472" y="397"/>
                    <a:pt x="799" y="768"/>
                    <a:pt x="138" y="1153"/>
                  </a:cubicBezTo>
                  <a:cubicBezTo>
                    <a:pt x="1" y="1223"/>
                    <a:pt x="1" y="1401"/>
                    <a:pt x="41" y="1538"/>
                  </a:cubicBezTo>
                  <a:cubicBezTo>
                    <a:pt x="68" y="1643"/>
                    <a:pt x="127" y="1681"/>
                    <a:pt x="195" y="1681"/>
                  </a:cubicBezTo>
                  <a:cubicBezTo>
                    <a:pt x="234" y="1681"/>
                    <a:pt x="276" y="1669"/>
                    <a:pt x="317" y="1648"/>
                  </a:cubicBezTo>
                  <a:cubicBezTo>
                    <a:pt x="441" y="1580"/>
                    <a:pt x="564" y="1525"/>
                    <a:pt x="744" y="1443"/>
                  </a:cubicBezTo>
                  <a:lnTo>
                    <a:pt x="744" y="1443"/>
                  </a:lnTo>
                  <a:cubicBezTo>
                    <a:pt x="661" y="1553"/>
                    <a:pt x="606" y="1621"/>
                    <a:pt x="564" y="1704"/>
                  </a:cubicBezTo>
                  <a:cubicBezTo>
                    <a:pt x="509" y="1800"/>
                    <a:pt x="413" y="1883"/>
                    <a:pt x="496" y="2034"/>
                  </a:cubicBezTo>
                  <a:cubicBezTo>
                    <a:pt x="551" y="2135"/>
                    <a:pt x="635" y="2144"/>
                    <a:pt x="716" y="2144"/>
                  </a:cubicBezTo>
                  <a:cubicBezTo>
                    <a:pt x="734" y="2144"/>
                    <a:pt x="753" y="2144"/>
                    <a:pt x="771" y="2144"/>
                  </a:cubicBezTo>
                  <a:cubicBezTo>
                    <a:pt x="826" y="2144"/>
                    <a:pt x="881" y="2116"/>
                    <a:pt x="936" y="2089"/>
                  </a:cubicBezTo>
                  <a:cubicBezTo>
                    <a:pt x="1417" y="1786"/>
                    <a:pt x="1872" y="1388"/>
                    <a:pt x="2463" y="1360"/>
                  </a:cubicBezTo>
                  <a:cubicBezTo>
                    <a:pt x="2642" y="1360"/>
                    <a:pt x="2697" y="1098"/>
                    <a:pt x="2532" y="892"/>
                  </a:cubicBezTo>
                  <a:cubicBezTo>
                    <a:pt x="2532" y="713"/>
                    <a:pt x="2710" y="658"/>
                    <a:pt x="2752" y="493"/>
                  </a:cubicBezTo>
                  <a:cubicBezTo>
                    <a:pt x="2780" y="383"/>
                    <a:pt x="2862" y="245"/>
                    <a:pt x="2683" y="204"/>
                  </a:cubicBezTo>
                  <a:cubicBezTo>
                    <a:pt x="2643" y="222"/>
                    <a:pt x="2606" y="231"/>
                    <a:pt x="2571" y="231"/>
                  </a:cubicBezTo>
                  <a:cubicBezTo>
                    <a:pt x="2498" y="231"/>
                    <a:pt x="2436" y="192"/>
                    <a:pt x="2380" y="108"/>
                  </a:cubicBezTo>
                  <a:cubicBezTo>
                    <a:pt x="2333" y="41"/>
                    <a:pt x="2285" y="1"/>
                    <a:pt x="22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6551800" y="825875"/>
              <a:ext cx="46125" cy="71475"/>
            </a:xfrm>
            <a:custGeom>
              <a:avLst/>
              <a:gdLst/>
              <a:ahLst/>
              <a:cxnLst/>
              <a:rect l="l" t="t" r="r" b="b"/>
              <a:pathLst>
                <a:path w="1845" h="2859" extrusionOk="0">
                  <a:moveTo>
                    <a:pt x="329" y="1"/>
                  </a:moveTo>
                  <a:cubicBezTo>
                    <a:pt x="294" y="1"/>
                    <a:pt x="258" y="14"/>
                    <a:pt x="221" y="43"/>
                  </a:cubicBezTo>
                  <a:cubicBezTo>
                    <a:pt x="124" y="113"/>
                    <a:pt x="28" y="223"/>
                    <a:pt x="124" y="401"/>
                  </a:cubicBezTo>
                  <a:cubicBezTo>
                    <a:pt x="179" y="511"/>
                    <a:pt x="206" y="663"/>
                    <a:pt x="151" y="759"/>
                  </a:cubicBezTo>
                  <a:cubicBezTo>
                    <a:pt x="0" y="1007"/>
                    <a:pt x="138" y="1172"/>
                    <a:pt x="234" y="1337"/>
                  </a:cubicBezTo>
                  <a:cubicBezTo>
                    <a:pt x="454" y="1667"/>
                    <a:pt x="771" y="1915"/>
                    <a:pt x="894" y="2342"/>
                  </a:cubicBezTo>
                  <a:cubicBezTo>
                    <a:pt x="991" y="2657"/>
                    <a:pt x="1169" y="2782"/>
                    <a:pt x="1431" y="2837"/>
                  </a:cubicBezTo>
                  <a:cubicBezTo>
                    <a:pt x="1491" y="2850"/>
                    <a:pt x="1543" y="2859"/>
                    <a:pt x="1587" y="2859"/>
                  </a:cubicBezTo>
                  <a:cubicBezTo>
                    <a:pt x="1726" y="2859"/>
                    <a:pt x="1792" y="2775"/>
                    <a:pt x="1802" y="2492"/>
                  </a:cubicBezTo>
                  <a:cubicBezTo>
                    <a:pt x="1844" y="1722"/>
                    <a:pt x="1349" y="1186"/>
                    <a:pt x="1266" y="471"/>
                  </a:cubicBezTo>
                  <a:cubicBezTo>
                    <a:pt x="1253" y="346"/>
                    <a:pt x="1161" y="176"/>
                    <a:pt x="1011" y="176"/>
                  </a:cubicBezTo>
                  <a:cubicBezTo>
                    <a:pt x="996" y="176"/>
                    <a:pt x="980" y="177"/>
                    <a:pt x="964" y="181"/>
                  </a:cubicBezTo>
                  <a:cubicBezTo>
                    <a:pt x="757" y="223"/>
                    <a:pt x="771" y="429"/>
                    <a:pt x="757" y="649"/>
                  </a:cubicBezTo>
                  <a:cubicBezTo>
                    <a:pt x="647" y="484"/>
                    <a:pt x="592" y="333"/>
                    <a:pt x="537" y="181"/>
                  </a:cubicBezTo>
                  <a:cubicBezTo>
                    <a:pt x="496" y="91"/>
                    <a:pt x="420" y="1"/>
                    <a:pt x="3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6136325" y="862725"/>
              <a:ext cx="30600" cy="91450"/>
            </a:xfrm>
            <a:custGeom>
              <a:avLst/>
              <a:gdLst/>
              <a:ahLst/>
              <a:cxnLst/>
              <a:rect l="l" t="t" r="r" b="b"/>
              <a:pathLst>
                <a:path w="1224" h="3658" extrusionOk="0">
                  <a:moveTo>
                    <a:pt x="619" y="0"/>
                  </a:moveTo>
                  <a:cubicBezTo>
                    <a:pt x="468" y="15"/>
                    <a:pt x="398" y="138"/>
                    <a:pt x="385" y="303"/>
                  </a:cubicBezTo>
                  <a:cubicBezTo>
                    <a:pt x="275" y="1115"/>
                    <a:pt x="96" y="1913"/>
                    <a:pt x="68" y="2739"/>
                  </a:cubicBezTo>
                  <a:cubicBezTo>
                    <a:pt x="68" y="2889"/>
                    <a:pt x="0" y="3110"/>
                    <a:pt x="248" y="3124"/>
                  </a:cubicBezTo>
                  <a:cubicBezTo>
                    <a:pt x="256" y="3124"/>
                    <a:pt x="264" y="3125"/>
                    <a:pt x="272" y="3125"/>
                  </a:cubicBezTo>
                  <a:cubicBezTo>
                    <a:pt x="470" y="3125"/>
                    <a:pt x="495" y="2964"/>
                    <a:pt x="495" y="2752"/>
                  </a:cubicBezTo>
                  <a:cubicBezTo>
                    <a:pt x="605" y="2889"/>
                    <a:pt x="564" y="3041"/>
                    <a:pt x="619" y="3137"/>
                  </a:cubicBezTo>
                  <a:cubicBezTo>
                    <a:pt x="694" y="3300"/>
                    <a:pt x="598" y="3657"/>
                    <a:pt x="830" y="3657"/>
                  </a:cubicBezTo>
                  <a:cubicBezTo>
                    <a:pt x="853" y="3657"/>
                    <a:pt x="879" y="3654"/>
                    <a:pt x="908" y="3647"/>
                  </a:cubicBezTo>
                  <a:cubicBezTo>
                    <a:pt x="1224" y="3577"/>
                    <a:pt x="1086" y="3220"/>
                    <a:pt x="1073" y="3000"/>
                  </a:cubicBezTo>
                  <a:cubicBezTo>
                    <a:pt x="991" y="2271"/>
                    <a:pt x="1031" y="1555"/>
                    <a:pt x="1169" y="840"/>
                  </a:cubicBezTo>
                  <a:cubicBezTo>
                    <a:pt x="1211" y="620"/>
                    <a:pt x="798" y="0"/>
                    <a:pt x="6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6558325" y="1017975"/>
              <a:ext cx="47850" cy="85800"/>
            </a:xfrm>
            <a:custGeom>
              <a:avLst/>
              <a:gdLst/>
              <a:ahLst/>
              <a:cxnLst/>
              <a:rect l="l" t="t" r="r" b="b"/>
              <a:pathLst>
                <a:path w="1914" h="3432" extrusionOk="0">
                  <a:moveTo>
                    <a:pt x="1634" y="1"/>
                  </a:moveTo>
                  <a:cubicBezTo>
                    <a:pt x="1519" y="1"/>
                    <a:pt x="1443" y="124"/>
                    <a:pt x="1376" y="201"/>
                  </a:cubicBezTo>
                  <a:cubicBezTo>
                    <a:pt x="771" y="944"/>
                    <a:pt x="372" y="1825"/>
                    <a:pt x="138" y="2815"/>
                  </a:cubicBezTo>
                  <a:cubicBezTo>
                    <a:pt x="97" y="3008"/>
                    <a:pt x="0" y="3243"/>
                    <a:pt x="262" y="3366"/>
                  </a:cubicBezTo>
                  <a:cubicBezTo>
                    <a:pt x="348" y="3406"/>
                    <a:pt x="424" y="3432"/>
                    <a:pt x="491" y="3432"/>
                  </a:cubicBezTo>
                  <a:cubicBezTo>
                    <a:pt x="607" y="3432"/>
                    <a:pt x="696" y="3355"/>
                    <a:pt x="758" y="3146"/>
                  </a:cubicBezTo>
                  <a:cubicBezTo>
                    <a:pt x="826" y="2940"/>
                    <a:pt x="936" y="2760"/>
                    <a:pt x="1033" y="2582"/>
                  </a:cubicBezTo>
                  <a:cubicBezTo>
                    <a:pt x="1363" y="2045"/>
                    <a:pt x="1596" y="1426"/>
                    <a:pt x="1831" y="821"/>
                  </a:cubicBezTo>
                  <a:cubicBezTo>
                    <a:pt x="1871" y="697"/>
                    <a:pt x="1886" y="559"/>
                    <a:pt x="1913" y="449"/>
                  </a:cubicBezTo>
                  <a:cubicBezTo>
                    <a:pt x="1913" y="271"/>
                    <a:pt x="1816" y="64"/>
                    <a:pt x="1721" y="23"/>
                  </a:cubicBezTo>
                  <a:cubicBezTo>
                    <a:pt x="1689" y="8"/>
                    <a:pt x="1660" y="1"/>
                    <a:pt x="16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6122325" y="1126425"/>
              <a:ext cx="34975" cy="62300"/>
            </a:xfrm>
            <a:custGeom>
              <a:avLst/>
              <a:gdLst/>
              <a:ahLst/>
              <a:cxnLst/>
              <a:rect l="l" t="t" r="r" b="b"/>
              <a:pathLst>
                <a:path w="1399" h="2492" extrusionOk="0">
                  <a:moveTo>
                    <a:pt x="483" y="1"/>
                  </a:moveTo>
                  <a:cubicBezTo>
                    <a:pt x="343" y="1"/>
                    <a:pt x="243" y="106"/>
                    <a:pt x="243" y="266"/>
                  </a:cubicBezTo>
                  <a:cubicBezTo>
                    <a:pt x="230" y="831"/>
                    <a:pt x="23" y="1353"/>
                    <a:pt x="10" y="1931"/>
                  </a:cubicBezTo>
                  <a:cubicBezTo>
                    <a:pt x="0" y="2277"/>
                    <a:pt x="40" y="2431"/>
                    <a:pt x="179" y="2431"/>
                  </a:cubicBezTo>
                  <a:cubicBezTo>
                    <a:pt x="250" y="2431"/>
                    <a:pt x="347" y="2391"/>
                    <a:pt x="477" y="2316"/>
                  </a:cubicBezTo>
                  <a:cubicBezTo>
                    <a:pt x="523" y="2290"/>
                    <a:pt x="563" y="2273"/>
                    <a:pt x="599" y="2273"/>
                  </a:cubicBezTo>
                  <a:cubicBezTo>
                    <a:pt x="639" y="2273"/>
                    <a:pt x="675" y="2293"/>
                    <a:pt x="711" y="2344"/>
                  </a:cubicBezTo>
                  <a:cubicBezTo>
                    <a:pt x="796" y="2449"/>
                    <a:pt x="872" y="2492"/>
                    <a:pt x="939" y="2492"/>
                  </a:cubicBezTo>
                  <a:cubicBezTo>
                    <a:pt x="1056" y="2492"/>
                    <a:pt x="1145" y="2359"/>
                    <a:pt x="1206" y="2192"/>
                  </a:cubicBezTo>
                  <a:cubicBezTo>
                    <a:pt x="1330" y="1862"/>
                    <a:pt x="1399" y="1491"/>
                    <a:pt x="1371" y="1106"/>
                  </a:cubicBezTo>
                  <a:cubicBezTo>
                    <a:pt x="1316" y="473"/>
                    <a:pt x="1041" y="101"/>
                    <a:pt x="533" y="5"/>
                  </a:cubicBezTo>
                  <a:cubicBezTo>
                    <a:pt x="516" y="2"/>
                    <a:pt x="499" y="1"/>
                    <a:pt x="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6447925" y="846925"/>
              <a:ext cx="57450" cy="49200"/>
            </a:xfrm>
            <a:custGeom>
              <a:avLst/>
              <a:gdLst/>
              <a:ahLst/>
              <a:cxnLst/>
              <a:rect l="l" t="t" r="r" b="b"/>
              <a:pathLst>
                <a:path w="2298" h="1968" extrusionOk="0">
                  <a:moveTo>
                    <a:pt x="1905" y="0"/>
                  </a:moveTo>
                  <a:cubicBezTo>
                    <a:pt x="1865" y="0"/>
                    <a:pt x="1823" y="9"/>
                    <a:pt x="1789" y="14"/>
                  </a:cubicBezTo>
                  <a:cubicBezTo>
                    <a:pt x="1679" y="27"/>
                    <a:pt x="1597" y="82"/>
                    <a:pt x="1500" y="124"/>
                  </a:cubicBezTo>
                  <a:cubicBezTo>
                    <a:pt x="1019" y="275"/>
                    <a:pt x="633" y="687"/>
                    <a:pt x="124" y="757"/>
                  </a:cubicBezTo>
                  <a:cubicBezTo>
                    <a:pt x="14" y="770"/>
                    <a:pt x="1" y="894"/>
                    <a:pt x="14" y="1004"/>
                  </a:cubicBezTo>
                  <a:cubicBezTo>
                    <a:pt x="27" y="1093"/>
                    <a:pt x="16" y="1255"/>
                    <a:pt x="114" y="1255"/>
                  </a:cubicBezTo>
                  <a:cubicBezTo>
                    <a:pt x="121" y="1255"/>
                    <a:pt x="130" y="1254"/>
                    <a:pt x="138" y="1252"/>
                  </a:cubicBezTo>
                  <a:cubicBezTo>
                    <a:pt x="169" y="1243"/>
                    <a:pt x="197" y="1239"/>
                    <a:pt x="223" y="1239"/>
                  </a:cubicBezTo>
                  <a:cubicBezTo>
                    <a:pt x="398" y="1239"/>
                    <a:pt x="486" y="1419"/>
                    <a:pt x="606" y="1527"/>
                  </a:cubicBezTo>
                  <a:cubicBezTo>
                    <a:pt x="867" y="1760"/>
                    <a:pt x="1211" y="1720"/>
                    <a:pt x="1404" y="1967"/>
                  </a:cubicBezTo>
                  <a:cubicBezTo>
                    <a:pt x="1624" y="1926"/>
                    <a:pt x="1789" y="1898"/>
                    <a:pt x="1954" y="1857"/>
                  </a:cubicBezTo>
                  <a:cubicBezTo>
                    <a:pt x="2092" y="1830"/>
                    <a:pt x="2243" y="1802"/>
                    <a:pt x="2270" y="1610"/>
                  </a:cubicBezTo>
                  <a:cubicBezTo>
                    <a:pt x="2298" y="1403"/>
                    <a:pt x="2174" y="1334"/>
                    <a:pt x="2037" y="1252"/>
                  </a:cubicBezTo>
                  <a:cubicBezTo>
                    <a:pt x="1844" y="1114"/>
                    <a:pt x="1775" y="660"/>
                    <a:pt x="1967" y="537"/>
                  </a:cubicBezTo>
                  <a:cubicBezTo>
                    <a:pt x="2133" y="412"/>
                    <a:pt x="2078" y="275"/>
                    <a:pt x="2064" y="151"/>
                  </a:cubicBezTo>
                  <a:cubicBezTo>
                    <a:pt x="2047" y="28"/>
                    <a:pt x="1978" y="0"/>
                    <a:pt x="19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6399775" y="1153325"/>
              <a:ext cx="50250" cy="68750"/>
            </a:xfrm>
            <a:custGeom>
              <a:avLst/>
              <a:gdLst/>
              <a:ahLst/>
              <a:cxnLst/>
              <a:rect l="l" t="t" r="r" b="b"/>
              <a:pathLst>
                <a:path w="2010" h="2750" extrusionOk="0">
                  <a:moveTo>
                    <a:pt x="1802" y="0"/>
                  </a:moveTo>
                  <a:cubicBezTo>
                    <a:pt x="1749" y="0"/>
                    <a:pt x="1688" y="22"/>
                    <a:pt x="1624" y="30"/>
                  </a:cubicBezTo>
                  <a:cubicBezTo>
                    <a:pt x="1390" y="57"/>
                    <a:pt x="1279" y="263"/>
                    <a:pt x="1156" y="456"/>
                  </a:cubicBezTo>
                  <a:cubicBezTo>
                    <a:pt x="1032" y="676"/>
                    <a:pt x="922" y="896"/>
                    <a:pt x="674" y="1048"/>
                  </a:cubicBezTo>
                  <a:cubicBezTo>
                    <a:pt x="716" y="841"/>
                    <a:pt x="702" y="676"/>
                    <a:pt x="523" y="648"/>
                  </a:cubicBezTo>
                  <a:cubicBezTo>
                    <a:pt x="513" y="648"/>
                    <a:pt x="503" y="647"/>
                    <a:pt x="493" y="647"/>
                  </a:cubicBezTo>
                  <a:cubicBezTo>
                    <a:pt x="322" y="647"/>
                    <a:pt x="246" y="756"/>
                    <a:pt x="206" y="938"/>
                  </a:cubicBezTo>
                  <a:cubicBezTo>
                    <a:pt x="151" y="1158"/>
                    <a:pt x="83" y="1378"/>
                    <a:pt x="41" y="1598"/>
                  </a:cubicBezTo>
                  <a:cubicBezTo>
                    <a:pt x="1" y="1763"/>
                    <a:pt x="41" y="1901"/>
                    <a:pt x="206" y="1942"/>
                  </a:cubicBezTo>
                  <a:cubicBezTo>
                    <a:pt x="358" y="1997"/>
                    <a:pt x="358" y="2107"/>
                    <a:pt x="289" y="2244"/>
                  </a:cubicBezTo>
                  <a:cubicBezTo>
                    <a:pt x="206" y="2396"/>
                    <a:pt x="166" y="2519"/>
                    <a:pt x="303" y="2671"/>
                  </a:cubicBezTo>
                  <a:cubicBezTo>
                    <a:pt x="355" y="2728"/>
                    <a:pt x="403" y="2749"/>
                    <a:pt x="447" y="2749"/>
                  </a:cubicBezTo>
                  <a:cubicBezTo>
                    <a:pt x="530" y="2749"/>
                    <a:pt x="602" y="2675"/>
                    <a:pt x="674" y="2629"/>
                  </a:cubicBezTo>
                  <a:cubicBezTo>
                    <a:pt x="771" y="2574"/>
                    <a:pt x="867" y="2451"/>
                    <a:pt x="936" y="2327"/>
                  </a:cubicBezTo>
                  <a:cubicBezTo>
                    <a:pt x="1252" y="1736"/>
                    <a:pt x="1555" y="1116"/>
                    <a:pt x="1912" y="553"/>
                  </a:cubicBezTo>
                  <a:cubicBezTo>
                    <a:pt x="2009" y="415"/>
                    <a:pt x="2009" y="222"/>
                    <a:pt x="1927" y="85"/>
                  </a:cubicBezTo>
                  <a:cubicBezTo>
                    <a:pt x="1893" y="19"/>
                    <a:pt x="1851" y="0"/>
                    <a:pt x="18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6285925" y="988550"/>
              <a:ext cx="26150" cy="101200"/>
            </a:xfrm>
            <a:custGeom>
              <a:avLst/>
              <a:gdLst/>
              <a:ahLst/>
              <a:cxnLst/>
              <a:rect l="l" t="t" r="r" b="b"/>
              <a:pathLst>
                <a:path w="1046" h="4048" extrusionOk="0">
                  <a:moveTo>
                    <a:pt x="308" y="1"/>
                  </a:moveTo>
                  <a:cubicBezTo>
                    <a:pt x="298" y="1"/>
                    <a:pt x="287" y="1"/>
                    <a:pt x="275" y="3"/>
                  </a:cubicBezTo>
                  <a:cubicBezTo>
                    <a:pt x="0" y="30"/>
                    <a:pt x="55" y="320"/>
                    <a:pt x="69" y="540"/>
                  </a:cubicBezTo>
                  <a:cubicBezTo>
                    <a:pt x="138" y="1406"/>
                    <a:pt x="220" y="2273"/>
                    <a:pt x="207" y="3139"/>
                  </a:cubicBezTo>
                  <a:cubicBezTo>
                    <a:pt x="193" y="3374"/>
                    <a:pt x="235" y="3607"/>
                    <a:pt x="275" y="3842"/>
                  </a:cubicBezTo>
                  <a:cubicBezTo>
                    <a:pt x="290" y="3992"/>
                    <a:pt x="385" y="4047"/>
                    <a:pt x="523" y="4047"/>
                  </a:cubicBezTo>
                  <a:cubicBezTo>
                    <a:pt x="633" y="4034"/>
                    <a:pt x="730" y="3992"/>
                    <a:pt x="716" y="3842"/>
                  </a:cubicBezTo>
                  <a:cubicBezTo>
                    <a:pt x="688" y="3401"/>
                    <a:pt x="867" y="3002"/>
                    <a:pt x="826" y="2548"/>
                  </a:cubicBezTo>
                  <a:cubicBezTo>
                    <a:pt x="771" y="1998"/>
                    <a:pt x="771" y="1420"/>
                    <a:pt x="963" y="883"/>
                  </a:cubicBezTo>
                  <a:cubicBezTo>
                    <a:pt x="1018" y="746"/>
                    <a:pt x="1046" y="608"/>
                    <a:pt x="936" y="470"/>
                  </a:cubicBezTo>
                  <a:cubicBezTo>
                    <a:pt x="886" y="409"/>
                    <a:pt x="836" y="384"/>
                    <a:pt x="784" y="384"/>
                  </a:cubicBezTo>
                  <a:cubicBezTo>
                    <a:pt x="709" y="384"/>
                    <a:pt x="632" y="438"/>
                    <a:pt x="550" y="512"/>
                  </a:cubicBezTo>
                  <a:cubicBezTo>
                    <a:pt x="538" y="263"/>
                    <a:pt x="524" y="1"/>
                    <a:pt x="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6276650" y="1131750"/>
              <a:ext cx="50925" cy="67375"/>
            </a:xfrm>
            <a:custGeom>
              <a:avLst/>
              <a:gdLst/>
              <a:ahLst/>
              <a:cxnLst/>
              <a:rect l="l" t="t" r="r" b="b"/>
              <a:pathLst>
                <a:path w="2037" h="2695" extrusionOk="0">
                  <a:moveTo>
                    <a:pt x="1639" y="1"/>
                  </a:moveTo>
                  <a:cubicBezTo>
                    <a:pt x="1613" y="1"/>
                    <a:pt x="1585" y="5"/>
                    <a:pt x="1554" y="12"/>
                  </a:cubicBezTo>
                  <a:cubicBezTo>
                    <a:pt x="1444" y="40"/>
                    <a:pt x="1348" y="108"/>
                    <a:pt x="1279" y="218"/>
                  </a:cubicBezTo>
                  <a:cubicBezTo>
                    <a:pt x="853" y="865"/>
                    <a:pt x="523" y="1594"/>
                    <a:pt x="138" y="2269"/>
                  </a:cubicBezTo>
                  <a:cubicBezTo>
                    <a:pt x="0" y="2502"/>
                    <a:pt x="110" y="2694"/>
                    <a:pt x="303" y="2694"/>
                  </a:cubicBezTo>
                  <a:cubicBezTo>
                    <a:pt x="481" y="2694"/>
                    <a:pt x="661" y="2654"/>
                    <a:pt x="784" y="2447"/>
                  </a:cubicBezTo>
                  <a:cubicBezTo>
                    <a:pt x="894" y="2296"/>
                    <a:pt x="936" y="2089"/>
                    <a:pt x="1101" y="1993"/>
                  </a:cubicBezTo>
                  <a:cubicBezTo>
                    <a:pt x="1156" y="1869"/>
                    <a:pt x="1224" y="1731"/>
                    <a:pt x="1389" y="1676"/>
                  </a:cubicBezTo>
                  <a:lnTo>
                    <a:pt x="1389" y="1676"/>
                  </a:lnTo>
                  <a:cubicBezTo>
                    <a:pt x="1389" y="1856"/>
                    <a:pt x="1362" y="2048"/>
                    <a:pt x="1569" y="2062"/>
                  </a:cubicBezTo>
                  <a:cubicBezTo>
                    <a:pt x="1706" y="2062"/>
                    <a:pt x="1789" y="2034"/>
                    <a:pt x="1829" y="1869"/>
                  </a:cubicBezTo>
                  <a:cubicBezTo>
                    <a:pt x="1844" y="1814"/>
                    <a:pt x="1884" y="1759"/>
                    <a:pt x="1926" y="1704"/>
                  </a:cubicBezTo>
                  <a:cubicBezTo>
                    <a:pt x="1954" y="1484"/>
                    <a:pt x="1981" y="1264"/>
                    <a:pt x="2009" y="1058"/>
                  </a:cubicBezTo>
                  <a:cubicBezTo>
                    <a:pt x="2022" y="961"/>
                    <a:pt x="2036" y="810"/>
                    <a:pt x="1954" y="796"/>
                  </a:cubicBezTo>
                  <a:cubicBezTo>
                    <a:pt x="1596" y="768"/>
                    <a:pt x="1774" y="548"/>
                    <a:pt x="1829" y="370"/>
                  </a:cubicBezTo>
                  <a:cubicBezTo>
                    <a:pt x="1877" y="144"/>
                    <a:pt x="1802" y="1"/>
                    <a:pt x="1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6467875" y="940350"/>
              <a:ext cx="60200" cy="68700"/>
            </a:xfrm>
            <a:custGeom>
              <a:avLst/>
              <a:gdLst/>
              <a:ahLst/>
              <a:cxnLst/>
              <a:rect l="l" t="t" r="r" b="b"/>
              <a:pathLst>
                <a:path w="2408" h="2748" extrusionOk="0">
                  <a:moveTo>
                    <a:pt x="952" y="0"/>
                  </a:moveTo>
                  <a:cubicBezTo>
                    <a:pt x="921" y="0"/>
                    <a:pt x="884" y="14"/>
                    <a:pt x="839" y="46"/>
                  </a:cubicBezTo>
                  <a:cubicBezTo>
                    <a:pt x="674" y="170"/>
                    <a:pt x="661" y="349"/>
                    <a:pt x="716" y="569"/>
                  </a:cubicBezTo>
                  <a:cubicBezTo>
                    <a:pt x="647" y="514"/>
                    <a:pt x="606" y="487"/>
                    <a:pt x="578" y="445"/>
                  </a:cubicBezTo>
                  <a:cubicBezTo>
                    <a:pt x="504" y="346"/>
                    <a:pt x="424" y="267"/>
                    <a:pt x="337" y="267"/>
                  </a:cubicBezTo>
                  <a:cubicBezTo>
                    <a:pt x="279" y="267"/>
                    <a:pt x="217" y="302"/>
                    <a:pt x="151" y="390"/>
                  </a:cubicBezTo>
                  <a:cubicBezTo>
                    <a:pt x="1" y="597"/>
                    <a:pt x="151" y="720"/>
                    <a:pt x="261" y="844"/>
                  </a:cubicBezTo>
                  <a:cubicBezTo>
                    <a:pt x="647" y="1257"/>
                    <a:pt x="1059" y="1642"/>
                    <a:pt x="1376" y="2151"/>
                  </a:cubicBezTo>
                  <a:cubicBezTo>
                    <a:pt x="1514" y="2385"/>
                    <a:pt x="1734" y="2523"/>
                    <a:pt x="1940" y="2646"/>
                  </a:cubicBezTo>
                  <a:cubicBezTo>
                    <a:pt x="2016" y="2684"/>
                    <a:pt x="2105" y="2748"/>
                    <a:pt x="2190" y="2748"/>
                  </a:cubicBezTo>
                  <a:cubicBezTo>
                    <a:pt x="2259" y="2748"/>
                    <a:pt x="2325" y="2707"/>
                    <a:pt x="2380" y="2578"/>
                  </a:cubicBezTo>
                  <a:cubicBezTo>
                    <a:pt x="2408" y="2385"/>
                    <a:pt x="2312" y="2261"/>
                    <a:pt x="2215" y="2151"/>
                  </a:cubicBezTo>
                  <a:cubicBezTo>
                    <a:pt x="2064" y="1945"/>
                    <a:pt x="2037" y="1725"/>
                    <a:pt x="2092" y="1477"/>
                  </a:cubicBezTo>
                  <a:cubicBezTo>
                    <a:pt x="1789" y="1078"/>
                    <a:pt x="1500" y="652"/>
                    <a:pt x="1169" y="267"/>
                  </a:cubicBezTo>
                  <a:cubicBezTo>
                    <a:pt x="1105" y="180"/>
                    <a:pt x="1066" y="0"/>
                    <a:pt x="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6299675" y="716675"/>
              <a:ext cx="51975" cy="73575"/>
            </a:xfrm>
            <a:custGeom>
              <a:avLst/>
              <a:gdLst/>
              <a:ahLst/>
              <a:cxnLst/>
              <a:rect l="l" t="t" r="r" b="b"/>
              <a:pathLst>
                <a:path w="2079" h="2943" extrusionOk="0">
                  <a:moveTo>
                    <a:pt x="1311" y="1"/>
                  </a:moveTo>
                  <a:cubicBezTo>
                    <a:pt x="1203" y="1"/>
                    <a:pt x="1128" y="106"/>
                    <a:pt x="1033" y="202"/>
                  </a:cubicBezTo>
                  <a:cubicBezTo>
                    <a:pt x="826" y="422"/>
                    <a:pt x="661" y="684"/>
                    <a:pt x="538" y="959"/>
                  </a:cubicBezTo>
                  <a:cubicBezTo>
                    <a:pt x="290" y="1522"/>
                    <a:pt x="0" y="2087"/>
                    <a:pt x="427" y="2706"/>
                  </a:cubicBezTo>
                  <a:cubicBezTo>
                    <a:pt x="502" y="2824"/>
                    <a:pt x="578" y="2942"/>
                    <a:pt x="686" y="2942"/>
                  </a:cubicBezTo>
                  <a:cubicBezTo>
                    <a:pt x="717" y="2942"/>
                    <a:pt x="749" y="2933"/>
                    <a:pt x="785" y="2912"/>
                  </a:cubicBezTo>
                  <a:cubicBezTo>
                    <a:pt x="923" y="2843"/>
                    <a:pt x="978" y="2678"/>
                    <a:pt x="895" y="2500"/>
                  </a:cubicBezTo>
                  <a:cubicBezTo>
                    <a:pt x="840" y="2362"/>
                    <a:pt x="908" y="2252"/>
                    <a:pt x="950" y="2128"/>
                  </a:cubicBezTo>
                  <a:cubicBezTo>
                    <a:pt x="1184" y="1564"/>
                    <a:pt x="1541" y="1137"/>
                    <a:pt x="1941" y="766"/>
                  </a:cubicBezTo>
                  <a:cubicBezTo>
                    <a:pt x="2078" y="642"/>
                    <a:pt x="2051" y="519"/>
                    <a:pt x="1954" y="381"/>
                  </a:cubicBezTo>
                  <a:cubicBezTo>
                    <a:pt x="1913" y="306"/>
                    <a:pt x="1861" y="256"/>
                    <a:pt x="1802" y="256"/>
                  </a:cubicBezTo>
                  <a:cubicBezTo>
                    <a:pt x="1764" y="256"/>
                    <a:pt x="1722" y="277"/>
                    <a:pt x="1679" y="326"/>
                  </a:cubicBezTo>
                  <a:cubicBezTo>
                    <a:pt x="1638" y="381"/>
                    <a:pt x="1583" y="394"/>
                    <a:pt x="1528" y="422"/>
                  </a:cubicBezTo>
                  <a:cubicBezTo>
                    <a:pt x="1486" y="271"/>
                    <a:pt x="1556" y="51"/>
                    <a:pt x="1363" y="9"/>
                  </a:cubicBezTo>
                  <a:cubicBezTo>
                    <a:pt x="1345" y="4"/>
                    <a:pt x="1327" y="1"/>
                    <a:pt x="13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6405975" y="754025"/>
              <a:ext cx="38175" cy="80625"/>
            </a:xfrm>
            <a:custGeom>
              <a:avLst/>
              <a:gdLst/>
              <a:ahLst/>
              <a:cxnLst/>
              <a:rect l="l" t="t" r="r" b="b"/>
              <a:pathLst>
                <a:path w="1527" h="3225" extrusionOk="0">
                  <a:moveTo>
                    <a:pt x="591" y="1"/>
                  </a:moveTo>
                  <a:cubicBezTo>
                    <a:pt x="523" y="1"/>
                    <a:pt x="454" y="1"/>
                    <a:pt x="399" y="28"/>
                  </a:cubicBezTo>
                  <a:cubicBezTo>
                    <a:pt x="110" y="208"/>
                    <a:pt x="0" y="593"/>
                    <a:pt x="138" y="964"/>
                  </a:cubicBezTo>
                  <a:cubicBezTo>
                    <a:pt x="193" y="1143"/>
                    <a:pt x="261" y="1308"/>
                    <a:pt x="303" y="1501"/>
                  </a:cubicBezTo>
                  <a:cubicBezTo>
                    <a:pt x="413" y="2024"/>
                    <a:pt x="564" y="2532"/>
                    <a:pt x="701" y="3055"/>
                  </a:cubicBezTo>
                  <a:cubicBezTo>
                    <a:pt x="724" y="3190"/>
                    <a:pt x="793" y="3224"/>
                    <a:pt x="878" y="3224"/>
                  </a:cubicBezTo>
                  <a:cubicBezTo>
                    <a:pt x="896" y="3224"/>
                    <a:pt x="916" y="3223"/>
                    <a:pt x="936" y="3220"/>
                  </a:cubicBezTo>
                  <a:cubicBezTo>
                    <a:pt x="1059" y="3207"/>
                    <a:pt x="1101" y="3124"/>
                    <a:pt x="1101" y="2973"/>
                  </a:cubicBezTo>
                  <a:cubicBezTo>
                    <a:pt x="1114" y="2725"/>
                    <a:pt x="1046" y="2477"/>
                    <a:pt x="963" y="2257"/>
                  </a:cubicBezTo>
                  <a:cubicBezTo>
                    <a:pt x="894" y="2106"/>
                    <a:pt x="921" y="2024"/>
                    <a:pt x="1059" y="1996"/>
                  </a:cubicBezTo>
                  <a:cubicBezTo>
                    <a:pt x="1389" y="1927"/>
                    <a:pt x="1321" y="1584"/>
                    <a:pt x="1376" y="1349"/>
                  </a:cubicBezTo>
                  <a:cubicBezTo>
                    <a:pt x="1527" y="620"/>
                    <a:pt x="853" y="593"/>
                    <a:pt x="701" y="138"/>
                  </a:cubicBezTo>
                  <a:cubicBezTo>
                    <a:pt x="688" y="70"/>
                    <a:pt x="661" y="1"/>
                    <a:pt x="5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6461000" y="713525"/>
              <a:ext cx="43350" cy="86650"/>
            </a:xfrm>
            <a:custGeom>
              <a:avLst/>
              <a:gdLst/>
              <a:ahLst/>
              <a:cxnLst/>
              <a:rect l="l" t="t" r="r" b="b"/>
              <a:pathLst>
                <a:path w="1734" h="3466" extrusionOk="0">
                  <a:moveTo>
                    <a:pt x="310" y="1"/>
                  </a:moveTo>
                  <a:cubicBezTo>
                    <a:pt x="275" y="1"/>
                    <a:pt x="236" y="16"/>
                    <a:pt x="193" y="52"/>
                  </a:cubicBezTo>
                  <a:cubicBezTo>
                    <a:pt x="0" y="204"/>
                    <a:pt x="83" y="452"/>
                    <a:pt x="221" y="658"/>
                  </a:cubicBezTo>
                  <a:cubicBezTo>
                    <a:pt x="358" y="878"/>
                    <a:pt x="441" y="1140"/>
                    <a:pt x="551" y="1401"/>
                  </a:cubicBezTo>
                  <a:cubicBezTo>
                    <a:pt x="771" y="1979"/>
                    <a:pt x="881" y="2611"/>
                    <a:pt x="1129" y="3189"/>
                  </a:cubicBezTo>
                  <a:cubicBezTo>
                    <a:pt x="1194" y="3334"/>
                    <a:pt x="1247" y="3465"/>
                    <a:pt x="1382" y="3465"/>
                  </a:cubicBezTo>
                  <a:cubicBezTo>
                    <a:pt x="1389" y="3465"/>
                    <a:pt x="1396" y="3465"/>
                    <a:pt x="1404" y="3464"/>
                  </a:cubicBezTo>
                  <a:cubicBezTo>
                    <a:pt x="1582" y="3451"/>
                    <a:pt x="1624" y="3259"/>
                    <a:pt x="1637" y="3079"/>
                  </a:cubicBezTo>
                  <a:cubicBezTo>
                    <a:pt x="1665" y="2846"/>
                    <a:pt x="1610" y="2611"/>
                    <a:pt x="1706" y="2391"/>
                  </a:cubicBezTo>
                  <a:cubicBezTo>
                    <a:pt x="1734" y="2268"/>
                    <a:pt x="1679" y="2171"/>
                    <a:pt x="1637" y="2075"/>
                  </a:cubicBezTo>
                  <a:cubicBezTo>
                    <a:pt x="1541" y="1828"/>
                    <a:pt x="1417" y="1593"/>
                    <a:pt x="1362" y="1332"/>
                  </a:cubicBezTo>
                  <a:cubicBezTo>
                    <a:pt x="1317" y="1074"/>
                    <a:pt x="1300" y="824"/>
                    <a:pt x="1093" y="824"/>
                  </a:cubicBezTo>
                  <a:cubicBezTo>
                    <a:pt x="1046" y="824"/>
                    <a:pt x="990" y="837"/>
                    <a:pt x="922" y="865"/>
                  </a:cubicBezTo>
                  <a:cubicBezTo>
                    <a:pt x="914" y="867"/>
                    <a:pt x="906" y="869"/>
                    <a:pt x="898" y="869"/>
                  </a:cubicBezTo>
                  <a:cubicBezTo>
                    <a:pt x="826" y="869"/>
                    <a:pt x="769" y="760"/>
                    <a:pt x="757" y="685"/>
                  </a:cubicBezTo>
                  <a:cubicBezTo>
                    <a:pt x="716" y="534"/>
                    <a:pt x="619" y="438"/>
                    <a:pt x="564" y="314"/>
                  </a:cubicBezTo>
                  <a:cubicBezTo>
                    <a:pt x="501" y="157"/>
                    <a:pt x="423"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6540425" y="718675"/>
              <a:ext cx="55425" cy="66375"/>
            </a:xfrm>
            <a:custGeom>
              <a:avLst/>
              <a:gdLst/>
              <a:ahLst/>
              <a:cxnLst/>
              <a:rect l="l" t="t" r="r" b="b"/>
              <a:pathLst>
                <a:path w="2217" h="2655" extrusionOk="0">
                  <a:moveTo>
                    <a:pt x="1605" y="1"/>
                  </a:moveTo>
                  <a:cubicBezTo>
                    <a:pt x="1577" y="1"/>
                    <a:pt x="1550" y="8"/>
                    <a:pt x="1529" y="26"/>
                  </a:cubicBezTo>
                  <a:cubicBezTo>
                    <a:pt x="1446" y="81"/>
                    <a:pt x="1364" y="136"/>
                    <a:pt x="1308" y="218"/>
                  </a:cubicBezTo>
                  <a:cubicBezTo>
                    <a:pt x="1019" y="604"/>
                    <a:pt x="689" y="934"/>
                    <a:pt x="359" y="1277"/>
                  </a:cubicBezTo>
                  <a:cubicBezTo>
                    <a:pt x="194" y="1442"/>
                    <a:pt x="1" y="1607"/>
                    <a:pt x="194" y="1910"/>
                  </a:cubicBezTo>
                  <a:cubicBezTo>
                    <a:pt x="235" y="1979"/>
                    <a:pt x="208" y="2075"/>
                    <a:pt x="153" y="2145"/>
                  </a:cubicBezTo>
                  <a:cubicBezTo>
                    <a:pt x="1" y="2295"/>
                    <a:pt x="28" y="2447"/>
                    <a:pt x="166" y="2585"/>
                  </a:cubicBezTo>
                  <a:cubicBezTo>
                    <a:pt x="220" y="2634"/>
                    <a:pt x="266" y="2654"/>
                    <a:pt x="308" y="2654"/>
                  </a:cubicBezTo>
                  <a:cubicBezTo>
                    <a:pt x="403" y="2654"/>
                    <a:pt x="470" y="2547"/>
                    <a:pt x="538" y="2460"/>
                  </a:cubicBezTo>
                  <a:cubicBezTo>
                    <a:pt x="964" y="1842"/>
                    <a:pt x="1419" y="1277"/>
                    <a:pt x="2037" y="961"/>
                  </a:cubicBezTo>
                  <a:cubicBezTo>
                    <a:pt x="2134" y="906"/>
                    <a:pt x="2216" y="824"/>
                    <a:pt x="2216" y="589"/>
                  </a:cubicBezTo>
                  <a:cubicBezTo>
                    <a:pt x="2161" y="369"/>
                    <a:pt x="1789" y="439"/>
                    <a:pt x="1734" y="94"/>
                  </a:cubicBezTo>
                  <a:cubicBezTo>
                    <a:pt x="1725" y="38"/>
                    <a:pt x="1664" y="1"/>
                    <a:pt x="16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6362950" y="952775"/>
              <a:ext cx="52675" cy="37400"/>
            </a:xfrm>
            <a:custGeom>
              <a:avLst/>
              <a:gdLst/>
              <a:ahLst/>
              <a:cxnLst/>
              <a:rect l="l" t="t" r="r" b="b"/>
              <a:pathLst>
                <a:path w="2107" h="1496" extrusionOk="0">
                  <a:moveTo>
                    <a:pt x="1718" y="0"/>
                  </a:moveTo>
                  <a:cubicBezTo>
                    <a:pt x="1622" y="0"/>
                    <a:pt x="1527" y="34"/>
                    <a:pt x="1432" y="58"/>
                  </a:cubicBezTo>
                  <a:cubicBezTo>
                    <a:pt x="991" y="182"/>
                    <a:pt x="634" y="553"/>
                    <a:pt x="193" y="636"/>
                  </a:cubicBezTo>
                  <a:cubicBezTo>
                    <a:pt x="83" y="663"/>
                    <a:pt x="1" y="788"/>
                    <a:pt x="15" y="953"/>
                  </a:cubicBezTo>
                  <a:cubicBezTo>
                    <a:pt x="56" y="1131"/>
                    <a:pt x="153" y="1200"/>
                    <a:pt x="290" y="1200"/>
                  </a:cubicBezTo>
                  <a:cubicBezTo>
                    <a:pt x="469" y="1200"/>
                    <a:pt x="606" y="1090"/>
                    <a:pt x="799" y="953"/>
                  </a:cubicBezTo>
                  <a:lnTo>
                    <a:pt x="799" y="953"/>
                  </a:lnTo>
                  <a:cubicBezTo>
                    <a:pt x="788" y="1357"/>
                    <a:pt x="832" y="1495"/>
                    <a:pt x="1042" y="1495"/>
                  </a:cubicBezTo>
                  <a:cubicBezTo>
                    <a:pt x="1090" y="1495"/>
                    <a:pt x="1146" y="1488"/>
                    <a:pt x="1212" y="1476"/>
                  </a:cubicBezTo>
                  <a:cubicBezTo>
                    <a:pt x="1418" y="1448"/>
                    <a:pt x="1624" y="1338"/>
                    <a:pt x="1831" y="1269"/>
                  </a:cubicBezTo>
                  <a:cubicBezTo>
                    <a:pt x="2051" y="1200"/>
                    <a:pt x="2079" y="1008"/>
                    <a:pt x="1941" y="856"/>
                  </a:cubicBezTo>
                  <a:cubicBezTo>
                    <a:pt x="1789" y="678"/>
                    <a:pt x="1844" y="623"/>
                    <a:pt x="1941" y="471"/>
                  </a:cubicBezTo>
                  <a:cubicBezTo>
                    <a:pt x="2106" y="237"/>
                    <a:pt x="2010" y="3"/>
                    <a:pt x="1762" y="3"/>
                  </a:cubicBezTo>
                  <a:cubicBezTo>
                    <a:pt x="1747" y="1"/>
                    <a:pt x="1732" y="0"/>
                    <a:pt x="1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6559700" y="1141750"/>
              <a:ext cx="52300" cy="49650"/>
            </a:xfrm>
            <a:custGeom>
              <a:avLst/>
              <a:gdLst/>
              <a:ahLst/>
              <a:cxnLst/>
              <a:rect l="l" t="t" r="r" b="b"/>
              <a:pathLst>
                <a:path w="2092" h="1986" extrusionOk="0">
                  <a:moveTo>
                    <a:pt x="1814" y="1"/>
                  </a:moveTo>
                  <a:cubicBezTo>
                    <a:pt x="1768" y="1"/>
                    <a:pt x="1719" y="26"/>
                    <a:pt x="1666" y="80"/>
                  </a:cubicBezTo>
                  <a:cubicBezTo>
                    <a:pt x="1156" y="548"/>
                    <a:pt x="648" y="1016"/>
                    <a:pt x="152" y="1483"/>
                  </a:cubicBezTo>
                  <a:cubicBezTo>
                    <a:pt x="83" y="1566"/>
                    <a:pt x="0" y="1689"/>
                    <a:pt x="97" y="1814"/>
                  </a:cubicBezTo>
                  <a:cubicBezTo>
                    <a:pt x="162" y="1900"/>
                    <a:pt x="252" y="1986"/>
                    <a:pt x="360" y="1986"/>
                  </a:cubicBezTo>
                  <a:cubicBezTo>
                    <a:pt x="390" y="1986"/>
                    <a:pt x="422" y="1979"/>
                    <a:pt x="455" y="1964"/>
                  </a:cubicBezTo>
                  <a:cubicBezTo>
                    <a:pt x="565" y="1909"/>
                    <a:pt x="688" y="1827"/>
                    <a:pt x="688" y="1566"/>
                  </a:cubicBezTo>
                  <a:cubicBezTo>
                    <a:pt x="800" y="1749"/>
                    <a:pt x="897" y="1879"/>
                    <a:pt x="1023" y="1879"/>
                  </a:cubicBezTo>
                  <a:cubicBezTo>
                    <a:pt x="1068" y="1879"/>
                    <a:pt x="1116" y="1863"/>
                    <a:pt x="1170" y="1827"/>
                  </a:cubicBezTo>
                  <a:cubicBezTo>
                    <a:pt x="1349" y="1717"/>
                    <a:pt x="1404" y="1593"/>
                    <a:pt x="1335" y="1359"/>
                  </a:cubicBezTo>
                  <a:cubicBezTo>
                    <a:pt x="1321" y="1304"/>
                    <a:pt x="1376" y="1221"/>
                    <a:pt x="1404" y="1153"/>
                  </a:cubicBezTo>
                  <a:cubicBezTo>
                    <a:pt x="1514" y="864"/>
                    <a:pt x="1734" y="740"/>
                    <a:pt x="1913" y="533"/>
                  </a:cubicBezTo>
                  <a:cubicBezTo>
                    <a:pt x="2023" y="410"/>
                    <a:pt x="2092" y="286"/>
                    <a:pt x="1982" y="121"/>
                  </a:cubicBezTo>
                  <a:cubicBezTo>
                    <a:pt x="1927" y="43"/>
                    <a:pt x="1873" y="1"/>
                    <a:pt x="18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6209225" y="936275"/>
              <a:ext cx="31675" cy="53500"/>
            </a:xfrm>
            <a:custGeom>
              <a:avLst/>
              <a:gdLst/>
              <a:ahLst/>
              <a:cxnLst/>
              <a:rect l="l" t="t" r="r" b="b"/>
              <a:pathLst>
                <a:path w="1267" h="2140" extrusionOk="0">
                  <a:moveTo>
                    <a:pt x="307" y="0"/>
                  </a:moveTo>
                  <a:cubicBezTo>
                    <a:pt x="285" y="0"/>
                    <a:pt x="261" y="6"/>
                    <a:pt x="234" y="17"/>
                  </a:cubicBezTo>
                  <a:cubicBezTo>
                    <a:pt x="69" y="72"/>
                    <a:pt x="14" y="264"/>
                    <a:pt x="1" y="498"/>
                  </a:cubicBezTo>
                  <a:cubicBezTo>
                    <a:pt x="14" y="540"/>
                    <a:pt x="28" y="608"/>
                    <a:pt x="41" y="677"/>
                  </a:cubicBezTo>
                  <a:cubicBezTo>
                    <a:pt x="193" y="1062"/>
                    <a:pt x="331" y="1461"/>
                    <a:pt x="509" y="1846"/>
                  </a:cubicBezTo>
                  <a:cubicBezTo>
                    <a:pt x="634" y="2136"/>
                    <a:pt x="909" y="2080"/>
                    <a:pt x="1115" y="2136"/>
                  </a:cubicBezTo>
                  <a:cubicBezTo>
                    <a:pt x="1124" y="2138"/>
                    <a:pt x="1133" y="2139"/>
                    <a:pt x="1141" y="2139"/>
                  </a:cubicBezTo>
                  <a:cubicBezTo>
                    <a:pt x="1221" y="2139"/>
                    <a:pt x="1266" y="2031"/>
                    <a:pt x="1266" y="1956"/>
                  </a:cubicBezTo>
                  <a:cubicBezTo>
                    <a:pt x="1266" y="1461"/>
                    <a:pt x="1019" y="1048"/>
                    <a:pt x="949" y="580"/>
                  </a:cubicBezTo>
                  <a:cubicBezTo>
                    <a:pt x="929" y="407"/>
                    <a:pt x="826" y="385"/>
                    <a:pt x="712" y="385"/>
                  </a:cubicBezTo>
                  <a:cubicBezTo>
                    <a:pt x="672" y="385"/>
                    <a:pt x="631" y="388"/>
                    <a:pt x="592" y="388"/>
                  </a:cubicBezTo>
                  <a:cubicBezTo>
                    <a:pt x="537" y="388"/>
                    <a:pt x="537" y="319"/>
                    <a:pt x="523" y="264"/>
                  </a:cubicBezTo>
                  <a:cubicBezTo>
                    <a:pt x="477" y="137"/>
                    <a:pt x="421" y="0"/>
                    <a:pt x="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6195125" y="1124775"/>
              <a:ext cx="32700" cy="37550"/>
            </a:xfrm>
            <a:custGeom>
              <a:avLst/>
              <a:gdLst/>
              <a:ahLst/>
              <a:cxnLst/>
              <a:rect l="l" t="t" r="r" b="b"/>
              <a:pathLst>
                <a:path w="1308" h="1502" extrusionOk="0">
                  <a:moveTo>
                    <a:pt x="397" y="0"/>
                  </a:moveTo>
                  <a:cubicBezTo>
                    <a:pt x="230" y="0"/>
                    <a:pt x="114" y="149"/>
                    <a:pt x="55" y="346"/>
                  </a:cubicBezTo>
                  <a:cubicBezTo>
                    <a:pt x="0" y="539"/>
                    <a:pt x="138" y="717"/>
                    <a:pt x="235" y="717"/>
                  </a:cubicBezTo>
                  <a:cubicBezTo>
                    <a:pt x="242" y="717"/>
                    <a:pt x="248" y="717"/>
                    <a:pt x="255" y="717"/>
                  </a:cubicBezTo>
                  <a:cubicBezTo>
                    <a:pt x="526" y="717"/>
                    <a:pt x="581" y="970"/>
                    <a:pt x="688" y="1172"/>
                  </a:cubicBezTo>
                  <a:cubicBezTo>
                    <a:pt x="756" y="1308"/>
                    <a:pt x="806" y="1502"/>
                    <a:pt x="946" y="1502"/>
                  </a:cubicBezTo>
                  <a:cubicBezTo>
                    <a:pt x="975" y="1502"/>
                    <a:pt x="1008" y="1493"/>
                    <a:pt x="1046" y="1474"/>
                  </a:cubicBezTo>
                  <a:cubicBezTo>
                    <a:pt x="1253" y="1378"/>
                    <a:pt x="1308" y="1157"/>
                    <a:pt x="1308" y="952"/>
                  </a:cubicBezTo>
                  <a:cubicBezTo>
                    <a:pt x="1293" y="497"/>
                    <a:pt x="1101" y="57"/>
                    <a:pt x="908" y="57"/>
                  </a:cubicBezTo>
                  <a:cubicBezTo>
                    <a:pt x="873" y="60"/>
                    <a:pt x="839" y="62"/>
                    <a:pt x="804" y="62"/>
                  </a:cubicBezTo>
                  <a:cubicBezTo>
                    <a:pt x="701" y="62"/>
                    <a:pt x="598" y="47"/>
                    <a:pt x="495" y="16"/>
                  </a:cubicBezTo>
                  <a:cubicBezTo>
                    <a:pt x="461" y="5"/>
                    <a:pt x="428" y="0"/>
                    <a:pt x="3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6553500" y="950300"/>
              <a:ext cx="33400" cy="31800"/>
            </a:xfrm>
            <a:custGeom>
              <a:avLst/>
              <a:gdLst/>
              <a:ahLst/>
              <a:cxnLst/>
              <a:rect l="l" t="t" r="r" b="b"/>
              <a:pathLst>
                <a:path w="1336" h="1272" extrusionOk="0">
                  <a:moveTo>
                    <a:pt x="452" y="0"/>
                  </a:moveTo>
                  <a:cubicBezTo>
                    <a:pt x="368" y="0"/>
                    <a:pt x="285" y="76"/>
                    <a:pt x="221" y="226"/>
                  </a:cubicBezTo>
                  <a:cubicBezTo>
                    <a:pt x="138" y="391"/>
                    <a:pt x="1" y="597"/>
                    <a:pt x="111" y="749"/>
                  </a:cubicBezTo>
                  <a:cubicBezTo>
                    <a:pt x="290" y="1010"/>
                    <a:pt x="551" y="1147"/>
                    <a:pt x="799" y="1272"/>
                  </a:cubicBezTo>
                  <a:cubicBezTo>
                    <a:pt x="881" y="1244"/>
                    <a:pt x="936" y="1202"/>
                    <a:pt x="1006" y="1189"/>
                  </a:cubicBezTo>
                  <a:cubicBezTo>
                    <a:pt x="1026" y="1185"/>
                    <a:pt x="1047" y="1184"/>
                    <a:pt x="1069" y="1184"/>
                  </a:cubicBezTo>
                  <a:cubicBezTo>
                    <a:pt x="1093" y="1184"/>
                    <a:pt x="1118" y="1185"/>
                    <a:pt x="1143" y="1185"/>
                  </a:cubicBezTo>
                  <a:cubicBezTo>
                    <a:pt x="1228" y="1185"/>
                    <a:pt x="1304" y="1166"/>
                    <a:pt x="1321" y="997"/>
                  </a:cubicBezTo>
                  <a:cubicBezTo>
                    <a:pt x="1336" y="762"/>
                    <a:pt x="1211" y="666"/>
                    <a:pt x="1074" y="611"/>
                  </a:cubicBezTo>
                  <a:cubicBezTo>
                    <a:pt x="881" y="542"/>
                    <a:pt x="785" y="391"/>
                    <a:pt x="675" y="199"/>
                  </a:cubicBezTo>
                  <a:cubicBezTo>
                    <a:pt x="609" y="66"/>
                    <a:pt x="530" y="0"/>
                    <a:pt x="4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6432425" y="1048825"/>
              <a:ext cx="34100" cy="16150"/>
            </a:xfrm>
            <a:custGeom>
              <a:avLst/>
              <a:gdLst/>
              <a:ahLst/>
              <a:cxnLst/>
              <a:rect l="l" t="t" r="r" b="b"/>
              <a:pathLst>
                <a:path w="1364" h="646" extrusionOk="0">
                  <a:moveTo>
                    <a:pt x="948" y="1"/>
                  </a:moveTo>
                  <a:cubicBezTo>
                    <a:pt x="674" y="1"/>
                    <a:pt x="455" y="236"/>
                    <a:pt x="208" y="371"/>
                  </a:cubicBezTo>
                  <a:cubicBezTo>
                    <a:pt x="139" y="398"/>
                    <a:pt x="1" y="536"/>
                    <a:pt x="194" y="646"/>
                  </a:cubicBezTo>
                  <a:cubicBezTo>
                    <a:pt x="469" y="633"/>
                    <a:pt x="744" y="618"/>
                    <a:pt x="1019" y="591"/>
                  </a:cubicBezTo>
                  <a:cubicBezTo>
                    <a:pt x="1157" y="578"/>
                    <a:pt x="1309" y="578"/>
                    <a:pt x="1336" y="371"/>
                  </a:cubicBezTo>
                  <a:cubicBezTo>
                    <a:pt x="1364" y="165"/>
                    <a:pt x="1239" y="110"/>
                    <a:pt x="1143" y="41"/>
                  </a:cubicBezTo>
                  <a:cubicBezTo>
                    <a:pt x="1075" y="13"/>
                    <a:pt x="1010" y="1"/>
                    <a:pt x="9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6514650" y="977275"/>
              <a:ext cx="22725" cy="27525"/>
            </a:xfrm>
            <a:custGeom>
              <a:avLst/>
              <a:gdLst/>
              <a:ahLst/>
              <a:cxnLst/>
              <a:rect l="l" t="t" r="r" b="b"/>
              <a:pathLst>
                <a:path w="909" h="1101" extrusionOk="0">
                  <a:moveTo>
                    <a:pt x="221" y="0"/>
                  </a:moveTo>
                  <a:cubicBezTo>
                    <a:pt x="1" y="206"/>
                    <a:pt x="56" y="399"/>
                    <a:pt x="206" y="619"/>
                  </a:cubicBezTo>
                  <a:cubicBezTo>
                    <a:pt x="317" y="771"/>
                    <a:pt x="413" y="936"/>
                    <a:pt x="509" y="1101"/>
                  </a:cubicBezTo>
                  <a:cubicBezTo>
                    <a:pt x="839" y="509"/>
                    <a:pt x="909" y="688"/>
                    <a:pt x="441" y="193"/>
                  </a:cubicBezTo>
                  <a:cubicBezTo>
                    <a:pt x="372" y="138"/>
                    <a:pt x="303" y="68"/>
                    <a:pt x="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6421800" y="1048625"/>
              <a:ext cx="39225" cy="22225"/>
            </a:xfrm>
            <a:custGeom>
              <a:avLst/>
              <a:gdLst/>
              <a:ahLst/>
              <a:cxnLst/>
              <a:rect l="l" t="t" r="r" b="b"/>
              <a:pathLst>
                <a:path w="1569" h="889" extrusionOk="0">
                  <a:moveTo>
                    <a:pt x="1291" y="1"/>
                  </a:moveTo>
                  <a:cubicBezTo>
                    <a:pt x="942" y="1"/>
                    <a:pt x="610" y="200"/>
                    <a:pt x="261" y="200"/>
                  </a:cubicBezTo>
                  <a:cubicBezTo>
                    <a:pt x="398" y="324"/>
                    <a:pt x="248" y="393"/>
                    <a:pt x="233" y="489"/>
                  </a:cubicBezTo>
                  <a:cubicBezTo>
                    <a:pt x="220" y="641"/>
                    <a:pt x="0" y="681"/>
                    <a:pt x="110" y="888"/>
                  </a:cubicBezTo>
                  <a:cubicBezTo>
                    <a:pt x="233" y="668"/>
                    <a:pt x="468" y="778"/>
                    <a:pt x="619" y="654"/>
                  </a:cubicBezTo>
                  <a:cubicBezTo>
                    <a:pt x="536" y="571"/>
                    <a:pt x="591" y="489"/>
                    <a:pt x="646" y="461"/>
                  </a:cubicBezTo>
                  <a:cubicBezTo>
                    <a:pt x="920" y="312"/>
                    <a:pt x="1149" y="39"/>
                    <a:pt x="1465" y="39"/>
                  </a:cubicBezTo>
                  <a:cubicBezTo>
                    <a:pt x="1499" y="39"/>
                    <a:pt x="1533" y="42"/>
                    <a:pt x="1568" y="49"/>
                  </a:cubicBezTo>
                  <a:cubicBezTo>
                    <a:pt x="1475" y="14"/>
                    <a:pt x="1382" y="1"/>
                    <a:pt x="1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56"/>
          <p:cNvGrpSpPr/>
          <p:nvPr/>
        </p:nvGrpSpPr>
        <p:grpSpPr>
          <a:xfrm>
            <a:off x="5648288" y="1612682"/>
            <a:ext cx="462977" cy="503873"/>
            <a:chOff x="5417800" y="538050"/>
            <a:chExt cx="391425" cy="426000"/>
          </a:xfrm>
        </p:grpSpPr>
        <p:sp>
          <p:nvSpPr>
            <p:cNvPr id="5034" name="Google Shape;5034;p56"/>
            <p:cNvSpPr/>
            <p:nvPr/>
          </p:nvSpPr>
          <p:spPr>
            <a:xfrm>
              <a:off x="5664425" y="918450"/>
              <a:ext cx="29925" cy="27200"/>
            </a:xfrm>
            <a:custGeom>
              <a:avLst/>
              <a:gdLst/>
              <a:ahLst/>
              <a:cxnLst/>
              <a:rect l="l" t="t" r="r" b="b"/>
              <a:pathLst>
                <a:path w="1197" h="1088" extrusionOk="0">
                  <a:moveTo>
                    <a:pt x="1197" y="0"/>
                  </a:moveTo>
                  <a:cubicBezTo>
                    <a:pt x="949" y="14"/>
                    <a:pt x="138" y="385"/>
                    <a:pt x="96" y="510"/>
                  </a:cubicBezTo>
                  <a:cubicBezTo>
                    <a:pt x="55" y="660"/>
                    <a:pt x="0" y="867"/>
                    <a:pt x="83" y="963"/>
                  </a:cubicBezTo>
                  <a:cubicBezTo>
                    <a:pt x="125" y="1038"/>
                    <a:pt x="281" y="1087"/>
                    <a:pt x="401" y="1087"/>
                  </a:cubicBezTo>
                  <a:cubicBezTo>
                    <a:pt x="437" y="1087"/>
                    <a:pt x="470" y="1083"/>
                    <a:pt x="496" y="1073"/>
                  </a:cubicBezTo>
                  <a:cubicBezTo>
                    <a:pt x="661" y="1005"/>
                    <a:pt x="826" y="853"/>
                    <a:pt x="922" y="688"/>
                  </a:cubicBezTo>
                  <a:cubicBezTo>
                    <a:pt x="1046" y="495"/>
                    <a:pt x="1101" y="262"/>
                    <a:pt x="11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5710850" y="865975"/>
              <a:ext cx="20325" cy="15875"/>
            </a:xfrm>
            <a:custGeom>
              <a:avLst/>
              <a:gdLst/>
              <a:ahLst/>
              <a:cxnLst/>
              <a:rect l="l" t="t" r="r" b="b"/>
              <a:pathLst>
                <a:path w="813" h="635" extrusionOk="0">
                  <a:moveTo>
                    <a:pt x="511" y="0"/>
                  </a:moveTo>
                  <a:cubicBezTo>
                    <a:pt x="462" y="0"/>
                    <a:pt x="409" y="9"/>
                    <a:pt x="358" y="22"/>
                  </a:cubicBezTo>
                  <a:cubicBezTo>
                    <a:pt x="248" y="50"/>
                    <a:pt x="152" y="105"/>
                    <a:pt x="0" y="160"/>
                  </a:cubicBezTo>
                  <a:cubicBezTo>
                    <a:pt x="42" y="297"/>
                    <a:pt x="55" y="393"/>
                    <a:pt x="83" y="462"/>
                  </a:cubicBezTo>
                  <a:cubicBezTo>
                    <a:pt x="135" y="592"/>
                    <a:pt x="214" y="635"/>
                    <a:pt x="307" y="635"/>
                  </a:cubicBezTo>
                  <a:cubicBezTo>
                    <a:pt x="362" y="635"/>
                    <a:pt x="421" y="620"/>
                    <a:pt x="482" y="600"/>
                  </a:cubicBezTo>
                  <a:cubicBezTo>
                    <a:pt x="660" y="517"/>
                    <a:pt x="812" y="407"/>
                    <a:pt x="757" y="187"/>
                  </a:cubicBezTo>
                  <a:cubicBezTo>
                    <a:pt x="719" y="45"/>
                    <a:pt x="622" y="0"/>
                    <a:pt x="5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5476625" y="941500"/>
              <a:ext cx="18200" cy="19300"/>
            </a:xfrm>
            <a:custGeom>
              <a:avLst/>
              <a:gdLst/>
              <a:ahLst/>
              <a:cxnLst/>
              <a:rect l="l" t="t" r="r" b="b"/>
              <a:pathLst>
                <a:path w="728" h="772" extrusionOk="0">
                  <a:moveTo>
                    <a:pt x="386" y="0"/>
                  </a:moveTo>
                  <a:cubicBezTo>
                    <a:pt x="234" y="221"/>
                    <a:pt x="69" y="344"/>
                    <a:pt x="41" y="481"/>
                  </a:cubicBezTo>
                  <a:cubicBezTo>
                    <a:pt x="1" y="674"/>
                    <a:pt x="179" y="757"/>
                    <a:pt x="358" y="771"/>
                  </a:cubicBezTo>
                  <a:cubicBezTo>
                    <a:pt x="367" y="771"/>
                    <a:pt x="376" y="772"/>
                    <a:pt x="385" y="772"/>
                  </a:cubicBezTo>
                  <a:cubicBezTo>
                    <a:pt x="578" y="772"/>
                    <a:pt x="727" y="637"/>
                    <a:pt x="688" y="441"/>
                  </a:cubicBezTo>
                  <a:cubicBezTo>
                    <a:pt x="661" y="316"/>
                    <a:pt x="537" y="206"/>
                    <a:pt x="3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5455300" y="702800"/>
              <a:ext cx="14475" cy="11275"/>
            </a:xfrm>
            <a:custGeom>
              <a:avLst/>
              <a:gdLst/>
              <a:ahLst/>
              <a:cxnLst/>
              <a:rect l="l" t="t" r="r" b="b"/>
              <a:pathLst>
                <a:path w="579" h="451" extrusionOk="0">
                  <a:moveTo>
                    <a:pt x="413" y="0"/>
                  </a:moveTo>
                  <a:cubicBezTo>
                    <a:pt x="289" y="28"/>
                    <a:pt x="179" y="110"/>
                    <a:pt x="1" y="206"/>
                  </a:cubicBezTo>
                  <a:cubicBezTo>
                    <a:pt x="138" y="316"/>
                    <a:pt x="206" y="413"/>
                    <a:pt x="289" y="441"/>
                  </a:cubicBezTo>
                  <a:cubicBezTo>
                    <a:pt x="314" y="447"/>
                    <a:pt x="339" y="450"/>
                    <a:pt x="362" y="450"/>
                  </a:cubicBezTo>
                  <a:cubicBezTo>
                    <a:pt x="490" y="450"/>
                    <a:pt x="578" y="360"/>
                    <a:pt x="578" y="221"/>
                  </a:cubicBezTo>
                  <a:cubicBezTo>
                    <a:pt x="564" y="138"/>
                    <a:pt x="454" y="0"/>
                    <a:pt x="4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5463200" y="850700"/>
              <a:ext cx="11725" cy="11625"/>
            </a:xfrm>
            <a:custGeom>
              <a:avLst/>
              <a:gdLst/>
              <a:ahLst/>
              <a:cxnLst/>
              <a:rect l="l" t="t" r="r" b="b"/>
              <a:pathLst>
                <a:path w="469" h="465" extrusionOk="0">
                  <a:moveTo>
                    <a:pt x="180" y="0"/>
                  </a:moveTo>
                  <a:cubicBezTo>
                    <a:pt x="110" y="138"/>
                    <a:pt x="55" y="261"/>
                    <a:pt x="0" y="371"/>
                  </a:cubicBezTo>
                  <a:cubicBezTo>
                    <a:pt x="91" y="394"/>
                    <a:pt x="211" y="464"/>
                    <a:pt x="281" y="464"/>
                  </a:cubicBezTo>
                  <a:cubicBezTo>
                    <a:pt x="295" y="464"/>
                    <a:pt x="308" y="461"/>
                    <a:pt x="317" y="454"/>
                  </a:cubicBezTo>
                  <a:cubicBezTo>
                    <a:pt x="468" y="344"/>
                    <a:pt x="413" y="206"/>
                    <a:pt x="1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5524775" y="605325"/>
              <a:ext cx="11025" cy="9775"/>
            </a:xfrm>
            <a:custGeom>
              <a:avLst/>
              <a:gdLst/>
              <a:ahLst/>
              <a:cxnLst/>
              <a:rect l="l" t="t" r="r" b="b"/>
              <a:pathLst>
                <a:path w="441" h="391" extrusionOk="0">
                  <a:moveTo>
                    <a:pt x="265" y="1"/>
                  </a:moveTo>
                  <a:cubicBezTo>
                    <a:pt x="259" y="1"/>
                    <a:pt x="253" y="2"/>
                    <a:pt x="248" y="5"/>
                  </a:cubicBezTo>
                  <a:cubicBezTo>
                    <a:pt x="166" y="20"/>
                    <a:pt x="96" y="115"/>
                    <a:pt x="1" y="198"/>
                  </a:cubicBezTo>
                  <a:cubicBezTo>
                    <a:pt x="96" y="281"/>
                    <a:pt x="166" y="336"/>
                    <a:pt x="234" y="391"/>
                  </a:cubicBezTo>
                  <a:cubicBezTo>
                    <a:pt x="303" y="295"/>
                    <a:pt x="372" y="212"/>
                    <a:pt x="441" y="115"/>
                  </a:cubicBezTo>
                  <a:cubicBezTo>
                    <a:pt x="380" y="80"/>
                    <a:pt x="309" y="1"/>
                    <a:pt x="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5466300" y="631950"/>
              <a:ext cx="11375" cy="8625"/>
            </a:xfrm>
            <a:custGeom>
              <a:avLst/>
              <a:gdLst/>
              <a:ahLst/>
              <a:cxnLst/>
              <a:rect l="l" t="t" r="r" b="b"/>
              <a:pathLst>
                <a:path w="455" h="345" extrusionOk="0">
                  <a:moveTo>
                    <a:pt x="303" y="0"/>
                  </a:moveTo>
                  <a:cubicBezTo>
                    <a:pt x="207" y="14"/>
                    <a:pt x="138" y="96"/>
                    <a:pt x="1" y="165"/>
                  </a:cubicBezTo>
                  <a:cubicBezTo>
                    <a:pt x="104" y="243"/>
                    <a:pt x="171" y="345"/>
                    <a:pt x="213" y="345"/>
                  </a:cubicBezTo>
                  <a:cubicBezTo>
                    <a:pt x="216" y="345"/>
                    <a:pt x="218" y="345"/>
                    <a:pt x="221" y="344"/>
                  </a:cubicBezTo>
                  <a:cubicBezTo>
                    <a:pt x="317" y="316"/>
                    <a:pt x="372" y="234"/>
                    <a:pt x="454" y="165"/>
                  </a:cubicBezTo>
                  <a:cubicBezTo>
                    <a:pt x="399" y="110"/>
                    <a:pt x="344" y="0"/>
                    <a:pt x="3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5559500" y="782600"/>
              <a:ext cx="7950" cy="9975"/>
            </a:xfrm>
            <a:custGeom>
              <a:avLst/>
              <a:gdLst/>
              <a:ahLst/>
              <a:cxnLst/>
              <a:rect l="l" t="t" r="r" b="b"/>
              <a:pathLst>
                <a:path w="318" h="399" extrusionOk="0">
                  <a:moveTo>
                    <a:pt x="180" y="0"/>
                  </a:moveTo>
                  <a:cubicBezTo>
                    <a:pt x="97" y="110"/>
                    <a:pt x="1" y="179"/>
                    <a:pt x="15" y="248"/>
                  </a:cubicBezTo>
                  <a:cubicBezTo>
                    <a:pt x="15" y="303"/>
                    <a:pt x="111" y="371"/>
                    <a:pt x="193" y="399"/>
                  </a:cubicBezTo>
                  <a:cubicBezTo>
                    <a:pt x="208" y="399"/>
                    <a:pt x="318" y="303"/>
                    <a:pt x="318" y="261"/>
                  </a:cubicBezTo>
                  <a:cubicBezTo>
                    <a:pt x="303" y="193"/>
                    <a:pt x="248" y="124"/>
                    <a:pt x="1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5780675" y="626775"/>
              <a:ext cx="8600" cy="9675"/>
            </a:xfrm>
            <a:custGeom>
              <a:avLst/>
              <a:gdLst/>
              <a:ahLst/>
              <a:cxnLst/>
              <a:rect l="l" t="t" r="r" b="b"/>
              <a:pathLst>
                <a:path w="344" h="387" extrusionOk="0">
                  <a:moveTo>
                    <a:pt x="234" y="0"/>
                  </a:moveTo>
                  <a:cubicBezTo>
                    <a:pt x="124" y="125"/>
                    <a:pt x="55" y="193"/>
                    <a:pt x="0" y="276"/>
                  </a:cubicBezTo>
                  <a:cubicBezTo>
                    <a:pt x="0" y="276"/>
                    <a:pt x="99" y="387"/>
                    <a:pt x="133" y="387"/>
                  </a:cubicBezTo>
                  <a:cubicBezTo>
                    <a:pt x="135" y="387"/>
                    <a:pt x="137" y="386"/>
                    <a:pt x="138" y="386"/>
                  </a:cubicBezTo>
                  <a:cubicBezTo>
                    <a:pt x="206" y="358"/>
                    <a:pt x="276" y="290"/>
                    <a:pt x="316" y="221"/>
                  </a:cubicBezTo>
                  <a:cubicBezTo>
                    <a:pt x="344" y="193"/>
                    <a:pt x="276" y="125"/>
                    <a:pt x="2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5776550" y="847950"/>
              <a:ext cx="8975" cy="11725"/>
            </a:xfrm>
            <a:custGeom>
              <a:avLst/>
              <a:gdLst/>
              <a:ahLst/>
              <a:cxnLst/>
              <a:rect l="l" t="t" r="r" b="b"/>
              <a:pathLst>
                <a:path w="359" h="469" extrusionOk="0">
                  <a:moveTo>
                    <a:pt x="0" y="0"/>
                  </a:moveTo>
                  <a:lnTo>
                    <a:pt x="0" y="0"/>
                  </a:lnTo>
                  <a:cubicBezTo>
                    <a:pt x="138" y="179"/>
                    <a:pt x="220" y="289"/>
                    <a:pt x="358" y="468"/>
                  </a:cubicBezTo>
                  <a:cubicBezTo>
                    <a:pt x="344" y="96"/>
                    <a:pt x="344" y="96"/>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5572925" y="566200"/>
              <a:ext cx="8975" cy="8675"/>
            </a:xfrm>
            <a:custGeom>
              <a:avLst/>
              <a:gdLst/>
              <a:ahLst/>
              <a:cxnLst/>
              <a:rect l="l" t="t" r="r" b="b"/>
              <a:pathLst>
                <a:path w="359" h="347" extrusionOk="0">
                  <a:moveTo>
                    <a:pt x="189" y="0"/>
                  </a:moveTo>
                  <a:cubicBezTo>
                    <a:pt x="122" y="0"/>
                    <a:pt x="39" y="63"/>
                    <a:pt x="14" y="126"/>
                  </a:cubicBezTo>
                  <a:cubicBezTo>
                    <a:pt x="1" y="167"/>
                    <a:pt x="83" y="250"/>
                    <a:pt x="138" y="347"/>
                  </a:cubicBezTo>
                  <a:cubicBezTo>
                    <a:pt x="234" y="264"/>
                    <a:pt x="303" y="209"/>
                    <a:pt x="358" y="167"/>
                  </a:cubicBezTo>
                  <a:cubicBezTo>
                    <a:pt x="317" y="99"/>
                    <a:pt x="262" y="2"/>
                    <a:pt x="207" y="2"/>
                  </a:cubicBezTo>
                  <a:cubicBezTo>
                    <a:pt x="201" y="1"/>
                    <a:pt x="195" y="0"/>
                    <a:pt x="1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5681625" y="948025"/>
              <a:ext cx="6900" cy="8275"/>
            </a:xfrm>
            <a:custGeom>
              <a:avLst/>
              <a:gdLst/>
              <a:ahLst/>
              <a:cxnLst/>
              <a:rect l="l" t="t" r="r" b="b"/>
              <a:pathLst>
                <a:path w="276" h="331" extrusionOk="0">
                  <a:moveTo>
                    <a:pt x="151" y="0"/>
                  </a:moveTo>
                  <a:cubicBezTo>
                    <a:pt x="96" y="42"/>
                    <a:pt x="28" y="83"/>
                    <a:pt x="13" y="138"/>
                  </a:cubicBezTo>
                  <a:cubicBezTo>
                    <a:pt x="0" y="180"/>
                    <a:pt x="55" y="235"/>
                    <a:pt x="96" y="330"/>
                  </a:cubicBezTo>
                  <a:cubicBezTo>
                    <a:pt x="178" y="262"/>
                    <a:pt x="275" y="220"/>
                    <a:pt x="261" y="180"/>
                  </a:cubicBezTo>
                  <a:cubicBezTo>
                    <a:pt x="248" y="125"/>
                    <a:pt x="193" y="55"/>
                    <a:pt x="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5695375" y="679050"/>
              <a:ext cx="9300" cy="7950"/>
            </a:xfrm>
            <a:custGeom>
              <a:avLst/>
              <a:gdLst/>
              <a:ahLst/>
              <a:cxnLst/>
              <a:rect l="l" t="t" r="r" b="b"/>
              <a:pathLst>
                <a:path w="372" h="318" extrusionOk="0">
                  <a:moveTo>
                    <a:pt x="221" y="1"/>
                  </a:moveTo>
                  <a:cubicBezTo>
                    <a:pt x="166" y="56"/>
                    <a:pt x="111" y="97"/>
                    <a:pt x="0" y="193"/>
                  </a:cubicBezTo>
                  <a:cubicBezTo>
                    <a:pt x="124" y="248"/>
                    <a:pt x="179" y="303"/>
                    <a:pt x="248" y="318"/>
                  </a:cubicBezTo>
                  <a:cubicBezTo>
                    <a:pt x="289" y="318"/>
                    <a:pt x="371" y="208"/>
                    <a:pt x="358" y="180"/>
                  </a:cubicBezTo>
                  <a:cubicBezTo>
                    <a:pt x="344" y="111"/>
                    <a:pt x="276" y="56"/>
                    <a:pt x="2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5548175" y="829375"/>
              <a:ext cx="7925" cy="7625"/>
            </a:xfrm>
            <a:custGeom>
              <a:avLst/>
              <a:gdLst/>
              <a:ahLst/>
              <a:cxnLst/>
              <a:rect l="l" t="t" r="r" b="b"/>
              <a:pathLst>
                <a:path w="317" h="305" extrusionOk="0">
                  <a:moveTo>
                    <a:pt x="206" y="0"/>
                  </a:moveTo>
                  <a:cubicBezTo>
                    <a:pt x="110" y="83"/>
                    <a:pt x="55" y="138"/>
                    <a:pt x="0" y="206"/>
                  </a:cubicBezTo>
                  <a:cubicBezTo>
                    <a:pt x="0" y="206"/>
                    <a:pt x="61" y="304"/>
                    <a:pt x="80" y="304"/>
                  </a:cubicBezTo>
                  <a:cubicBezTo>
                    <a:pt x="81" y="304"/>
                    <a:pt x="82" y="304"/>
                    <a:pt x="83" y="303"/>
                  </a:cubicBezTo>
                  <a:cubicBezTo>
                    <a:pt x="151" y="289"/>
                    <a:pt x="233" y="261"/>
                    <a:pt x="303" y="206"/>
                  </a:cubicBezTo>
                  <a:cubicBezTo>
                    <a:pt x="316" y="193"/>
                    <a:pt x="261" y="96"/>
                    <a:pt x="2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5638600" y="827300"/>
              <a:ext cx="9625" cy="7475"/>
            </a:xfrm>
            <a:custGeom>
              <a:avLst/>
              <a:gdLst/>
              <a:ahLst/>
              <a:cxnLst/>
              <a:rect l="l" t="t" r="r" b="b"/>
              <a:pathLst>
                <a:path w="385" h="299" extrusionOk="0">
                  <a:moveTo>
                    <a:pt x="345" y="1"/>
                  </a:moveTo>
                  <a:lnTo>
                    <a:pt x="345" y="1"/>
                  </a:lnTo>
                  <a:cubicBezTo>
                    <a:pt x="249" y="69"/>
                    <a:pt x="153" y="152"/>
                    <a:pt x="1" y="262"/>
                  </a:cubicBezTo>
                  <a:cubicBezTo>
                    <a:pt x="80" y="285"/>
                    <a:pt x="147" y="299"/>
                    <a:pt x="200" y="299"/>
                  </a:cubicBezTo>
                  <a:cubicBezTo>
                    <a:pt x="333" y="299"/>
                    <a:pt x="385" y="216"/>
                    <a:pt x="3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5708450" y="635375"/>
              <a:ext cx="6550" cy="7925"/>
            </a:xfrm>
            <a:custGeom>
              <a:avLst/>
              <a:gdLst/>
              <a:ahLst/>
              <a:cxnLst/>
              <a:rect l="l" t="t" r="r" b="b"/>
              <a:pathLst>
                <a:path w="262" h="317" extrusionOk="0">
                  <a:moveTo>
                    <a:pt x="151" y="1"/>
                  </a:moveTo>
                  <a:cubicBezTo>
                    <a:pt x="96" y="42"/>
                    <a:pt x="13" y="69"/>
                    <a:pt x="13" y="111"/>
                  </a:cubicBezTo>
                  <a:cubicBezTo>
                    <a:pt x="0" y="166"/>
                    <a:pt x="69" y="221"/>
                    <a:pt x="124" y="317"/>
                  </a:cubicBezTo>
                  <a:cubicBezTo>
                    <a:pt x="193" y="234"/>
                    <a:pt x="261" y="194"/>
                    <a:pt x="248" y="152"/>
                  </a:cubicBezTo>
                  <a:cubicBezTo>
                    <a:pt x="248" y="97"/>
                    <a:pt x="179" y="42"/>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5733900" y="609575"/>
              <a:ext cx="4825" cy="5525"/>
            </a:xfrm>
            <a:custGeom>
              <a:avLst/>
              <a:gdLst/>
              <a:ahLst/>
              <a:cxnLst/>
              <a:rect l="l" t="t" r="r" b="b"/>
              <a:pathLst>
                <a:path w="193" h="221" extrusionOk="0">
                  <a:moveTo>
                    <a:pt x="96" y="1"/>
                  </a:moveTo>
                  <a:cubicBezTo>
                    <a:pt x="55" y="56"/>
                    <a:pt x="0" y="83"/>
                    <a:pt x="0" y="125"/>
                  </a:cubicBezTo>
                  <a:cubicBezTo>
                    <a:pt x="0" y="152"/>
                    <a:pt x="55" y="221"/>
                    <a:pt x="83" y="221"/>
                  </a:cubicBezTo>
                  <a:cubicBezTo>
                    <a:pt x="124" y="207"/>
                    <a:pt x="179" y="166"/>
                    <a:pt x="179" y="125"/>
                  </a:cubicBezTo>
                  <a:cubicBezTo>
                    <a:pt x="193" y="97"/>
                    <a:pt x="138" y="56"/>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5521350" y="791525"/>
              <a:ext cx="7900" cy="8975"/>
            </a:xfrm>
            <a:custGeom>
              <a:avLst/>
              <a:gdLst/>
              <a:ahLst/>
              <a:cxnLst/>
              <a:rect l="l" t="t" r="r" b="b"/>
              <a:pathLst>
                <a:path w="316" h="359" extrusionOk="0">
                  <a:moveTo>
                    <a:pt x="138" y="1"/>
                  </a:moveTo>
                  <a:cubicBezTo>
                    <a:pt x="110" y="1"/>
                    <a:pt x="0" y="97"/>
                    <a:pt x="0" y="139"/>
                  </a:cubicBezTo>
                  <a:cubicBezTo>
                    <a:pt x="28" y="207"/>
                    <a:pt x="96" y="262"/>
                    <a:pt x="178" y="359"/>
                  </a:cubicBezTo>
                  <a:cubicBezTo>
                    <a:pt x="233" y="262"/>
                    <a:pt x="316" y="194"/>
                    <a:pt x="303" y="166"/>
                  </a:cubicBezTo>
                  <a:cubicBezTo>
                    <a:pt x="275" y="97"/>
                    <a:pt x="206" y="28"/>
                    <a:pt x="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5552625" y="915700"/>
              <a:ext cx="5200" cy="6200"/>
            </a:xfrm>
            <a:custGeom>
              <a:avLst/>
              <a:gdLst/>
              <a:ahLst/>
              <a:cxnLst/>
              <a:rect l="l" t="t" r="r" b="b"/>
              <a:pathLst>
                <a:path w="208" h="248" extrusionOk="0">
                  <a:moveTo>
                    <a:pt x="111" y="0"/>
                  </a:moveTo>
                  <a:cubicBezTo>
                    <a:pt x="83" y="42"/>
                    <a:pt x="28" y="83"/>
                    <a:pt x="15" y="138"/>
                  </a:cubicBezTo>
                  <a:cubicBezTo>
                    <a:pt x="0" y="152"/>
                    <a:pt x="83" y="207"/>
                    <a:pt x="125" y="248"/>
                  </a:cubicBezTo>
                  <a:cubicBezTo>
                    <a:pt x="166" y="193"/>
                    <a:pt x="207" y="138"/>
                    <a:pt x="207" y="110"/>
                  </a:cubicBezTo>
                  <a:cubicBezTo>
                    <a:pt x="193" y="69"/>
                    <a:pt x="152" y="28"/>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5721150" y="563100"/>
              <a:ext cx="7600" cy="4900"/>
            </a:xfrm>
            <a:custGeom>
              <a:avLst/>
              <a:gdLst/>
              <a:ahLst/>
              <a:cxnLst/>
              <a:rect l="l" t="t" r="r" b="b"/>
              <a:pathLst>
                <a:path w="304" h="196" extrusionOk="0">
                  <a:moveTo>
                    <a:pt x="152" y="0"/>
                  </a:moveTo>
                  <a:cubicBezTo>
                    <a:pt x="113" y="0"/>
                    <a:pt x="62" y="47"/>
                    <a:pt x="1" y="71"/>
                  </a:cubicBezTo>
                  <a:cubicBezTo>
                    <a:pt x="111" y="154"/>
                    <a:pt x="153" y="195"/>
                    <a:pt x="193" y="195"/>
                  </a:cubicBezTo>
                  <a:cubicBezTo>
                    <a:pt x="235" y="195"/>
                    <a:pt x="263" y="140"/>
                    <a:pt x="303" y="113"/>
                  </a:cubicBezTo>
                  <a:cubicBezTo>
                    <a:pt x="263" y="71"/>
                    <a:pt x="221" y="16"/>
                    <a:pt x="166" y="3"/>
                  </a:cubicBezTo>
                  <a:cubicBezTo>
                    <a:pt x="161" y="1"/>
                    <a:pt x="157"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5493825" y="934950"/>
              <a:ext cx="3100" cy="4850"/>
            </a:xfrm>
            <a:custGeom>
              <a:avLst/>
              <a:gdLst/>
              <a:ahLst/>
              <a:cxnLst/>
              <a:rect l="l" t="t" r="r" b="b"/>
              <a:pathLst>
                <a:path w="124" h="194" extrusionOk="0">
                  <a:moveTo>
                    <a:pt x="28" y="0"/>
                  </a:moveTo>
                  <a:cubicBezTo>
                    <a:pt x="28" y="42"/>
                    <a:pt x="0" y="97"/>
                    <a:pt x="0" y="138"/>
                  </a:cubicBezTo>
                  <a:cubicBezTo>
                    <a:pt x="0" y="152"/>
                    <a:pt x="55" y="166"/>
                    <a:pt x="110" y="193"/>
                  </a:cubicBezTo>
                  <a:cubicBezTo>
                    <a:pt x="110" y="138"/>
                    <a:pt x="124" y="83"/>
                    <a:pt x="124" y="42"/>
                  </a:cubicBezTo>
                  <a:cubicBezTo>
                    <a:pt x="110" y="28"/>
                    <a:pt x="69" y="15"/>
                    <a:pt x="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5465625" y="918450"/>
              <a:ext cx="7575" cy="9675"/>
            </a:xfrm>
            <a:custGeom>
              <a:avLst/>
              <a:gdLst/>
              <a:ahLst/>
              <a:cxnLst/>
              <a:rect l="l" t="t" r="r" b="b"/>
              <a:pathLst>
                <a:path w="303" h="387" extrusionOk="0">
                  <a:moveTo>
                    <a:pt x="124" y="0"/>
                  </a:moveTo>
                  <a:cubicBezTo>
                    <a:pt x="68" y="124"/>
                    <a:pt x="0" y="193"/>
                    <a:pt x="0" y="262"/>
                  </a:cubicBezTo>
                  <a:cubicBezTo>
                    <a:pt x="0" y="300"/>
                    <a:pt x="83" y="387"/>
                    <a:pt x="117" y="387"/>
                  </a:cubicBezTo>
                  <a:cubicBezTo>
                    <a:pt x="119" y="387"/>
                    <a:pt x="122" y="386"/>
                    <a:pt x="124" y="385"/>
                  </a:cubicBezTo>
                  <a:cubicBezTo>
                    <a:pt x="193" y="358"/>
                    <a:pt x="275" y="303"/>
                    <a:pt x="289" y="235"/>
                  </a:cubicBezTo>
                  <a:cubicBezTo>
                    <a:pt x="303" y="179"/>
                    <a:pt x="206" y="110"/>
                    <a:pt x="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5501025" y="886100"/>
              <a:ext cx="6575" cy="7600"/>
            </a:xfrm>
            <a:custGeom>
              <a:avLst/>
              <a:gdLst/>
              <a:ahLst/>
              <a:cxnLst/>
              <a:rect l="l" t="t" r="r" b="b"/>
              <a:pathLst>
                <a:path w="263" h="304" extrusionOk="0">
                  <a:moveTo>
                    <a:pt x="153" y="1"/>
                  </a:moveTo>
                  <a:cubicBezTo>
                    <a:pt x="70" y="83"/>
                    <a:pt x="1" y="125"/>
                    <a:pt x="1" y="180"/>
                  </a:cubicBezTo>
                  <a:cubicBezTo>
                    <a:pt x="1" y="221"/>
                    <a:pt x="83" y="304"/>
                    <a:pt x="111" y="304"/>
                  </a:cubicBezTo>
                  <a:cubicBezTo>
                    <a:pt x="166" y="290"/>
                    <a:pt x="235" y="235"/>
                    <a:pt x="248" y="180"/>
                  </a:cubicBezTo>
                  <a:cubicBezTo>
                    <a:pt x="263" y="138"/>
                    <a:pt x="193" y="83"/>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5491400" y="860250"/>
              <a:ext cx="4500" cy="6975"/>
            </a:xfrm>
            <a:custGeom>
              <a:avLst/>
              <a:gdLst/>
              <a:ahLst/>
              <a:cxnLst/>
              <a:rect l="l" t="t" r="r" b="b"/>
              <a:pathLst>
                <a:path w="180" h="279" extrusionOk="0">
                  <a:moveTo>
                    <a:pt x="114" y="1"/>
                  </a:moveTo>
                  <a:cubicBezTo>
                    <a:pt x="112" y="1"/>
                    <a:pt x="111" y="1"/>
                    <a:pt x="111" y="4"/>
                  </a:cubicBezTo>
                  <a:cubicBezTo>
                    <a:pt x="70" y="44"/>
                    <a:pt x="15" y="99"/>
                    <a:pt x="1" y="154"/>
                  </a:cubicBezTo>
                  <a:cubicBezTo>
                    <a:pt x="1" y="169"/>
                    <a:pt x="70" y="209"/>
                    <a:pt x="138" y="279"/>
                  </a:cubicBezTo>
                  <a:cubicBezTo>
                    <a:pt x="166" y="169"/>
                    <a:pt x="180" y="114"/>
                    <a:pt x="180" y="44"/>
                  </a:cubicBezTo>
                  <a:cubicBezTo>
                    <a:pt x="180" y="33"/>
                    <a:pt x="129" y="1"/>
                    <a:pt x="1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5417800" y="538050"/>
              <a:ext cx="391425" cy="426000"/>
            </a:xfrm>
            <a:custGeom>
              <a:avLst/>
              <a:gdLst/>
              <a:ahLst/>
              <a:cxnLst/>
              <a:rect l="l" t="t" r="r" b="b"/>
              <a:pathLst>
                <a:path w="15657" h="17040" extrusionOk="0">
                  <a:moveTo>
                    <a:pt x="6025" y="0"/>
                  </a:moveTo>
                  <a:cubicBezTo>
                    <a:pt x="5952" y="0"/>
                    <a:pt x="5878" y="17"/>
                    <a:pt x="5806" y="55"/>
                  </a:cubicBezTo>
                  <a:cubicBezTo>
                    <a:pt x="5228" y="344"/>
                    <a:pt x="5916" y="1390"/>
                    <a:pt x="5393" y="1678"/>
                  </a:cubicBezTo>
                  <a:cubicBezTo>
                    <a:pt x="5329" y="1717"/>
                    <a:pt x="5264" y="1734"/>
                    <a:pt x="5201" y="1734"/>
                  </a:cubicBezTo>
                  <a:cubicBezTo>
                    <a:pt x="4924" y="1734"/>
                    <a:pt x="4657" y="1416"/>
                    <a:pt x="4445" y="1170"/>
                  </a:cubicBezTo>
                  <a:cubicBezTo>
                    <a:pt x="4149" y="852"/>
                    <a:pt x="3712" y="355"/>
                    <a:pt x="3321" y="355"/>
                  </a:cubicBezTo>
                  <a:cubicBezTo>
                    <a:pt x="3239" y="355"/>
                    <a:pt x="3159" y="377"/>
                    <a:pt x="3082" y="427"/>
                  </a:cubicBezTo>
                  <a:cubicBezTo>
                    <a:pt x="2959" y="688"/>
                    <a:pt x="2890" y="853"/>
                    <a:pt x="3262" y="1211"/>
                  </a:cubicBezTo>
                  <a:cubicBezTo>
                    <a:pt x="3482" y="1403"/>
                    <a:pt x="3729" y="1541"/>
                    <a:pt x="3963" y="1693"/>
                  </a:cubicBezTo>
                  <a:cubicBezTo>
                    <a:pt x="4485" y="2036"/>
                    <a:pt x="4885" y="2559"/>
                    <a:pt x="5105" y="3151"/>
                  </a:cubicBezTo>
                  <a:cubicBezTo>
                    <a:pt x="5173" y="3329"/>
                    <a:pt x="5215" y="3549"/>
                    <a:pt x="5050" y="3701"/>
                  </a:cubicBezTo>
                  <a:cubicBezTo>
                    <a:pt x="4972" y="3772"/>
                    <a:pt x="4880" y="3803"/>
                    <a:pt x="4786" y="3803"/>
                  </a:cubicBezTo>
                  <a:cubicBezTo>
                    <a:pt x="4697" y="3803"/>
                    <a:pt x="4607" y="3775"/>
                    <a:pt x="4527" y="3729"/>
                  </a:cubicBezTo>
                  <a:cubicBezTo>
                    <a:pt x="4100" y="3454"/>
                    <a:pt x="4100" y="2889"/>
                    <a:pt x="3702" y="2601"/>
                  </a:cubicBezTo>
                  <a:cubicBezTo>
                    <a:pt x="3611" y="2540"/>
                    <a:pt x="3506" y="2502"/>
                    <a:pt x="3402" y="2502"/>
                  </a:cubicBezTo>
                  <a:cubicBezTo>
                    <a:pt x="3364" y="2502"/>
                    <a:pt x="3326" y="2507"/>
                    <a:pt x="3289" y="2518"/>
                  </a:cubicBezTo>
                  <a:cubicBezTo>
                    <a:pt x="2945" y="2614"/>
                    <a:pt x="2959" y="3027"/>
                    <a:pt x="3151" y="3261"/>
                  </a:cubicBezTo>
                  <a:cubicBezTo>
                    <a:pt x="3302" y="3439"/>
                    <a:pt x="3550" y="3536"/>
                    <a:pt x="3784" y="3619"/>
                  </a:cubicBezTo>
                  <a:cubicBezTo>
                    <a:pt x="3880" y="3976"/>
                    <a:pt x="3220" y="3990"/>
                    <a:pt x="2972" y="4292"/>
                  </a:cubicBezTo>
                  <a:cubicBezTo>
                    <a:pt x="2779" y="4527"/>
                    <a:pt x="2917" y="4898"/>
                    <a:pt x="3165" y="5077"/>
                  </a:cubicBezTo>
                  <a:cubicBezTo>
                    <a:pt x="3412" y="5255"/>
                    <a:pt x="3729" y="5297"/>
                    <a:pt x="4018" y="5407"/>
                  </a:cubicBezTo>
                  <a:cubicBezTo>
                    <a:pt x="5201" y="5833"/>
                    <a:pt x="5779" y="7168"/>
                    <a:pt x="6274" y="8296"/>
                  </a:cubicBezTo>
                  <a:cubicBezTo>
                    <a:pt x="6371" y="8502"/>
                    <a:pt x="6343" y="8737"/>
                    <a:pt x="6191" y="8902"/>
                  </a:cubicBezTo>
                  <a:cubicBezTo>
                    <a:pt x="6101" y="8996"/>
                    <a:pt x="6010" y="9027"/>
                    <a:pt x="5919" y="9027"/>
                  </a:cubicBezTo>
                  <a:cubicBezTo>
                    <a:pt x="5738" y="9027"/>
                    <a:pt x="5558" y="8904"/>
                    <a:pt x="5387" y="8904"/>
                  </a:cubicBezTo>
                  <a:cubicBezTo>
                    <a:pt x="5328" y="8904"/>
                    <a:pt x="5271" y="8919"/>
                    <a:pt x="5215" y="8957"/>
                  </a:cubicBezTo>
                  <a:cubicBezTo>
                    <a:pt x="5078" y="9053"/>
                    <a:pt x="5036" y="9232"/>
                    <a:pt x="5091" y="9383"/>
                  </a:cubicBezTo>
                  <a:cubicBezTo>
                    <a:pt x="5201" y="9658"/>
                    <a:pt x="5463" y="9782"/>
                    <a:pt x="5710" y="9892"/>
                  </a:cubicBezTo>
                  <a:cubicBezTo>
                    <a:pt x="6536" y="10263"/>
                    <a:pt x="7292" y="10773"/>
                    <a:pt x="7967" y="11364"/>
                  </a:cubicBezTo>
                  <a:cubicBezTo>
                    <a:pt x="8269" y="11626"/>
                    <a:pt x="8503" y="11969"/>
                    <a:pt x="8600" y="12354"/>
                  </a:cubicBezTo>
                  <a:cubicBezTo>
                    <a:pt x="8915" y="13461"/>
                    <a:pt x="8087" y="14050"/>
                    <a:pt x="7242" y="14050"/>
                  </a:cubicBezTo>
                  <a:cubicBezTo>
                    <a:pt x="6984" y="14050"/>
                    <a:pt x="6723" y="13995"/>
                    <a:pt x="6494" y="13882"/>
                  </a:cubicBezTo>
                  <a:cubicBezTo>
                    <a:pt x="5751" y="13524"/>
                    <a:pt x="5298" y="12740"/>
                    <a:pt x="5036" y="11956"/>
                  </a:cubicBezTo>
                  <a:cubicBezTo>
                    <a:pt x="4871" y="11488"/>
                    <a:pt x="4747" y="10993"/>
                    <a:pt x="4513" y="10553"/>
                  </a:cubicBezTo>
                  <a:cubicBezTo>
                    <a:pt x="4265" y="10112"/>
                    <a:pt x="3880" y="9727"/>
                    <a:pt x="3385" y="9645"/>
                  </a:cubicBezTo>
                  <a:cubicBezTo>
                    <a:pt x="3027" y="9575"/>
                    <a:pt x="2629" y="9672"/>
                    <a:pt x="2491" y="8847"/>
                  </a:cubicBezTo>
                  <a:cubicBezTo>
                    <a:pt x="2464" y="8627"/>
                    <a:pt x="2491" y="8406"/>
                    <a:pt x="2559" y="8186"/>
                  </a:cubicBezTo>
                  <a:cubicBezTo>
                    <a:pt x="2689" y="7785"/>
                    <a:pt x="2709" y="6086"/>
                    <a:pt x="2220" y="6086"/>
                  </a:cubicBezTo>
                  <a:cubicBezTo>
                    <a:pt x="2189" y="6086"/>
                    <a:pt x="2155" y="6093"/>
                    <a:pt x="2119" y="6108"/>
                  </a:cubicBezTo>
                  <a:cubicBezTo>
                    <a:pt x="1761" y="6108"/>
                    <a:pt x="1693" y="6769"/>
                    <a:pt x="1679" y="7278"/>
                  </a:cubicBezTo>
                  <a:cubicBezTo>
                    <a:pt x="1638" y="7340"/>
                    <a:pt x="1594" y="7366"/>
                    <a:pt x="1546" y="7366"/>
                  </a:cubicBezTo>
                  <a:cubicBezTo>
                    <a:pt x="1268" y="7366"/>
                    <a:pt x="880" y="6468"/>
                    <a:pt x="452" y="6468"/>
                  </a:cubicBezTo>
                  <a:cubicBezTo>
                    <a:pt x="412" y="6468"/>
                    <a:pt x="371" y="6476"/>
                    <a:pt x="331" y="6494"/>
                  </a:cubicBezTo>
                  <a:cubicBezTo>
                    <a:pt x="97" y="6590"/>
                    <a:pt x="0" y="6893"/>
                    <a:pt x="110" y="7126"/>
                  </a:cubicBezTo>
                  <a:cubicBezTo>
                    <a:pt x="648" y="8365"/>
                    <a:pt x="1198" y="9700"/>
                    <a:pt x="2216" y="10608"/>
                  </a:cubicBezTo>
                  <a:cubicBezTo>
                    <a:pt x="2614" y="10965"/>
                    <a:pt x="3096" y="11254"/>
                    <a:pt x="3495" y="11626"/>
                  </a:cubicBezTo>
                  <a:cubicBezTo>
                    <a:pt x="4045" y="12134"/>
                    <a:pt x="4458" y="12795"/>
                    <a:pt x="4651" y="13510"/>
                  </a:cubicBezTo>
                  <a:cubicBezTo>
                    <a:pt x="4225" y="13538"/>
                    <a:pt x="3798" y="13552"/>
                    <a:pt x="3372" y="13579"/>
                  </a:cubicBezTo>
                  <a:cubicBezTo>
                    <a:pt x="3192" y="13593"/>
                    <a:pt x="3000" y="13620"/>
                    <a:pt x="2904" y="13772"/>
                  </a:cubicBezTo>
                  <a:cubicBezTo>
                    <a:pt x="2711" y="14075"/>
                    <a:pt x="3192" y="14350"/>
                    <a:pt x="3537" y="14405"/>
                  </a:cubicBezTo>
                  <a:cubicBezTo>
                    <a:pt x="3427" y="14611"/>
                    <a:pt x="3014" y="14721"/>
                    <a:pt x="3192" y="15010"/>
                  </a:cubicBezTo>
                  <a:cubicBezTo>
                    <a:pt x="3230" y="15169"/>
                    <a:pt x="3320" y="15222"/>
                    <a:pt x="3434" y="15222"/>
                  </a:cubicBezTo>
                  <a:cubicBezTo>
                    <a:pt x="3614" y="15222"/>
                    <a:pt x="3854" y="15088"/>
                    <a:pt x="4032" y="15038"/>
                  </a:cubicBezTo>
                  <a:cubicBezTo>
                    <a:pt x="4441" y="14921"/>
                    <a:pt x="4866" y="14864"/>
                    <a:pt x="5291" y="14864"/>
                  </a:cubicBezTo>
                  <a:cubicBezTo>
                    <a:pt x="6467" y="14864"/>
                    <a:pt x="7648" y="15299"/>
                    <a:pt x="8517" y="16097"/>
                  </a:cubicBezTo>
                  <a:cubicBezTo>
                    <a:pt x="8778" y="16344"/>
                    <a:pt x="9425" y="16977"/>
                    <a:pt x="9783" y="17032"/>
                  </a:cubicBezTo>
                  <a:cubicBezTo>
                    <a:pt x="9783" y="17032"/>
                    <a:pt x="9849" y="17039"/>
                    <a:pt x="9960" y="17039"/>
                  </a:cubicBezTo>
                  <a:cubicBezTo>
                    <a:pt x="10339" y="17039"/>
                    <a:pt x="11240" y="16957"/>
                    <a:pt x="11846" y="16234"/>
                  </a:cubicBezTo>
                  <a:cubicBezTo>
                    <a:pt x="11791" y="15451"/>
                    <a:pt x="11874" y="14653"/>
                    <a:pt x="12122" y="13910"/>
                  </a:cubicBezTo>
                  <a:cubicBezTo>
                    <a:pt x="12355" y="13207"/>
                    <a:pt x="12672" y="12602"/>
                    <a:pt x="12947" y="12052"/>
                  </a:cubicBezTo>
                  <a:cubicBezTo>
                    <a:pt x="13345" y="11241"/>
                    <a:pt x="13593" y="10360"/>
                    <a:pt x="13676" y="9465"/>
                  </a:cubicBezTo>
                  <a:cubicBezTo>
                    <a:pt x="13773" y="8475"/>
                    <a:pt x="13690" y="7416"/>
                    <a:pt x="14226" y="6576"/>
                  </a:cubicBezTo>
                  <a:cubicBezTo>
                    <a:pt x="14488" y="6178"/>
                    <a:pt x="14873" y="5861"/>
                    <a:pt x="15176" y="5490"/>
                  </a:cubicBezTo>
                  <a:cubicBezTo>
                    <a:pt x="15464" y="5105"/>
                    <a:pt x="15657" y="4582"/>
                    <a:pt x="15478" y="4142"/>
                  </a:cubicBezTo>
                  <a:cubicBezTo>
                    <a:pt x="15437" y="4045"/>
                    <a:pt x="15368" y="3949"/>
                    <a:pt x="15272" y="3921"/>
                  </a:cubicBezTo>
                  <a:cubicBezTo>
                    <a:pt x="15255" y="3918"/>
                    <a:pt x="15238" y="3916"/>
                    <a:pt x="15222" y="3916"/>
                  </a:cubicBezTo>
                  <a:cubicBezTo>
                    <a:pt x="15056" y="3916"/>
                    <a:pt x="14907" y="4087"/>
                    <a:pt x="14738" y="4087"/>
                  </a:cubicBezTo>
                  <a:cubicBezTo>
                    <a:pt x="14732" y="4087"/>
                    <a:pt x="14727" y="4087"/>
                    <a:pt x="14721" y="4087"/>
                  </a:cubicBezTo>
                  <a:cubicBezTo>
                    <a:pt x="14584" y="4072"/>
                    <a:pt x="14488" y="3962"/>
                    <a:pt x="14378" y="3894"/>
                  </a:cubicBezTo>
                  <a:cubicBezTo>
                    <a:pt x="14287" y="3840"/>
                    <a:pt x="14186" y="3816"/>
                    <a:pt x="14082" y="3816"/>
                  </a:cubicBezTo>
                  <a:cubicBezTo>
                    <a:pt x="13837" y="3816"/>
                    <a:pt x="13578" y="3949"/>
                    <a:pt x="13415" y="4142"/>
                  </a:cubicBezTo>
                  <a:cubicBezTo>
                    <a:pt x="13180" y="4417"/>
                    <a:pt x="13098" y="4774"/>
                    <a:pt x="13015" y="5132"/>
                  </a:cubicBezTo>
                  <a:cubicBezTo>
                    <a:pt x="12080" y="3907"/>
                    <a:pt x="12905" y="2133"/>
                    <a:pt x="12713" y="633"/>
                  </a:cubicBezTo>
                  <a:cubicBezTo>
                    <a:pt x="12685" y="440"/>
                    <a:pt x="12575" y="275"/>
                    <a:pt x="12410" y="192"/>
                  </a:cubicBezTo>
                  <a:cubicBezTo>
                    <a:pt x="12338" y="158"/>
                    <a:pt x="12270" y="142"/>
                    <a:pt x="12204" y="142"/>
                  </a:cubicBezTo>
                  <a:cubicBezTo>
                    <a:pt x="11883" y="142"/>
                    <a:pt x="11646" y="522"/>
                    <a:pt x="11544" y="853"/>
                  </a:cubicBezTo>
                  <a:cubicBezTo>
                    <a:pt x="11419" y="1225"/>
                    <a:pt x="11254" y="1678"/>
                    <a:pt x="10869" y="1720"/>
                  </a:cubicBezTo>
                  <a:cubicBezTo>
                    <a:pt x="10847" y="1723"/>
                    <a:pt x="10825" y="1725"/>
                    <a:pt x="10803" y="1725"/>
                  </a:cubicBezTo>
                  <a:cubicBezTo>
                    <a:pt x="10658" y="1725"/>
                    <a:pt x="10512" y="1666"/>
                    <a:pt x="10365" y="1666"/>
                  </a:cubicBezTo>
                  <a:cubicBezTo>
                    <a:pt x="10241" y="1666"/>
                    <a:pt x="10116" y="1707"/>
                    <a:pt x="9989" y="1858"/>
                  </a:cubicBezTo>
                  <a:cubicBezTo>
                    <a:pt x="9838" y="2023"/>
                    <a:pt x="9768" y="2243"/>
                    <a:pt x="9810" y="2463"/>
                  </a:cubicBezTo>
                  <a:cubicBezTo>
                    <a:pt x="9865" y="2821"/>
                    <a:pt x="10085" y="3109"/>
                    <a:pt x="10291" y="3399"/>
                  </a:cubicBezTo>
                  <a:cubicBezTo>
                    <a:pt x="11034" y="4444"/>
                    <a:pt x="11557" y="5655"/>
                    <a:pt x="11819" y="6921"/>
                  </a:cubicBezTo>
                  <a:cubicBezTo>
                    <a:pt x="11758" y="6994"/>
                    <a:pt x="11685" y="7022"/>
                    <a:pt x="11604" y="7022"/>
                  </a:cubicBezTo>
                  <a:cubicBezTo>
                    <a:pt x="11341" y="7022"/>
                    <a:pt x="10992" y="6728"/>
                    <a:pt x="10680" y="6728"/>
                  </a:cubicBezTo>
                  <a:cubicBezTo>
                    <a:pt x="10674" y="6728"/>
                    <a:pt x="10669" y="6728"/>
                    <a:pt x="10663" y="6728"/>
                  </a:cubicBezTo>
                  <a:cubicBezTo>
                    <a:pt x="10236" y="6741"/>
                    <a:pt x="10126" y="7457"/>
                    <a:pt x="10511" y="7609"/>
                  </a:cubicBezTo>
                  <a:cubicBezTo>
                    <a:pt x="10506" y="7608"/>
                    <a:pt x="10500" y="7608"/>
                    <a:pt x="10495" y="7608"/>
                  </a:cubicBezTo>
                  <a:cubicBezTo>
                    <a:pt x="10060" y="7608"/>
                    <a:pt x="9650" y="8150"/>
                    <a:pt x="10044" y="8612"/>
                  </a:cubicBezTo>
                  <a:cubicBezTo>
                    <a:pt x="10168" y="8750"/>
                    <a:pt x="10346" y="8847"/>
                    <a:pt x="10526" y="8847"/>
                  </a:cubicBezTo>
                  <a:cubicBezTo>
                    <a:pt x="10558" y="8849"/>
                    <a:pt x="10590" y="8850"/>
                    <a:pt x="10622" y="8850"/>
                  </a:cubicBezTo>
                  <a:cubicBezTo>
                    <a:pt x="10755" y="8850"/>
                    <a:pt x="10888" y="8832"/>
                    <a:pt x="11021" y="8832"/>
                  </a:cubicBezTo>
                  <a:cubicBezTo>
                    <a:pt x="12025" y="8874"/>
                    <a:pt x="12809" y="10291"/>
                    <a:pt x="11736" y="11076"/>
                  </a:cubicBezTo>
                  <a:cubicBezTo>
                    <a:pt x="11498" y="11256"/>
                    <a:pt x="11215" y="11364"/>
                    <a:pt x="10931" y="11364"/>
                  </a:cubicBezTo>
                  <a:cubicBezTo>
                    <a:pt x="10804" y="11364"/>
                    <a:pt x="10676" y="11342"/>
                    <a:pt x="10553" y="11296"/>
                  </a:cubicBezTo>
                  <a:cubicBezTo>
                    <a:pt x="10209" y="11171"/>
                    <a:pt x="9934" y="10910"/>
                    <a:pt x="9713" y="10621"/>
                  </a:cubicBezTo>
                  <a:cubicBezTo>
                    <a:pt x="8627" y="9218"/>
                    <a:pt x="8585" y="7086"/>
                    <a:pt x="9631" y="5641"/>
                  </a:cubicBezTo>
                  <a:cubicBezTo>
                    <a:pt x="9783" y="5435"/>
                    <a:pt x="9851" y="5160"/>
                    <a:pt x="9783" y="4912"/>
                  </a:cubicBezTo>
                  <a:cubicBezTo>
                    <a:pt x="9686" y="4567"/>
                    <a:pt x="9438" y="4650"/>
                    <a:pt x="9260" y="4554"/>
                  </a:cubicBezTo>
                  <a:cubicBezTo>
                    <a:pt x="8750" y="4307"/>
                    <a:pt x="9287" y="3371"/>
                    <a:pt x="8723" y="3041"/>
                  </a:cubicBezTo>
                  <a:cubicBezTo>
                    <a:pt x="8630" y="2985"/>
                    <a:pt x="8528" y="2959"/>
                    <a:pt x="8426" y="2959"/>
                  </a:cubicBezTo>
                  <a:cubicBezTo>
                    <a:pt x="8225" y="2959"/>
                    <a:pt x="8025" y="3060"/>
                    <a:pt x="7897" y="3234"/>
                  </a:cubicBezTo>
                  <a:cubicBezTo>
                    <a:pt x="7526" y="3729"/>
                    <a:pt x="7705" y="4334"/>
                    <a:pt x="7787" y="4912"/>
                  </a:cubicBezTo>
                  <a:cubicBezTo>
                    <a:pt x="7857" y="5380"/>
                    <a:pt x="7815" y="5943"/>
                    <a:pt x="7430" y="6218"/>
                  </a:cubicBezTo>
                  <a:cubicBezTo>
                    <a:pt x="7365" y="6273"/>
                    <a:pt x="7283" y="6310"/>
                    <a:pt x="7205" y="6310"/>
                  </a:cubicBezTo>
                  <a:cubicBezTo>
                    <a:pt x="7183" y="6310"/>
                    <a:pt x="7162" y="6307"/>
                    <a:pt x="7141" y="6301"/>
                  </a:cubicBezTo>
                  <a:cubicBezTo>
                    <a:pt x="7031" y="6273"/>
                    <a:pt x="6949" y="6191"/>
                    <a:pt x="6879" y="6095"/>
                  </a:cubicBezTo>
                  <a:cubicBezTo>
                    <a:pt x="6356" y="5365"/>
                    <a:pt x="6343" y="4389"/>
                    <a:pt x="6439" y="3494"/>
                  </a:cubicBezTo>
                  <a:cubicBezTo>
                    <a:pt x="6563" y="2463"/>
                    <a:pt x="6824" y="1417"/>
                    <a:pt x="6508" y="385"/>
                  </a:cubicBezTo>
                  <a:cubicBezTo>
                    <a:pt x="6446" y="158"/>
                    <a:pt x="6244" y="0"/>
                    <a:pt x="60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5675425" y="604650"/>
              <a:ext cx="7925" cy="9000"/>
            </a:xfrm>
            <a:custGeom>
              <a:avLst/>
              <a:gdLst/>
              <a:ahLst/>
              <a:cxnLst/>
              <a:rect l="l" t="t" r="r" b="b"/>
              <a:pathLst>
                <a:path w="317" h="360" extrusionOk="0">
                  <a:moveTo>
                    <a:pt x="141" y="0"/>
                  </a:moveTo>
                  <a:cubicBezTo>
                    <a:pt x="95" y="0"/>
                    <a:pt x="46" y="20"/>
                    <a:pt x="14" y="74"/>
                  </a:cubicBezTo>
                  <a:cubicBezTo>
                    <a:pt x="1" y="102"/>
                    <a:pt x="1" y="129"/>
                    <a:pt x="1" y="157"/>
                  </a:cubicBezTo>
                  <a:cubicBezTo>
                    <a:pt x="1" y="184"/>
                    <a:pt x="1" y="212"/>
                    <a:pt x="14" y="239"/>
                  </a:cubicBezTo>
                  <a:cubicBezTo>
                    <a:pt x="14" y="253"/>
                    <a:pt x="28" y="280"/>
                    <a:pt x="41" y="294"/>
                  </a:cubicBezTo>
                  <a:cubicBezTo>
                    <a:pt x="69" y="322"/>
                    <a:pt x="83" y="335"/>
                    <a:pt x="111" y="349"/>
                  </a:cubicBezTo>
                  <a:cubicBezTo>
                    <a:pt x="128" y="356"/>
                    <a:pt x="147" y="360"/>
                    <a:pt x="165" y="360"/>
                  </a:cubicBezTo>
                  <a:cubicBezTo>
                    <a:pt x="219" y="360"/>
                    <a:pt x="272" y="332"/>
                    <a:pt x="303" y="280"/>
                  </a:cubicBezTo>
                  <a:cubicBezTo>
                    <a:pt x="316" y="253"/>
                    <a:pt x="316" y="225"/>
                    <a:pt x="316" y="198"/>
                  </a:cubicBezTo>
                  <a:cubicBezTo>
                    <a:pt x="316" y="170"/>
                    <a:pt x="303" y="142"/>
                    <a:pt x="303" y="129"/>
                  </a:cubicBezTo>
                  <a:cubicBezTo>
                    <a:pt x="289" y="102"/>
                    <a:pt x="276" y="74"/>
                    <a:pt x="261" y="60"/>
                  </a:cubicBezTo>
                  <a:cubicBezTo>
                    <a:pt x="234" y="47"/>
                    <a:pt x="221" y="19"/>
                    <a:pt x="179" y="5"/>
                  </a:cubicBezTo>
                  <a:cubicBezTo>
                    <a:pt x="167" y="2"/>
                    <a:pt x="154" y="0"/>
                    <a:pt x="1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5693300" y="612250"/>
              <a:ext cx="8625" cy="10850"/>
            </a:xfrm>
            <a:custGeom>
              <a:avLst/>
              <a:gdLst/>
              <a:ahLst/>
              <a:cxnLst/>
              <a:rect l="l" t="t" r="r" b="b"/>
              <a:pathLst>
                <a:path w="345" h="434" extrusionOk="0">
                  <a:moveTo>
                    <a:pt x="123" y="0"/>
                  </a:moveTo>
                  <a:cubicBezTo>
                    <a:pt x="75" y="0"/>
                    <a:pt x="26" y="27"/>
                    <a:pt x="14" y="73"/>
                  </a:cubicBezTo>
                  <a:cubicBezTo>
                    <a:pt x="1" y="114"/>
                    <a:pt x="1" y="155"/>
                    <a:pt x="1" y="183"/>
                  </a:cubicBezTo>
                  <a:cubicBezTo>
                    <a:pt x="1" y="210"/>
                    <a:pt x="14" y="251"/>
                    <a:pt x="28" y="279"/>
                  </a:cubicBezTo>
                  <a:lnTo>
                    <a:pt x="69" y="361"/>
                  </a:lnTo>
                  <a:cubicBezTo>
                    <a:pt x="97" y="376"/>
                    <a:pt x="111" y="403"/>
                    <a:pt x="152" y="416"/>
                  </a:cubicBezTo>
                  <a:cubicBezTo>
                    <a:pt x="166" y="431"/>
                    <a:pt x="166" y="431"/>
                    <a:pt x="179" y="431"/>
                  </a:cubicBezTo>
                  <a:cubicBezTo>
                    <a:pt x="188" y="433"/>
                    <a:pt x="197" y="434"/>
                    <a:pt x="207" y="434"/>
                  </a:cubicBezTo>
                  <a:cubicBezTo>
                    <a:pt x="256" y="434"/>
                    <a:pt x="308" y="405"/>
                    <a:pt x="331" y="348"/>
                  </a:cubicBezTo>
                  <a:cubicBezTo>
                    <a:pt x="344" y="306"/>
                    <a:pt x="344" y="279"/>
                    <a:pt x="331" y="238"/>
                  </a:cubicBezTo>
                  <a:cubicBezTo>
                    <a:pt x="331" y="210"/>
                    <a:pt x="317" y="183"/>
                    <a:pt x="304" y="155"/>
                  </a:cubicBezTo>
                  <a:lnTo>
                    <a:pt x="262" y="73"/>
                  </a:lnTo>
                  <a:cubicBezTo>
                    <a:pt x="234" y="45"/>
                    <a:pt x="207" y="31"/>
                    <a:pt x="179" y="4"/>
                  </a:cubicBezTo>
                  <a:lnTo>
                    <a:pt x="152" y="4"/>
                  </a:lnTo>
                  <a:cubicBezTo>
                    <a:pt x="143" y="1"/>
                    <a:pt x="133" y="0"/>
                    <a:pt x="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5688825" y="625875"/>
              <a:ext cx="8275" cy="10625"/>
            </a:xfrm>
            <a:custGeom>
              <a:avLst/>
              <a:gdLst/>
              <a:ahLst/>
              <a:cxnLst/>
              <a:rect l="l" t="t" r="r" b="b"/>
              <a:pathLst>
                <a:path w="331" h="425" extrusionOk="0">
                  <a:moveTo>
                    <a:pt x="115" y="0"/>
                  </a:moveTo>
                  <a:cubicBezTo>
                    <a:pt x="70" y="0"/>
                    <a:pt x="25" y="35"/>
                    <a:pt x="15" y="78"/>
                  </a:cubicBezTo>
                  <a:cubicBezTo>
                    <a:pt x="1" y="119"/>
                    <a:pt x="1" y="146"/>
                    <a:pt x="1" y="188"/>
                  </a:cubicBezTo>
                  <a:cubicBezTo>
                    <a:pt x="1" y="216"/>
                    <a:pt x="15" y="243"/>
                    <a:pt x="15" y="271"/>
                  </a:cubicBezTo>
                  <a:cubicBezTo>
                    <a:pt x="28" y="298"/>
                    <a:pt x="42" y="326"/>
                    <a:pt x="70" y="353"/>
                  </a:cubicBezTo>
                  <a:cubicBezTo>
                    <a:pt x="83" y="367"/>
                    <a:pt x="111" y="394"/>
                    <a:pt x="138" y="408"/>
                  </a:cubicBezTo>
                  <a:cubicBezTo>
                    <a:pt x="152" y="408"/>
                    <a:pt x="152" y="408"/>
                    <a:pt x="152" y="422"/>
                  </a:cubicBezTo>
                  <a:cubicBezTo>
                    <a:pt x="162" y="424"/>
                    <a:pt x="171" y="424"/>
                    <a:pt x="181" y="424"/>
                  </a:cubicBezTo>
                  <a:cubicBezTo>
                    <a:pt x="242" y="424"/>
                    <a:pt x="305" y="387"/>
                    <a:pt x="318" y="339"/>
                  </a:cubicBezTo>
                  <a:cubicBezTo>
                    <a:pt x="331" y="298"/>
                    <a:pt x="331" y="257"/>
                    <a:pt x="331" y="229"/>
                  </a:cubicBezTo>
                  <a:cubicBezTo>
                    <a:pt x="318" y="201"/>
                    <a:pt x="318" y="174"/>
                    <a:pt x="303" y="146"/>
                  </a:cubicBezTo>
                  <a:cubicBezTo>
                    <a:pt x="290" y="119"/>
                    <a:pt x="276" y="91"/>
                    <a:pt x="248" y="78"/>
                  </a:cubicBezTo>
                  <a:cubicBezTo>
                    <a:pt x="235" y="51"/>
                    <a:pt x="207" y="23"/>
                    <a:pt x="166" y="9"/>
                  </a:cubicBezTo>
                  <a:lnTo>
                    <a:pt x="152" y="9"/>
                  </a:lnTo>
                  <a:cubicBezTo>
                    <a:pt x="140" y="3"/>
                    <a:pt x="128" y="0"/>
                    <a:pt x="1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5777225" y="674875"/>
              <a:ext cx="9300" cy="9750"/>
            </a:xfrm>
            <a:custGeom>
              <a:avLst/>
              <a:gdLst/>
              <a:ahLst/>
              <a:cxnLst/>
              <a:rect l="l" t="t" r="r" b="b"/>
              <a:pathLst>
                <a:path w="372" h="390" extrusionOk="0">
                  <a:moveTo>
                    <a:pt x="255" y="1"/>
                  </a:moveTo>
                  <a:cubicBezTo>
                    <a:pt x="248" y="1"/>
                    <a:pt x="241" y="1"/>
                    <a:pt x="234" y="2"/>
                  </a:cubicBezTo>
                  <a:cubicBezTo>
                    <a:pt x="193" y="2"/>
                    <a:pt x="166" y="17"/>
                    <a:pt x="138" y="44"/>
                  </a:cubicBezTo>
                  <a:cubicBezTo>
                    <a:pt x="111" y="58"/>
                    <a:pt x="83" y="72"/>
                    <a:pt x="69" y="99"/>
                  </a:cubicBezTo>
                  <a:cubicBezTo>
                    <a:pt x="56" y="113"/>
                    <a:pt x="28" y="140"/>
                    <a:pt x="28" y="168"/>
                  </a:cubicBezTo>
                  <a:cubicBezTo>
                    <a:pt x="14" y="195"/>
                    <a:pt x="1" y="223"/>
                    <a:pt x="1" y="264"/>
                  </a:cubicBezTo>
                  <a:lnTo>
                    <a:pt x="1" y="278"/>
                  </a:lnTo>
                  <a:cubicBezTo>
                    <a:pt x="13" y="340"/>
                    <a:pt x="69" y="390"/>
                    <a:pt x="130" y="390"/>
                  </a:cubicBezTo>
                  <a:cubicBezTo>
                    <a:pt x="137" y="390"/>
                    <a:pt x="144" y="389"/>
                    <a:pt x="152" y="388"/>
                  </a:cubicBezTo>
                  <a:cubicBezTo>
                    <a:pt x="179" y="388"/>
                    <a:pt x="221" y="375"/>
                    <a:pt x="234" y="347"/>
                  </a:cubicBezTo>
                  <a:cubicBezTo>
                    <a:pt x="262" y="333"/>
                    <a:pt x="289" y="319"/>
                    <a:pt x="304" y="292"/>
                  </a:cubicBezTo>
                  <a:cubicBezTo>
                    <a:pt x="317" y="264"/>
                    <a:pt x="344" y="250"/>
                    <a:pt x="344" y="209"/>
                  </a:cubicBezTo>
                  <a:cubicBezTo>
                    <a:pt x="359" y="182"/>
                    <a:pt x="372" y="154"/>
                    <a:pt x="372" y="113"/>
                  </a:cubicBezTo>
                  <a:lnTo>
                    <a:pt x="372" y="99"/>
                  </a:lnTo>
                  <a:cubicBezTo>
                    <a:pt x="360" y="50"/>
                    <a:pt x="314" y="1"/>
                    <a:pt x="2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5775175" y="659800"/>
              <a:ext cx="7225" cy="7025"/>
            </a:xfrm>
            <a:custGeom>
              <a:avLst/>
              <a:gdLst/>
              <a:ahLst/>
              <a:cxnLst/>
              <a:rect l="l" t="t" r="r" b="b"/>
              <a:pathLst>
                <a:path w="289" h="281" extrusionOk="0">
                  <a:moveTo>
                    <a:pt x="179" y="0"/>
                  </a:moveTo>
                  <a:cubicBezTo>
                    <a:pt x="138" y="0"/>
                    <a:pt x="110" y="0"/>
                    <a:pt x="83" y="14"/>
                  </a:cubicBezTo>
                  <a:cubicBezTo>
                    <a:pt x="55" y="28"/>
                    <a:pt x="41" y="55"/>
                    <a:pt x="28" y="83"/>
                  </a:cubicBezTo>
                  <a:cubicBezTo>
                    <a:pt x="0" y="110"/>
                    <a:pt x="0" y="138"/>
                    <a:pt x="0" y="165"/>
                  </a:cubicBezTo>
                  <a:cubicBezTo>
                    <a:pt x="0" y="193"/>
                    <a:pt x="14" y="220"/>
                    <a:pt x="28" y="248"/>
                  </a:cubicBezTo>
                  <a:cubicBezTo>
                    <a:pt x="48" y="268"/>
                    <a:pt x="75" y="281"/>
                    <a:pt x="105" y="281"/>
                  </a:cubicBezTo>
                  <a:cubicBezTo>
                    <a:pt x="115" y="281"/>
                    <a:pt x="127" y="279"/>
                    <a:pt x="138" y="275"/>
                  </a:cubicBezTo>
                  <a:lnTo>
                    <a:pt x="220" y="248"/>
                  </a:lnTo>
                  <a:lnTo>
                    <a:pt x="275" y="235"/>
                  </a:lnTo>
                  <a:cubicBezTo>
                    <a:pt x="289" y="235"/>
                    <a:pt x="289" y="235"/>
                    <a:pt x="289" y="220"/>
                  </a:cubicBezTo>
                  <a:lnTo>
                    <a:pt x="289" y="207"/>
                  </a:lnTo>
                  <a:cubicBezTo>
                    <a:pt x="289" y="193"/>
                    <a:pt x="275" y="180"/>
                    <a:pt x="275" y="152"/>
                  </a:cubicBezTo>
                  <a:lnTo>
                    <a:pt x="261" y="83"/>
                  </a:lnTo>
                  <a:cubicBezTo>
                    <a:pt x="248" y="42"/>
                    <a:pt x="220" y="14"/>
                    <a:pt x="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5760375" y="678725"/>
              <a:ext cx="7575" cy="7225"/>
            </a:xfrm>
            <a:custGeom>
              <a:avLst/>
              <a:gdLst/>
              <a:ahLst/>
              <a:cxnLst/>
              <a:rect l="l" t="t" r="r" b="b"/>
              <a:pathLst>
                <a:path w="303" h="289" extrusionOk="0">
                  <a:moveTo>
                    <a:pt x="152" y="0"/>
                  </a:moveTo>
                  <a:cubicBezTo>
                    <a:pt x="125" y="0"/>
                    <a:pt x="97" y="0"/>
                    <a:pt x="83" y="14"/>
                  </a:cubicBezTo>
                  <a:cubicBezTo>
                    <a:pt x="55" y="14"/>
                    <a:pt x="42" y="28"/>
                    <a:pt x="28" y="41"/>
                  </a:cubicBezTo>
                  <a:cubicBezTo>
                    <a:pt x="28" y="55"/>
                    <a:pt x="14" y="83"/>
                    <a:pt x="14" y="96"/>
                  </a:cubicBezTo>
                  <a:cubicBezTo>
                    <a:pt x="0" y="124"/>
                    <a:pt x="0" y="138"/>
                    <a:pt x="14" y="165"/>
                  </a:cubicBezTo>
                  <a:cubicBezTo>
                    <a:pt x="42" y="234"/>
                    <a:pt x="97" y="289"/>
                    <a:pt x="180" y="289"/>
                  </a:cubicBezTo>
                  <a:cubicBezTo>
                    <a:pt x="207" y="276"/>
                    <a:pt x="220" y="276"/>
                    <a:pt x="248" y="261"/>
                  </a:cubicBezTo>
                  <a:cubicBezTo>
                    <a:pt x="262" y="248"/>
                    <a:pt x="275" y="248"/>
                    <a:pt x="290" y="221"/>
                  </a:cubicBezTo>
                  <a:cubicBezTo>
                    <a:pt x="290" y="206"/>
                    <a:pt x="303" y="193"/>
                    <a:pt x="303" y="165"/>
                  </a:cubicBezTo>
                  <a:cubicBezTo>
                    <a:pt x="303" y="151"/>
                    <a:pt x="303" y="124"/>
                    <a:pt x="290" y="96"/>
                  </a:cubicBezTo>
                  <a:cubicBezTo>
                    <a:pt x="275" y="41"/>
                    <a:pt x="220"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5756250" y="704725"/>
              <a:ext cx="7575" cy="6700"/>
            </a:xfrm>
            <a:custGeom>
              <a:avLst/>
              <a:gdLst/>
              <a:ahLst/>
              <a:cxnLst/>
              <a:rect l="l" t="t" r="r" b="b"/>
              <a:pathLst>
                <a:path w="303" h="268" extrusionOk="0">
                  <a:moveTo>
                    <a:pt x="149" y="1"/>
                  </a:moveTo>
                  <a:cubicBezTo>
                    <a:pt x="136" y="1"/>
                    <a:pt x="123" y="3"/>
                    <a:pt x="110" y="6"/>
                  </a:cubicBezTo>
                  <a:cubicBezTo>
                    <a:pt x="83" y="6"/>
                    <a:pt x="55" y="19"/>
                    <a:pt x="42" y="47"/>
                  </a:cubicBezTo>
                  <a:lnTo>
                    <a:pt x="0" y="89"/>
                  </a:lnTo>
                  <a:lnTo>
                    <a:pt x="0" y="157"/>
                  </a:lnTo>
                  <a:cubicBezTo>
                    <a:pt x="14" y="184"/>
                    <a:pt x="14" y="199"/>
                    <a:pt x="42" y="226"/>
                  </a:cubicBezTo>
                  <a:cubicBezTo>
                    <a:pt x="68" y="253"/>
                    <a:pt x="107" y="268"/>
                    <a:pt x="145" y="268"/>
                  </a:cubicBezTo>
                  <a:cubicBezTo>
                    <a:pt x="167" y="268"/>
                    <a:pt x="188" y="263"/>
                    <a:pt x="207" y="254"/>
                  </a:cubicBezTo>
                  <a:lnTo>
                    <a:pt x="235" y="254"/>
                  </a:lnTo>
                  <a:cubicBezTo>
                    <a:pt x="262" y="239"/>
                    <a:pt x="275" y="226"/>
                    <a:pt x="290" y="212"/>
                  </a:cubicBezTo>
                  <a:cubicBezTo>
                    <a:pt x="290" y="199"/>
                    <a:pt x="303" y="184"/>
                    <a:pt x="303" y="171"/>
                  </a:cubicBezTo>
                  <a:lnTo>
                    <a:pt x="303" y="129"/>
                  </a:lnTo>
                  <a:cubicBezTo>
                    <a:pt x="303" y="116"/>
                    <a:pt x="290" y="89"/>
                    <a:pt x="275" y="74"/>
                  </a:cubicBezTo>
                  <a:lnTo>
                    <a:pt x="262" y="61"/>
                  </a:lnTo>
                  <a:cubicBezTo>
                    <a:pt x="230" y="19"/>
                    <a:pt x="191" y="1"/>
                    <a:pt x="1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5742475" y="711725"/>
              <a:ext cx="7600" cy="7250"/>
            </a:xfrm>
            <a:custGeom>
              <a:avLst/>
              <a:gdLst/>
              <a:ahLst/>
              <a:cxnLst/>
              <a:rect l="l" t="t" r="r" b="b"/>
              <a:pathLst>
                <a:path w="304" h="290" extrusionOk="0">
                  <a:moveTo>
                    <a:pt x="165" y="1"/>
                  </a:moveTo>
                  <a:cubicBezTo>
                    <a:pt x="143" y="1"/>
                    <a:pt x="120" y="5"/>
                    <a:pt x="98" y="14"/>
                  </a:cubicBezTo>
                  <a:cubicBezTo>
                    <a:pt x="70" y="14"/>
                    <a:pt x="56" y="29"/>
                    <a:pt x="43" y="56"/>
                  </a:cubicBezTo>
                  <a:cubicBezTo>
                    <a:pt x="28" y="69"/>
                    <a:pt x="15" y="84"/>
                    <a:pt x="15" y="97"/>
                  </a:cubicBezTo>
                  <a:cubicBezTo>
                    <a:pt x="1" y="124"/>
                    <a:pt x="1" y="139"/>
                    <a:pt x="1" y="166"/>
                  </a:cubicBezTo>
                  <a:cubicBezTo>
                    <a:pt x="1" y="179"/>
                    <a:pt x="15" y="207"/>
                    <a:pt x="28" y="234"/>
                  </a:cubicBezTo>
                  <a:cubicBezTo>
                    <a:pt x="56" y="271"/>
                    <a:pt x="103" y="290"/>
                    <a:pt x="151" y="290"/>
                  </a:cubicBezTo>
                  <a:cubicBezTo>
                    <a:pt x="174" y="290"/>
                    <a:pt x="198" y="285"/>
                    <a:pt x="221" y="276"/>
                  </a:cubicBezTo>
                  <a:cubicBezTo>
                    <a:pt x="248" y="276"/>
                    <a:pt x="263" y="249"/>
                    <a:pt x="276" y="234"/>
                  </a:cubicBezTo>
                  <a:cubicBezTo>
                    <a:pt x="290" y="221"/>
                    <a:pt x="303" y="207"/>
                    <a:pt x="303" y="179"/>
                  </a:cubicBezTo>
                  <a:lnTo>
                    <a:pt x="303" y="124"/>
                  </a:lnTo>
                  <a:cubicBezTo>
                    <a:pt x="303" y="111"/>
                    <a:pt x="290" y="84"/>
                    <a:pt x="276" y="56"/>
                  </a:cubicBezTo>
                  <a:cubicBezTo>
                    <a:pt x="249" y="19"/>
                    <a:pt x="209" y="1"/>
                    <a:pt x="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5745925" y="734775"/>
              <a:ext cx="7950" cy="8675"/>
            </a:xfrm>
            <a:custGeom>
              <a:avLst/>
              <a:gdLst/>
              <a:ahLst/>
              <a:cxnLst/>
              <a:rect l="l" t="t" r="r" b="b"/>
              <a:pathLst>
                <a:path w="318" h="347" extrusionOk="0">
                  <a:moveTo>
                    <a:pt x="165" y="1"/>
                  </a:moveTo>
                  <a:cubicBezTo>
                    <a:pt x="143" y="1"/>
                    <a:pt x="120" y="5"/>
                    <a:pt x="97" y="15"/>
                  </a:cubicBezTo>
                  <a:cubicBezTo>
                    <a:pt x="70" y="28"/>
                    <a:pt x="55" y="55"/>
                    <a:pt x="42" y="83"/>
                  </a:cubicBezTo>
                  <a:cubicBezTo>
                    <a:pt x="15" y="97"/>
                    <a:pt x="15" y="125"/>
                    <a:pt x="0" y="152"/>
                  </a:cubicBezTo>
                  <a:lnTo>
                    <a:pt x="0" y="235"/>
                  </a:lnTo>
                  <a:cubicBezTo>
                    <a:pt x="15" y="262"/>
                    <a:pt x="28" y="276"/>
                    <a:pt x="55" y="303"/>
                  </a:cubicBezTo>
                  <a:cubicBezTo>
                    <a:pt x="78" y="333"/>
                    <a:pt x="112" y="346"/>
                    <a:pt x="148" y="346"/>
                  </a:cubicBezTo>
                  <a:cubicBezTo>
                    <a:pt x="178" y="346"/>
                    <a:pt x="209" y="336"/>
                    <a:pt x="235" y="317"/>
                  </a:cubicBezTo>
                  <a:lnTo>
                    <a:pt x="248" y="303"/>
                  </a:lnTo>
                  <a:cubicBezTo>
                    <a:pt x="262" y="290"/>
                    <a:pt x="275" y="276"/>
                    <a:pt x="290" y="248"/>
                  </a:cubicBezTo>
                  <a:cubicBezTo>
                    <a:pt x="303" y="235"/>
                    <a:pt x="303" y="220"/>
                    <a:pt x="303" y="193"/>
                  </a:cubicBezTo>
                  <a:cubicBezTo>
                    <a:pt x="317" y="180"/>
                    <a:pt x="317" y="152"/>
                    <a:pt x="303" y="138"/>
                  </a:cubicBezTo>
                  <a:cubicBezTo>
                    <a:pt x="303" y="110"/>
                    <a:pt x="290" y="97"/>
                    <a:pt x="275" y="70"/>
                  </a:cubicBezTo>
                  <a:lnTo>
                    <a:pt x="262" y="55"/>
                  </a:lnTo>
                  <a:cubicBezTo>
                    <a:pt x="244" y="19"/>
                    <a:pt x="207" y="1"/>
                    <a:pt x="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5725275" y="766025"/>
              <a:ext cx="8650" cy="9450"/>
            </a:xfrm>
            <a:custGeom>
              <a:avLst/>
              <a:gdLst/>
              <a:ahLst/>
              <a:cxnLst/>
              <a:rect l="l" t="t" r="r" b="b"/>
              <a:pathLst>
                <a:path w="346" h="378" extrusionOk="0">
                  <a:moveTo>
                    <a:pt x="117" y="1"/>
                  </a:moveTo>
                  <a:cubicBezTo>
                    <a:pt x="59" y="1"/>
                    <a:pt x="14" y="50"/>
                    <a:pt x="1" y="99"/>
                  </a:cubicBezTo>
                  <a:lnTo>
                    <a:pt x="1" y="113"/>
                  </a:lnTo>
                  <a:cubicBezTo>
                    <a:pt x="1" y="154"/>
                    <a:pt x="1" y="181"/>
                    <a:pt x="15" y="195"/>
                  </a:cubicBezTo>
                  <a:cubicBezTo>
                    <a:pt x="15" y="223"/>
                    <a:pt x="28" y="251"/>
                    <a:pt x="28" y="264"/>
                  </a:cubicBezTo>
                  <a:cubicBezTo>
                    <a:pt x="43" y="291"/>
                    <a:pt x="56" y="306"/>
                    <a:pt x="70" y="319"/>
                  </a:cubicBezTo>
                  <a:cubicBezTo>
                    <a:pt x="98" y="333"/>
                    <a:pt x="111" y="346"/>
                    <a:pt x="153" y="361"/>
                  </a:cubicBezTo>
                  <a:lnTo>
                    <a:pt x="166" y="374"/>
                  </a:lnTo>
                  <a:cubicBezTo>
                    <a:pt x="178" y="376"/>
                    <a:pt x="190" y="377"/>
                    <a:pt x="201" y="377"/>
                  </a:cubicBezTo>
                  <a:cubicBezTo>
                    <a:pt x="257" y="377"/>
                    <a:pt x="308" y="349"/>
                    <a:pt x="331" y="291"/>
                  </a:cubicBezTo>
                  <a:cubicBezTo>
                    <a:pt x="345" y="251"/>
                    <a:pt x="331" y="223"/>
                    <a:pt x="331" y="195"/>
                  </a:cubicBezTo>
                  <a:cubicBezTo>
                    <a:pt x="331" y="154"/>
                    <a:pt x="318" y="126"/>
                    <a:pt x="290" y="99"/>
                  </a:cubicBezTo>
                  <a:cubicBezTo>
                    <a:pt x="276" y="85"/>
                    <a:pt x="263" y="58"/>
                    <a:pt x="235" y="44"/>
                  </a:cubicBezTo>
                  <a:cubicBezTo>
                    <a:pt x="208" y="16"/>
                    <a:pt x="180" y="3"/>
                    <a:pt x="138" y="3"/>
                  </a:cubicBezTo>
                  <a:cubicBezTo>
                    <a:pt x="131" y="1"/>
                    <a:pt x="124" y="1"/>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5738350" y="779575"/>
              <a:ext cx="7950" cy="11775"/>
            </a:xfrm>
            <a:custGeom>
              <a:avLst/>
              <a:gdLst/>
              <a:ahLst/>
              <a:cxnLst/>
              <a:rect l="l" t="t" r="r" b="b"/>
              <a:pathLst>
                <a:path w="318" h="471" extrusionOk="0">
                  <a:moveTo>
                    <a:pt x="110" y="1"/>
                  </a:moveTo>
                  <a:cubicBezTo>
                    <a:pt x="71" y="1"/>
                    <a:pt x="35" y="29"/>
                    <a:pt x="15" y="79"/>
                  </a:cubicBezTo>
                  <a:cubicBezTo>
                    <a:pt x="1" y="121"/>
                    <a:pt x="1" y="149"/>
                    <a:pt x="1" y="176"/>
                  </a:cubicBezTo>
                  <a:lnTo>
                    <a:pt x="1" y="272"/>
                  </a:lnTo>
                  <a:cubicBezTo>
                    <a:pt x="15" y="300"/>
                    <a:pt x="15" y="327"/>
                    <a:pt x="28" y="355"/>
                  </a:cubicBezTo>
                  <a:cubicBezTo>
                    <a:pt x="42" y="382"/>
                    <a:pt x="70" y="410"/>
                    <a:pt x="98" y="437"/>
                  </a:cubicBezTo>
                  <a:cubicBezTo>
                    <a:pt x="111" y="451"/>
                    <a:pt x="111" y="451"/>
                    <a:pt x="125" y="451"/>
                  </a:cubicBezTo>
                  <a:cubicBezTo>
                    <a:pt x="143" y="465"/>
                    <a:pt x="163" y="471"/>
                    <a:pt x="183" y="471"/>
                  </a:cubicBezTo>
                  <a:cubicBezTo>
                    <a:pt x="222" y="471"/>
                    <a:pt x="262" y="446"/>
                    <a:pt x="290" y="410"/>
                  </a:cubicBezTo>
                  <a:cubicBezTo>
                    <a:pt x="303" y="369"/>
                    <a:pt x="318" y="341"/>
                    <a:pt x="318" y="300"/>
                  </a:cubicBezTo>
                  <a:cubicBezTo>
                    <a:pt x="318" y="272"/>
                    <a:pt x="318" y="231"/>
                    <a:pt x="303" y="204"/>
                  </a:cubicBezTo>
                  <a:cubicBezTo>
                    <a:pt x="290" y="162"/>
                    <a:pt x="276" y="134"/>
                    <a:pt x="263" y="107"/>
                  </a:cubicBezTo>
                  <a:cubicBezTo>
                    <a:pt x="235" y="66"/>
                    <a:pt x="221" y="39"/>
                    <a:pt x="180" y="24"/>
                  </a:cubicBezTo>
                  <a:cubicBezTo>
                    <a:pt x="180" y="11"/>
                    <a:pt x="166" y="11"/>
                    <a:pt x="153" y="11"/>
                  </a:cubicBezTo>
                  <a:cubicBezTo>
                    <a:pt x="138" y="4"/>
                    <a:pt x="124" y="1"/>
                    <a:pt x="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5729775" y="794600"/>
              <a:ext cx="7575" cy="6700"/>
            </a:xfrm>
            <a:custGeom>
              <a:avLst/>
              <a:gdLst/>
              <a:ahLst/>
              <a:cxnLst/>
              <a:rect l="l" t="t" r="r" b="b"/>
              <a:pathLst>
                <a:path w="303" h="268" extrusionOk="0">
                  <a:moveTo>
                    <a:pt x="160" y="0"/>
                  </a:moveTo>
                  <a:cubicBezTo>
                    <a:pt x="139" y="0"/>
                    <a:pt x="117" y="5"/>
                    <a:pt x="96" y="16"/>
                  </a:cubicBezTo>
                  <a:lnTo>
                    <a:pt x="83" y="29"/>
                  </a:lnTo>
                  <a:cubicBezTo>
                    <a:pt x="55" y="43"/>
                    <a:pt x="41" y="56"/>
                    <a:pt x="28" y="71"/>
                  </a:cubicBezTo>
                  <a:cubicBezTo>
                    <a:pt x="13" y="71"/>
                    <a:pt x="13" y="84"/>
                    <a:pt x="0" y="98"/>
                  </a:cubicBezTo>
                  <a:lnTo>
                    <a:pt x="0" y="139"/>
                  </a:lnTo>
                  <a:cubicBezTo>
                    <a:pt x="13" y="153"/>
                    <a:pt x="13" y="166"/>
                    <a:pt x="41" y="194"/>
                  </a:cubicBezTo>
                  <a:lnTo>
                    <a:pt x="55" y="208"/>
                  </a:lnTo>
                  <a:cubicBezTo>
                    <a:pt x="86" y="250"/>
                    <a:pt x="126" y="268"/>
                    <a:pt x="174" y="268"/>
                  </a:cubicBezTo>
                  <a:cubicBezTo>
                    <a:pt x="189" y="268"/>
                    <a:pt x="204" y="266"/>
                    <a:pt x="220" y="263"/>
                  </a:cubicBezTo>
                  <a:cubicBezTo>
                    <a:pt x="248" y="249"/>
                    <a:pt x="261" y="236"/>
                    <a:pt x="275" y="221"/>
                  </a:cubicBezTo>
                  <a:cubicBezTo>
                    <a:pt x="289" y="208"/>
                    <a:pt x="303" y="181"/>
                    <a:pt x="303" y="166"/>
                  </a:cubicBezTo>
                  <a:lnTo>
                    <a:pt x="303" y="98"/>
                  </a:lnTo>
                  <a:cubicBezTo>
                    <a:pt x="289" y="71"/>
                    <a:pt x="275" y="56"/>
                    <a:pt x="261" y="29"/>
                  </a:cubicBezTo>
                  <a:cubicBezTo>
                    <a:pt x="227" y="12"/>
                    <a:pt x="194" y="0"/>
                    <a:pt x="1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5734225" y="809825"/>
              <a:ext cx="7950" cy="6775"/>
            </a:xfrm>
            <a:custGeom>
              <a:avLst/>
              <a:gdLst/>
              <a:ahLst/>
              <a:cxnLst/>
              <a:rect l="l" t="t" r="r" b="b"/>
              <a:pathLst>
                <a:path w="318" h="271" extrusionOk="0">
                  <a:moveTo>
                    <a:pt x="159" y="1"/>
                  </a:moveTo>
                  <a:cubicBezTo>
                    <a:pt x="143" y="1"/>
                    <a:pt x="126" y="4"/>
                    <a:pt x="111" y="12"/>
                  </a:cubicBezTo>
                  <a:cubicBezTo>
                    <a:pt x="70" y="25"/>
                    <a:pt x="56" y="39"/>
                    <a:pt x="42" y="53"/>
                  </a:cubicBezTo>
                  <a:cubicBezTo>
                    <a:pt x="28" y="67"/>
                    <a:pt x="15" y="80"/>
                    <a:pt x="15" y="94"/>
                  </a:cubicBezTo>
                  <a:cubicBezTo>
                    <a:pt x="15" y="108"/>
                    <a:pt x="1" y="135"/>
                    <a:pt x="15" y="149"/>
                  </a:cubicBezTo>
                  <a:cubicBezTo>
                    <a:pt x="15" y="163"/>
                    <a:pt x="28" y="190"/>
                    <a:pt x="42" y="205"/>
                  </a:cubicBezTo>
                  <a:cubicBezTo>
                    <a:pt x="72" y="245"/>
                    <a:pt x="124" y="270"/>
                    <a:pt x="177" y="270"/>
                  </a:cubicBezTo>
                  <a:cubicBezTo>
                    <a:pt x="197" y="270"/>
                    <a:pt x="216" y="267"/>
                    <a:pt x="235" y="260"/>
                  </a:cubicBezTo>
                  <a:cubicBezTo>
                    <a:pt x="263" y="245"/>
                    <a:pt x="276" y="232"/>
                    <a:pt x="290" y="218"/>
                  </a:cubicBezTo>
                  <a:cubicBezTo>
                    <a:pt x="303" y="205"/>
                    <a:pt x="303" y="190"/>
                    <a:pt x="318" y="177"/>
                  </a:cubicBezTo>
                  <a:cubicBezTo>
                    <a:pt x="318" y="163"/>
                    <a:pt x="318" y="135"/>
                    <a:pt x="303" y="122"/>
                  </a:cubicBezTo>
                  <a:cubicBezTo>
                    <a:pt x="303" y="108"/>
                    <a:pt x="290" y="80"/>
                    <a:pt x="276" y="53"/>
                  </a:cubicBezTo>
                  <a:cubicBezTo>
                    <a:pt x="246" y="23"/>
                    <a:pt x="202" y="1"/>
                    <a:pt x="1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5716700" y="816625"/>
              <a:ext cx="8275" cy="7600"/>
            </a:xfrm>
            <a:custGeom>
              <a:avLst/>
              <a:gdLst/>
              <a:ahLst/>
              <a:cxnLst/>
              <a:rect l="l" t="t" r="r" b="b"/>
              <a:pathLst>
                <a:path w="331" h="304" extrusionOk="0">
                  <a:moveTo>
                    <a:pt x="111" y="1"/>
                  </a:moveTo>
                  <a:cubicBezTo>
                    <a:pt x="96" y="1"/>
                    <a:pt x="83" y="15"/>
                    <a:pt x="69" y="15"/>
                  </a:cubicBezTo>
                  <a:lnTo>
                    <a:pt x="41" y="43"/>
                  </a:lnTo>
                  <a:cubicBezTo>
                    <a:pt x="41" y="56"/>
                    <a:pt x="28" y="70"/>
                    <a:pt x="28" y="111"/>
                  </a:cubicBezTo>
                  <a:lnTo>
                    <a:pt x="14" y="138"/>
                  </a:lnTo>
                  <a:cubicBezTo>
                    <a:pt x="0" y="208"/>
                    <a:pt x="28" y="263"/>
                    <a:pt x="83" y="290"/>
                  </a:cubicBezTo>
                  <a:cubicBezTo>
                    <a:pt x="111" y="303"/>
                    <a:pt x="151" y="303"/>
                    <a:pt x="179" y="303"/>
                  </a:cubicBezTo>
                  <a:cubicBezTo>
                    <a:pt x="206" y="303"/>
                    <a:pt x="234" y="290"/>
                    <a:pt x="248" y="263"/>
                  </a:cubicBezTo>
                  <a:cubicBezTo>
                    <a:pt x="276" y="248"/>
                    <a:pt x="289" y="235"/>
                    <a:pt x="303" y="208"/>
                  </a:cubicBezTo>
                  <a:cubicBezTo>
                    <a:pt x="316" y="180"/>
                    <a:pt x="331" y="153"/>
                    <a:pt x="316" y="111"/>
                  </a:cubicBezTo>
                  <a:cubicBezTo>
                    <a:pt x="316" y="56"/>
                    <a:pt x="261" y="15"/>
                    <a:pt x="206" y="15"/>
                  </a:cubicBezTo>
                  <a:lnTo>
                    <a:pt x="17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5718775" y="555925"/>
              <a:ext cx="7575" cy="6925"/>
            </a:xfrm>
            <a:custGeom>
              <a:avLst/>
              <a:gdLst/>
              <a:ahLst/>
              <a:cxnLst/>
              <a:rect l="l" t="t" r="r" b="b"/>
              <a:pathLst>
                <a:path w="303" h="277" extrusionOk="0">
                  <a:moveTo>
                    <a:pt x="145" y="1"/>
                  </a:moveTo>
                  <a:cubicBezTo>
                    <a:pt x="123" y="1"/>
                    <a:pt x="101" y="5"/>
                    <a:pt x="83" y="15"/>
                  </a:cubicBezTo>
                  <a:cubicBezTo>
                    <a:pt x="55" y="28"/>
                    <a:pt x="41" y="55"/>
                    <a:pt x="28" y="70"/>
                  </a:cubicBezTo>
                  <a:cubicBezTo>
                    <a:pt x="13" y="83"/>
                    <a:pt x="0" y="97"/>
                    <a:pt x="0" y="110"/>
                  </a:cubicBezTo>
                  <a:lnTo>
                    <a:pt x="0" y="165"/>
                  </a:lnTo>
                  <a:cubicBezTo>
                    <a:pt x="13" y="193"/>
                    <a:pt x="13" y="207"/>
                    <a:pt x="41" y="235"/>
                  </a:cubicBezTo>
                  <a:cubicBezTo>
                    <a:pt x="76" y="261"/>
                    <a:pt x="118" y="276"/>
                    <a:pt x="162" y="276"/>
                  </a:cubicBezTo>
                  <a:cubicBezTo>
                    <a:pt x="185" y="276"/>
                    <a:pt x="209" y="272"/>
                    <a:pt x="233" y="262"/>
                  </a:cubicBezTo>
                  <a:cubicBezTo>
                    <a:pt x="261" y="248"/>
                    <a:pt x="275" y="235"/>
                    <a:pt x="288" y="220"/>
                  </a:cubicBezTo>
                  <a:cubicBezTo>
                    <a:pt x="303" y="207"/>
                    <a:pt x="303" y="180"/>
                    <a:pt x="303" y="165"/>
                  </a:cubicBezTo>
                  <a:lnTo>
                    <a:pt x="303" y="110"/>
                  </a:lnTo>
                  <a:cubicBezTo>
                    <a:pt x="288" y="97"/>
                    <a:pt x="275" y="70"/>
                    <a:pt x="261" y="55"/>
                  </a:cubicBezTo>
                  <a:cubicBezTo>
                    <a:pt x="234" y="19"/>
                    <a:pt x="188" y="1"/>
                    <a:pt x="1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5725275" y="567525"/>
              <a:ext cx="7600" cy="6600"/>
            </a:xfrm>
            <a:custGeom>
              <a:avLst/>
              <a:gdLst/>
              <a:ahLst/>
              <a:cxnLst/>
              <a:rect l="l" t="t" r="r" b="b"/>
              <a:pathLst>
                <a:path w="304" h="264" extrusionOk="0">
                  <a:moveTo>
                    <a:pt x="149" y="0"/>
                  </a:moveTo>
                  <a:cubicBezTo>
                    <a:pt x="114" y="0"/>
                    <a:pt x="80" y="14"/>
                    <a:pt x="56" y="46"/>
                  </a:cubicBezTo>
                  <a:cubicBezTo>
                    <a:pt x="28" y="59"/>
                    <a:pt x="15" y="73"/>
                    <a:pt x="15" y="101"/>
                  </a:cubicBezTo>
                  <a:cubicBezTo>
                    <a:pt x="1" y="114"/>
                    <a:pt x="1" y="128"/>
                    <a:pt x="1" y="156"/>
                  </a:cubicBezTo>
                  <a:cubicBezTo>
                    <a:pt x="1" y="169"/>
                    <a:pt x="1" y="183"/>
                    <a:pt x="15" y="197"/>
                  </a:cubicBezTo>
                  <a:cubicBezTo>
                    <a:pt x="28" y="211"/>
                    <a:pt x="43" y="224"/>
                    <a:pt x="70" y="238"/>
                  </a:cubicBezTo>
                  <a:cubicBezTo>
                    <a:pt x="93" y="256"/>
                    <a:pt x="121" y="263"/>
                    <a:pt x="150" y="263"/>
                  </a:cubicBezTo>
                  <a:cubicBezTo>
                    <a:pt x="190" y="263"/>
                    <a:pt x="231" y="248"/>
                    <a:pt x="263" y="224"/>
                  </a:cubicBezTo>
                  <a:cubicBezTo>
                    <a:pt x="290" y="197"/>
                    <a:pt x="290" y="183"/>
                    <a:pt x="304" y="156"/>
                  </a:cubicBezTo>
                  <a:lnTo>
                    <a:pt x="304" y="114"/>
                  </a:lnTo>
                  <a:cubicBezTo>
                    <a:pt x="304" y="87"/>
                    <a:pt x="290" y="73"/>
                    <a:pt x="276" y="59"/>
                  </a:cubicBezTo>
                  <a:cubicBezTo>
                    <a:pt x="276" y="46"/>
                    <a:pt x="249" y="32"/>
                    <a:pt x="221" y="18"/>
                  </a:cubicBezTo>
                  <a:cubicBezTo>
                    <a:pt x="198" y="7"/>
                    <a:pt x="173" y="0"/>
                    <a:pt x="1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5711525" y="577725"/>
              <a:ext cx="7950" cy="5875"/>
            </a:xfrm>
            <a:custGeom>
              <a:avLst/>
              <a:gdLst/>
              <a:ahLst/>
              <a:cxnLst/>
              <a:rect l="l" t="t" r="r" b="b"/>
              <a:pathLst>
                <a:path w="318" h="235" extrusionOk="0">
                  <a:moveTo>
                    <a:pt x="133" y="0"/>
                  </a:moveTo>
                  <a:cubicBezTo>
                    <a:pt x="117" y="0"/>
                    <a:pt x="100" y="3"/>
                    <a:pt x="83" y="9"/>
                  </a:cubicBezTo>
                  <a:cubicBezTo>
                    <a:pt x="56" y="9"/>
                    <a:pt x="42" y="36"/>
                    <a:pt x="28" y="51"/>
                  </a:cubicBezTo>
                  <a:cubicBezTo>
                    <a:pt x="15" y="78"/>
                    <a:pt x="1" y="106"/>
                    <a:pt x="1" y="119"/>
                  </a:cubicBezTo>
                  <a:cubicBezTo>
                    <a:pt x="1" y="146"/>
                    <a:pt x="15" y="174"/>
                    <a:pt x="28" y="188"/>
                  </a:cubicBezTo>
                  <a:cubicBezTo>
                    <a:pt x="42" y="216"/>
                    <a:pt x="56" y="229"/>
                    <a:pt x="97" y="229"/>
                  </a:cubicBezTo>
                  <a:cubicBezTo>
                    <a:pt x="106" y="233"/>
                    <a:pt x="115" y="235"/>
                    <a:pt x="125" y="235"/>
                  </a:cubicBezTo>
                  <a:cubicBezTo>
                    <a:pt x="148" y="235"/>
                    <a:pt x="174" y="225"/>
                    <a:pt x="193" y="216"/>
                  </a:cubicBezTo>
                  <a:lnTo>
                    <a:pt x="263" y="146"/>
                  </a:lnTo>
                  <a:lnTo>
                    <a:pt x="303" y="119"/>
                  </a:lnTo>
                  <a:lnTo>
                    <a:pt x="318" y="106"/>
                  </a:lnTo>
                  <a:cubicBezTo>
                    <a:pt x="318" y="106"/>
                    <a:pt x="303" y="91"/>
                    <a:pt x="290" y="91"/>
                  </a:cubicBezTo>
                  <a:cubicBezTo>
                    <a:pt x="290" y="91"/>
                    <a:pt x="276" y="78"/>
                    <a:pt x="248" y="64"/>
                  </a:cubicBezTo>
                  <a:lnTo>
                    <a:pt x="193" y="23"/>
                  </a:lnTo>
                  <a:cubicBezTo>
                    <a:pt x="177" y="7"/>
                    <a:pt x="156" y="0"/>
                    <a:pt x="1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5717725" y="586950"/>
              <a:ext cx="7950" cy="7450"/>
            </a:xfrm>
            <a:custGeom>
              <a:avLst/>
              <a:gdLst/>
              <a:ahLst/>
              <a:cxnLst/>
              <a:rect l="l" t="t" r="r" b="b"/>
              <a:pathLst>
                <a:path w="318" h="298" extrusionOk="0">
                  <a:moveTo>
                    <a:pt x="157" y="1"/>
                  </a:moveTo>
                  <a:cubicBezTo>
                    <a:pt x="141" y="1"/>
                    <a:pt x="125" y="4"/>
                    <a:pt x="110" y="12"/>
                  </a:cubicBezTo>
                  <a:cubicBezTo>
                    <a:pt x="83" y="25"/>
                    <a:pt x="55" y="39"/>
                    <a:pt x="42" y="53"/>
                  </a:cubicBezTo>
                  <a:cubicBezTo>
                    <a:pt x="28" y="67"/>
                    <a:pt x="15" y="80"/>
                    <a:pt x="15" y="108"/>
                  </a:cubicBezTo>
                  <a:cubicBezTo>
                    <a:pt x="15" y="122"/>
                    <a:pt x="0" y="135"/>
                    <a:pt x="15" y="163"/>
                  </a:cubicBezTo>
                  <a:cubicBezTo>
                    <a:pt x="15" y="177"/>
                    <a:pt x="15" y="204"/>
                    <a:pt x="42" y="232"/>
                  </a:cubicBezTo>
                  <a:cubicBezTo>
                    <a:pt x="72" y="272"/>
                    <a:pt x="117" y="298"/>
                    <a:pt x="166" y="298"/>
                  </a:cubicBezTo>
                  <a:cubicBezTo>
                    <a:pt x="184" y="298"/>
                    <a:pt x="202" y="294"/>
                    <a:pt x="220" y="287"/>
                  </a:cubicBezTo>
                  <a:cubicBezTo>
                    <a:pt x="248" y="273"/>
                    <a:pt x="275" y="259"/>
                    <a:pt x="290" y="245"/>
                  </a:cubicBezTo>
                  <a:cubicBezTo>
                    <a:pt x="303" y="232"/>
                    <a:pt x="303" y="204"/>
                    <a:pt x="317" y="190"/>
                  </a:cubicBezTo>
                  <a:lnTo>
                    <a:pt x="317" y="135"/>
                  </a:lnTo>
                  <a:cubicBezTo>
                    <a:pt x="303" y="108"/>
                    <a:pt x="303" y="80"/>
                    <a:pt x="275" y="67"/>
                  </a:cubicBezTo>
                  <a:cubicBezTo>
                    <a:pt x="246" y="27"/>
                    <a:pt x="200" y="1"/>
                    <a:pt x="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5644800" y="673750"/>
              <a:ext cx="6900" cy="6700"/>
            </a:xfrm>
            <a:custGeom>
              <a:avLst/>
              <a:gdLst/>
              <a:ahLst/>
              <a:cxnLst/>
              <a:rect l="l" t="t" r="r" b="b"/>
              <a:pathLst>
                <a:path w="276" h="268" extrusionOk="0">
                  <a:moveTo>
                    <a:pt x="111" y="0"/>
                  </a:moveTo>
                  <a:cubicBezTo>
                    <a:pt x="94" y="0"/>
                    <a:pt x="79" y="7"/>
                    <a:pt x="70" y="7"/>
                  </a:cubicBezTo>
                  <a:cubicBezTo>
                    <a:pt x="42" y="7"/>
                    <a:pt x="28" y="20"/>
                    <a:pt x="28" y="34"/>
                  </a:cubicBezTo>
                  <a:cubicBezTo>
                    <a:pt x="15" y="47"/>
                    <a:pt x="1" y="62"/>
                    <a:pt x="1" y="75"/>
                  </a:cubicBezTo>
                  <a:lnTo>
                    <a:pt x="1" y="144"/>
                  </a:lnTo>
                  <a:cubicBezTo>
                    <a:pt x="28" y="213"/>
                    <a:pt x="83" y="254"/>
                    <a:pt x="152" y="268"/>
                  </a:cubicBezTo>
                  <a:lnTo>
                    <a:pt x="221" y="268"/>
                  </a:lnTo>
                  <a:cubicBezTo>
                    <a:pt x="235" y="254"/>
                    <a:pt x="248" y="240"/>
                    <a:pt x="262" y="240"/>
                  </a:cubicBezTo>
                  <a:cubicBezTo>
                    <a:pt x="262" y="227"/>
                    <a:pt x="276" y="199"/>
                    <a:pt x="276" y="185"/>
                  </a:cubicBezTo>
                  <a:cubicBezTo>
                    <a:pt x="276" y="172"/>
                    <a:pt x="276" y="144"/>
                    <a:pt x="262" y="117"/>
                  </a:cubicBezTo>
                  <a:cubicBezTo>
                    <a:pt x="248" y="62"/>
                    <a:pt x="193" y="7"/>
                    <a:pt x="138" y="7"/>
                  </a:cubicBezTo>
                  <a:cubicBezTo>
                    <a:pt x="129" y="2"/>
                    <a:pt x="120" y="0"/>
                    <a:pt x="1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5634475" y="691375"/>
              <a:ext cx="7950" cy="10050"/>
            </a:xfrm>
            <a:custGeom>
              <a:avLst/>
              <a:gdLst/>
              <a:ahLst/>
              <a:cxnLst/>
              <a:rect l="l" t="t" r="r" b="b"/>
              <a:pathLst>
                <a:path w="318" h="402" extrusionOk="0">
                  <a:moveTo>
                    <a:pt x="192" y="0"/>
                  </a:moveTo>
                  <a:cubicBezTo>
                    <a:pt x="183" y="0"/>
                    <a:pt x="175" y="1"/>
                    <a:pt x="166" y="3"/>
                  </a:cubicBezTo>
                  <a:cubicBezTo>
                    <a:pt x="125" y="17"/>
                    <a:pt x="98" y="45"/>
                    <a:pt x="83" y="58"/>
                  </a:cubicBezTo>
                  <a:cubicBezTo>
                    <a:pt x="56" y="85"/>
                    <a:pt x="43" y="113"/>
                    <a:pt x="28" y="140"/>
                  </a:cubicBezTo>
                  <a:cubicBezTo>
                    <a:pt x="15" y="168"/>
                    <a:pt x="1" y="195"/>
                    <a:pt x="1" y="223"/>
                  </a:cubicBezTo>
                  <a:cubicBezTo>
                    <a:pt x="1" y="265"/>
                    <a:pt x="1" y="292"/>
                    <a:pt x="15" y="333"/>
                  </a:cubicBezTo>
                  <a:cubicBezTo>
                    <a:pt x="43" y="380"/>
                    <a:pt x="84" y="401"/>
                    <a:pt x="129" y="401"/>
                  </a:cubicBezTo>
                  <a:cubicBezTo>
                    <a:pt x="150" y="401"/>
                    <a:pt x="172" y="397"/>
                    <a:pt x="193" y="388"/>
                  </a:cubicBezTo>
                  <a:lnTo>
                    <a:pt x="208" y="375"/>
                  </a:lnTo>
                  <a:cubicBezTo>
                    <a:pt x="235" y="361"/>
                    <a:pt x="248" y="347"/>
                    <a:pt x="263" y="320"/>
                  </a:cubicBezTo>
                  <a:cubicBezTo>
                    <a:pt x="290" y="306"/>
                    <a:pt x="290" y="292"/>
                    <a:pt x="303" y="265"/>
                  </a:cubicBezTo>
                  <a:cubicBezTo>
                    <a:pt x="318" y="237"/>
                    <a:pt x="318" y="223"/>
                    <a:pt x="318" y="195"/>
                  </a:cubicBezTo>
                  <a:lnTo>
                    <a:pt x="318" y="100"/>
                  </a:lnTo>
                  <a:cubicBezTo>
                    <a:pt x="318" y="85"/>
                    <a:pt x="318" y="85"/>
                    <a:pt x="303" y="85"/>
                  </a:cubicBezTo>
                  <a:cubicBezTo>
                    <a:pt x="292" y="37"/>
                    <a:pt x="249" y="0"/>
                    <a:pt x="1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5630025" y="680975"/>
              <a:ext cx="7600" cy="7050"/>
            </a:xfrm>
            <a:custGeom>
              <a:avLst/>
              <a:gdLst/>
              <a:ahLst/>
              <a:cxnLst/>
              <a:rect l="l" t="t" r="r" b="b"/>
              <a:pathLst>
                <a:path w="304" h="282" extrusionOk="0">
                  <a:moveTo>
                    <a:pt x="147" y="1"/>
                  </a:moveTo>
                  <a:cubicBezTo>
                    <a:pt x="123" y="1"/>
                    <a:pt x="106" y="10"/>
                    <a:pt x="96" y="20"/>
                  </a:cubicBezTo>
                  <a:cubicBezTo>
                    <a:pt x="69" y="20"/>
                    <a:pt x="56" y="48"/>
                    <a:pt x="41" y="61"/>
                  </a:cubicBezTo>
                  <a:cubicBezTo>
                    <a:pt x="28" y="75"/>
                    <a:pt x="14" y="103"/>
                    <a:pt x="14" y="131"/>
                  </a:cubicBezTo>
                  <a:cubicBezTo>
                    <a:pt x="1" y="158"/>
                    <a:pt x="14" y="186"/>
                    <a:pt x="28" y="213"/>
                  </a:cubicBezTo>
                  <a:cubicBezTo>
                    <a:pt x="56" y="254"/>
                    <a:pt x="111" y="281"/>
                    <a:pt x="166" y="281"/>
                  </a:cubicBezTo>
                  <a:lnTo>
                    <a:pt x="206" y="281"/>
                  </a:lnTo>
                  <a:cubicBezTo>
                    <a:pt x="234" y="268"/>
                    <a:pt x="248" y="268"/>
                    <a:pt x="261" y="254"/>
                  </a:cubicBezTo>
                  <a:cubicBezTo>
                    <a:pt x="276" y="254"/>
                    <a:pt x="289" y="241"/>
                    <a:pt x="289" y="241"/>
                  </a:cubicBezTo>
                  <a:cubicBezTo>
                    <a:pt x="289" y="226"/>
                    <a:pt x="303" y="213"/>
                    <a:pt x="303" y="199"/>
                  </a:cubicBezTo>
                  <a:cubicBezTo>
                    <a:pt x="303" y="186"/>
                    <a:pt x="303" y="158"/>
                    <a:pt x="289" y="131"/>
                  </a:cubicBezTo>
                  <a:lnTo>
                    <a:pt x="289" y="103"/>
                  </a:lnTo>
                  <a:cubicBezTo>
                    <a:pt x="276" y="48"/>
                    <a:pt x="234" y="6"/>
                    <a:pt x="179" y="6"/>
                  </a:cubicBezTo>
                  <a:cubicBezTo>
                    <a:pt x="167" y="2"/>
                    <a:pt x="156"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5640675" y="661525"/>
              <a:ext cx="6900" cy="5850"/>
            </a:xfrm>
            <a:custGeom>
              <a:avLst/>
              <a:gdLst/>
              <a:ahLst/>
              <a:cxnLst/>
              <a:rect l="l" t="t" r="r" b="b"/>
              <a:pathLst>
                <a:path w="276" h="234" extrusionOk="0">
                  <a:moveTo>
                    <a:pt x="83" y="0"/>
                  </a:moveTo>
                  <a:cubicBezTo>
                    <a:pt x="55" y="14"/>
                    <a:pt x="42" y="28"/>
                    <a:pt x="28" y="41"/>
                  </a:cubicBezTo>
                  <a:cubicBezTo>
                    <a:pt x="15" y="56"/>
                    <a:pt x="0" y="83"/>
                    <a:pt x="0" y="96"/>
                  </a:cubicBezTo>
                  <a:cubicBezTo>
                    <a:pt x="0" y="124"/>
                    <a:pt x="0" y="151"/>
                    <a:pt x="28" y="179"/>
                  </a:cubicBezTo>
                  <a:cubicBezTo>
                    <a:pt x="42" y="206"/>
                    <a:pt x="70" y="221"/>
                    <a:pt x="111" y="221"/>
                  </a:cubicBezTo>
                  <a:lnTo>
                    <a:pt x="207" y="221"/>
                  </a:lnTo>
                  <a:cubicBezTo>
                    <a:pt x="235" y="221"/>
                    <a:pt x="248" y="234"/>
                    <a:pt x="262" y="234"/>
                  </a:cubicBezTo>
                  <a:lnTo>
                    <a:pt x="276" y="234"/>
                  </a:lnTo>
                  <a:cubicBezTo>
                    <a:pt x="276" y="221"/>
                    <a:pt x="276" y="221"/>
                    <a:pt x="262" y="206"/>
                  </a:cubicBezTo>
                  <a:cubicBezTo>
                    <a:pt x="262" y="206"/>
                    <a:pt x="262" y="193"/>
                    <a:pt x="248" y="166"/>
                  </a:cubicBezTo>
                  <a:lnTo>
                    <a:pt x="221" y="83"/>
                  </a:lnTo>
                  <a:cubicBezTo>
                    <a:pt x="221" y="56"/>
                    <a:pt x="193" y="28"/>
                    <a:pt x="166" y="14"/>
                  </a:cubicBezTo>
                  <a:cubicBezTo>
                    <a:pt x="138" y="0"/>
                    <a:pt x="111" y="0"/>
                    <a:pt x="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5615225" y="624225"/>
              <a:ext cx="7600" cy="6925"/>
            </a:xfrm>
            <a:custGeom>
              <a:avLst/>
              <a:gdLst/>
              <a:ahLst/>
              <a:cxnLst/>
              <a:rect l="l" t="t" r="r" b="b"/>
              <a:pathLst>
                <a:path w="304" h="277" extrusionOk="0">
                  <a:moveTo>
                    <a:pt x="128" y="1"/>
                  </a:moveTo>
                  <a:cubicBezTo>
                    <a:pt x="108" y="1"/>
                    <a:pt x="89" y="11"/>
                    <a:pt x="70" y="20"/>
                  </a:cubicBezTo>
                  <a:cubicBezTo>
                    <a:pt x="42" y="47"/>
                    <a:pt x="28" y="62"/>
                    <a:pt x="15" y="89"/>
                  </a:cubicBezTo>
                  <a:cubicBezTo>
                    <a:pt x="15" y="117"/>
                    <a:pt x="0" y="144"/>
                    <a:pt x="0" y="172"/>
                  </a:cubicBezTo>
                  <a:cubicBezTo>
                    <a:pt x="15" y="199"/>
                    <a:pt x="15" y="227"/>
                    <a:pt x="42" y="254"/>
                  </a:cubicBezTo>
                  <a:cubicBezTo>
                    <a:pt x="66" y="270"/>
                    <a:pt x="90" y="277"/>
                    <a:pt x="114" y="277"/>
                  </a:cubicBezTo>
                  <a:cubicBezTo>
                    <a:pt x="131" y="277"/>
                    <a:pt x="148" y="273"/>
                    <a:pt x="165" y="267"/>
                  </a:cubicBezTo>
                  <a:lnTo>
                    <a:pt x="235" y="240"/>
                  </a:lnTo>
                  <a:cubicBezTo>
                    <a:pt x="262" y="240"/>
                    <a:pt x="276" y="227"/>
                    <a:pt x="290" y="227"/>
                  </a:cubicBezTo>
                  <a:lnTo>
                    <a:pt x="303" y="212"/>
                  </a:lnTo>
                  <a:lnTo>
                    <a:pt x="303" y="185"/>
                  </a:lnTo>
                  <a:cubicBezTo>
                    <a:pt x="290" y="172"/>
                    <a:pt x="290" y="157"/>
                    <a:pt x="276" y="130"/>
                  </a:cubicBezTo>
                  <a:lnTo>
                    <a:pt x="262" y="75"/>
                  </a:lnTo>
                  <a:cubicBezTo>
                    <a:pt x="235" y="34"/>
                    <a:pt x="207" y="7"/>
                    <a:pt x="152" y="7"/>
                  </a:cubicBezTo>
                  <a:cubicBezTo>
                    <a:pt x="144" y="2"/>
                    <a:pt x="136" y="1"/>
                    <a:pt x="1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5625900" y="621025"/>
              <a:ext cx="6900" cy="5450"/>
            </a:xfrm>
            <a:custGeom>
              <a:avLst/>
              <a:gdLst/>
              <a:ahLst/>
              <a:cxnLst/>
              <a:rect l="l" t="t" r="r" b="b"/>
              <a:pathLst>
                <a:path w="276" h="218" extrusionOk="0">
                  <a:moveTo>
                    <a:pt x="91" y="0"/>
                  </a:moveTo>
                  <a:cubicBezTo>
                    <a:pt x="79" y="0"/>
                    <a:pt x="69" y="4"/>
                    <a:pt x="55" y="10"/>
                  </a:cubicBezTo>
                  <a:cubicBezTo>
                    <a:pt x="41" y="10"/>
                    <a:pt x="28" y="25"/>
                    <a:pt x="14" y="38"/>
                  </a:cubicBezTo>
                  <a:cubicBezTo>
                    <a:pt x="0" y="65"/>
                    <a:pt x="0" y="80"/>
                    <a:pt x="0" y="93"/>
                  </a:cubicBezTo>
                  <a:cubicBezTo>
                    <a:pt x="0" y="120"/>
                    <a:pt x="0" y="135"/>
                    <a:pt x="28" y="162"/>
                  </a:cubicBezTo>
                  <a:cubicBezTo>
                    <a:pt x="55" y="190"/>
                    <a:pt x="96" y="203"/>
                    <a:pt x="138" y="217"/>
                  </a:cubicBezTo>
                  <a:lnTo>
                    <a:pt x="261" y="217"/>
                  </a:lnTo>
                  <a:cubicBezTo>
                    <a:pt x="276" y="217"/>
                    <a:pt x="276" y="217"/>
                    <a:pt x="276" y="203"/>
                  </a:cubicBezTo>
                  <a:lnTo>
                    <a:pt x="276" y="190"/>
                  </a:lnTo>
                  <a:lnTo>
                    <a:pt x="248" y="135"/>
                  </a:lnTo>
                  <a:lnTo>
                    <a:pt x="221" y="80"/>
                  </a:lnTo>
                  <a:cubicBezTo>
                    <a:pt x="206" y="52"/>
                    <a:pt x="166" y="25"/>
                    <a:pt x="138" y="10"/>
                  </a:cubicBezTo>
                  <a:cubicBezTo>
                    <a:pt x="117" y="4"/>
                    <a:pt x="103"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5617650" y="639075"/>
              <a:ext cx="7925" cy="10000"/>
            </a:xfrm>
            <a:custGeom>
              <a:avLst/>
              <a:gdLst/>
              <a:ahLst/>
              <a:cxnLst/>
              <a:rect l="l" t="t" r="r" b="b"/>
              <a:pathLst>
                <a:path w="317" h="400" extrusionOk="0">
                  <a:moveTo>
                    <a:pt x="151" y="1"/>
                  </a:moveTo>
                  <a:cubicBezTo>
                    <a:pt x="120" y="1"/>
                    <a:pt x="89" y="11"/>
                    <a:pt x="68" y="31"/>
                  </a:cubicBezTo>
                  <a:cubicBezTo>
                    <a:pt x="41" y="59"/>
                    <a:pt x="28" y="86"/>
                    <a:pt x="13" y="114"/>
                  </a:cubicBezTo>
                  <a:cubicBezTo>
                    <a:pt x="13" y="156"/>
                    <a:pt x="0" y="183"/>
                    <a:pt x="0" y="211"/>
                  </a:cubicBezTo>
                  <a:cubicBezTo>
                    <a:pt x="13" y="238"/>
                    <a:pt x="13" y="266"/>
                    <a:pt x="28" y="293"/>
                  </a:cubicBezTo>
                  <a:cubicBezTo>
                    <a:pt x="41" y="321"/>
                    <a:pt x="55" y="348"/>
                    <a:pt x="83" y="376"/>
                  </a:cubicBezTo>
                  <a:lnTo>
                    <a:pt x="96" y="376"/>
                  </a:lnTo>
                  <a:cubicBezTo>
                    <a:pt x="118" y="392"/>
                    <a:pt x="144" y="399"/>
                    <a:pt x="170" y="399"/>
                  </a:cubicBezTo>
                  <a:cubicBezTo>
                    <a:pt x="210" y="399"/>
                    <a:pt x="250" y="381"/>
                    <a:pt x="275" y="348"/>
                  </a:cubicBezTo>
                  <a:lnTo>
                    <a:pt x="275" y="334"/>
                  </a:lnTo>
                  <a:cubicBezTo>
                    <a:pt x="303" y="306"/>
                    <a:pt x="303" y="279"/>
                    <a:pt x="316" y="266"/>
                  </a:cubicBezTo>
                  <a:lnTo>
                    <a:pt x="316" y="183"/>
                  </a:lnTo>
                  <a:cubicBezTo>
                    <a:pt x="316" y="156"/>
                    <a:pt x="303" y="141"/>
                    <a:pt x="289" y="114"/>
                  </a:cubicBezTo>
                  <a:cubicBezTo>
                    <a:pt x="289" y="86"/>
                    <a:pt x="275" y="59"/>
                    <a:pt x="248" y="46"/>
                  </a:cubicBezTo>
                  <a:lnTo>
                    <a:pt x="234" y="31"/>
                  </a:lnTo>
                  <a:cubicBezTo>
                    <a:pt x="213" y="11"/>
                    <a:pt x="182" y="1"/>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5568800" y="777775"/>
              <a:ext cx="8275" cy="7850"/>
            </a:xfrm>
            <a:custGeom>
              <a:avLst/>
              <a:gdLst/>
              <a:ahLst/>
              <a:cxnLst/>
              <a:rect l="l" t="t" r="r" b="b"/>
              <a:pathLst>
                <a:path w="331" h="314" extrusionOk="0">
                  <a:moveTo>
                    <a:pt x="124" y="1"/>
                  </a:moveTo>
                  <a:cubicBezTo>
                    <a:pt x="69" y="1"/>
                    <a:pt x="14" y="56"/>
                    <a:pt x="1" y="111"/>
                  </a:cubicBezTo>
                  <a:cubicBezTo>
                    <a:pt x="1" y="151"/>
                    <a:pt x="14" y="179"/>
                    <a:pt x="14" y="206"/>
                  </a:cubicBezTo>
                  <a:cubicBezTo>
                    <a:pt x="28" y="221"/>
                    <a:pt x="41" y="248"/>
                    <a:pt x="69" y="262"/>
                  </a:cubicBezTo>
                  <a:cubicBezTo>
                    <a:pt x="83" y="289"/>
                    <a:pt x="111" y="303"/>
                    <a:pt x="138" y="303"/>
                  </a:cubicBezTo>
                  <a:cubicBezTo>
                    <a:pt x="145" y="310"/>
                    <a:pt x="155" y="313"/>
                    <a:pt x="169" y="313"/>
                  </a:cubicBezTo>
                  <a:cubicBezTo>
                    <a:pt x="182" y="313"/>
                    <a:pt x="200" y="310"/>
                    <a:pt x="221" y="303"/>
                  </a:cubicBezTo>
                  <a:cubicBezTo>
                    <a:pt x="289" y="289"/>
                    <a:pt x="331" y="234"/>
                    <a:pt x="316" y="166"/>
                  </a:cubicBezTo>
                  <a:lnTo>
                    <a:pt x="316" y="138"/>
                  </a:lnTo>
                  <a:cubicBezTo>
                    <a:pt x="316" y="111"/>
                    <a:pt x="316" y="96"/>
                    <a:pt x="303" y="69"/>
                  </a:cubicBezTo>
                  <a:lnTo>
                    <a:pt x="261" y="28"/>
                  </a:lnTo>
                  <a:cubicBezTo>
                    <a:pt x="248" y="14"/>
                    <a:pt x="234" y="14"/>
                    <a:pt x="2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5580825" y="775550"/>
              <a:ext cx="11025" cy="8450"/>
            </a:xfrm>
            <a:custGeom>
              <a:avLst/>
              <a:gdLst/>
              <a:ahLst/>
              <a:cxnLst/>
              <a:rect l="l" t="t" r="r" b="b"/>
              <a:pathLst>
                <a:path w="441" h="338" extrusionOk="0">
                  <a:moveTo>
                    <a:pt x="162" y="1"/>
                  </a:moveTo>
                  <a:cubicBezTo>
                    <a:pt x="151" y="1"/>
                    <a:pt x="139" y="2"/>
                    <a:pt x="125" y="7"/>
                  </a:cubicBezTo>
                  <a:lnTo>
                    <a:pt x="111" y="7"/>
                  </a:lnTo>
                  <a:cubicBezTo>
                    <a:pt x="42" y="20"/>
                    <a:pt x="1" y="90"/>
                    <a:pt x="28" y="145"/>
                  </a:cubicBezTo>
                  <a:cubicBezTo>
                    <a:pt x="28" y="185"/>
                    <a:pt x="56" y="213"/>
                    <a:pt x="70" y="240"/>
                  </a:cubicBezTo>
                  <a:cubicBezTo>
                    <a:pt x="97" y="268"/>
                    <a:pt x="125" y="282"/>
                    <a:pt x="152" y="295"/>
                  </a:cubicBezTo>
                  <a:cubicBezTo>
                    <a:pt x="180" y="323"/>
                    <a:pt x="221" y="323"/>
                    <a:pt x="248" y="337"/>
                  </a:cubicBezTo>
                  <a:cubicBezTo>
                    <a:pt x="290" y="337"/>
                    <a:pt x="318" y="337"/>
                    <a:pt x="358" y="310"/>
                  </a:cubicBezTo>
                  <a:cubicBezTo>
                    <a:pt x="428" y="268"/>
                    <a:pt x="441" y="200"/>
                    <a:pt x="413" y="145"/>
                  </a:cubicBezTo>
                  <a:lnTo>
                    <a:pt x="400" y="130"/>
                  </a:lnTo>
                  <a:cubicBezTo>
                    <a:pt x="386" y="103"/>
                    <a:pt x="373" y="75"/>
                    <a:pt x="345" y="62"/>
                  </a:cubicBezTo>
                  <a:cubicBezTo>
                    <a:pt x="331" y="48"/>
                    <a:pt x="303" y="35"/>
                    <a:pt x="290" y="20"/>
                  </a:cubicBezTo>
                  <a:cubicBezTo>
                    <a:pt x="263" y="20"/>
                    <a:pt x="248" y="7"/>
                    <a:pt x="221" y="7"/>
                  </a:cubicBezTo>
                  <a:cubicBezTo>
                    <a:pt x="202" y="7"/>
                    <a:pt x="184" y="1"/>
                    <a:pt x="1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5586700" y="788425"/>
              <a:ext cx="8950" cy="8650"/>
            </a:xfrm>
            <a:custGeom>
              <a:avLst/>
              <a:gdLst/>
              <a:ahLst/>
              <a:cxnLst/>
              <a:rect l="l" t="t" r="r" b="b"/>
              <a:pathLst>
                <a:path w="358" h="346" extrusionOk="0">
                  <a:moveTo>
                    <a:pt x="123" y="1"/>
                  </a:moveTo>
                  <a:cubicBezTo>
                    <a:pt x="55" y="1"/>
                    <a:pt x="0" y="56"/>
                    <a:pt x="13" y="125"/>
                  </a:cubicBezTo>
                  <a:cubicBezTo>
                    <a:pt x="13" y="166"/>
                    <a:pt x="13" y="193"/>
                    <a:pt x="28" y="221"/>
                  </a:cubicBezTo>
                  <a:cubicBezTo>
                    <a:pt x="41" y="248"/>
                    <a:pt x="55" y="263"/>
                    <a:pt x="83" y="290"/>
                  </a:cubicBezTo>
                  <a:cubicBezTo>
                    <a:pt x="96" y="303"/>
                    <a:pt x="110" y="318"/>
                    <a:pt x="138" y="331"/>
                  </a:cubicBezTo>
                  <a:cubicBezTo>
                    <a:pt x="165" y="345"/>
                    <a:pt x="193" y="345"/>
                    <a:pt x="233" y="345"/>
                  </a:cubicBezTo>
                  <a:cubicBezTo>
                    <a:pt x="303" y="345"/>
                    <a:pt x="358" y="276"/>
                    <a:pt x="358" y="208"/>
                  </a:cubicBezTo>
                  <a:cubicBezTo>
                    <a:pt x="358" y="166"/>
                    <a:pt x="343" y="138"/>
                    <a:pt x="330" y="111"/>
                  </a:cubicBezTo>
                  <a:cubicBezTo>
                    <a:pt x="316" y="97"/>
                    <a:pt x="303" y="70"/>
                    <a:pt x="288" y="56"/>
                  </a:cubicBezTo>
                  <a:cubicBezTo>
                    <a:pt x="261" y="42"/>
                    <a:pt x="248" y="28"/>
                    <a:pt x="220" y="15"/>
                  </a:cubicBezTo>
                  <a:cubicBezTo>
                    <a:pt x="193" y="1"/>
                    <a:pt x="165"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5636225" y="834100"/>
              <a:ext cx="8275" cy="13100"/>
            </a:xfrm>
            <a:custGeom>
              <a:avLst/>
              <a:gdLst/>
              <a:ahLst/>
              <a:cxnLst/>
              <a:rect l="l" t="t" r="r" b="b"/>
              <a:pathLst>
                <a:path w="331" h="524" extrusionOk="0">
                  <a:moveTo>
                    <a:pt x="122" y="0"/>
                  </a:moveTo>
                  <a:cubicBezTo>
                    <a:pt x="74" y="0"/>
                    <a:pt x="25" y="29"/>
                    <a:pt x="13" y="86"/>
                  </a:cubicBezTo>
                  <a:cubicBezTo>
                    <a:pt x="0" y="127"/>
                    <a:pt x="0" y="169"/>
                    <a:pt x="0" y="197"/>
                  </a:cubicBezTo>
                  <a:cubicBezTo>
                    <a:pt x="0" y="237"/>
                    <a:pt x="0" y="265"/>
                    <a:pt x="13" y="307"/>
                  </a:cubicBezTo>
                  <a:cubicBezTo>
                    <a:pt x="13" y="334"/>
                    <a:pt x="28" y="362"/>
                    <a:pt x="41" y="389"/>
                  </a:cubicBezTo>
                  <a:cubicBezTo>
                    <a:pt x="68" y="430"/>
                    <a:pt x="83" y="457"/>
                    <a:pt x="110" y="485"/>
                  </a:cubicBezTo>
                  <a:cubicBezTo>
                    <a:pt x="123" y="499"/>
                    <a:pt x="138" y="512"/>
                    <a:pt x="151" y="512"/>
                  </a:cubicBezTo>
                  <a:cubicBezTo>
                    <a:pt x="166" y="520"/>
                    <a:pt x="181" y="523"/>
                    <a:pt x="197" y="523"/>
                  </a:cubicBezTo>
                  <a:cubicBezTo>
                    <a:pt x="240" y="523"/>
                    <a:pt x="283" y="498"/>
                    <a:pt x="303" y="457"/>
                  </a:cubicBezTo>
                  <a:cubicBezTo>
                    <a:pt x="316" y="417"/>
                    <a:pt x="330" y="375"/>
                    <a:pt x="330" y="334"/>
                  </a:cubicBezTo>
                  <a:cubicBezTo>
                    <a:pt x="330" y="292"/>
                    <a:pt x="316" y="252"/>
                    <a:pt x="316" y="224"/>
                  </a:cubicBezTo>
                  <a:cubicBezTo>
                    <a:pt x="303" y="182"/>
                    <a:pt x="289" y="142"/>
                    <a:pt x="261" y="114"/>
                  </a:cubicBezTo>
                  <a:cubicBezTo>
                    <a:pt x="248" y="86"/>
                    <a:pt x="220" y="45"/>
                    <a:pt x="178" y="17"/>
                  </a:cubicBezTo>
                  <a:cubicBezTo>
                    <a:pt x="165" y="17"/>
                    <a:pt x="151" y="17"/>
                    <a:pt x="151" y="4"/>
                  </a:cubicBezTo>
                  <a:cubicBezTo>
                    <a:pt x="142" y="1"/>
                    <a:pt x="132"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5645500" y="851475"/>
              <a:ext cx="7575" cy="10300"/>
            </a:xfrm>
            <a:custGeom>
              <a:avLst/>
              <a:gdLst/>
              <a:ahLst/>
              <a:cxnLst/>
              <a:rect l="l" t="t" r="r" b="b"/>
              <a:pathLst>
                <a:path w="303" h="412" extrusionOk="0">
                  <a:moveTo>
                    <a:pt x="151" y="0"/>
                  </a:moveTo>
                  <a:cubicBezTo>
                    <a:pt x="115" y="0"/>
                    <a:pt x="80" y="19"/>
                    <a:pt x="55" y="52"/>
                  </a:cubicBezTo>
                  <a:lnTo>
                    <a:pt x="42" y="65"/>
                  </a:lnTo>
                  <a:cubicBezTo>
                    <a:pt x="28" y="93"/>
                    <a:pt x="14" y="120"/>
                    <a:pt x="14" y="134"/>
                  </a:cubicBezTo>
                  <a:cubicBezTo>
                    <a:pt x="0" y="162"/>
                    <a:pt x="0" y="189"/>
                    <a:pt x="0" y="203"/>
                  </a:cubicBezTo>
                  <a:cubicBezTo>
                    <a:pt x="0" y="230"/>
                    <a:pt x="0" y="258"/>
                    <a:pt x="14" y="272"/>
                  </a:cubicBezTo>
                  <a:cubicBezTo>
                    <a:pt x="14" y="300"/>
                    <a:pt x="28" y="327"/>
                    <a:pt x="42" y="355"/>
                  </a:cubicBezTo>
                  <a:lnTo>
                    <a:pt x="55" y="368"/>
                  </a:lnTo>
                  <a:cubicBezTo>
                    <a:pt x="85" y="397"/>
                    <a:pt x="118" y="411"/>
                    <a:pt x="152" y="411"/>
                  </a:cubicBezTo>
                  <a:cubicBezTo>
                    <a:pt x="181" y="411"/>
                    <a:pt x="209" y="401"/>
                    <a:pt x="234" y="382"/>
                  </a:cubicBezTo>
                  <a:cubicBezTo>
                    <a:pt x="262" y="355"/>
                    <a:pt x="290" y="327"/>
                    <a:pt x="290" y="300"/>
                  </a:cubicBezTo>
                  <a:cubicBezTo>
                    <a:pt x="303" y="258"/>
                    <a:pt x="303" y="230"/>
                    <a:pt x="303" y="203"/>
                  </a:cubicBezTo>
                  <a:cubicBezTo>
                    <a:pt x="303" y="162"/>
                    <a:pt x="303" y="134"/>
                    <a:pt x="290" y="107"/>
                  </a:cubicBezTo>
                  <a:cubicBezTo>
                    <a:pt x="275" y="79"/>
                    <a:pt x="248" y="52"/>
                    <a:pt x="220" y="24"/>
                  </a:cubicBezTo>
                  <a:cubicBezTo>
                    <a:pt x="199" y="8"/>
                    <a:pt x="175" y="0"/>
                    <a:pt x="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5636225" y="866075"/>
              <a:ext cx="8275" cy="9750"/>
            </a:xfrm>
            <a:custGeom>
              <a:avLst/>
              <a:gdLst/>
              <a:ahLst/>
              <a:cxnLst/>
              <a:rect l="l" t="t" r="r" b="b"/>
              <a:pathLst>
                <a:path w="331" h="390" extrusionOk="0">
                  <a:moveTo>
                    <a:pt x="110" y="141"/>
                  </a:moveTo>
                  <a:cubicBezTo>
                    <a:pt x="110" y="141"/>
                    <a:pt x="123" y="141"/>
                    <a:pt x="138" y="156"/>
                  </a:cubicBezTo>
                  <a:cubicBezTo>
                    <a:pt x="151" y="156"/>
                    <a:pt x="165" y="156"/>
                    <a:pt x="165" y="169"/>
                  </a:cubicBezTo>
                  <a:cubicBezTo>
                    <a:pt x="178" y="183"/>
                    <a:pt x="193" y="196"/>
                    <a:pt x="193" y="211"/>
                  </a:cubicBezTo>
                  <a:cubicBezTo>
                    <a:pt x="206" y="224"/>
                    <a:pt x="206" y="266"/>
                    <a:pt x="193" y="279"/>
                  </a:cubicBezTo>
                  <a:cubicBezTo>
                    <a:pt x="206" y="238"/>
                    <a:pt x="178" y="183"/>
                    <a:pt x="138" y="156"/>
                  </a:cubicBezTo>
                  <a:cubicBezTo>
                    <a:pt x="128" y="153"/>
                    <a:pt x="118" y="152"/>
                    <a:pt x="109" y="152"/>
                  </a:cubicBezTo>
                  <a:cubicBezTo>
                    <a:pt x="100" y="152"/>
                    <a:pt x="92" y="153"/>
                    <a:pt x="83" y="155"/>
                  </a:cubicBezTo>
                  <a:lnTo>
                    <a:pt x="83" y="155"/>
                  </a:lnTo>
                  <a:cubicBezTo>
                    <a:pt x="86" y="152"/>
                    <a:pt x="98" y="141"/>
                    <a:pt x="110" y="141"/>
                  </a:cubicBezTo>
                  <a:close/>
                  <a:moveTo>
                    <a:pt x="199" y="1"/>
                  </a:moveTo>
                  <a:cubicBezTo>
                    <a:pt x="172" y="1"/>
                    <a:pt x="144" y="11"/>
                    <a:pt x="123" y="31"/>
                  </a:cubicBezTo>
                  <a:lnTo>
                    <a:pt x="96" y="46"/>
                  </a:lnTo>
                  <a:lnTo>
                    <a:pt x="41" y="101"/>
                  </a:lnTo>
                  <a:cubicBezTo>
                    <a:pt x="41" y="114"/>
                    <a:pt x="28" y="128"/>
                    <a:pt x="28" y="141"/>
                  </a:cubicBezTo>
                  <a:cubicBezTo>
                    <a:pt x="13" y="156"/>
                    <a:pt x="13" y="169"/>
                    <a:pt x="13" y="183"/>
                  </a:cubicBezTo>
                  <a:cubicBezTo>
                    <a:pt x="16" y="186"/>
                    <a:pt x="18" y="187"/>
                    <a:pt x="20" y="187"/>
                  </a:cubicBezTo>
                  <a:cubicBezTo>
                    <a:pt x="29" y="187"/>
                    <a:pt x="36" y="170"/>
                    <a:pt x="70" y="159"/>
                  </a:cubicBezTo>
                  <a:lnTo>
                    <a:pt x="70" y="159"/>
                  </a:lnTo>
                  <a:cubicBezTo>
                    <a:pt x="43" y="170"/>
                    <a:pt x="22" y="193"/>
                    <a:pt x="13" y="224"/>
                  </a:cubicBezTo>
                  <a:cubicBezTo>
                    <a:pt x="0" y="252"/>
                    <a:pt x="0" y="279"/>
                    <a:pt x="13" y="307"/>
                  </a:cubicBezTo>
                  <a:cubicBezTo>
                    <a:pt x="28" y="334"/>
                    <a:pt x="41" y="348"/>
                    <a:pt x="55" y="362"/>
                  </a:cubicBezTo>
                  <a:cubicBezTo>
                    <a:pt x="68" y="376"/>
                    <a:pt x="83" y="389"/>
                    <a:pt x="110" y="389"/>
                  </a:cubicBezTo>
                  <a:lnTo>
                    <a:pt x="178" y="389"/>
                  </a:lnTo>
                  <a:cubicBezTo>
                    <a:pt x="248" y="348"/>
                    <a:pt x="275" y="307"/>
                    <a:pt x="275" y="293"/>
                  </a:cubicBezTo>
                  <a:cubicBezTo>
                    <a:pt x="303" y="279"/>
                    <a:pt x="316" y="252"/>
                    <a:pt x="316" y="211"/>
                  </a:cubicBezTo>
                  <a:cubicBezTo>
                    <a:pt x="330" y="183"/>
                    <a:pt x="330" y="156"/>
                    <a:pt x="316" y="128"/>
                  </a:cubicBezTo>
                  <a:cubicBezTo>
                    <a:pt x="316" y="86"/>
                    <a:pt x="303" y="59"/>
                    <a:pt x="275" y="31"/>
                  </a:cubicBezTo>
                  <a:cubicBezTo>
                    <a:pt x="254" y="11"/>
                    <a:pt x="227" y="1"/>
                    <a:pt x="1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5644475" y="873025"/>
              <a:ext cx="7925" cy="8300"/>
            </a:xfrm>
            <a:custGeom>
              <a:avLst/>
              <a:gdLst/>
              <a:ahLst/>
              <a:cxnLst/>
              <a:rect l="l" t="t" r="r" b="b"/>
              <a:pathLst>
                <a:path w="317" h="332" extrusionOk="0">
                  <a:moveTo>
                    <a:pt x="189" y="0"/>
                  </a:moveTo>
                  <a:cubicBezTo>
                    <a:pt x="171" y="0"/>
                    <a:pt x="154" y="5"/>
                    <a:pt x="138" y="15"/>
                  </a:cubicBezTo>
                  <a:lnTo>
                    <a:pt x="83" y="43"/>
                  </a:lnTo>
                  <a:lnTo>
                    <a:pt x="41" y="70"/>
                  </a:lnTo>
                  <a:cubicBezTo>
                    <a:pt x="28" y="84"/>
                    <a:pt x="14" y="84"/>
                    <a:pt x="14" y="98"/>
                  </a:cubicBezTo>
                  <a:cubicBezTo>
                    <a:pt x="14" y="98"/>
                    <a:pt x="0" y="111"/>
                    <a:pt x="14" y="125"/>
                  </a:cubicBezTo>
                  <a:lnTo>
                    <a:pt x="14" y="180"/>
                  </a:lnTo>
                  <a:lnTo>
                    <a:pt x="28" y="249"/>
                  </a:lnTo>
                  <a:cubicBezTo>
                    <a:pt x="41" y="290"/>
                    <a:pt x="83" y="331"/>
                    <a:pt x="138" y="331"/>
                  </a:cubicBezTo>
                  <a:cubicBezTo>
                    <a:pt x="165" y="331"/>
                    <a:pt x="206" y="318"/>
                    <a:pt x="234" y="304"/>
                  </a:cubicBezTo>
                  <a:cubicBezTo>
                    <a:pt x="261" y="276"/>
                    <a:pt x="275" y="249"/>
                    <a:pt x="289" y="221"/>
                  </a:cubicBezTo>
                  <a:cubicBezTo>
                    <a:pt x="303" y="194"/>
                    <a:pt x="316" y="153"/>
                    <a:pt x="303" y="125"/>
                  </a:cubicBezTo>
                  <a:cubicBezTo>
                    <a:pt x="303" y="84"/>
                    <a:pt x="289" y="56"/>
                    <a:pt x="261" y="29"/>
                  </a:cubicBezTo>
                  <a:cubicBezTo>
                    <a:pt x="244" y="12"/>
                    <a:pt x="217" y="0"/>
                    <a:pt x="1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5566750" y="551800"/>
              <a:ext cx="7575" cy="8550"/>
            </a:xfrm>
            <a:custGeom>
              <a:avLst/>
              <a:gdLst/>
              <a:ahLst/>
              <a:cxnLst/>
              <a:rect l="l" t="t" r="r" b="b"/>
              <a:pathLst>
                <a:path w="303" h="342" extrusionOk="0">
                  <a:moveTo>
                    <a:pt x="148" y="0"/>
                  </a:moveTo>
                  <a:cubicBezTo>
                    <a:pt x="113" y="0"/>
                    <a:pt x="81" y="15"/>
                    <a:pt x="55" y="42"/>
                  </a:cubicBezTo>
                  <a:lnTo>
                    <a:pt x="41" y="70"/>
                  </a:lnTo>
                  <a:cubicBezTo>
                    <a:pt x="28" y="97"/>
                    <a:pt x="13" y="110"/>
                    <a:pt x="0" y="125"/>
                  </a:cubicBezTo>
                  <a:lnTo>
                    <a:pt x="0" y="180"/>
                  </a:lnTo>
                  <a:lnTo>
                    <a:pt x="0" y="220"/>
                  </a:lnTo>
                  <a:cubicBezTo>
                    <a:pt x="13" y="235"/>
                    <a:pt x="28" y="248"/>
                    <a:pt x="41" y="275"/>
                  </a:cubicBezTo>
                  <a:lnTo>
                    <a:pt x="68" y="303"/>
                  </a:lnTo>
                  <a:cubicBezTo>
                    <a:pt x="93" y="327"/>
                    <a:pt x="126" y="342"/>
                    <a:pt x="160" y="342"/>
                  </a:cubicBezTo>
                  <a:cubicBezTo>
                    <a:pt x="185" y="342"/>
                    <a:pt x="210" y="334"/>
                    <a:pt x="233" y="317"/>
                  </a:cubicBezTo>
                  <a:cubicBezTo>
                    <a:pt x="261" y="303"/>
                    <a:pt x="275" y="275"/>
                    <a:pt x="288" y="248"/>
                  </a:cubicBezTo>
                  <a:cubicBezTo>
                    <a:pt x="303" y="220"/>
                    <a:pt x="303" y="193"/>
                    <a:pt x="303" y="165"/>
                  </a:cubicBezTo>
                  <a:cubicBezTo>
                    <a:pt x="303" y="138"/>
                    <a:pt x="288" y="97"/>
                    <a:pt x="275" y="70"/>
                  </a:cubicBezTo>
                  <a:cubicBezTo>
                    <a:pt x="261" y="55"/>
                    <a:pt x="233" y="28"/>
                    <a:pt x="206" y="14"/>
                  </a:cubicBezTo>
                  <a:cubicBezTo>
                    <a:pt x="186" y="5"/>
                    <a:pt x="167" y="0"/>
                    <a:pt x="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5573250" y="564625"/>
              <a:ext cx="7950" cy="9125"/>
            </a:xfrm>
            <a:custGeom>
              <a:avLst/>
              <a:gdLst/>
              <a:ahLst/>
              <a:cxnLst/>
              <a:rect l="l" t="t" r="r" b="b"/>
              <a:pathLst>
                <a:path w="318" h="365" extrusionOk="0">
                  <a:moveTo>
                    <a:pt x="134" y="0"/>
                  </a:moveTo>
                  <a:cubicBezTo>
                    <a:pt x="94" y="0"/>
                    <a:pt x="54" y="18"/>
                    <a:pt x="28" y="52"/>
                  </a:cubicBezTo>
                  <a:cubicBezTo>
                    <a:pt x="15" y="79"/>
                    <a:pt x="1" y="107"/>
                    <a:pt x="1" y="134"/>
                  </a:cubicBezTo>
                  <a:lnTo>
                    <a:pt x="1" y="217"/>
                  </a:lnTo>
                  <a:cubicBezTo>
                    <a:pt x="1" y="244"/>
                    <a:pt x="15" y="258"/>
                    <a:pt x="28" y="285"/>
                  </a:cubicBezTo>
                  <a:cubicBezTo>
                    <a:pt x="43" y="313"/>
                    <a:pt x="56" y="327"/>
                    <a:pt x="83" y="340"/>
                  </a:cubicBezTo>
                  <a:cubicBezTo>
                    <a:pt x="111" y="357"/>
                    <a:pt x="140" y="364"/>
                    <a:pt x="168" y="364"/>
                  </a:cubicBezTo>
                  <a:cubicBezTo>
                    <a:pt x="211" y="364"/>
                    <a:pt x="251" y="346"/>
                    <a:pt x="276" y="313"/>
                  </a:cubicBezTo>
                  <a:cubicBezTo>
                    <a:pt x="290" y="272"/>
                    <a:pt x="304" y="244"/>
                    <a:pt x="304" y="230"/>
                  </a:cubicBezTo>
                  <a:cubicBezTo>
                    <a:pt x="318" y="203"/>
                    <a:pt x="304" y="175"/>
                    <a:pt x="304" y="148"/>
                  </a:cubicBezTo>
                  <a:cubicBezTo>
                    <a:pt x="290" y="120"/>
                    <a:pt x="290" y="107"/>
                    <a:pt x="276" y="79"/>
                  </a:cubicBezTo>
                  <a:cubicBezTo>
                    <a:pt x="263" y="65"/>
                    <a:pt x="235" y="37"/>
                    <a:pt x="208" y="24"/>
                  </a:cubicBezTo>
                  <a:cubicBezTo>
                    <a:pt x="186" y="8"/>
                    <a:pt x="160"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5565000" y="574575"/>
              <a:ext cx="7600" cy="7450"/>
            </a:xfrm>
            <a:custGeom>
              <a:avLst/>
              <a:gdLst/>
              <a:ahLst/>
              <a:cxnLst/>
              <a:rect l="l" t="t" r="r" b="b"/>
              <a:pathLst>
                <a:path w="304" h="298" extrusionOk="0">
                  <a:moveTo>
                    <a:pt x="144" y="0"/>
                  </a:moveTo>
                  <a:cubicBezTo>
                    <a:pt x="118" y="0"/>
                    <a:pt x="93" y="8"/>
                    <a:pt x="70" y="25"/>
                  </a:cubicBezTo>
                  <a:lnTo>
                    <a:pt x="15" y="80"/>
                  </a:lnTo>
                  <a:cubicBezTo>
                    <a:pt x="1" y="107"/>
                    <a:pt x="1" y="122"/>
                    <a:pt x="1" y="149"/>
                  </a:cubicBezTo>
                  <a:cubicBezTo>
                    <a:pt x="1" y="162"/>
                    <a:pt x="1" y="177"/>
                    <a:pt x="15" y="204"/>
                  </a:cubicBezTo>
                  <a:cubicBezTo>
                    <a:pt x="15" y="217"/>
                    <a:pt x="28" y="245"/>
                    <a:pt x="56" y="259"/>
                  </a:cubicBezTo>
                  <a:cubicBezTo>
                    <a:pt x="88" y="283"/>
                    <a:pt x="125" y="298"/>
                    <a:pt x="163" y="298"/>
                  </a:cubicBezTo>
                  <a:cubicBezTo>
                    <a:pt x="191" y="298"/>
                    <a:pt x="220" y="290"/>
                    <a:pt x="248" y="272"/>
                  </a:cubicBezTo>
                  <a:cubicBezTo>
                    <a:pt x="276" y="245"/>
                    <a:pt x="290" y="232"/>
                    <a:pt x="290" y="217"/>
                  </a:cubicBezTo>
                  <a:cubicBezTo>
                    <a:pt x="303" y="190"/>
                    <a:pt x="303" y="177"/>
                    <a:pt x="303" y="149"/>
                  </a:cubicBezTo>
                  <a:cubicBezTo>
                    <a:pt x="303" y="135"/>
                    <a:pt x="303" y="122"/>
                    <a:pt x="290" y="94"/>
                  </a:cubicBezTo>
                  <a:cubicBezTo>
                    <a:pt x="290" y="80"/>
                    <a:pt x="276" y="52"/>
                    <a:pt x="248" y="39"/>
                  </a:cubicBezTo>
                  <a:cubicBezTo>
                    <a:pt x="216" y="15"/>
                    <a:pt x="180" y="0"/>
                    <a:pt x="1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5568125" y="591250"/>
              <a:ext cx="7900" cy="7475"/>
            </a:xfrm>
            <a:custGeom>
              <a:avLst/>
              <a:gdLst/>
              <a:ahLst/>
              <a:cxnLst/>
              <a:rect l="l" t="t" r="r" b="b"/>
              <a:pathLst>
                <a:path w="316" h="299" extrusionOk="0">
                  <a:moveTo>
                    <a:pt x="148" y="0"/>
                  </a:moveTo>
                  <a:cubicBezTo>
                    <a:pt x="113" y="0"/>
                    <a:pt x="79" y="13"/>
                    <a:pt x="55" y="46"/>
                  </a:cubicBezTo>
                  <a:cubicBezTo>
                    <a:pt x="28" y="60"/>
                    <a:pt x="13" y="87"/>
                    <a:pt x="13" y="115"/>
                  </a:cubicBezTo>
                  <a:cubicBezTo>
                    <a:pt x="0" y="142"/>
                    <a:pt x="0" y="156"/>
                    <a:pt x="13" y="183"/>
                  </a:cubicBezTo>
                  <a:cubicBezTo>
                    <a:pt x="13" y="197"/>
                    <a:pt x="28" y="225"/>
                    <a:pt x="41" y="238"/>
                  </a:cubicBezTo>
                  <a:cubicBezTo>
                    <a:pt x="55" y="266"/>
                    <a:pt x="68" y="280"/>
                    <a:pt x="96" y="293"/>
                  </a:cubicBezTo>
                  <a:cubicBezTo>
                    <a:pt x="112" y="297"/>
                    <a:pt x="129" y="298"/>
                    <a:pt x="145" y="298"/>
                  </a:cubicBezTo>
                  <a:cubicBezTo>
                    <a:pt x="196" y="298"/>
                    <a:pt x="243" y="280"/>
                    <a:pt x="275" y="238"/>
                  </a:cubicBezTo>
                  <a:lnTo>
                    <a:pt x="288" y="225"/>
                  </a:lnTo>
                  <a:cubicBezTo>
                    <a:pt x="303" y="197"/>
                    <a:pt x="303" y="183"/>
                    <a:pt x="316" y="170"/>
                  </a:cubicBezTo>
                  <a:lnTo>
                    <a:pt x="316" y="115"/>
                  </a:lnTo>
                  <a:cubicBezTo>
                    <a:pt x="303" y="101"/>
                    <a:pt x="303" y="73"/>
                    <a:pt x="288" y="60"/>
                  </a:cubicBezTo>
                  <a:cubicBezTo>
                    <a:pt x="275" y="46"/>
                    <a:pt x="261" y="32"/>
                    <a:pt x="220" y="18"/>
                  </a:cubicBezTo>
                  <a:cubicBezTo>
                    <a:pt x="197" y="7"/>
                    <a:pt x="172" y="0"/>
                    <a:pt x="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5506900" y="660675"/>
              <a:ext cx="9650" cy="7750"/>
            </a:xfrm>
            <a:custGeom>
              <a:avLst/>
              <a:gdLst/>
              <a:ahLst/>
              <a:cxnLst/>
              <a:rect l="l" t="t" r="r" b="b"/>
              <a:pathLst>
                <a:path w="386" h="310" extrusionOk="0">
                  <a:moveTo>
                    <a:pt x="189" y="1"/>
                  </a:moveTo>
                  <a:cubicBezTo>
                    <a:pt x="182" y="1"/>
                    <a:pt x="174" y="2"/>
                    <a:pt x="165" y="7"/>
                  </a:cubicBezTo>
                  <a:cubicBezTo>
                    <a:pt x="138" y="7"/>
                    <a:pt x="110" y="7"/>
                    <a:pt x="83" y="34"/>
                  </a:cubicBezTo>
                  <a:cubicBezTo>
                    <a:pt x="28" y="62"/>
                    <a:pt x="0" y="130"/>
                    <a:pt x="28" y="200"/>
                  </a:cubicBezTo>
                  <a:cubicBezTo>
                    <a:pt x="41" y="227"/>
                    <a:pt x="68" y="255"/>
                    <a:pt x="83" y="268"/>
                  </a:cubicBezTo>
                  <a:cubicBezTo>
                    <a:pt x="96" y="282"/>
                    <a:pt x="123" y="295"/>
                    <a:pt x="138" y="295"/>
                  </a:cubicBezTo>
                  <a:cubicBezTo>
                    <a:pt x="165" y="310"/>
                    <a:pt x="193" y="310"/>
                    <a:pt x="206" y="310"/>
                  </a:cubicBezTo>
                  <a:cubicBezTo>
                    <a:pt x="234" y="310"/>
                    <a:pt x="261" y="310"/>
                    <a:pt x="289" y="282"/>
                  </a:cubicBezTo>
                  <a:cubicBezTo>
                    <a:pt x="358" y="255"/>
                    <a:pt x="385" y="172"/>
                    <a:pt x="344" y="103"/>
                  </a:cubicBezTo>
                  <a:cubicBezTo>
                    <a:pt x="330" y="75"/>
                    <a:pt x="316" y="48"/>
                    <a:pt x="303" y="34"/>
                  </a:cubicBezTo>
                  <a:cubicBezTo>
                    <a:pt x="275" y="20"/>
                    <a:pt x="261" y="7"/>
                    <a:pt x="234" y="7"/>
                  </a:cubicBezTo>
                  <a:cubicBezTo>
                    <a:pt x="215" y="7"/>
                    <a:pt x="203" y="1"/>
                    <a:pt x="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5525100" y="666525"/>
              <a:ext cx="10700" cy="8425"/>
            </a:xfrm>
            <a:custGeom>
              <a:avLst/>
              <a:gdLst/>
              <a:ahLst/>
              <a:cxnLst/>
              <a:rect l="l" t="t" r="r" b="b"/>
              <a:pathLst>
                <a:path w="428" h="337" extrusionOk="0">
                  <a:moveTo>
                    <a:pt x="148" y="0"/>
                  </a:moveTo>
                  <a:cubicBezTo>
                    <a:pt x="137" y="0"/>
                    <a:pt x="125" y="2"/>
                    <a:pt x="111" y="6"/>
                  </a:cubicBezTo>
                  <a:lnTo>
                    <a:pt x="98" y="6"/>
                  </a:lnTo>
                  <a:cubicBezTo>
                    <a:pt x="43" y="34"/>
                    <a:pt x="1" y="103"/>
                    <a:pt x="28" y="158"/>
                  </a:cubicBezTo>
                  <a:lnTo>
                    <a:pt x="28" y="171"/>
                  </a:lnTo>
                  <a:lnTo>
                    <a:pt x="70" y="254"/>
                  </a:lnTo>
                  <a:cubicBezTo>
                    <a:pt x="98" y="268"/>
                    <a:pt x="111" y="281"/>
                    <a:pt x="138" y="296"/>
                  </a:cubicBezTo>
                  <a:cubicBezTo>
                    <a:pt x="153" y="309"/>
                    <a:pt x="180" y="323"/>
                    <a:pt x="208" y="336"/>
                  </a:cubicBezTo>
                  <a:lnTo>
                    <a:pt x="303" y="336"/>
                  </a:lnTo>
                  <a:cubicBezTo>
                    <a:pt x="373" y="323"/>
                    <a:pt x="428" y="254"/>
                    <a:pt x="414" y="186"/>
                  </a:cubicBezTo>
                  <a:cubicBezTo>
                    <a:pt x="400" y="144"/>
                    <a:pt x="386" y="116"/>
                    <a:pt x="359" y="103"/>
                  </a:cubicBezTo>
                  <a:cubicBezTo>
                    <a:pt x="345" y="76"/>
                    <a:pt x="318" y="48"/>
                    <a:pt x="290" y="34"/>
                  </a:cubicBezTo>
                  <a:cubicBezTo>
                    <a:pt x="263" y="21"/>
                    <a:pt x="235" y="6"/>
                    <a:pt x="208" y="6"/>
                  </a:cubicBezTo>
                  <a:cubicBezTo>
                    <a:pt x="189" y="6"/>
                    <a:pt x="171" y="0"/>
                    <a:pt x="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5522725" y="655675"/>
              <a:ext cx="7900" cy="7250"/>
            </a:xfrm>
            <a:custGeom>
              <a:avLst/>
              <a:gdLst/>
              <a:ahLst/>
              <a:cxnLst/>
              <a:rect l="l" t="t" r="r" b="b"/>
              <a:pathLst>
                <a:path w="316" h="290" extrusionOk="0">
                  <a:moveTo>
                    <a:pt x="151" y="0"/>
                  </a:moveTo>
                  <a:cubicBezTo>
                    <a:pt x="110" y="0"/>
                    <a:pt x="83" y="0"/>
                    <a:pt x="41" y="28"/>
                  </a:cubicBezTo>
                  <a:cubicBezTo>
                    <a:pt x="13" y="55"/>
                    <a:pt x="0" y="97"/>
                    <a:pt x="13" y="138"/>
                  </a:cubicBezTo>
                  <a:lnTo>
                    <a:pt x="28" y="193"/>
                  </a:lnTo>
                  <a:lnTo>
                    <a:pt x="41" y="248"/>
                  </a:lnTo>
                  <a:cubicBezTo>
                    <a:pt x="55" y="262"/>
                    <a:pt x="55" y="275"/>
                    <a:pt x="55" y="275"/>
                  </a:cubicBezTo>
                  <a:cubicBezTo>
                    <a:pt x="55" y="290"/>
                    <a:pt x="68" y="290"/>
                    <a:pt x="83" y="290"/>
                  </a:cubicBezTo>
                  <a:cubicBezTo>
                    <a:pt x="96" y="290"/>
                    <a:pt x="110" y="275"/>
                    <a:pt x="138" y="275"/>
                  </a:cubicBezTo>
                  <a:lnTo>
                    <a:pt x="206" y="275"/>
                  </a:lnTo>
                  <a:cubicBezTo>
                    <a:pt x="248" y="275"/>
                    <a:pt x="288" y="248"/>
                    <a:pt x="303" y="193"/>
                  </a:cubicBezTo>
                  <a:cubicBezTo>
                    <a:pt x="316" y="165"/>
                    <a:pt x="316" y="124"/>
                    <a:pt x="303" y="97"/>
                  </a:cubicBezTo>
                  <a:cubicBezTo>
                    <a:pt x="288" y="69"/>
                    <a:pt x="261" y="42"/>
                    <a:pt x="233" y="28"/>
                  </a:cubicBezTo>
                  <a:cubicBezTo>
                    <a:pt x="206" y="14"/>
                    <a:pt x="178" y="0"/>
                    <a:pt x="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5541625" y="669100"/>
              <a:ext cx="9325" cy="8650"/>
            </a:xfrm>
            <a:custGeom>
              <a:avLst/>
              <a:gdLst/>
              <a:ahLst/>
              <a:cxnLst/>
              <a:rect l="l" t="t" r="r" b="b"/>
              <a:pathLst>
                <a:path w="373" h="346" extrusionOk="0">
                  <a:moveTo>
                    <a:pt x="97" y="0"/>
                  </a:moveTo>
                  <a:cubicBezTo>
                    <a:pt x="28" y="28"/>
                    <a:pt x="0" y="83"/>
                    <a:pt x="14" y="151"/>
                  </a:cubicBezTo>
                  <a:lnTo>
                    <a:pt x="14" y="165"/>
                  </a:lnTo>
                  <a:cubicBezTo>
                    <a:pt x="28" y="193"/>
                    <a:pt x="42" y="220"/>
                    <a:pt x="42" y="233"/>
                  </a:cubicBezTo>
                  <a:cubicBezTo>
                    <a:pt x="55" y="261"/>
                    <a:pt x="70" y="275"/>
                    <a:pt x="83" y="289"/>
                  </a:cubicBezTo>
                  <a:cubicBezTo>
                    <a:pt x="110" y="303"/>
                    <a:pt x="125" y="316"/>
                    <a:pt x="138" y="330"/>
                  </a:cubicBezTo>
                  <a:cubicBezTo>
                    <a:pt x="165" y="330"/>
                    <a:pt x="180" y="344"/>
                    <a:pt x="220" y="344"/>
                  </a:cubicBezTo>
                  <a:lnTo>
                    <a:pt x="248" y="344"/>
                  </a:lnTo>
                  <a:cubicBezTo>
                    <a:pt x="255" y="345"/>
                    <a:pt x="263" y="346"/>
                    <a:pt x="270" y="346"/>
                  </a:cubicBezTo>
                  <a:cubicBezTo>
                    <a:pt x="328" y="346"/>
                    <a:pt x="372" y="295"/>
                    <a:pt x="372" y="233"/>
                  </a:cubicBezTo>
                  <a:cubicBezTo>
                    <a:pt x="372" y="193"/>
                    <a:pt x="372" y="165"/>
                    <a:pt x="345" y="123"/>
                  </a:cubicBezTo>
                  <a:cubicBezTo>
                    <a:pt x="330" y="96"/>
                    <a:pt x="317" y="68"/>
                    <a:pt x="290" y="55"/>
                  </a:cubicBezTo>
                  <a:cubicBezTo>
                    <a:pt x="262" y="41"/>
                    <a:pt x="235" y="13"/>
                    <a:pt x="207" y="13"/>
                  </a:cubicBezTo>
                  <a:cubicBezTo>
                    <a:pt x="165" y="0"/>
                    <a:pt x="138" y="0"/>
                    <a:pt x="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5552300" y="687675"/>
              <a:ext cx="8600" cy="8650"/>
            </a:xfrm>
            <a:custGeom>
              <a:avLst/>
              <a:gdLst/>
              <a:ahLst/>
              <a:cxnLst/>
              <a:rect l="l" t="t" r="r" b="b"/>
              <a:pathLst>
                <a:path w="344" h="346" extrusionOk="0">
                  <a:moveTo>
                    <a:pt x="151" y="0"/>
                  </a:moveTo>
                  <a:cubicBezTo>
                    <a:pt x="83" y="0"/>
                    <a:pt x="28" y="41"/>
                    <a:pt x="13" y="110"/>
                  </a:cubicBezTo>
                  <a:cubicBezTo>
                    <a:pt x="0" y="138"/>
                    <a:pt x="13" y="165"/>
                    <a:pt x="13" y="193"/>
                  </a:cubicBezTo>
                  <a:cubicBezTo>
                    <a:pt x="28" y="220"/>
                    <a:pt x="28" y="248"/>
                    <a:pt x="41" y="261"/>
                  </a:cubicBezTo>
                  <a:cubicBezTo>
                    <a:pt x="55" y="288"/>
                    <a:pt x="83" y="303"/>
                    <a:pt x="96" y="316"/>
                  </a:cubicBezTo>
                  <a:cubicBezTo>
                    <a:pt x="124" y="330"/>
                    <a:pt x="138" y="343"/>
                    <a:pt x="179" y="343"/>
                  </a:cubicBezTo>
                  <a:cubicBezTo>
                    <a:pt x="186" y="345"/>
                    <a:pt x="193" y="346"/>
                    <a:pt x="201" y="346"/>
                  </a:cubicBezTo>
                  <a:cubicBezTo>
                    <a:pt x="262" y="346"/>
                    <a:pt x="318" y="295"/>
                    <a:pt x="330" y="233"/>
                  </a:cubicBezTo>
                  <a:cubicBezTo>
                    <a:pt x="344" y="193"/>
                    <a:pt x="330" y="165"/>
                    <a:pt x="330" y="138"/>
                  </a:cubicBezTo>
                  <a:cubicBezTo>
                    <a:pt x="316" y="123"/>
                    <a:pt x="303" y="96"/>
                    <a:pt x="289" y="83"/>
                  </a:cubicBezTo>
                  <a:cubicBezTo>
                    <a:pt x="275" y="55"/>
                    <a:pt x="261" y="41"/>
                    <a:pt x="234" y="28"/>
                  </a:cubicBezTo>
                  <a:cubicBezTo>
                    <a:pt x="220" y="13"/>
                    <a:pt x="193" y="13"/>
                    <a:pt x="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5499650" y="558675"/>
              <a:ext cx="6225" cy="7250"/>
            </a:xfrm>
            <a:custGeom>
              <a:avLst/>
              <a:gdLst/>
              <a:ahLst/>
              <a:cxnLst/>
              <a:rect l="l" t="t" r="r" b="b"/>
              <a:pathLst>
                <a:path w="249" h="290" extrusionOk="0">
                  <a:moveTo>
                    <a:pt x="193" y="0"/>
                  </a:moveTo>
                  <a:cubicBezTo>
                    <a:pt x="180" y="15"/>
                    <a:pt x="166" y="15"/>
                    <a:pt x="138" y="28"/>
                  </a:cubicBezTo>
                  <a:lnTo>
                    <a:pt x="70" y="55"/>
                  </a:lnTo>
                  <a:cubicBezTo>
                    <a:pt x="43" y="70"/>
                    <a:pt x="15" y="110"/>
                    <a:pt x="15" y="138"/>
                  </a:cubicBezTo>
                  <a:cubicBezTo>
                    <a:pt x="1" y="180"/>
                    <a:pt x="15" y="207"/>
                    <a:pt x="28" y="220"/>
                  </a:cubicBezTo>
                  <a:cubicBezTo>
                    <a:pt x="28" y="248"/>
                    <a:pt x="56" y="262"/>
                    <a:pt x="70" y="275"/>
                  </a:cubicBezTo>
                  <a:cubicBezTo>
                    <a:pt x="98" y="290"/>
                    <a:pt x="125" y="290"/>
                    <a:pt x="153" y="290"/>
                  </a:cubicBezTo>
                  <a:cubicBezTo>
                    <a:pt x="166" y="290"/>
                    <a:pt x="193" y="275"/>
                    <a:pt x="221" y="248"/>
                  </a:cubicBezTo>
                  <a:cubicBezTo>
                    <a:pt x="248" y="235"/>
                    <a:pt x="248" y="193"/>
                    <a:pt x="248" y="152"/>
                  </a:cubicBezTo>
                  <a:lnTo>
                    <a:pt x="235" y="55"/>
                  </a:lnTo>
                  <a:lnTo>
                    <a:pt x="221" y="15"/>
                  </a:lnTo>
                  <a:cubicBezTo>
                    <a:pt x="221" y="0"/>
                    <a:pt x="221" y="0"/>
                    <a:pt x="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5511700" y="568300"/>
              <a:ext cx="7600" cy="7400"/>
            </a:xfrm>
            <a:custGeom>
              <a:avLst/>
              <a:gdLst/>
              <a:ahLst/>
              <a:cxnLst/>
              <a:rect l="l" t="t" r="r" b="b"/>
              <a:pathLst>
                <a:path w="304" h="296" extrusionOk="0">
                  <a:moveTo>
                    <a:pt x="152" y="1"/>
                  </a:moveTo>
                  <a:lnTo>
                    <a:pt x="111" y="15"/>
                  </a:lnTo>
                  <a:cubicBezTo>
                    <a:pt x="56" y="15"/>
                    <a:pt x="14" y="56"/>
                    <a:pt x="14" y="111"/>
                  </a:cubicBezTo>
                  <a:cubicBezTo>
                    <a:pt x="1" y="138"/>
                    <a:pt x="14" y="166"/>
                    <a:pt x="14" y="193"/>
                  </a:cubicBezTo>
                  <a:cubicBezTo>
                    <a:pt x="28" y="221"/>
                    <a:pt x="56" y="248"/>
                    <a:pt x="69" y="263"/>
                  </a:cubicBezTo>
                  <a:cubicBezTo>
                    <a:pt x="97" y="276"/>
                    <a:pt x="124" y="290"/>
                    <a:pt x="152" y="290"/>
                  </a:cubicBezTo>
                  <a:cubicBezTo>
                    <a:pt x="160" y="294"/>
                    <a:pt x="168" y="295"/>
                    <a:pt x="176" y="295"/>
                  </a:cubicBezTo>
                  <a:cubicBezTo>
                    <a:pt x="195" y="295"/>
                    <a:pt x="215" y="286"/>
                    <a:pt x="234" y="276"/>
                  </a:cubicBezTo>
                  <a:cubicBezTo>
                    <a:pt x="276" y="248"/>
                    <a:pt x="303" y="193"/>
                    <a:pt x="303" y="138"/>
                  </a:cubicBezTo>
                  <a:lnTo>
                    <a:pt x="289" y="97"/>
                  </a:lnTo>
                  <a:cubicBezTo>
                    <a:pt x="276" y="70"/>
                    <a:pt x="276" y="42"/>
                    <a:pt x="276" y="42"/>
                  </a:cubicBezTo>
                  <a:cubicBezTo>
                    <a:pt x="262" y="28"/>
                    <a:pt x="262" y="15"/>
                    <a:pt x="248" y="15"/>
                  </a:cubicBezTo>
                  <a:cubicBezTo>
                    <a:pt x="234" y="1"/>
                    <a:pt x="234" y="1"/>
                    <a:pt x="2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5509275" y="557975"/>
              <a:ext cx="6575" cy="6900"/>
            </a:xfrm>
            <a:custGeom>
              <a:avLst/>
              <a:gdLst/>
              <a:ahLst/>
              <a:cxnLst/>
              <a:rect l="l" t="t" r="r" b="b"/>
              <a:pathLst>
                <a:path w="263" h="276" extrusionOk="0">
                  <a:moveTo>
                    <a:pt x="153" y="1"/>
                  </a:moveTo>
                  <a:lnTo>
                    <a:pt x="111" y="15"/>
                  </a:lnTo>
                  <a:cubicBezTo>
                    <a:pt x="70" y="28"/>
                    <a:pt x="28" y="70"/>
                    <a:pt x="15" y="111"/>
                  </a:cubicBezTo>
                  <a:cubicBezTo>
                    <a:pt x="1" y="138"/>
                    <a:pt x="15" y="166"/>
                    <a:pt x="15" y="193"/>
                  </a:cubicBezTo>
                  <a:cubicBezTo>
                    <a:pt x="28" y="221"/>
                    <a:pt x="43" y="235"/>
                    <a:pt x="56" y="248"/>
                  </a:cubicBezTo>
                  <a:cubicBezTo>
                    <a:pt x="70" y="263"/>
                    <a:pt x="98" y="276"/>
                    <a:pt x="111" y="276"/>
                  </a:cubicBezTo>
                  <a:cubicBezTo>
                    <a:pt x="139" y="276"/>
                    <a:pt x="166" y="276"/>
                    <a:pt x="194" y="263"/>
                  </a:cubicBezTo>
                  <a:cubicBezTo>
                    <a:pt x="235" y="235"/>
                    <a:pt x="263" y="180"/>
                    <a:pt x="263" y="125"/>
                  </a:cubicBezTo>
                  <a:lnTo>
                    <a:pt x="263" y="83"/>
                  </a:lnTo>
                  <a:lnTo>
                    <a:pt x="263" y="28"/>
                  </a:lnTo>
                  <a:cubicBezTo>
                    <a:pt x="263" y="15"/>
                    <a:pt x="249" y="1"/>
                    <a:pt x="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5581175" y="693500"/>
              <a:ext cx="8625" cy="7950"/>
            </a:xfrm>
            <a:custGeom>
              <a:avLst/>
              <a:gdLst/>
              <a:ahLst/>
              <a:cxnLst/>
              <a:rect l="l" t="t" r="r" b="b"/>
              <a:pathLst>
                <a:path w="345" h="318" extrusionOk="0">
                  <a:moveTo>
                    <a:pt x="111" y="0"/>
                  </a:moveTo>
                  <a:cubicBezTo>
                    <a:pt x="56" y="15"/>
                    <a:pt x="1" y="55"/>
                    <a:pt x="1" y="125"/>
                  </a:cubicBezTo>
                  <a:cubicBezTo>
                    <a:pt x="1" y="152"/>
                    <a:pt x="14" y="193"/>
                    <a:pt x="28" y="221"/>
                  </a:cubicBezTo>
                  <a:lnTo>
                    <a:pt x="83" y="276"/>
                  </a:lnTo>
                  <a:lnTo>
                    <a:pt x="166" y="317"/>
                  </a:lnTo>
                  <a:cubicBezTo>
                    <a:pt x="193" y="317"/>
                    <a:pt x="234" y="317"/>
                    <a:pt x="262" y="303"/>
                  </a:cubicBezTo>
                  <a:cubicBezTo>
                    <a:pt x="317" y="276"/>
                    <a:pt x="344" y="207"/>
                    <a:pt x="331" y="138"/>
                  </a:cubicBezTo>
                  <a:lnTo>
                    <a:pt x="317" y="110"/>
                  </a:lnTo>
                  <a:cubicBezTo>
                    <a:pt x="317" y="83"/>
                    <a:pt x="304" y="70"/>
                    <a:pt x="289" y="55"/>
                  </a:cubicBezTo>
                  <a:lnTo>
                    <a:pt x="249" y="15"/>
                  </a:lnTo>
                  <a:cubicBezTo>
                    <a:pt x="249" y="15"/>
                    <a:pt x="221" y="15"/>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5585650" y="706925"/>
              <a:ext cx="10700" cy="7725"/>
            </a:xfrm>
            <a:custGeom>
              <a:avLst/>
              <a:gdLst/>
              <a:ahLst/>
              <a:cxnLst/>
              <a:rect l="l" t="t" r="r" b="b"/>
              <a:pathLst>
                <a:path w="428" h="309" extrusionOk="0">
                  <a:moveTo>
                    <a:pt x="138" y="1"/>
                  </a:moveTo>
                  <a:lnTo>
                    <a:pt x="110" y="14"/>
                  </a:lnTo>
                  <a:cubicBezTo>
                    <a:pt x="42" y="14"/>
                    <a:pt x="0" y="69"/>
                    <a:pt x="14" y="124"/>
                  </a:cubicBezTo>
                  <a:cubicBezTo>
                    <a:pt x="28" y="179"/>
                    <a:pt x="42" y="206"/>
                    <a:pt x="70" y="234"/>
                  </a:cubicBezTo>
                  <a:cubicBezTo>
                    <a:pt x="97" y="261"/>
                    <a:pt x="125" y="276"/>
                    <a:pt x="165" y="289"/>
                  </a:cubicBezTo>
                  <a:cubicBezTo>
                    <a:pt x="185" y="299"/>
                    <a:pt x="212" y="309"/>
                    <a:pt x="240" y="309"/>
                  </a:cubicBezTo>
                  <a:cubicBezTo>
                    <a:pt x="252" y="309"/>
                    <a:pt x="264" y="307"/>
                    <a:pt x="275" y="303"/>
                  </a:cubicBezTo>
                  <a:cubicBezTo>
                    <a:pt x="303" y="303"/>
                    <a:pt x="345" y="289"/>
                    <a:pt x="372" y="261"/>
                  </a:cubicBezTo>
                  <a:cubicBezTo>
                    <a:pt x="427" y="221"/>
                    <a:pt x="427" y="138"/>
                    <a:pt x="385" y="96"/>
                  </a:cubicBezTo>
                  <a:lnTo>
                    <a:pt x="358" y="69"/>
                  </a:lnTo>
                  <a:cubicBezTo>
                    <a:pt x="330" y="41"/>
                    <a:pt x="317" y="28"/>
                    <a:pt x="303" y="28"/>
                  </a:cubicBezTo>
                  <a:cubicBezTo>
                    <a:pt x="290" y="14"/>
                    <a:pt x="275"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5602150" y="699000"/>
              <a:ext cx="8275" cy="7600"/>
            </a:xfrm>
            <a:custGeom>
              <a:avLst/>
              <a:gdLst/>
              <a:ahLst/>
              <a:cxnLst/>
              <a:rect l="l" t="t" r="r" b="b"/>
              <a:pathLst>
                <a:path w="331" h="304" extrusionOk="0">
                  <a:moveTo>
                    <a:pt x="152" y="1"/>
                  </a:moveTo>
                  <a:cubicBezTo>
                    <a:pt x="138" y="1"/>
                    <a:pt x="111" y="15"/>
                    <a:pt x="97" y="15"/>
                  </a:cubicBezTo>
                  <a:cubicBezTo>
                    <a:pt x="83" y="28"/>
                    <a:pt x="70" y="42"/>
                    <a:pt x="56" y="70"/>
                  </a:cubicBezTo>
                  <a:lnTo>
                    <a:pt x="42" y="83"/>
                  </a:lnTo>
                  <a:cubicBezTo>
                    <a:pt x="1" y="125"/>
                    <a:pt x="1" y="193"/>
                    <a:pt x="42" y="248"/>
                  </a:cubicBezTo>
                  <a:cubicBezTo>
                    <a:pt x="56" y="276"/>
                    <a:pt x="83" y="290"/>
                    <a:pt x="111" y="290"/>
                  </a:cubicBezTo>
                  <a:cubicBezTo>
                    <a:pt x="125" y="303"/>
                    <a:pt x="152" y="303"/>
                    <a:pt x="180" y="303"/>
                  </a:cubicBezTo>
                  <a:cubicBezTo>
                    <a:pt x="207" y="303"/>
                    <a:pt x="221" y="303"/>
                    <a:pt x="248" y="290"/>
                  </a:cubicBezTo>
                  <a:cubicBezTo>
                    <a:pt x="276" y="276"/>
                    <a:pt x="290" y="262"/>
                    <a:pt x="303" y="221"/>
                  </a:cubicBezTo>
                  <a:cubicBezTo>
                    <a:pt x="331" y="166"/>
                    <a:pt x="318" y="97"/>
                    <a:pt x="276" y="56"/>
                  </a:cubicBezTo>
                  <a:lnTo>
                    <a:pt x="248" y="42"/>
                  </a:lnTo>
                  <a:cubicBezTo>
                    <a:pt x="235" y="15"/>
                    <a:pt x="207" y="15"/>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5604225" y="710200"/>
              <a:ext cx="7950" cy="7750"/>
            </a:xfrm>
            <a:custGeom>
              <a:avLst/>
              <a:gdLst/>
              <a:ahLst/>
              <a:cxnLst/>
              <a:rect l="l" t="t" r="r" b="b"/>
              <a:pathLst>
                <a:path w="318" h="310" extrusionOk="0">
                  <a:moveTo>
                    <a:pt x="128" y="1"/>
                  </a:moveTo>
                  <a:cubicBezTo>
                    <a:pt x="115" y="1"/>
                    <a:pt x="106" y="7"/>
                    <a:pt x="97" y="7"/>
                  </a:cubicBezTo>
                  <a:cubicBezTo>
                    <a:pt x="83" y="20"/>
                    <a:pt x="69" y="20"/>
                    <a:pt x="55" y="35"/>
                  </a:cubicBezTo>
                  <a:cubicBezTo>
                    <a:pt x="42" y="48"/>
                    <a:pt x="42" y="75"/>
                    <a:pt x="28" y="103"/>
                  </a:cubicBezTo>
                  <a:lnTo>
                    <a:pt x="14" y="117"/>
                  </a:lnTo>
                  <a:cubicBezTo>
                    <a:pt x="0" y="172"/>
                    <a:pt x="14" y="240"/>
                    <a:pt x="69" y="268"/>
                  </a:cubicBezTo>
                  <a:cubicBezTo>
                    <a:pt x="97" y="295"/>
                    <a:pt x="110" y="295"/>
                    <a:pt x="138" y="310"/>
                  </a:cubicBezTo>
                  <a:cubicBezTo>
                    <a:pt x="165" y="310"/>
                    <a:pt x="193" y="310"/>
                    <a:pt x="207" y="295"/>
                  </a:cubicBezTo>
                  <a:cubicBezTo>
                    <a:pt x="235" y="295"/>
                    <a:pt x="248" y="282"/>
                    <a:pt x="262" y="255"/>
                  </a:cubicBezTo>
                  <a:cubicBezTo>
                    <a:pt x="290" y="240"/>
                    <a:pt x="303" y="227"/>
                    <a:pt x="303" y="185"/>
                  </a:cubicBezTo>
                  <a:cubicBezTo>
                    <a:pt x="317" y="130"/>
                    <a:pt x="290" y="62"/>
                    <a:pt x="235" y="35"/>
                  </a:cubicBezTo>
                  <a:lnTo>
                    <a:pt x="220" y="20"/>
                  </a:lnTo>
                  <a:cubicBezTo>
                    <a:pt x="193" y="7"/>
                    <a:pt x="165" y="7"/>
                    <a:pt x="152" y="7"/>
                  </a:cubicBezTo>
                  <a:cubicBezTo>
                    <a:pt x="143" y="2"/>
                    <a:pt x="135" y="1"/>
                    <a:pt x="1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5461825" y="770050"/>
              <a:ext cx="7250" cy="6700"/>
            </a:xfrm>
            <a:custGeom>
              <a:avLst/>
              <a:gdLst/>
              <a:ahLst/>
              <a:cxnLst/>
              <a:rect l="l" t="t" r="r" b="b"/>
              <a:pathLst>
                <a:path w="290" h="268" extrusionOk="0">
                  <a:moveTo>
                    <a:pt x="189" y="1"/>
                  </a:moveTo>
                  <a:cubicBezTo>
                    <a:pt x="182" y="1"/>
                    <a:pt x="175" y="2"/>
                    <a:pt x="165" y="7"/>
                  </a:cubicBezTo>
                  <a:cubicBezTo>
                    <a:pt x="97" y="7"/>
                    <a:pt x="42" y="48"/>
                    <a:pt x="15" y="103"/>
                  </a:cubicBezTo>
                  <a:cubicBezTo>
                    <a:pt x="0" y="130"/>
                    <a:pt x="0" y="145"/>
                    <a:pt x="0" y="172"/>
                  </a:cubicBezTo>
                  <a:cubicBezTo>
                    <a:pt x="0" y="185"/>
                    <a:pt x="0" y="200"/>
                    <a:pt x="15" y="213"/>
                  </a:cubicBezTo>
                  <a:cubicBezTo>
                    <a:pt x="28" y="227"/>
                    <a:pt x="28" y="240"/>
                    <a:pt x="55" y="255"/>
                  </a:cubicBezTo>
                  <a:cubicBezTo>
                    <a:pt x="70" y="255"/>
                    <a:pt x="83" y="268"/>
                    <a:pt x="110" y="268"/>
                  </a:cubicBezTo>
                  <a:cubicBezTo>
                    <a:pt x="180" y="255"/>
                    <a:pt x="248" y="213"/>
                    <a:pt x="276" y="158"/>
                  </a:cubicBezTo>
                  <a:cubicBezTo>
                    <a:pt x="290" y="130"/>
                    <a:pt x="290" y="103"/>
                    <a:pt x="290" y="90"/>
                  </a:cubicBezTo>
                  <a:cubicBezTo>
                    <a:pt x="290" y="62"/>
                    <a:pt x="276" y="48"/>
                    <a:pt x="262" y="34"/>
                  </a:cubicBezTo>
                  <a:cubicBezTo>
                    <a:pt x="262" y="34"/>
                    <a:pt x="248" y="20"/>
                    <a:pt x="220" y="7"/>
                  </a:cubicBezTo>
                  <a:cubicBezTo>
                    <a:pt x="212" y="7"/>
                    <a:pt x="202" y="1"/>
                    <a:pt x="1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5463550" y="783875"/>
              <a:ext cx="8625" cy="8700"/>
            </a:xfrm>
            <a:custGeom>
              <a:avLst/>
              <a:gdLst/>
              <a:ahLst/>
              <a:cxnLst/>
              <a:rect l="l" t="t" r="r" b="b"/>
              <a:pathLst>
                <a:path w="345" h="348" extrusionOk="0">
                  <a:moveTo>
                    <a:pt x="122" y="1"/>
                  </a:moveTo>
                  <a:cubicBezTo>
                    <a:pt x="75" y="1"/>
                    <a:pt x="26" y="29"/>
                    <a:pt x="14" y="87"/>
                  </a:cubicBezTo>
                  <a:cubicBezTo>
                    <a:pt x="1" y="114"/>
                    <a:pt x="1" y="155"/>
                    <a:pt x="14" y="183"/>
                  </a:cubicBezTo>
                  <a:lnTo>
                    <a:pt x="56" y="265"/>
                  </a:lnTo>
                  <a:cubicBezTo>
                    <a:pt x="69" y="293"/>
                    <a:pt x="96" y="307"/>
                    <a:pt x="124" y="320"/>
                  </a:cubicBezTo>
                  <a:cubicBezTo>
                    <a:pt x="151" y="334"/>
                    <a:pt x="179" y="348"/>
                    <a:pt x="221" y="348"/>
                  </a:cubicBezTo>
                  <a:cubicBezTo>
                    <a:pt x="289" y="334"/>
                    <a:pt x="344" y="279"/>
                    <a:pt x="344" y="210"/>
                  </a:cubicBezTo>
                  <a:lnTo>
                    <a:pt x="344" y="197"/>
                  </a:lnTo>
                  <a:cubicBezTo>
                    <a:pt x="331" y="155"/>
                    <a:pt x="331" y="142"/>
                    <a:pt x="317" y="114"/>
                  </a:cubicBezTo>
                  <a:cubicBezTo>
                    <a:pt x="317" y="100"/>
                    <a:pt x="303" y="87"/>
                    <a:pt x="289" y="73"/>
                  </a:cubicBezTo>
                  <a:lnTo>
                    <a:pt x="248" y="32"/>
                  </a:lnTo>
                  <a:cubicBezTo>
                    <a:pt x="234" y="18"/>
                    <a:pt x="207" y="18"/>
                    <a:pt x="179" y="4"/>
                  </a:cubicBezTo>
                  <a:lnTo>
                    <a:pt x="151" y="4"/>
                  </a:lnTo>
                  <a:cubicBezTo>
                    <a:pt x="142" y="2"/>
                    <a:pt x="132"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5499650" y="784650"/>
              <a:ext cx="9650" cy="8200"/>
            </a:xfrm>
            <a:custGeom>
              <a:avLst/>
              <a:gdLst/>
              <a:ahLst/>
              <a:cxnLst/>
              <a:rect l="l" t="t" r="r" b="b"/>
              <a:pathLst>
                <a:path w="386" h="328" extrusionOk="0">
                  <a:moveTo>
                    <a:pt x="193" y="1"/>
                  </a:moveTo>
                  <a:cubicBezTo>
                    <a:pt x="166" y="1"/>
                    <a:pt x="138" y="1"/>
                    <a:pt x="111" y="14"/>
                  </a:cubicBezTo>
                  <a:cubicBezTo>
                    <a:pt x="43" y="28"/>
                    <a:pt x="1" y="97"/>
                    <a:pt x="15" y="166"/>
                  </a:cubicBezTo>
                  <a:cubicBezTo>
                    <a:pt x="28" y="193"/>
                    <a:pt x="43" y="221"/>
                    <a:pt x="56" y="234"/>
                  </a:cubicBezTo>
                  <a:cubicBezTo>
                    <a:pt x="70" y="262"/>
                    <a:pt x="83" y="276"/>
                    <a:pt x="111" y="289"/>
                  </a:cubicBezTo>
                  <a:cubicBezTo>
                    <a:pt x="125" y="303"/>
                    <a:pt x="153" y="317"/>
                    <a:pt x="180" y="317"/>
                  </a:cubicBezTo>
                  <a:cubicBezTo>
                    <a:pt x="194" y="324"/>
                    <a:pt x="208" y="327"/>
                    <a:pt x="221" y="327"/>
                  </a:cubicBezTo>
                  <a:cubicBezTo>
                    <a:pt x="235" y="327"/>
                    <a:pt x="249" y="324"/>
                    <a:pt x="263" y="317"/>
                  </a:cubicBezTo>
                  <a:cubicBezTo>
                    <a:pt x="331" y="289"/>
                    <a:pt x="386" y="221"/>
                    <a:pt x="358" y="152"/>
                  </a:cubicBezTo>
                  <a:cubicBezTo>
                    <a:pt x="358" y="111"/>
                    <a:pt x="345" y="97"/>
                    <a:pt x="318" y="69"/>
                  </a:cubicBezTo>
                  <a:cubicBezTo>
                    <a:pt x="303" y="56"/>
                    <a:pt x="290" y="42"/>
                    <a:pt x="263" y="28"/>
                  </a:cubicBezTo>
                  <a:cubicBezTo>
                    <a:pt x="248" y="14"/>
                    <a:pt x="221" y="1"/>
                    <a:pt x="1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5516175" y="795500"/>
              <a:ext cx="7950" cy="7750"/>
            </a:xfrm>
            <a:custGeom>
              <a:avLst/>
              <a:gdLst/>
              <a:ahLst/>
              <a:cxnLst/>
              <a:rect l="l" t="t" r="r" b="b"/>
              <a:pathLst>
                <a:path w="318" h="310" extrusionOk="0">
                  <a:moveTo>
                    <a:pt x="138" y="1"/>
                  </a:moveTo>
                  <a:cubicBezTo>
                    <a:pt x="129" y="1"/>
                    <a:pt x="119" y="2"/>
                    <a:pt x="110" y="7"/>
                  </a:cubicBezTo>
                  <a:cubicBezTo>
                    <a:pt x="42" y="20"/>
                    <a:pt x="0" y="75"/>
                    <a:pt x="0" y="130"/>
                  </a:cubicBezTo>
                  <a:lnTo>
                    <a:pt x="0" y="145"/>
                  </a:lnTo>
                  <a:cubicBezTo>
                    <a:pt x="0" y="172"/>
                    <a:pt x="0" y="200"/>
                    <a:pt x="14" y="213"/>
                  </a:cubicBezTo>
                  <a:cubicBezTo>
                    <a:pt x="14" y="240"/>
                    <a:pt x="28" y="255"/>
                    <a:pt x="42" y="268"/>
                  </a:cubicBezTo>
                  <a:cubicBezTo>
                    <a:pt x="55" y="282"/>
                    <a:pt x="69" y="295"/>
                    <a:pt x="97" y="295"/>
                  </a:cubicBezTo>
                  <a:cubicBezTo>
                    <a:pt x="110" y="310"/>
                    <a:pt x="138" y="310"/>
                    <a:pt x="165" y="310"/>
                  </a:cubicBezTo>
                  <a:lnTo>
                    <a:pt x="180" y="310"/>
                  </a:lnTo>
                  <a:cubicBezTo>
                    <a:pt x="248" y="310"/>
                    <a:pt x="303" y="255"/>
                    <a:pt x="317" y="185"/>
                  </a:cubicBezTo>
                  <a:cubicBezTo>
                    <a:pt x="317" y="158"/>
                    <a:pt x="317" y="130"/>
                    <a:pt x="303" y="103"/>
                  </a:cubicBezTo>
                  <a:cubicBezTo>
                    <a:pt x="290" y="75"/>
                    <a:pt x="275" y="62"/>
                    <a:pt x="262" y="48"/>
                  </a:cubicBezTo>
                  <a:cubicBezTo>
                    <a:pt x="235" y="35"/>
                    <a:pt x="220" y="20"/>
                    <a:pt x="193" y="7"/>
                  </a:cubicBezTo>
                  <a:cubicBezTo>
                    <a:pt x="174" y="7"/>
                    <a:pt x="156" y="1"/>
                    <a:pt x="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5506900" y="797050"/>
              <a:ext cx="5525" cy="6000"/>
            </a:xfrm>
            <a:custGeom>
              <a:avLst/>
              <a:gdLst/>
              <a:ahLst/>
              <a:cxnLst/>
              <a:rect l="l" t="t" r="r" b="b"/>
              <a:pathLst>
                <a:path w="221" h="240" extrusionOk="0">
                  <a:moveTo>
                    <a:pt x="178" y="0"/>
                  </a:moveTo>
                  <a:cubicBezTo>
                    <a:pt x="165" y="0"/>
                    <a:pt x="151" y="0"/>
                    <a:pt x="138" y="13"/>
                  </a:cubicBezTo>
                  <a:cubicBezTo>
                    <a:pt x="83" y="41"/>
                    <a:pt x="41" y="96"/>
                    <a:pt x="13" y="151"/>
                  </a:cubicBezTo>
                  <a:cubicBezTo>
                    <a:pt x="0" y="178"/>
                    <a:pt x="0" y="193"/>
                    <a:pt x="0" y="206"/>
                  </a:cubicBezTo>
                  <a:lnTo>
                    <a:pt x="0" y="233"/>
                  </a:lnTo>
                  <a:cubicBezTo>
                    <a:pt x="9" y="233"/>
                    <a:pt x="18" y="240"/>
                    <a:pt x="24" y="240"/>
                  </a:cubicBezTo>
                  <a:cubicBezTo>
                    <a:pt x="26" y="240"/>
                    <a:pt x="28" y="238"/>
                    <a:pt x="28" y="233"/>
                  </a:cubicBezTo>
                  <a:cubicBezTo>
                    <a:pt x="41" y="233"/>
                    <a:pt x="55" y="233"/>
                    <a:pt x="83" y="220"/>
                  </a:cubicBezTo>
                  <a:cubicBezTo>
                    <a:pt x="138" y="193"/>
                    <a:pt x="193" y="138"/>
                    <a:pt x="220" y="83"/>
                  </a:cubicBezTo>
                  <a:lnTo>
                    <a:pt x="220" y="28"/>
                  </a:lnTo>
                  <a:lnTo>
                    <a:pt x="2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5520650" y="811400"/>
              <a:ext cx="8600" cy="10150"/>
            </a:xfrm>
            <a:custGeom>
              <a:avLst/>
              <a:gdLst/>
              <a:ahLst/>
              <a:cxnLst/>
              <a:rect l="l" t="t" r="r" b="b"/>
              <a:pathLst>
                <a:path w="344" h="406" extrusionOk="0">
                  <a:moveTo>
                    <a:pt x="122" y="0"/>
                  </a:moveTo>
                  <a:cubicBezTo>
                    <a:pt x="74" y="0"/>
                    <a:pt x="26" y="29"/>
                    <a:pt x="14" y="86"/>
                  </a:cubicBezTo>
                  <a:cubicBezTo>
                    <a:pt x="1" y="127"/>
                    <a:pt x="1" y="155"/>
                    <a:pt x="1" y="182"/>
                  </a:cubicBezTo>
                  <a:cubicBezTo>
                    <a:pt x="14" y="210"/>
                    <a:pt x="14" y="237"/>
                    <a:pt x="28" y="265"/>
                  </a:cubicBezTo>
                  <a:cubicBezTo>
                    <a:pt x="41" y="292"/>
                    <a:pt x="56" y="320"/>
                    <a:pt x="83" y="334"/>
                  </a:cubicBezTo>
                  <a:cubicBezTo>
                    <a:pt x="96" y="362"/>
                    <a:pt x="124" y="375"/>
                    <a:pt x="166" y="389"/>
                  </a:cubicBezTo>
                  <a:lnTo>
                    <a:pt x="166" y="402"/>
                  </a:lnTo>
                  <a:cubicBezTo>
                    <a:pt x="175" y="404"/>
                    <a:pt x="184" y="405"/>
                    <a:pt x="193" y="405"/>
                  </a:cubicBezTo>
                  <a:cubicBezTo>
                    <a:pt x="254" y="405"/>
                    <a:pt x="318" y="366"/>
                    <a:pt x="331" y="307"/>
                  </a:cubicBezTo>
                  <a:cubicBezTo>
                    <a:pt x="344" y="265"/>
                    <a:pt x="344" y="237"/>
                    <a:pt x="331" y="210"/>
                  </a:cubicBezTo>
                  <a:cubicBezTo>
                    <a:pt x="331" y="182"/>
                    <a:pt x="316" y="155"/>
                    <a:pt x="303" y="127"/>
                  </a:cubicBezTo>
                  <a:cubicBezTo>
                    <a:pt x="289" y="100"/>
                    <a:pt x="276" y="86"/>
                    <a:pt x="248" y="59"/>
                  </a:cubicBezTo>
                  <a:cubicBezTo>
                    <a:pt x="234" y="45"/>
                    <a:pt x="206" y="17"/>
                    <a:pt x="166" y="4"/>
                  </a:cubicBezTo>
                  <a:lnTo>
                    <a:pt x="151" y="4"/>
                  </a:lnTo>
                  <a:cubicBezTo>
                    <a:pt x="142" y="1"/>
                    <a:pt x="132"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5468700" y="700950"/>
              <a:ext cx="7950" cy="6250"/>
            </a:xfrm>
            <a:custGeom>
              <a:avLst/>
              <a:gdLst/>
              <a:ahLst/>
              <a:cxnLst/>
              <a:rect l="l" t="t" r="r" b="b"/>
              <a:pathLst>
                <a:path w="318" h="250" extrusionOk="0">
                  <a:moveTo>
                    <a:pt x="171" y="0"/>
                  </a:moveTo>
                  <a:cubicBezTo>
                    <a:pt x="146" y="0"/>
                    <a:pt x="118" y="15"/>
                    <a:pt x="97" y="47"/>
                  </a:cubicBezTo>
                  <a:lnTo>
                    <a:pt x="42" y="88"/>
                  </a:lnTo>
                  <a:lnTo>
                    <a:pt x="15" y="129"/>
                  </a:lnTo>
                  <a:cubicBezTo>
                    <a:pt x="1" y="143"/>
                    <a:pt x="1" y="143"/>
                    <a:pt x="1" y="157"/>
                  </a:cubicBezTo>
                  <a:lnTo>
                    <a:pt x="15" y="170"/>
                  </a:lnTo>
                  <a:cubicBezTo>
                    <a:pt x="28" y="170"/>
                    <a:pt x="28" y="184"/>
                    <a:pt x="56" y="198"/>
                  </a:cubicBezTo>
                  <a:lnTo>
                    <a:pt x="125" y="240"/>
                  </a:lnTo>
                  <a:cubicBezTo>
                    <a:pt x="145" y="246"/>
                    <a:pt x="166" y="249"/>
                    <a:pt x="187" y="249"/>
                  </a:cubicBezTo>
                  <a:cubicBezTo>
                    <a:pt x="207" y="249"/>
                    <a:pt x="228" y="246"/>
                    <a:pt x="248" y="240"/>
                  </a:cubicBezTo>
                  <a:cubicBezTo>
                    <a:pt x="276" y="225"/>
                    <a:pt x="290" y="198"/>
                    <a:pt x="303" y="170"/>
                  </a:cubicBezTo>
                  <a:cubicBezTo>
                    <a:pt x="303" y="157"/>
                    <a:pt x="318" y="129"/>
                    <a:pt x="303" y="102"/>
                  </a:cubicBezTo>
                  <a:cubicBezTo>
                    <a:pt x="303" y="74"/>
                    <a:pt x="290" y="60"/>
                    <a:pt x="276" y="33"/>
                  </a:cubicBezTo>
                  <a:cubicBezTo>
                    <a:pt x="248" y="19"/>
                    <a:pt x="235" y="5"/>
                    <a:pt x="193" y="5"/>
                  </a:cubicBezTo>
                  <a:cubicBezTo>
                    <a:pt x="186" y="2"/>
                    <a:pt x="179" y="0"/>
                    <a:pt x="1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5473175" y="715725"/>
              <a:ext cx="7600" cy="5450"/>
            </a:xfrm>
            <a:custGeom>
              <a:avLst/>
              <a:gdLst/>
              <a:ahLst/>
              <a:cxnLst/>
              <a:rect l="l" t="t" r="r" b="b"/>
              <a:pathLst>
                <a:path w="304" h="218" extrusionOk="0">
                  <a:moveTo>
                    <a:pt x="165" y="1"/>
                  </a:moveTo>
                  <a:cubicBezTo>
                    <a:pt x="124" y="1"/>
                    <a:pt x="83" y="17"/>
                    <a:pt x="42" y="47"/>
                  </a:cubicBezTo>
                  <a:cubicBezTo>
                    <a:pt x="28" y="74"/>
                    <a:pt x="14" y="89"/>
                    <a:pt x="14" y="102"/>
                  </a:cubicBezTo>
                  <a:cubicBezTo>
                    <a:pt x="1" y="116"/>
                    <a:pt x="1" y="144"/>
                    <a:pt x="1" y="157"/>
                  </a:cubicBezTo>
                  <a:cubicBezTo>
                    <a:pt x="1" y="171"/>
                    <a:pt x="14" y="171"/>
                    <a:pt x="28" y="185"/>
                  </a:cubicBezTo>
                  <a:cubicBezTo>
                    <a:pt x="42" y="199"/>
                    <a:pt x="56" y="212"/>
                    <a:pt x="83" y="212"/>
                  </a:cubicBezTo>
                  <a:cubicBezTo>
                    <a:pt x="101" y="216"/>
                    <a:pt x="118" y="217"/>
                    <a:pt x="135" y="217"/>
                  </a:cubicBezTo>
                  <a:cubicBezTo>
                    <a:pt x="185" y="217"/>
                    <a:pt x="231" y="202"/>
                    <a:pt x="262" y="171"/>
                  </a:cubicBezTo>
                  <a:cubicBezTo>
                    <a:pt x="289" y="144"/>
                    <a:pt x="304" y="130"/>
                    <a:pt x="304" y="116"/>
                  </a:cubicBezTo>
                  <a:lnTo>
                    <a:pt x="304" y="61"/>
                  </a:lnTo>
                  <a:cubicBezTo>
                    <a:pt x="289" y="61"/>
                    <a:pt x="289" y="47"/>
                    <a:pt x="276" y="34"/>
                  </a:cubicBezTo>
                  <a:cubicBezTo>
                    <a:pt x="262" y="19"/>
                    <a:pt x="249" y="6"/>
                    <a:pt x="207" y="6"/>
                  </a:cubicBezTo>
                  <a:cubicBezTo>
                    <a:pt x="193" y="3"/>
                    <a:pt x="179" y="1"/>
                    <a:pt x="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5465250" y="711600"/>
              <a:ext cx="7950" cy="7050"/>
            </a:xfrm>
            <a:custGeom>
              <a:avLst/>
              <a:gdLst/>
              <a:ahLst/>
              <a:cxnLst/>
              <a:rect l="l" t="t" r="r" b="b"/>
              <a:pathLst>
                <a:path w="318" h="282" extrusionOk="0">
                  <a:moveTo>
                    <a:pt x="164" y="1"/>
                  </a:moveTo>
                  <a:cubicBezTo>
                    <a:pt x="120" y="1"/>
                    <a:pt x="77" y="16"/>
                    <a:pt x="56" y="47"/>
                  </a:cubicBezTo>
                  <a:lnTo>
                    <a:pt x="43" y="74"/>
                  </a:lnTo>
                  <a:cubicBezTo>
                    <a:pt x="15" y="89"/>
                    <a:pt x="15" y="116"/>
                    <a:pt x="1" y="129"/>
                  </a:cubicBezTo>
                  <a:lnTo>
                    <a:pt x="1" y="171"/>
                  </a:lnTo>
                  <a:cubicBezTo>
                    <a:pt x="1" y="184"/>
                    <a:pt x="15" y="199"/>
                    <a:pt x="15" y="212"/>
                  </a:cubicBezTo>
                  <a:cubicBezTo>
                    <a:pt x="28" y="226"/>
                    <a:pt x="43" y="239"/>
                    <a:pt x="70" y="254"/>
                  </a:cubicBezTo>
                  <a:lnTo>
                    <a:pt x="98" y="267"/>
                  </a:lnTo>
                  <a:cubicBezTo>
                    <a:pt x="117" y="277"/>
                    <a:pt x="139" y="281"/>
                    <a:pt x="160" y="281"/>
                  </a:cubicBezTo>
                  <a:cubicBezTo>
                    <a:pt x="198" y="281"/>
                    <a:pt x="236" y="266"/>
                    <a:pt x="263" y="239"/>
                  </a:cubicBezTo>
                  <a:cubicBezTo>
                    <a:pt x="290" y="226"/>
                    <a:pt x="304" y="199"/>
                    <a:pt x="304" y="171"/>
                  </a:cubicBezTo>
                  <a:cubicBezTo>
                    <a:pt x="318" y="157"/>
                    <a:pt x="304" y="129"/>
                    <a:pt x="304" y="102"/>
                  </a:cubicBezTo>
                  <a:cubicBezTo>
                    <a:pt x="304" y="89"/>
                    <a:pt x="290" y="61"/>
                    <a:pt x="276" y="47"/>
                  </a:cubicBezTo>
                  <a:cubicBezTo>
                    <a:pt x="249" y="34"/>
                    <a:pt x="235" y="19"/>
                    <a:pt x="208" y="6"/>
                  </a:cubicBezTo>
                  <a:cubicBezTo>
                    <a:pt x="194" y="3"/>
                    <a:pt x="179" y="1"/>
                    <a:pt x="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5471450" y="729950"/>
              <a:ext cx="7950" cy="6575"/>
            </a:xfrm>
            <a:custGeom>
              <a:avLst/>
              <a:gdLst/>
              <a:ahLst/>
              <a:cxnLst/>
              <a:rect l="l" t="t" r="r" b="b"/>
              <a:pathLst>
                <a:path w="318" h="263" extrusionOk="0">
                  <a:moveTo>
                    <a:pt x="146" y="1"/>
                  </a:moveTo>
                  <a:cubicBezTo>
                    <a:pt x="124" y="1"/>
                    <a:pt x="103" y="5"/>
                    <a:pt x="83" y="15"/>
                  </a:cubicBezTo>
                  <a:lnTo>
                    <a:pt x="28" y="70"/>
                  </a:lnTo>
                  <a:cubicBezTo>
                    <a:pt x="15" y="83"/>
                    <a:pt x="15" y="98"/>
                    <a:pt x="1" y="111"/>
                  </a:cubicBezTo>
                  <a:cubicBezTo>
                    <a:pt x="1" y="138"/>
                    <a:pt x="1" y="153"/>
                    <a:pt x="15" y="166"/>
                  </a:cubicBezTo>
                  <a:cubicBezTo>
                    <a:pt x="15" y="193"/>
                    <a:pt x="28" y="208"/>
                    <a:pt x="56" y="221"/>
                  </a:cubicBezTo>
                  <a:cubicBezTo>
                    <a:pt x="91" y="248"/>
                    <a:pt x="132" y="263"/>
                    <a:pt x="175" y="263"/>
                  </a:cubicBezTo>
                  <a:cubicBezTo>
                    <a:pt x="199" y="263"/>
                    <a:pt x="224" y="258"/>
                    <a:pt x="248" y="248"/>
                  </a:cubicBezTo>
                  <a:cubicBezTo>
                    <a:pt x="276" y="235"/>
                    <a:pt x="290" y="208"/>
                    <a:pt x="290" y="193"/>
                  </a:cubicBezTo>
                  <a:cubicBezTo>
                    <a:pt x="303" y="180"/>
                    <a:pt x="318" y="166"/>
                    <a:pt x="318" y="153"/>
                  </a:cubicBezTo>
                  <a:cubicBezTo>
                    <a:pt x="318" y="125"/>
                    <a:pt x="303" y="111"/>
                    <a:pt x="303" y="98"/>
                  </a:cubicBezTo>
                  <a:cubicBezTo>
                    <a:pt x="290" y="70"/>
                    <a:pt x="276" y="56"/>
                    <a:pt x="263" y="43"/>
                  </a:cubicBezTo>
                  <a:cubicBezTo>
                    <a:pt x="227" y="16"/>
                    <a:pt x="186" y="1"/>
                    <a:pt x="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5518575" y="900900"/>
              <a:ext cx="7250" cy="7600"/>
            </a:xfrm>
            <a:custGeom>
              <a:avLst/>
              <a:gdLst/>
              <a:ahLst/>
              <a:cxnLst/>
              <a:rect l="l" t="t" r="r" b="b"/>
              <a:pathLst>
                <a:path w="290" h="304" extrusionOk="0">
                  <a:moveTo>
                    <a:pt x="124" y="1"/>
                  </a:moveTo>
                  <a:cubicBezTo>
                    <a:pt x="111" y="1"/>
                    <a:pt x="97" y="1"/>
                    <a:pt x="69" y="14"/>
                  </a:cubicBezTo>
                  <a:cubicBezTo>
                    <a:pt x="56" y="28"/>
                    <a:pt x="42" y="42"/>
                    <a:pt x="28" y="69"/>
                  </a:cubicBezTo>
                  <a:cubicBezTo>
                    <a:pt x="1" y="124"/>
                    <a:pt x="1" y="194"/>
                    <a:pt x="42" y="249"/>
                  </a:cubicBezTo>
                  <a:cubicBezTo>
                    <a:pt x="56" y="276"/>
                    <a:pt x="84" y="289"/>
                    <a:pt x="97" y="289"/>
                  </a:cubicBezTo>
                  <a:cubicBezTo>
                    <a:pt x="124" y="304"/>
                    <a:pt x="139" y="304"/>
                    <a:pt x="152" y="304"/>
                  </a:cubicBezTo>
                  <a:cubicBezTo>
                    <a:pt x="166" y="304"/>
                    <a:pt x="194" y="304"/>
                    <a:pt x="207" y="289"/>
                  </a:cubicBezTo>
                  <a:lnTo>
                    <a:pt x="262" y="234"/>
                  </a:lnTo>
                  <a:cubicBezTo>
                    <a:pt x="289" y="179"/>
                    <a:pt x="289" y="97"/>
                    <a:pt x="234" y="42"/>
                  </a:cubicBezTo>
                  <a:cubicBezTo>
                    <a:pt x="221" y="28"/>
                    <a:pt x="207" y="14"/>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5527525" y="892975"/>
              <a:ext cx="7600" cy="7600"/>
            </a:xfrm>
            <a:custGeom>
              <a:avLst/>
              <a:gdLst/>
              <a:ahLst/>
              <a:cxnLst/>
              <a:rect l="l" t="t" r="r" b="b"/>
              <a:pathLst>
                <a:path w="304" h="304" extrusionOk="0">
                  <a:moveTo>
                    <a:pt x="151" y="1"/>
                  </a:moveTo>
                  <a:cubicBezTo>
                    <a:pt x="124" y="1"/>
                    <a:pt x="111" y="1"/>
                    <a:pt x="83" y="15"/>
                  </a:cubicBezTo>
                  <a:cubicBezTo>
                    <a:pt x="69" y="29"/>
                    <a:pt x="41" y="43"/>
                    <a:pt x="28" y="70"/>
                  </a:cubicBezTo>
                  <a:cubicBezTo>
                    <a:pt x="1" y="125"/>
                    <a:pt x="1" y="194"/>
                    <a:pt x="41" y="235"/>
                  </a:cubicBezTo>
                  <a:lnTo>
                    <a:pt x="56" y="249"/>
                  </a:lnTo>
                  <a:cubicBezTo>
                    <a:pt x="69" y="276"/>
                    <a:pt x="83" y="276"/>
                    <a:pt x="111" y="290"/>
                  </a:cubicBezTo>
                  <a:cubicBezTo>
                    <a:pt x="124" y="304"/>
                    <a:pt x="138" y="304"/>
                    <a:pt x="151" y="304"/>
                  </a:cubicBezTo>
                  <a:cubicBezTo>
                    <a:pt x="166" y="304"/>
                    <a:pt x="179" y="304"/>
                    <a:pt x="193" y="290"/>
                  </a:cubicBezTo>
                  <a:cubicBezTo>
                    <a:pt x="206" y="290"/>
                    <a:pt x="234" y="276"/>
                    <a:pt x="248" y="249"/>
                  </a:cubicBezTo>
                  <a:lnTo>
                    <a:pt x="262" y="235"/>
                  </a:lnTo>
                  <a:cubicBezTo>
                    <a:pt x="303" y="194"/>
                    <a:pt x="303" y="125"/>
                    <a:pt x="276" y="70"/>
                  </a:cubicBezTo>
                  <a:cubicBezTo>
                    <a:pt x="262" y="29"/>
                    <a:pt x="234" y="15"/>
                    <a:pt x="221" y="15"/>
                  </a:cubicBezTo>
                  <a:cubicBezTo>
                    <a:pt x="193" y="1"/>
                    <a:pt x="166" y="1"/>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5537150" y="899525"/>
              <a:ext cx="5525" cy="7600"/>
            </a:xfrm>
            <a:custGeom>
              <a:avLst/>
              <a:gdLst/>
              <a:ahLst/>
              <a:cxnLst/>
              <a:rect l="l" t="t" r="r" b="b"/>
              <a:pathLst>
                <a:path w="221" h="304" extrusionOk="0">
                  <a:moveTo>
                    <a:pt x="97" y="1"/>
                  </a:moveTo>
                  <a:cubicBezTo>
                    <a:pt x="83" y="14"/>
                    <a:pt x="69" y="28"/>
                    <a:pt x="42" y="42"/>
                  </a:cubicBezTo>
                  <a:cubicBezTo>
                    <a:pt x="14" y="97"/>
                    <a:pt x="1" y="152"/>
                    <a:pt x="14" y="221"/>
                  </a:cubicBezTo>
                  <a:cubicBezTo>
                    <a:pt x="28" y="249"/>
                    <a:pt x="28" y="262"/>
                    <a:pt x="42" y="276"/>
                  </a:cubicBezTo>
                  <a:cubicBezTo>
                    <a:pt x="56" y="289"/>
                    <a:pt x="69" y="289"/>
                    <a:pt x="69" y="304"/>
                  </a:cubicBezTo>
                  <a:cubicBezTo>
                    <a:pt x="83" y="304"/>
                    <a:pt x="97" y="304"/>
                    <a:pt x="111" y="289"/>
                  </a:cubicBezTo>
                  <a:cubicBezTo>
                    <a:pt x="124" y="289"/>
                    <a:pt x="138" y="276"/>
                    <a:pt x="166" y="262"/>
                  </a:cubicBezTo>
                  <a:cubicBezTo>
                    <a:pt x="193" y="207"/>
                    <a:pt x="221" y="139"/>
                    <a:pt x="193" y="69"/>
                  </a:cubicBezTo>
                  <a:cubicBezTo>
                    <a:pt x="193" y="42"/>
                    <a:pt x="179" y="28"/>
                    <a:pt x="166" y="14"/>
                  </a:cubicBezTo>
                  <a:cubicBezTo>
                    <a:pt x="152" y="1"/>
                    <a:pt x="152" y="1"/>
                    <a:pt x="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5548500" y="894375"/>
              <a:ext cx="9650" cy="7850"/>
            </a:xfrm>
            <a:custGeom>
              <a:avLst/>
              <a:gdLst/>
              <a:ahLst/>
              <a:cxnLst/>
              <a:rect l="l" t="t" r="r" b="b"/>
              <a:pathLst>
                <a:path w="386" h="314" extrusionOk="0">
                  <a:moveTo>
                    <a:pt x="220" y="0"/>
                  </a:moveTo>
                  <a:cubicBezTo>
                    <a:pt x="193" y="0"/>
                    <a:pt x="165" y="0"/>
                    <a:pt x="152" y="14"/>
                  </a:cubicBezTo>
                  <a:cubicBezTo>
                    <a:pt x="125" y="14"/>
                    <a:pt x="97" y="28"/>
                    <a:pt x="70" y="42"/>
                  </a:cubicBezTo>
                  <a:cubicBezTo>
                    <a:pt x="15" y="97"/>
                    <a:pt x="0" y="165"/>
                    <a:pt x="42" y="220"/>
                  </a:cubicBezTo>
                  <a:cubicBezTo>
                    <a:pt x="70" y="248"/>
                    <a:pt x="83" y="262"/>
                    <a:pt x="110" y="275"/>
                  </a:cubicBezTo>
                  <a:cubicBezTo>
                    <a:pt x="125" y="289"/>
                    <a:pt x="152" y="303"/>
                    <a:pt x="180" y="303"/>
                  </a:cubicBezTo>
                  <a:cubicBezTo>
                    <a:pt x="186" y="310"/>
                    <a:pt x="197" y="313"/>
                    <a:pt x="209" y="313"/>
                  </a:cubicBezTo>
                  <a:cubicBezTo>
                    <a:pt x="220" y="313"/>
                    <a:pt x="234" y="310"/>
                    <a:pt x="248" y="303"/>
                  </a:cubicBezTo>
                  <a:cubicBezTo>
                    <a:pt x="276" y="303"/>
                    <a:pt x="290" y="289"/>
                    <a:pt x="317" y="275"/>
                  </a:cubicBezTo>
                  <a:cubicBezTo>
                    <a:pt x="386" y="220"/>
                    <a:pt x="386" y="138"/>
                    <a:pt x="345" y="83"/>
                  </a:cubicBezTo>
                  <a:cubicBezTo>
                    <a:pt x="331" y="55"/>
                    <a:pt x="303" y="42"/>
                    <a:pt x="290" y="28"/>
                  </a:cubicBezTo>
                  <a:cubicBezTo>
                    <a:pt x="262" y="14"/>
                    <a:pt x="248" y="0"/>
                    <a:pt x="2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5566750" y="900900"/>
              <a:ext cx="7900" cy="7250"/>
            </a:xfrm>
            <a:custGeom>
              <a:avLst/>
              <a:gdLst/>
              <a:ahLst/>
              <a:cxnLst/>
              <a:rect l="l" t="t" r="r" b="b"/>
              <a:pathLst>
                <a:path w="316" h="290" extrusionOk="0">
                  <a:moveTo>
                    <a:pt x="138" y="1"/>
                  </a:moveTo>
                  <a:cubicBezTo>
                    <a:pt x="110" y="1"/>
                    <a:pt x="83" y="14"/>
                    <a:pt x="55" y="28"/>
                  </a:cubicBezTo>
                  <a:cubicBezTo>
                    <a:pt x="13" y="56"/>
                    <a:pt x="0" y="111"/>
                    <a:pt x="13" y="152"/>
                  </a:cubicBezTo>
                  <a:lnTo>
                    <a:pt x="41" y="207"/>
                  </a:lnTo>
                  <a:cubicBezTo>
                    <a:pt x="41" y="234"/>
                    <a:pt x="55" y="249"/>
                    <a:pt x="55" y="262"/>
                  </a:cubicBezTo>
                  <a:cubicBezTo>
                    <a:pt x="68" y="276"/>
                    <a:pt x="68" y="289"/>
                    <a:pt x="68" y="289"/>
                  </a:cubicBezTo>
                  <a:lnTo>
                    <a:pt x="165" y="289"/>
                  </a:lnTo>
                  <a:lnTo>
                    <a:pt x="220" y="276"/>
                  </a:lnTo>
                  <a:cubicBezTo>
                    <a:pt x="275" y="262"/>
                    <a:pt x="303" y="234"/>
                    <a:pt x="316" y="179"/>
                  </a:cubicBezTo>
                  <a:cubicBezTo>
                    <a:pt x="316" y="139"/>
                    <a:pt x="316" y="111"/>
                    <a:pt x="303" y="84"/>
                  </a:cubicBezTo>
                  <a:cubicBezTo>
                    <a:pt x="275" y="56"/>
                    <a:pt x="261" y="42"/>
                    <a:pt x="233" y="28"/>
                  </a:cubicBezTo>
                  <a:cubicBezTo>
                    <a:pt x="206" y="14"/>
                    <a:pt x="178" y="1"/>
                    <a:pt x="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5715650" y="865400"/>
              <a:ext cx="7275" cy="6025"/>
            </a:xfrm>
            <a:custGeom>
              <a:avLst/>
              <a:gdLst/>
              <a:ahLst/>
              <a:cxnLst/>
              <a:rect l="l" t="t" r="r" b="b"/>
              <a:pathLst>
                <a:path w="291" h="241" extrusionOk="0">
                  <a:moveTo>
                    <a:pt x="139" y="0"/>
                  </a:moveTo>
                  <a:cubicBezTo>
                    <a:pt x="129" y="0"/>
                    <a:pt x="120" y="1"/>
                    <a:pt x="111" y="3"/>
                  </a:cubicBezTo>
                  <a:cubicBezTo>
                    <a:pt x="70" y="3"/>
                    <a:pt x="56" y="3"/>
                    <a:pt x="42" y="18"/>
                  </a:cubicBezTo>
                  <a:cubicBezTo>
                    <a:pt x="28" y="31"/>
                    <a:pt x="15" y="45"/>
                    <a:pt x="15" y="58"/>
                  </a:cubicBezTo>
                  <a:cubicBezTo>
                    <a:pt x="1" y="73"/>
                    <a:pt x="1" y="86"/>
                    <a:pt x="1" y="100"/>
                  </a:cubicBezTo>
                  <a:cubicBezTo>
                    <a:pt x="1" y="113"/>
                    <a:pt x="1" y="141"/>
                    <a:pt x="28" y="155"/>
                  </a:cubicBezTo>
                  <a:cubicBezTo>
                    <a:pt x="52" y="203"/>
                    <a:pt x="108" y="240"/>
                    <a:pt x="167" y="240"/>
                  </a:cubicBezTo>
                  <a:cubicBezTo>
                    <a:pt x="176" y="240"/>
                    <a:pt x="184" y="239"/>
                    <a:pt x="193" y="238"/>
                  </a:cubicBezTo>
                  <a:cubicBezTo>
                    <a:pt x="235" y="238"/>
                    <a:pt x="248" y="223"/>
                    <a:pt x="263" y="210"/>
                  </a:cubicBezTo>
                  <a:cubicBezTo>
                    <a:pt x="276" y="210"/>
                    <a:pt x="290" y="196"/>
                    <a:pt x="290" y="183"/>
                  </a:cubicBezTo>
                  <a:lnTo>
                    <a:pt x="290" y="128"/>
                  </a:lnTo>
                  <a:cubicBezTo>
                    <a:pt x="290" y="113"/>
                    <a:pt x="290" y="100"/>
                    <a:pt x="263" y="73"/>
                  </a:cubicBezTo>
                  <a:cubicBezTo>
                    <a:pt x="240" y="27"/>
                    <a:pt x="188" y="0"/>
                    <a:pt x="1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5703625" y="872700"/>
              <a:ext cx="7600" cy="6650"/>
            </a:xfrm>
            <a:custGeom>
              <a:avLst/>
              <a:gdLst/>
              <a:ahLst/>
              <a:cxnLst/>
              <a:rect l="l" t="t" r="r" b="b"/>
              <a:pathLst>
                <a:path w="304" h="266" extrusionOk="0">
                  <a:moveTo>
                    <a:pt x="124" y="1"/>
                  </a:moveTo>
                  <a:cubicBezTo>
                    <a:pt x="96" y="14"/>
                    <a:pt x="69" y="14"/>
                    <a:pt x="56" y="28"/>
                  </a:cubicBezTo>
                  <a:cubicBezTo>
                    <a:pt x="41" y="42"/>
                    <a:pt x="28" y="69"/>
                    <a:pt x="14" y="83"/>
                  </a:cubicBezTo>
                  <a:cubicBezTo>
                    <a:pt x="14" y="97"/>
                    <a:pt x="1" y="124"/>
                    <a:pt x="14" y="138"/>
                  </a:cubicBezTo>
                  <a:cubicBezTo>
                    <a:pt x="14" y="166"/>
                    <a:pt x="14" y="193"/>
                    <a:pt x="41" y="207"/>
                  </a:cubicBezTo>
                  <a:cubicBezTo>
                    <a:pt x="76" y="241"/>
                    <a:pt x="119" y="265"/>
                    <a:pt x="163" y="265"/>
                  </a:cubicBezTo>
                  <a:cubicBezTo>
                    <a:pt x="173" y="265"/>
                    <a:pt x="183" y="264"/>
                    <a:pt x="193" y="262"/>
                  </a:cubicBezTo>
                  <a:lnTo>
                    <a:pt x="234" y="248"/>
                  </a:lnTo>
                  <a:cubicBezTo>
                    <a:pt x="262" y="234"/>
                    <a:pt x="276" y="234"/>
                    <a:pt x="289" y="221"/>
                  </a:cubicBezTo>
                  <a:cubicBezTo>
                    <a:pt x="289" y="221"/>
                    <a:pt x="303" y="207"/>
                    <a:pt x="303" y="193"/>
                  </a:cubicBezTo>
                  <a:lnTo>
                    <a:pt x="303" y="152"/>
                  </a:lnTo>
                  <a:cubicBezTo>
                    <a:pt x="303" y="138"/>
                    <a:pt x="289" y="124"/>
                    <a:pt x="276" y="97"/>
                  </a:cubicBezTo>
                  <a:lnTo>
                    <a:pt x="262" y="83"/>
                  </a:lnTo>
                  <a:cubicBezTo>
                    <a:pt x="234" y="28"/>
                    <a:pt x="193" y="1"/>
                    <a:pt x="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5707400" y="886450"/>
              <a:ext cx="7950" cy="7250"/>
            </a:xfrm>
            <a:custGeom>
              <a:avLst/>
              <a:gdLst/>
              <a:ahLst/>
              <a:cxnLst/>
              <a:rect l="l" t="t" r="r" b="b"/>
              <a:pathLst>
                <a:path w="318" h="290" extrusionOk="0">
                  <a:moveTo>
                    <a:pt x="168" y="1"/>
                  </a:moveTo>
                  <a:cubicBezTo>
                    <a:pt x="148" y="1"/>
                    <a:pt x="129" y="5"/>
                    <a:pt x="111" y="14"/>
                  </a:cubicBezTo>
                  <a:cubicBezTo>
                    <a:pt x="83" y="14"/>
                    <a:pt x="55" y="42"/>
                    <a:pt x="42" y="56"/>
                  </a:cubicBezTo>
                  <a:cubicBezTo>
                    <a:pt x="28" y="69"/>
                    <a:pt x="15" y="84"/>
                    <a:pt x="15" y="97"/>
                  </a:cubicBezTo>
                  <a:cubicBezTo>
                    <a:pt x="0" y="124"/>
                    <a:pt x="0" y="139"/>
                    <a:pt x="15" y="166"/>
                  </a:cubicBezTo>
                  <a:cubicBezTo>
                    <a:pt x="15" y="179"/>
                    <a:pt x="15" y="207"/>
                    <a:pt x="42" y="234"/>
                  </a:cubicBezTo>
                  <a:cubicBezTo>
                    <a:pt x="70" y="271"/>
                    <a:pt x="110" y="290"/>
                    <a:pt x="154" y="290"/>
                  </a:cubicBezTo>
                  <a:cubicBezTo>
                    <a:pt x="175" y="290"/>
                    <a:pt x="198" y="285"/>
                    <a:pt x="221" y="276"/>
                  </a:cubicBezTo>
                  <a:cubicBezTo>
                    <a:pt x="248" y="276"/>
                    <a:pt x="276" y="249"/>
                    <a:pt x="290" y="234"/>
                  </a:cubicBezTo>
                  <a:cubicBezTo>
                    <a:pt x="303" y="221"/>
                    <a:pt x="303" y="207"/>
                    <a:pt x="303" y="179"/>
                  </a:cubicBezTo>
                  <a:cubicBezTo>
                    <a:pt x="317" y="166"/>
                    <a:pt x="317" y="152"/>
                    <a:pt x="303" y="124"/>
                  </a:cubicBezTo>
                  <a:cubicBezTo>
                    <a:pt x="303" y="97"/>
                    <a:pt x="303" y="84"/>
                    <a:pt x="276" y="56"/>
                  </a:cubicBezTo>
                  <a:cubicBezTo>
                    <a:pt x="248" y="19"/>
                    <a:pt x="208" y="1"/>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5695375" y="891375"/>
              <a:ext cx="7925" cy="10650"/>
            </a:xfrm>
            <a:custGeom>
              <a:avLst/>
              <a:gdLst/>
              <a:ahLst/>
              <a:cxnLst/>
              <a:rect l="l" t="t" r="r" b="b"/>
              <a:pathLst>
                <a:path w="317" h="426" extrusionOk="0">
                  <a:moveTo>
                    <a:pt x="165" y="0"/>
                  </a:moveTo>
                  <a:cubicBezTo>
                    <a:pt x="142" y="0"/>
                    <a:pt x="118" y="8"/>
                    <a:pt x="96" y="24"/>
                  </a:cubicBezTo>
                  <a:cubicBezTo>
                    <a:pt x="69" y="52"/>
                    <a:pt x="41" y="79"/>
                    <a:pt x="28" y="107"/>
                  </a:cubicBezTo>
                  <a:cubicBezTo>
                    <a:pt x="14" y="134"/>
                    <a:pt x="14" y="162"/>
                    <a:pt x="0" y="189"/>
                  </a:cubicBezTo>
                  <a:lnTo>
                    <a:pt x="0" y="272"/>
                  </a:lnTo>
                  <a:cubicBezTo>
                    <a:pt x="14" y="299"/>
                    <a:pt x="14" y="327"/>
                    <a:pt x="41" y="368"/>
                  </a:cubicBezTo>
                  <a:lnTo>
                    <a:pt x="41" y="382"/>
                  </a:lnTo>
                  <a:cubicBezTo>
                    <a:pt x="71" y="411"/>
                    <a:pt x="104" y="425"/>
                    <a:pt x="139" y="425"/>
                  </a:cubicBezTo>
                  <a:cubicBezTo>
                    <a:pt x="170" y="425"/>
                    <a:pt x="202" y="415"/>
                    <a:pt x="234" y="395"/>
                  </a:cubicBezTo>
                  <a:cubicBezTo>
                    <a:pt x="261" y="368"/>
                    <a:pt x="276" y="340"/>
                    <a:pt x="289" y="313"/>
                  </a:cubicBezTo>
                  <a:cubicBezTo>
                    <a:pt x="303" y="285"/>
                    <a:pt x="303" y="258"/>
                    <a:pt x="316" y="230"/>
                  </a:cubicBezTo>
                  <a:cubicBezTo>
                    <a:pt x="316" y="203"/>
                    <a:pt x="316" y="175"/>
                    <a:pt x="303" y="148"/>
                  </a:cubicBezTo>
                  <a:cubicBezTo>
                    <a:pt x="303" y="120"/>
                    <a:pt x="289" y="93"/>
                    <a:pt x="276" y="52"/>
                  </a:cubicBezTo>
                  <a:lnTo>
                    <a:pt x="261" y="52"/>
                  </a:lnTo>
                  <a:cubicBezTo>
                    <a:pt x="237" y="18"/>
                    <a:pt x="201" y="0"/>
                    <a:pt x="1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5701200" y="908925"/>
              <a:ext cx="7950" cy="4875"/>
            </a:xfrm>
            <a:custGeom>
              <a:avLst/>
              <a:gdLst/>
              <a:ahLst/>
              <a:cxnLst/>
              <a:rect l="l" t="t" r="r" b="b"/>
              <a:pathLst>
                <a:path w="318" h="195" extrusionOk="0">
                  <a:moveTo>
                    <a:pt x="166" y="1"/>
                  </a:moveTo>
                  <a:cubicBezTo>
                    <a:pt x="144" y="1"/>
                    <a:pt x="121" y="4"/>
                    <a:pt x="98" y="10"/>
                  </a:cubicBezTo>
                  <a:lnTo>
                    <a:pt x="83" y="23"/>
                  </a:lnTo>
                  <a:cubicBezTo>
                    <a:pt x="56" y="23"/>
                    <a:pt x="43" y="38"/>
                    <a:pt x="28" y="51"/>
                  </a:cubicBezTo>
                  <a:cubicBezTo>
                    <a:pt x="15" y="51"/>
                    <a:pt x="15" y="65"/>
                    <a:pt x="15" y="65"/>
                  </a:cubicBezTo>
                  <a:cubicBezTo>
                    <a:pt x="1" y="78"/>
                    <a:pt x="15" y="93"/>
                    <a:pt x="15" y="106"/>
                  </a:cubicBezTo>
                  <a:cubicBezTo>
                    <a:pt x="28" y="106"/>
                    <a:pt x="28" y="120"/>
                    <a:pt x="56" y="133"/>
                  </a:cubicBezTo>
                  <a:lnTo>
                    <a:pt x="83" y="161"/>
                  </a:lnTo>
                  <a:cubicBezTo>
                    <a:pt x="114" y="181"/>
                    <a:pt x="152" y="194"/>
                    <a:pt x="191" y="194"/>
                  </a:cubicBezTo>
                  <a:cubicBezTo>
                    <a:pt x="206" y="194"/>
                    <a:pt x="220" y="192"/>
                    <a:pt x="235" y="188"/>
                  </a:cubicBezTo>
                  <a:cubicBezTo>
                    <a:pt x="263" y="188"/>
                    <a:pt x="290" y="175"/>
                    <a:pt x="290" y="161"/>
                  </a:cubicBezTo>
                  <a:cubicBezTo>
                    <a:pt x="303" y="148"/>
                    <a:pt x="318" y="133"/>
                    <a:pt x="318" y="106"/>
                  </a:cubicBezTo>
                  <a:cubicBezTo>
                    <a:pt x="318" y="93"/>
                    <a:pt x="318" y="78"/>
                    <a:pt x="303" y="65"/>
                  </a:cubicBezTo>
                  <a:cubicBezTo>
                    <a:pt x="290" y="51"/>
                    <a:pt x="276" y="38"/>
                    <a:pt x="248" y="23"/>
                  </a:cubicBezTo>
                  <a:cubicBezTo>
                    <a:pt x="225" y="7"/>
                    <a:pt x="196" y="1"/>
                    <a:pt x="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5693300" y="916025"/>
              <a:ext cx="7925" cy="7350"/>
            </a:xfrm>
            <a:custGeom>
              <a:avLst/>
              <a:gdLst/>
              <a:ahLst/>
              <a:cxnLst/>
              <a:rect l="l" t="t" r="r" b="b"/>
              <a:pathLst>
                <a:path w="317" h="294" extrusionOk="0">
                  <a:moveTo>
                    <a:pt x="145" y="0"/>
                  </a:moveTo>
                  <a:cubicBezTo>
                    <a:pt x="124" y="0"/>
                    <a:pt x="103" y="5"/>
                    <a:pt x="83" y="15"/>
                  </a:cubicBezTo>
                  <a:cubicBezTo>
                    <a:pt x="56" y="29"/>
                    <a:pt x="42" y="56"/>
                    <a:pt x="28" y="70"/>
                  </a:cubicBezTo>
                  <a:cubicBezTo>
                    <a:pt x="14" y="97"/>
                    <a:pt x="14" y="111"/>
                    <a:pt x="1" y="139"/>
                  </a:cubicBezTo>
                  <a:cubicBezTo>
                    <a:pt x="1" y="152"/>
                    <a:pt x="1" y="180"/>
                    <a:pt x="14" y="194"/>
                  </a:cubicBezTo>
                  <a:cubicBezTo>
                    <a:pt x="14" y="221"/>
                    <a:pt x="28" y="249"/>
                    <a:pt x="56" y="262"/>
                  </a:cubicBezTo>
                  <a:cubicBezTo>
                    <a:pt x="83" y="283"/>
                    <a:pt x="114" y="294"/>
                    <a:pt x="145" y="294"/>
                  </a:cubicBezTo>
                  <a:cubicBezTo>
                    <a:pt x="176" y="294"/>
                    <a:pt x="207" y="283"/>
                    <a:pt x="234" y="262"/>
                  </a:cubicBezTo>
                  <a:lnTo>
                    <a:pt x="249" y="262"/>
                  </a:lnTo>
                  <a:lnTo>
                    <a:pt x="304" y="207"/>
                  </a:lnTo>
                  <a:cubicBezTo>
                    <a:pt x="304" y="194"/>
                    <a:pt x="317" y="180"/>
                    <a:pt x="317" y="152"/>
                  </a:cubicBezTo>
                  <a:cubicBezTo>
                    <a:pt x="317" y="139"/>
                    <a:pt x="317" y="125"/>
                    <a:pt x="304" y="111"/>
                  </a:cubicBezTo>
                  <a:cubicBezTo>
                    <a:pt x="289" y="84"/>
                    <a:pt x="289" y="70"/>
                    <a:pt x="262" y="42"/>
                  </a:cubicBezTo>
                  <a:lnTo>
                    <a:pt x="249" y="42"/>
                  </a:lnTo>
                  <a:cubicBezTo>
                    <a:pt x="221" y="16"/>
                    <a:pt x="183" y="0"/>
                    <a:pt x="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5700875" y="932125"/>
              <a:ext cx="7925" cy="7325"/>
            </a:xfrm>
            <a:custGeom>
              <a:avLst/>
              <a:gdLst/>
              <a:ahLst/>
              <a:cxnLst/>
              <a:rect l="l" t="t" r="r" b="b"/>
              <a:pathLst>
                <a:path w="317" h="293" extrusionOk="0">
                  <a:moveTo>
                    <a:pt x="145" y="0"/>
                  </a:moveTo>
                  <a:cubicBezTo>
                    <a:pt x="114" y="0"/>
                    <a:pt x="83" y="11"/>
                    <a:pt x="56" y="31"/>
                  </a:cubicBezTo>
                  <a:cubicBezTo>
                    <a:pt x="41" y="58"/>
                    <a:pt x="28" y="73"/>
                    <a:pt x="14" y="100"/>
                  </a:cubicBezTo>
                  <a:cubicBezTo>
                    <a:pt x="1" y="113"/>
                    <a:pt x="1" y="141"/>
                    <a:pt x="1" y="155"/>
                  </a:cubicBezTo>
                  <a:cubicBezTo>
                    <a:pt x="1" y="183"/>
                    <a:pt x="14" y="196"/>
                    <a:pt x="14" y="224"/>
                  </a:cubicBezTo>
                  <a:lnTo>
                    <a:pt x="69" y="279"/>
                  </a:lnTo>
                  <a:cubicBezTo>
                    <a:pt x="94" y="288"/>
                    <a:pt x="118" y="293"/>
                    <a:pt x="142" y="293"/>
                  </a:cubicBezTo>
                  <a:cubicBezTo>
                    <a:pt x="185" y="293"/>
                    <a:pt x="226" y="278"/>
                    <a:pt x="261" y="251"/>
                  </a:cubicBezTo>
                  <a:lnTo>
                    <a:pt x="261" y="238"/>
                  </a:lnTo>
                  <a:cubicBezTo>
                    <a:pt x="289" y="224"/>
                    <a:pt x="303" y="196"/>
                    <a:pt x="303" y="183"/>
                  </a:cubicBezTo>
                  <a:cubicBezTo>
                    <a:pt x="316" y="168"/>
                    <a:pt x="316" y="141"/>
                    <a:pt x="303" y="128"/>
                  </a:cubicBezTo>
                  <a:cubicBezTo>
                    <a:pt x="303" y="113"/>
                    <a:pt x="303" y="100"/>
                    <a:pt x="289" y="86"/>
                  </a:cubicBezTo>
                  <a:cubicBezTo>
                    <a:pt x="276" y="58"/>
                    <a:pt x="261" y="45"/>
                    <a:pt x="234" y="31"/>
                  </a:cubicBezTo>
                  <a:cubicBezTo>
                    <a:pt x="206" y="11"/>
                    <a:pt x="176" y="0"/>
                    <a:pt x="1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5621775" y="916375"/>
              <a:ext cx="9300" cy="8975"/>
            </a:xfrm>
            <a:custGeom>
              <a:avLst/>
              <a:gdLst/>
              <a:ahLst/>
              <a:cxnLst/>
              <a:rect l="l" t="t" r="r" b="b"/>
              <a:pathLst>
                <a:path w="372" h="359" extrusionOk="0">
                  <a:moveTo>
                    <a:pt x="124" y="1"/>
                  </a:moveTo>
                  <a:cubicBezTo>
                    <a:pt x="55" y="1"/>
                    <a:pt x="0" y="56"/>
                    <a:pt x="14" y="125"/>
                  </a:cubicBezTo>
                  <a:cubicBezTo>
                    <a:pt x="14" y="152"/>
                    <a:pt x="14" y="180"/>
                    <a:pt x="28" y="207"/>
                  </a:cubicBezTo>
                  <a:lnTo>
                    <a:pt x="69" y="290"/>
                  </a:lnTo>
                  <a:cubicBezTo>
                    <a:pt x="96" y="303"/>
                    <a:pt x="110" y="318"/>
                    <a:pt x="138" y="331"/>
                  </a:cubicBezTo>
                  <a:cubicBezTo>
                    <a:pt x="165" y="345"/>
                    <a:pt x="193" y="358"/>
                    <a:pt x="220" y="358"/>
                  </a:cubicBezTo>
                  <a:lnTo>
                    <a:pt x="234" y="358"/>
                  </a:lnTo>
                  <a:cubicBezTo>
                    <a:pt x="303" y="358"/>
                    <a:pt x="371" y="303"/>
                    <a:pt x="371" y="221"/>
                  </a:cubicBezTo>
                  <a:cubicBezTo>
                    <a:pt x="371" y="193"/>
                    <a:pt x="358" y="166"/>
                    <a:pt x="344" y="138"/>
                  </a:cubicBezTo>
                  <a:cubicBezTo>
                    <a:pt x="331" y="111"/>
                    <a:pt x="316" y="83"/>
                    <a:pt x="289" y="70"/>
                  </a:cubicBezTo>
                  <a:cubicBezTo>
                    <a:pt x="275" y="56"/>
                    <a:pt x="248" y="28"/>
                    <a:pt x="220" y="28"/>
                  </a:cubicBezTo>
                  <a:cubicBezTo>
                    <a:pt x="206" y="15"/>
                    <a:pt x="165" y="1"/>
                    <a:pt x="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5640675" y="914675"/>
              <a:ext cx="8275" cy="7825"/>
            </a:xfrm>
            <a:custGeom>
              <a:avLst/>
              <a:gdLst/>
              <a:ahLst/>
              <a:cxnLst/>
              <a:rect l="l" t="t" r="r" b="b"/>
              <a:pathLst>
                <a:path w="331" h="313" extrusionOk="0">
                  <a:moveTo>
                    <a:pt x="180" y="0"/>
                  </a:moveTo>
                  <a:cubicBezTo>
                    <a:pt x="152" y="0"/>
                    <a:pt x="138" y="0"/>
                    <a:pt x="97" y="13"/>
                  </a:cubicBezTo>
                  <a:cubicBezTo>
                    <a:pt x="42" y="41"/>
                    <a:pt x="0" y="96"/>
                    <a:pt x="15" y="165"/>
                  </a:cubicBezTo>
                  <a:cubicBezTo>
                    <a:pt x="15" y="206"/>
                    <a:pt x="28" y="220"/>
                    <a:pt x="42" y="248"/>
                  </a:cubicBezTo>
                  <a:lnTo>
                    <a:pt x="83" y="289"/>
                  </a:lnTo>
                  <a:cubicBezTo>
                    <a:pt x="111" y="303"/>
                    <a:pt x="125" y="303"/>
                    <a:pt x="152" y="303"/>
                  </a:cubicBezTo>
                  <a:cubicBezTo>
                    <a:pt x="159" y="310"/>
                    <a:pt x="169" y="313"/>
                    <a:pt x="183" y="313"/>
                  </a:cubicBezTo>
                  <a:cubicBezTo>
                    <a:pt x="197" y="313"/>
                    <a:pt x="214" y="310"/>
                    <a:pt x="235" y="303"/>
                  </a:cubicBezTo>
                  <a:cubicBezTo>
                    <a:pt x="290" y="275"/>
                    <a:pt x="331" y="206"/>
                    <a:pt x="317" y="138"/>
                  </a:cubicBezTo>
                  <a:cubicBezTo>
                    <a:pt x="317" y="96"/>
                    <a:pt x="303" y="83"/>
                    <a:pt x="290" y="55"/>
                  </a:cubicBezTo>
                  <a:lnTo>
                    <a:pt x="248" y="13"/>
                  </a:lnTo>
                  <a:cubicBezTo>
                    <a:pt x="221" y="13"/>
                    <a:pt x="207" y="0"/>
                    <a:pt x="1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5643100" y="930825"/>
              <a:ext cx="11025" cy="10350"/>
            </a:xfrm>
            <a:custGeom>
              <a:avLst/>
              <a:gdLst/>
              <a:ahLst/>
              <a:cxnLst/>
              <a:rect l="l" t="t" r="r" b="b"/>
              <a:pathLst>
                <a:path w="441" h="414" extrusionOk="0">
                  <a:moveTo>
                    <a:pt x="96" y="0"/>
                  </a:moveTo>
                  <a:cubicBezTo>
                    <a:pt x="41" y="15"/>
                    <a:pt x="0" y="70"/>
                    <a:pt x="14" y="125"/>
                  </a:cubicBezTo>
                  <a:cubicBezTo>
                    <a:pt x="14" y="165"/>
                    <a:pt x="28" y="207"/>
                    <a:pt x="41" y="235"/>
                  </a:cubicBezTo>
                  <a:cubicBezTo>
                    <a:pt x="69" y="262"/>
                    <a:pt x="83" y="290"/>
                    <a:pt x="110" y="317"/>
                  </a:cubicBezTo>
                  <a:cubicBezTo>
                    <a:pt x="138" y="345"/>
                    <a:pt x="165" y="358"/>
                    <a:pt x="193" y="386"/>
                  </a:cubicBezTo>
                  <a:cubicBezTo>
                    <a:pt x="220" y="400"/>
                    <a:pt x="261" y="413"/>
                    <a:pt x="303" y="413"/>
                  </a:cubicBezTo>
                  <a:lnTo>
                    <a:pt x="330" y="413"/>
                  </a:lnTo>
                  <a:cubicBezTo>
                    <a:pt x="399" y="413"/>
                    <a:pt x="441" y="345"/>
                    <a:pt x="426" y="276"/>
                  </a:cubicBezTo>
                  <a:cubicBezTo>
                    <a:pt x="426" y="235"/>
                    <a:pt x="413" y="207"/>
                    <a:pt x="386" y="180"/>
                  </a:cubicBezTo>
                  <a:cubicBezTo>
                    <a:pt x="371" y="138"/>
                    <a:pt x="344" y="125"/>
                    <a:pt x="330" y="97"/>
                  </a:cubicBezTo>
                  <a:cubicBezTo>
                    <a:pt x="303" y="70"/>
                    <a:pt x="275" y="55"/>
                    <a:pt x="234" y="42"/>
                  </a:cubicBezTo>
                  <a:cubicBezTo>
                    <a:pt x="206" y="15"/>
                    <a:pt x="179" y="0"/>
                    <a:pt x="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5658925" y="943750"/>
              <a:ext cx="7925" cy="7725"/>
            </a:xfrm>
            <a:custGeom>
              <a:avLst/>
              <a:gdLst/>
              <a:ahLst/>
              <a:cxnLst/>
              <a:rect l="l" t="t" r="r" b="b"/>
              <a:pathLst>
                <a:path w="317" h="309" extrusionOk="0">
                  <a:moveTo>
                    <a:pt x="156" y="1"/>
                  </a:moveTo>
                  <a:cubicBezTo>
                    <a:pt x="147" y="1"/>
                    <a:pt x="136" y="2"/>
                    <a:pt x="123" y="6"/>
                  </a:cubicBezTo>
                  <a:cubicBezTo>
                    <a:pt x="68" y="6"/>
                    <a:pt x="13" y="61"/>
                    <a:pt x="13" y="116"/>
                  </a:cubicBezTo>
                  <a:lnTo>
                    <a:pt x="13" y="131"/>
                  </a:lnTo>
                  <a:cubicBezTo>
                    <a:pt x="0" y="158"/>
                    <a:pt x="0" y="186"/>
                    <a:pt x="13" y="199"/>
                  </a:cubicBezTo>
                  <a:cubicBezTo>
                    <a:pt x="13" y="226"/>
                    <a:pt x="13" y="241"/>
                    <a:pt x="28" y="254"/>
                  </a:cubicBezTo>
                  <a:cubicBezTo>
                    <a:pt x="41" y="268"/>
                    <a:pt x="41" y="281"/>
                    <a:pt x="68" y="281"/>
                  </a:cubicBezTo>
                  <a:cubicBezTo>
                    <a:pt x="83" y="296"/>
                    <a:pt x="96" y="296"/>
                    <a:pt x="138" y="309"/>
                  </a:cubicBezTo>
                  <a:lnTo>
                    <a:pt x="151" y="309"/>
                  </a:lnTo>
                  <a:cubicBezTo>
                    <a:pt x="220" y="309"/>
                    <a:pt x="275" y="268"/>
                    <a:pt x="303" y="213"/>
                  </a:cubicBezTo>
                  <a:cubicBezTo>
                    <a:pt x="316" y="186"/>
                    <a:pt x="316" y="158"/>
                    <a:pt x="303" y="131"/>
                  </a:cubicBezTo>
                  <a:cubicBezTo>
                    <a:pt x="303" y="103"/>
                    <a:pt x="289" y="75"/>
                    <a:pt x="275" y="61"/>
                  </a:cubicBezTo>
                  <a:cubicBezTo>
                    <a:pt x="248" y="48"/>
                    <a:pt x="233" y="20"/>
                    <a:pt x="206" y="20"/>
                  </a:cubicBezTo>
                  <a:cubicBezTo>
                    <a:pt x="197" y="10"/>
                    <a:pt x="180" y="1"/>
                    <a:pt x="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5660975" y="924475"/>
              <a:ext cx="8275" cy="8100"/>
            </a:xfrm>
            <a:custGeom>
              <a:avLst/>
              <a:gdLst/>
              <a:ahLst/>
              <a:cxnLst/>
              <a:rect l="l" t="t" r="r" b="b"/>
              <a:pathLst>
                <a:path w="331" h="324" extrusionOk="0">
                  <a:moveTo>
                    <a:pt x="138" y="1"/>
                  </a:moveTo>
                  <a:cubicBezTo>
                    <a:pt x="129" y="1"/>
                    <a:pt x="120" y="2"/>
                    <a:pt x="111" y="7"/>
                  </a:cubicBezTo>
                  <a:cubicBezTo>
                    <a:pt x="41" y="7"/>
                    <a:pt x="1" y="62"/>
                    <a:pt x="1" y="131"/>
                  </a:cubicBezTo>
                  <a:lnTo>
                    <a:pt x="1" y="144"/>
                  </a:lnTo>
                  <a:cubicBezTo>
                    <a:pt x="1" y="172"/>
                    <a:pt x="1" y="199"/>
                    <a:pt x="14" y="214"/>
                  </a:cubicBezTo>
                  <a:cubicBezTo>
                    <a:pt x="28" y="241"/>
                    <a:pt x="28" y="254"/>
                    <a:pt x="41" y="269"/>
                  </a:cubicBezTo>
                  <a:lnTo>
                    <a:pt x="83" y="309"/>
                  </a:lnTo>
                  <a:cubicBezTo>
                    <a:pt x="111" y="309"/>
                    <a:pt x="124" y="324"/>
                    <a:pt x="166" y="324"/>
                  </a:cubicBezTo>
                  <a:lnTo>
                    <a:pt x="179" y="324"/>
                  </a:lnTo>
                  <a:cubicBezTo>
                    <a:pt x="248" y="324"/>
                    <a:pt x="303" y="282"/>
                    <a:pt x="317" y="214"/>
                  </a:cubicBezTo>
                  <a:cubicBezTo>
                    <a:pt x="331" y="172"/>
                    <a:pt x="317" y="144"/>
                    <a:pt x="303" y="117"/>
                  </a:cubicBezTo>
                  <a:cubicBezTo>
                    <a:pt x="303" y="89"/>
                    <a:pt x="289" y="76"/>
                    <a:pt x="262" y="49"/>
                  </a:cubicBezTo>
                  <a:cubicBezTo>
                    <a:pt x="248" y="34"/>
                    <a:pt x="221" y="21"/>
                    <a:pt x="193" y="7"/>
                  </a:cubicBezTo>
                  <a:cubicBezTo>
                    <a:pt x="175" y="7"/>
                    <a:pt x="157" y="1"/>
                    <a:pt x="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5632100" y="778300"/>
              <a:ext cx="7900" cy="9875"/>
            </a:xfrm>
            <a:custGeom>
              <a:avLst/>
              <a:gdLst/>
              <a:ahLst/>
              <a:cxnLst/>
              <a:rect l="l" t="t" r="r" b="b"/>
              <a:pathLst>
                <a:path w="316" h="395" extrusionOk="0">
                  <a:moveTo>
                    <a:pt x="132" y="1"/>
                  </a:moveTo>
                  <a:cubicBezTo>
                    <a:pt x="89" y="1"/>
                    <a:pt x="46" y="25"/>
                    <a:pt x="28" y="62"/>
                  </a:cubicBezTo>
                  <a:cubicBezTo>
                    <a:pt x="13" y="90"/>
                    <a:pt x="0" y="117"/>
                    <a:pt x="0" y="158"/>
                  </a:cubicBezTo>
                  <a:cubicBezTo>
                    <a:pt x="0" y="185"/>
                    <a:pt x="0" y="227"/>
                    <a:pt x="13" y="255"/>
                  </a:cubicBezTo>
                  <a:cubicBezTo>
                    <a:pt x="28" y="282"/>
                    <a:pt x="41" y="310"/>
                    <a:pt x="68" y="337"/>
                  </a:cubicBezTo>
                  <a:cubicBezTo>
                    <a:pt x="83" y="351"/>
                    <a:pt x="110" y="378"/>
                    <a:pt x="151" y="392"/>
                  </a:cubicBezTo>
                  <a:cubicBezTo>
                    <a:pt x="160" y="394"/>
                    <a:pt x="168" y="395"/>
                    <a:pt x="177" y="395"/>
                  </a:cubicBezTo>
                  <a:cubicBezTo>
                    <a:pt x="237" y="395"/>
                    <a:pt x="292" y="356"/>
                    <a:pt x="316" y="296"/>
                  </a:cubicBezTo>
                  <a:lnTo>
                    <a:pt x="316" y="282"/>
                  </a:lnTo>
                  <a:lnTo>
                    <a:pt x="316" y="200"/>
                  </a:lnTo>
                  <a:cubicBezTo>
                    <a:pt x="316" y="172"/>
                    <a:pt x="316" y="158"/>
                    <a:pt x="303" y="130"/>
                  </a:cubicBezTo>
                  <a:cubicBezTo>
                    <a:pt x="288" y="117"/>
                    <a:pt x="288" y="103"/>
                    <a:pt x="261" y="75"/>
                  </a:cubicBezTo>
                  <a:lnTo>
                    <a:pt x="206" y="20"/>
                  </a:lnTo>
                  <a:lnTo>
                    <a:pt x="193" y="20"/>
                  </a:lnTo>
                  <a:cubicBezTo>
                    <a:pt x="174" y="7"/>
                    <a:pt x="153" y="1"/>
                    <a:pt x="1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5635850" y="802100"/>
              <a:ext cx="8650" cy="9750"/>
            </a:xfrm>
            <a:custGeom>
              <a:avLst/>
              <a:gdLst/>
              <a:ahLst/>
              <a:cxnLst/>
              <a:rect l="l" t="t" r="r" b="b"/>
              <a:pathLst>
                <a:path w="346" h="390" extrusionOk="0">
                  <a:moveTo>
                    <a:pt x="124" y="1"/>
                  </a:moveTo>
                  <a:cubicBezTo>
                    <a:pt x="76" y="1"/>
                    <a:pt x="26" y="27"/>
                    <a:pt x="15" y="73"/>
                  </a:cubicBezTo>
                  <a:cubicBezTo>
                    <a:pt x="1" y="114"/>
                    <a:pt x="1" y="156"/>
                    <a:pt x="1" y="183"/>
                  </a:cubicBezTo>
                  <a:cubicBezTo>
                    <a:pt x="15" y="224"/>
                    <a:pt x="28" y="252"/>
                    <a:pt x="43" y="279"/>
                  </a:cubicBezTo>
                  <a:cubicBezTo>
                    <a:pt x="70" y="307"/>
                    <a:pt x="83" y="334"/>
                    <a:pt x="125" y="348"/>
                  </a:cubicBezTo>
                  <a:cubicBezTo>
                    <a:pt x="153" y="376"/>
                    <a:pt x="180" y="389"/>
                    <a:pt x="221" y="389"/>
                  </a:cubicBezTo>
                  <a:lnTo>
                    <a:pt x="235" y="389"/>
                  </a:lnTo>
                  <a:cubicBezTo>
                    <a:pt x="304" y="389"/>
                    <a:pt x="345" y="321"/>
                    <a:pt x="345" y="252"/>
                  </a:cubicBezTo>
                  <a:lnTo>
                    <a:pt x="345" y="238"/>
                  </a:lnTo>
                  <a:cubicBezTo>
                    <a:pt x="345" y="197"/>
                    <a:pt x="331" y="183"/>
                    <a:pt x="331" y="156"/>
                  </a:cubicBezTo>
                  <a:cubicBezTo>
                    <a:pt x="318" y="141"/>
                    <a:pt x="304" y="114"/>
                    <a:pt x="304" y="101"/>
                  </a:cubicBezTo>
                  <a:cubicBezTo>
                    <a:pt x="290" y="86"/>
                    <a:pt x="263" y="73"/>
                    <a:pt x="248" y="59"/>
                  </a:cubicBezTo>
                  <a:cubicBezTo>
                    <a:pt x="235" y="46"/>
                    <a:pt x="208" y="31"/>
                    <a:pt x="180" y="18"/>
                  </a:cubicBezTo>
                  <a:lnTo>
                    <a:pt x="166" y="4"/>
                  </a:lnTo>
                  <a:lnTo>
                    <a:pt x="153" y="4"/>
                  </a:lnTo>
                  <a:cubicBezTo>
                    <a:pt x="144" y="2"/>
                    <a:pt x="134" y="1"/>
                    <a:pt x="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5653050" y="811125"/>
              <a:ext cx="11400" cy="9250"/>
            </a:xfrm>
            <a:custGeom>
              <a:avLst/>
              <a:gdLst/>
              <a:ahLst/>
              <a:cxnLst/>
              <a:rect l="l" t="t" r="r" b="b"/>
              <a:pathLst>
                <a:path w="456" h="370" extrusionOk="0">
                  <a:moveTo>
                    <a:pt x="98" y="1"/>
                  </a:moveTo>
                  <a:cubicBezTo>
                    <a:pt x="43" y="1"/>
                    <a:pt x="1" y="56"/>
                    <a:pt x="1" y="125"/>
                  </a:cubicBezTo>
                  <a:cubicBezTo>
                    <a:pt x="15" y="166"/>
                    <a:pt x="28" y="193"/>
                    <a:pt x="56" y="235"/>
                  </a:cubicBezTo>
                  <a:cubicBezTo>
                    <a:pt x="70" y="263"/>
                    <a:pt x="98" y="290"/>
                    <a:pt x="125" y="303"/>
                  </a:cubicBezTo>
                  <a:cubicBezTo>
                    <a:pt x="166" y="331"/>
                    <a:pt x="193" y="345"/>
                    <a:pt x="235" y="358"/>
                  </a:cubicBezTo>
                  <a:cubicBezTo>
                    <a:pt x="249" y="365"/>
                    <a:pt x="266" y="369"/>
                    <a:pt x="285" y="369"/>
                  </a:cubicBezTo>
                  <a:cubicBezTo>
                    <a:pt x="304" y="369"/>
                    <a:pt x="324" y="365"/>
                    <a:pt x="345" y="358"/>
                  </a:cubicBezTo>
                  <a:lnTo>
                    <a:pt x="373" y="358"/>
                  </a:lnTo>
                  <a:cubicBezTo>
                    <a:pt x="428" y="331"/>
                    <a:pt x="455" y="263"/>
                    <a:pt x="428" y="193"/>
                  </a:cubicBezTo>
                  <a:cubicBezTo>
                    <a:pt x="413" y="153"/>
                    <a:pt x="386" y="125"/>
                    <a:pt x="373" y="111"/>
                  </a:cubicBezTo>
                  <a:cubicBezTo>
                    <a:pt x="345" y="83"/>
                    <a:pt x="331" y="70"/>
                    <a:pt x="303" y="56"/>
                  </a:cubicBezTo>
                  <a:cubicBezTo>
                    <a:pt x="276" y="42"/>
                    <a:pt x="263" y="28"/>
                    <a:pt x="235" y="15"/>
                  </a:cubicBezTo>
                  <a:cubicBezTo>
                    <a:pt x="208" y="1"/>
                    <a:pt x="166" y="1"/>
                    <a:pt x="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5660625" y="825250"/>
              <a:ext cx="11375" cy="8275"/>
            </a:xfrm>
            <a:custGeom>
              <a:avLst/>
              <a:gdLst/>
              <a:ahLst/>
              <a:cxnLst/>
              <a:rect l="l" t="t" r="r" b="b"/>
              <a:pathLst>
                <a:path w="455" h="331" extrusionOk="0">
                  <a:moveTo>
                    <a:pt x="110" y="0"/>
                  </a:moveTo>
                  <a:cubicBezTo>
                    <a:pt x="97" y="0"/>
                    <a:pt x="97" y="13"/>
                    <a:pt x="97" y="13"/>
                  </a:cubicBezTo>
                  <a:cubicBezTo>
                    <a:pt x="28" y="28"/>
                    <a:pt x="0" y="96"/>
                    <a:pt x="28" y="151"/>
                  </a:cubicBezTo>
                  <a:cubicBezTo>
                    <a:pt x="28" y="193"/>
                    <a:pt x="55" y="220"/>
                    <a:pt x="83" y="248"/>
                  </a:cubicBezTo>
                  <a:cubicBezTo>
                    <a:pt x="110" y="261"/>
                    <a:pt x="138" y="289"/>
                    <a:pt x="165" y="303"/>
                  </a:cubicBezTo>
                  <a:cubicBezTo>
                    <a:pt x="193" y="316"/>
                    <a:pt x="221" y="330"/>
                    <a:pt x="262" y="330"/>
                  </a:cubicBezTo>
                  <a:cubicBezTo>
                    <a:pt x="290" y="330"/>
                    <a:pt x="331" y="330"/>
                    <a:pt x="358" y="316"/>
                  </a:cubicBezTo>
                  <a:cubicBezTo>
                    <a:pt x="372" y="316"/>
                    <a:pt x="372" y="303"/>
                    <a:pt x="372" y="303"/>
                  </a:cubicBezTo>
                  <a:cubicBezTo>
                    <a:pt x="441" y="275"/>
                    <a:pt x="455" y="193"/>
                    <a:pt x="427" y="138"/>
                  </a:cubicBezTo>
                  <a:lnTo>
                    <a:pt x="413" y="124"/>
                  </a:lnTo>
                  <a:cubicBezTo>
                    <a:pt x="400" y="96"/>
                    <a:pt x="372" y="68"/>
                    <a:pt x="358" y="55"/>
                  </a:cubicBezTo>
                  <a:cubicBezTo>
                    <a:pt x="331" y="41"/>
                    <a:pt x="317" y="28"/>
                    <a:pt x="290" y="13"/>
                  </a:cubicBezTo>
                  <a:cubicBezTo>
                    <a:pt x="262" y="13"/>
                    <a:pt x="235" y="0"/>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56"/>
          <p:cNvGrpSpPr/>
          <p:nvPr/>
        </p:nvGrpSpPr>
        <p:grpSpPr>
          <a:xfrm>
            <a:off x="6907300" y="2033350"/>
            <a:ext cx="311275" cy="607125"/>
            <a:chOff x="1550150" y="1303650"/>
            <a:chExt cx="311275" cy="607125"/>
          </a:xfrm>
        </p:grpSpPr>
        <p:sp>
          <p:nvSpPr>
            <p:cNvPr id="5139" name="Google Shape;5139;p56"/>
            <p:cNvSpPr/>
            <p:nvPr/>
          </p:nvSpPr>
          <p:spPr>
            <a:xfrm>
              <a:off x="1683225" y="1303650"/>
              <a:ext cx="178200" cy="607125"/>
            </a:xfrm>
            <a:custGeom>
              <a:avLst/>
              <a:gdLst/>
              <a:ahLst/>
              <a:cxnLst/>
              <a:rect l="l" t="t" r="r" b="b"/>
              <a:pathLst>
                <a:path w="7128" h="24285" extrusionOk="0">
                  <a:moveTo>
                    <a:pt x="3647" y="263"/>
                  </a:moveTo>
                  <a:cubicBezTo>
                    <a:pt x="5903" y="2890"/>
                    <a:pt x="4087" y="6192"/>
                    <a:pt x="4390" y="9178"/>
                  </a:cubicBezTo>
                  <a:cubicBezTo>
                    <a:pt x="4610" y="11269"/>
                    <a:pt x="6151" y="12658"/>
                    <a:pt x="6729" y="14599"/>
                  </a:cubicBezTo>
                  <a:cubicBezTo>
                    <a:pt x="7127" y="15933"/>
                    <a:pt x="6839" y="17213"/>
                    <a:pt x="6509" y="18519"/>
                  </a:cubicBezTo>
                  <a:cubicBezTo>
                    <a:pt x="6151" y="20005"/>
                    <a:pt x="5683" y="21450"/>
                    <a:pt x="5271" y="22908"/>
                  </a:cubicBezTo>
                  <a:cubicBezTo>
                    <a:pt x="5188" y="23211"/>
                    <a:pt x="5091" y="23514"/>
                    <a:pt x="5036" y="23816"/>
                  </a:cubicBezTo>
                  <a:cubicBezTo>
                    <a:pt x="5023" y="23857"/>
                    <a:pt x="4968" y="24284"/>
                    <a:pt x="4954" y="24284"/>
                  </a:cubicBezTo>
                  <a:cubicBezTo>
                    <a:pt x="4431" y="24242"/>
                    <a:pt x="3798" y="23087"/>
                    <a:pt x="3565" y="22716"/>
                  </a:cubicBezTo>
                  <a:cubicBezTo>
                    <a:pt x="2271" y="20693"/>
                    <a:pt x="2547" y="18354"/>
                    <a:pt x="2657" y="16057"/>
                  </a:cubicBezTo>
                  <a:cubicBezTo>
                    <a:pt x="2767" y="13801"/>
                    <a:pt x="193" y="12700"/>
                    <a:pt x="70" y="10429"/>
                  </a:cubicBezTo>
                  <a:cubicBezTo>
                    <a:pt x="1" y="9219"/>
                    <a:pt x="716" y="8173"/>
                    <a:pt x="1046" y="7045"/>
                  </a:cubicBezTo>
                  <a:cubicBezTo>
                    <a:pt x="1281" y="6289"/>
                    <a:pt x="1184" y="5463"/>
                    <a:pt x="1432" y="4693"/>
                  </a:cubicBezTo>
                  <a:cubicBezTo>
                    <a:pt x="1652" y="3977"/>
                    <a:pt x="2147" y="3413"/>
                    <a:pt x="2477" y="2752"/>
                  </a:cubicBezTo>
                  <a:cubicBezTo>
                    <a:pt x="2917" y="1872"/>
                    <a:pt x="3097" y="936"/>
                    <a:pt x="33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1723125" y="1306400"/>
              <a:ext cx="89450" cy="404175"/>
            </a:xfrm>
            <a:custGeom>
              <a:avLst/>
              <a:gdLst/>
              <a:ahLst/>
              <a:cxnLst/>
              <a:rect l="l" t="t" r="r" b="b"/>
              <a:pathLst>
                <a:path w="3578" h="16167" extrusionOk="0">
                  <a:moveTo>
                    <a:pt x="1872" y="56"/>
                  </a:moveTo>
                  <a:cubicBezTo>
                    <a:pt x="1914" y="28"/>
                    <a:pt x="1927" y="28"/>
                    <a:pt x="1996" y="1"/>
                  </a:cubicBezTo>
                  <a:cubicBezTo>
                    <a:pt x="2009" y="28"/>
                    <a:pt x="2024" y="43"/>
                    <a:pt x="2024" y="56"/>
                  </a:cubicBezTo>
                  <a:cubicBezTo>
                    <a:pt x="2064" y="111"/>
                    <a:pt x="2106" y="208"/>
                    <a:pt x="2106" y="208"/>
                  </a:cubicBezTo>
                  <a:cubicBezTo>
                    <a:pt x="2106" y="208"/>
                    <a:pt x="2161" y="208"/>
                    <a:pt x="2189" y="304"/>
                  </a:cubicBezTo>
                  <a:cubicBezTo>
                    <a:pt x="2395" y="923"/>
                    <a:pt x="2587" y="1556"/>
                    <a:pt x="2615" y="2230"/>
                  </a:cubicBezTo>
                  <a:lnTo>
                    <a:pt x="2615" y="2244"/>
                  </a:lnTo>
                  <a:cubicBezTo>
                    <a:pt x="2602" y="3125"/>
                    <a:pt x="2395" y="4005"/>
                    <a:pt x="2174" y="4858"/>
                  </a:cubicBezTo>
                  <a:cubicBezTo>
                    <a:pt x="2174" y="4858"/>
                    <a:pt x="2106" y="5091"/>
                    <a:pt x="2051" y="5284"/>
                  </a:cubicBezTo>
                  <a:cubicBezTo>
                    <a:pt x="2024" y="5367"/>
                    <a:pt x="2009" y="5463"/>
                    <a:pt x="1982" y="5546"/>
                  </a:cubicBezTo>
                  <a:cubicBezTo>
                    <a:pt x="1611" y="6880"/>
                    <a:pt x="1391" y="8297"/>
                    <a:pt x="1721" y="9646"/>
                  </a:cubicBezTo>
                  <a:cubicBezTo>
                    <a:pt x="1927" y="10499"/>
                    <a:pt x="2354" y="11282"/>
                    <a:pt x="2725" y="12080"/>
                  </a:cubicBezTo>
                  <a:cubicBezTo>
                    <a:pt x="2725" y="12080"/>
                    <a:pt x="2877" y="12411"/>
                    <a:pt x="3000" y="12686"/>
                  </a:cubicBezTo>
                  <a:cubicBezTo>
                    <a:pt x="3165" y="13098"/>
                    <a:pt x="3317" y="13511"/>
                    <a:pt x="3399" y="13951"/>
                  </a:cubicBezTo>
                  <a:cubicBezTo>
                    <a:pt x="3523" y="14529"/>
                    <a:pt x="3578" y="15149"/>
                    <a:pt x="3537" y="15727"/>
                  </a:cubicBezTo>
                  <a:lnTo>
                    <a:pt x="3537" y="15740"/>
                  </a:lnTo>
                  <a:cubicBezTo>
                    <a:pt x="3523" y="15905"/>
                    <a:pt x="3537" y="16167"/>
                    <a:pt x="3358" y="16084"/>
                  </a:cubicBezTo>
                  <a:cubicBezTo>
                    <a:pt x="3262" y="16043"/>
                    <a:pt x="3193" y="15878"/>
                    <a:pt x="3124" y="15740"/>
                  </a:cubicBezTo>
                  <a:cubicBezTo>
                    <a:pt x="2615" y="14736"/>
                    <a:pt x="2477" y="13566"/>
                    <a:pt x="1996" y="12521"/>
                  </a:cubicBezTo>
                  <a:cubicBezTo>
                    <a:pt x="1652" y="11764"/>
                    <a:pt x="1226" y="11049"/>
                    <a:pt x="868" y="10292"/>
                  </a:cubicBezTo>
                  <a:cubicBezTo>
                    <a:pt x="248" y="8985"/>
                    <a:pt x="1" y="7445"/>
                    <a:pt x="441" y="5999"/>
                  </a:cubicBezTo>
                  <a:cubicBezTo>
                    <a:pt x="813" y="4803"/>
                    <a:pt x="1501" y="3716"/>
                    <a:pt x="1859" y="2519"/>
                  </a:cubicBezTo>
                  <a:cubicBezTo>
                    <a:pt x="1969" y="2175"/>
                    <a:pt x="2051" y="1804"/>
                    <a:pt x="2092" y="1419"/>
                  </a:cubicBezTo>
                  <a:lnTo>
                    <a:pt x="2092" y="1419"/>
                  </a:lnTo>
                  <a:cubicBezTo>
                    <a:pt x="2051" y="978"/>
                    <a:pt x="1941" y="538"/>
                    <a:pt x="1762" y="125"/>
                  </a:cubicBezTo>
                  <a:lnTo>
                    <a:pt x="1831" y="83"/>
                  </a:lnTo>
                  <a:cubicBezTo>
                    <a:pt x="1844" y="70"/>
                    <a:pt x="1859" y="56"/>
                    <a:pt x="1872" y="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1550150" y="1347000"/>
              <a:ext cx="142400" cy="507675"/>
            </a:xfrm>
            <a:custGeom>
              <a:avLst/>
              <a:gdLst/>
              <a:ahLst/>
              <a:cxnLst/>
              <a:rect l="l" t="t" r="r" b="b"/>
              <a:pathLst>
                <a:path w="5696" h="20307" extrusionOk="0">
                  <a:moveTo>
                    <a:pt x="3385" y="235"/>
                  </a:moveTo>
                  <a:cubicBezTo>
                    <a:pt x="5159" y="2504"/>
                    <a:pt x="3522" y="5188"/>
                    <a:pt x="3673" y="7692"/>
                  </a:cubicBezTo>
                  <a:cubicBezTo>
                    <a:pt x="3770" y="9453"/>
                    <a:pt x="5008" y="10663"/>
                    <a:pt x="5421" y="12300"/>
                  </a:cubicBezTo>
                  <a:cubicBezTo>
                    <a:pt x="5696" y="13428"/>
                    <a:pt x="5406" y="14488"/>
                    <a:pt x="5090" y="15561"/>
                  </a:cubicBezTo>
                  <a:cubicBezTo>
                    <a:pt x="4718" y="16785"/>
                    <a:pt x="4278" y="17968"/>
                    <a:pt x="3880" y="19179"/>
                  </a:cubicBezTo>
                  <a:cubicBezTo>
                    <a:pt x="3797" y="19426"/>
                    <a:pt x="3715" y="19674"/>
                    <a:pt x="3645" y="19922"/>
                  </a:cubicBezTo>
                  <a:cubicBezTo>
                    <a:pt x="3645" y="19949"/>
                    <a:pt x="3577" y="20307"/>
                    <a:pt x="3563" y="20307"/>
                  </a:cubicBezTo>
                  <a:cubicBezTo>
                    <a:pt x="3137" y="20252"/>
                    <a:pt x="2655" y="19276"/>
                    <a:pt x="2462" y="18946"/>
                  </a:cubicBezTo>
                  <a:cubicBezTo>
                    <a:pt x="1458" y="17212"/>
                    <a:pt x="1789" y="15272"/>
                    <a:pt x="1967" y="13360"/>
                  </a:cubicBezTo>
                  <a:cubicBezTo>
                    <a:pt x="2146" y="11474"/>
                    <a:pt x="41" y="10471"/>
                    <a:pt x="13" y="8572"/>
                  </a:cubicBezTo>
                  <a:cubicBezTo>
                    <a:pt x="0" y="7567"/>
                    <a:pt x="646" y="6714"/>
                    <a:pt x="963" y="5793"/>
                  </a:cubicBezTo>
                  <a:cubicBezTo>
                    <a:pt x="1183" y="5160"/>
                    <a:pt x="1128" y="4472"/>
                    <a:pt x="1362" y="3839"/>
                  </a:cubicBezTo>
                  <a:cubicBezTo>
                    <a:pt x="1582" y="3262"/>
                    <a:pt x="2022" y="2807"/>
                    <a:pt x="2311" y="2271"/>
                  </a:cubicBezTo>
                  <a:cubicBezTo>
                    <a:pt x="2710" y="1556"/>
                    <a:pt x="2902" y="771"/>
                    <a:pt x="31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1585225" y="1349750"/>
              <a:ext cx="67075" cy="338125"/>
            </a:xfrm>
            <a:custGeom>
              <a:avLst/>
              <a:gdLst/>
              <a:ahLst/>
              <a:cxnLst/>
              <a:rect l="l" t="t" r="r" b="b"/>
              <a:pathLst>
                <a:path w="2683" h="13525" extrusionOk="0">
                  <a:moveTo>
                    <a:pt x="1830" y="28"/>
                  </a:moveTo>
                  <a:cubicBezTo>
                    <a:pt x="1871" y="15"/>
                    <a:pt x="1885" y="15"/>
                    <a:pt x="1940" y="0"/>
                  </a:cubicBezTo>
                  <a:cubicBezTo>
                    <a:pt x="1954" y="15"/>
                    <a:pt x="1954" y="28"/>
                    <a:pt x="1967" y="42"/>
                  </a:cubicBezTo>
                  <a:cubicBezTo>
                    <a:pt x="1995" y="97"/>
                    <a:pt x="2022" y="166"/>
                    <a:pt x="2022" y="166"/>
                  </a:cubicBezTo>
                  <a:cubicBezTo>
                    <a:pt x="2022" y="166"/>
                    <a:pt x="2064" y="166"/>
                    <a:pt x="2092" y="248"/>
                  </a:cubicBezTo>
                  <a:cubicBezTo>
                    <a:pt x="2242" y="785"/>
                    <a:pt x="2380" y="1308"/>
                    <a:pt x="2380" y="1872"/>
                  </a:cubicBezTo>
                  <a:lnTo>
                    <a:pt x="2380" y="1886"/>
                  </a:lnTo>
                  <a:cubicBezTo>
                    <a:pt x="2325" y="2629"/>
                    <a:pt x="2119" y="3344"/>
                    <a:pt x="1899" y="4045"/>
                  </a:cubicBezTo>
                  <a:cubicBezTo>
                    <a:pt x="1899" y="4045"/>
                    <a:pt x="1844" y="4252"/>
                    <a:pt x="1789" y="4403"/>
                  </a:cubicBezTo>
                  <a:cubicBezTo>
                    <a:pt x="1761" y="4472"/>
                    <a:pt x="1747" y="4541"/>
                    <a:pt x="1720" y="4610"/>
                  </a:cubicBezTo>
                  <a:cubicBezTo>
                    <a:pt x="1362" y="5711"/>
                    <a:pt x="1114" y="6879"/>
                    <a:pt x="1349" y="8022"/>
                  </a:cubicBezTo>
                  <a:cubicBezTo>
                    <a:pt x="1486" y="8750"/>
                    <a:pt x="1802" y="9411"/>
                    <a:pt x="2092" y="10086"/>
                  </a:cubicBezTo>
                  <a:cubicBezTo>
                    <a:pt x="2092" y="10086"/>
                    <a:pt x="2215" y="10374"/>
                    <a:pt x="2297" y="10608"/>
                  </a:cubicBezTo>
                  <a:cubicBezTo>
                    <a:pt x="2422" y="10952"/>
                    <a:pt x="2532" y="11309"/>
                    <a:pt x="2587" y="11667"/>
                  </a:cubicBezTo>
                  <a:cubicBezTo>
                    <a:pt x="2669" y="12162"/>
                    <a:pt x="2683" y="12685"/>
                    <a:pt x="2628" y="13167"/>
                  </a:cubicBezTo>
                  <a:cubicBezTo>
                    <a:pt x="2628" y="13167"/>
                    <a:pt x="2628" y="13153"/>
                    <a:pt x="2628" y="13167"/>
                  </a:cubicBezTo>
                  <a:cubicBezTo>
                    <a:pt x="2614" y="13305"/>
                    <a:pt x="2614" y="13525"/>
                    <a:pt x="2462" y="13456"/>
                  </a:cubicBezTo>
                  <a:cubicBezTo>
                    <a:pt x="2380" y="13428"/>
                    <a:pt x="2339" y="13277"/>
                    <a:pt x="2284" y="13167"/>
                  </a:cubicBezTo>
                  <a:cubicBezTo>
                    <a:pt x="1899" y="12300"/>
                    <a:pt x="1830" y="11324"/>
                    <a:pt x="1472" y="10443"/>
                  </a:cubicBezTo>
                  <a:cubicBezTo>
                    <a:pt x="1211" y="9796"/>
                    <a:pt x="881" y="9177"/>
                    <a:pt x="606" y="8530"/>
                  </a:cubicBezTo>
                  <a:cubicBezTo>
                    <a:pt x="151" y="7416"/>
                    <a:pt x="0" y="6123"/>
                    <a:pt x="426" y="4940"/>
                  </a:cubicBezTo>
                  <a:cubicBezTo>
                    <a:pt x="771" y="3963"/>
                    <a:pt x="1389" y="3069"/>
                    <a:pt x="1734" y="2092"/>
                  </a:cubicBezTo>
                  <a:cubicBezTo>
                    <a:pt x="1830" y="1803"/>
                    <a:pt x="1926" y="1501"/>
                    <a:pt x="1967" y="1184"/>
                  </a:cubicBezTo>
                  <a:lnTo>
                    <a:pt x="1967" y="1184"/>
                  </a:lnTo>
                  <a:cubicBezTo>
                    <a:pt x="1954" y="813"/>
                    <a:pt x="1871" y="441"/>
                    <a:pt x="1734" y="97"/>
                  </a:cubicBezTo>
                  <a:lnTo>
                    <a:pt x="1802" y="55"/>
                  </a:lnTo>
                  <a:cubicBezTo>
                    <a:pt x="1816" y="42"/>
                    <a:pt x="1830" y="42"/>
                    <a:pt x="1830" y="2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56"/>
          <p:cNvGrpSpPr/>
          <p:nvPr/>
        </p:nvGrpSpPr>
        <p:grpSpPr>
          <a:xfrm>
            <a:off x="4231063" y="3173800"/>
            <a:ext cx="462975" cy="336700"/>
            <a:chOff x="1023900" y="3543225"/>
            <a:chExt cx="462975" cy="336700"/>
          </a:xfrm>
        </p:grpSpPr>
        <p:sp>
          <p:nvSpPr>
            <p:cNvPr id="5144" name="Google Shape;5144;p56"/>
            <p:cNvSpPr/>
            <p:nvPr/>
          </p:nvSpPr>
          <p:spPr>
            <a:xfrm>
              <a:off x="1023900" y="3543225"/>
              <a:ext cx="457500" cy="336700"/>
            </a:xfrm>
            <a:custGeom>
              <a:avLst/>
              <a:gdLst/>
              <a:ahLst/>
              <a:cxnLst/>
              <a:rect l="l" t="t" r="r" b="b"/>
              <a:pathLst>
                <a:path w="18300" h="13468" extrusionOk="0">
                  <a:moveTo>
                    <a:pt x="4021" y="1"/>
                  </a:moveTo>
                  <a:cubicBezTo>
                    <a:pt x="3016" y="1"/>
                    <a:pt x="2128" y="115"/>
                    <a:pt x="1514" y="312"/>
                  </a:cubicBezTo>
                  <a:cubicBezTo>
                    <a:pt x="1" y="807"/>
                    <a:pt x="619" y="1220"/>
                    <a:pt x="1004" y="1950"/>
                  </a:cubicBezTo>
                  <a:cubicBezTo>
                    <a:pt x="1390" y="2678"/>
                    <a:pt x="2450" y="9667"/>
                    <a:pt x="7705" y="12130"/>
                  </a:cubicBezTo>
                  <a:cubicBezTo>
                    <a:pt x="9919" y="13167"/>
                    <a:pt x="11817" y="13468"/>
                    <a:pt x="13314" y="13468"/>
                  </a:cubicBezTo>
                  <a:cubicBezTo>
                    <a:pt x="15370" y="13468"/>
                    <a:pt x="16667" y="12901"/>
                    <a:pt x="16978" y="12901"/>
                  </a:cubicBezTo>
                  <a:cubicBezTo>
                    <a:pt x="16987" y="12901"/>
                    <a:pt x="16997" y="12900"/>
                    <a:pt x="17007" y="12900"/>
                  </a:cubicBezTo>
                  <a:cubicBezTo>
                    <a:pt x="17202" y="12900"/>
                    <a:pt x="17449" y="12947"/>
                    <a:pt x="17660" y="12947"/>
                  </a:cubicBezTo>
                  <a:cubicBezTo>
                    <a:pt x="18039" y="12947"/>
                    <a:pt x="18300" y="12798"/>
                    <a:pt x="17927" y="11965"/>
                  </a:cubicBezTo>
                  <a:cubicBezTo>
                    <a:pt x="17844" y="11786"/>
                    <a:pt x="16262" y="7466"/>
                    <a:pt x="14777" y="5637"/>
                  </a:cubicBezTo>
                  <a:cubicBezTo>
                    <a:pt x="13276" y="3806"/>
                    <a:pt x="11089" y="1770"/>
                    <a:pt x="8626" y="807"/>
                  </a:cubicBezTo>
                  <a:cubicBezTo>
                    <a:pt x="7164" y="238"/>
                    <a:pt x="5471" y="1"/>
                    <a:pt x="40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1034900" y="3548625"/>
              <a:ext cx="439925" cy="284125"/>
            </a:xfrm>
            <a:custGeom>
              <a:avLst/>
              <a:gdLst/>
              <a:ahLst/>
              <a:cxnLst/>
              <a:rect l="l" t="t" r="r" b="b"/>
              <a:pathLst>
                <a:path w="17597" h="11365" extrusionOk="0">
                  <a:moveTo>
                    <a:pt x="97" y="0"/>
                  </a:moveTo>
                  <a:lnTo>
                    <a:pt x="1" y="330"/>
                  </a:lnTo>
                  <a:cubicBezTo>
                    <a:pt x="138" y="385"/>
                    <a:pt x="3550" y="1664"/>
                    <a:pt x="4857" y="1994"/>
                  </a:cubicBezTo>
                  <a:cubicBezTo>
                    <a:pt x="6137" y="2325"/>
                    <a:pt x="11185" y="6191"/>
                    <a:pt x="12300" y="7209"/>
                  </a:cubicBezTo>
                  <a:cubicBezTo>
                    <a:pt x="13469" y="8296"/>
                    <a:pt x="17376" y="11337"/>
                    <a:pt x="17418" y="11364"/>
                  </a:cubicBezTo>
                  <a:lnTo>
                    <a:pt x="17597" y="11089"/>
                  </a:lnTo>
                  <a:cubicBezTo>
                    <a:pt x="17556" y="11047"/>
                    <a:pt x="13649" y="8035"/>
                    <a:pt x="12493" y="6962"/>
                  </a:cubicBezTo>
                  <a:cubicBezTo>
                    <a:pt x="11337" y="5888"/>
                    <a:pt x="6274" y="2009"/>
                    <a:pt x="4926" y="1664"/>
                  </a:cubicBezTo>
                  <a:cubicBezTo>
                    <a:pt x="3633" y="1334"/>
                    <a:pt x="124" y="13"/>
                    <a:pt x="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1026650" y="3573375"/>
              <a:ext cx="460225" cy="300275"/>
            </a:xfrm>
            <a:custGeom>
              <a:avLst/>
              <a:gdLst/>
              <a:ahLst/>
              <a:cxnLst/>
              <a:rect l="l" t="t" r="r" b="b"/>
              <a:pathLst>
                <a:path w="18409" h="12011" extrusionOk="0">
                  <a:moveTo>
                    <a:pt x="83" y="1"/>
                  </a:moveTo>
                  <a:lnTo>
                    <a:pt x="1" y="317"/>
                  </a:lnTo>
                  <a:cubicBezTo>
                    <a:pt x="647" y="537"/>
                    <a:pt x="2848" y="1569"/>
                    <a:pt x="3688" y="2243"/>
                  </a:cubicBezTo>
                  <a:cubicBezTo>
                    <a:pt x="4156" y="2600"/>
                    <a:pt x="4581" y="2862"/>
                    <a:pt x="4994" y="3110"/>
                  </a:cubicBezTo>
                  <a:cubicBezTo>
                    <a:pt x="5352" y="3330"/>
                    <a:pt x="5724" y="3550"/>
                    <a:pt x="6122" y="3839"/>
                  </a:cubicBezTo>
                  <a:cubicBezTo>
                    <a:pt x="6975" y="4499"/>
                    <a:pt x="10704" y="6535"/>
                    <a:pt x="11887" y="7127"/>
                  </a:cubicBezTo>
                  <a:cubicBezTo>
                    <a:pt x="13043" y="7705"/>
                    <a:pt x="18174" y="11970"/>
                    <a:pt x="18216" y="12011"/>
                  </a:cubicBezTo>
                  <a:lnTo>
                    <a:pt x="18409" y="11736"/>
                  </a:lnTo>
                  <a:cubicBezTo>
                    <a:pt x="18189" y="11557"/>
                    <a:pt x="13208" y="7402"/>
                    <a:pt x="12011" y="6810"/>
                  </a:cubicBezTo>
                  <a:cubicBezTo>
                    <a:pt x="10869" y="6247"/>
                    <a:pt x="7127" y="4196"/>
                    <a:pt x="6287" y="3563"/>
                  </a:cubicBezTo>
                  <a:cubicBezTo>
                    <a:pt x="5889" y="3261"/>
                    <a:pt x="5504" y="3027"/>
                    <a:pt x="5132" y="2807"/>
                  </a:cubicBezTo>
                  <a:cubicBezTo>
                    <a:pt x="4733" y="2560"/>
                    <a:pt x="4321" y="2312"/>
                    <a:pt x="3866" y="1954"/>
                  </a:cubicBezTo>
                  <a:cubicBezTo>
                    <a:pt x="2986" y="1266"/>
                    <a:pt x="757" y="221"/>
                    <a:pt x="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1066875" y="3640800"/>
              <a:ext cx="402450" cy="236650"/>
            </a:xfrm>
            <a:custGeom>
              <a:avLst/>
              <a:gdLst/>
              <a:ahLst/>
              <a:cxnLst/>
              <a:rect l="l" t="t" r="r" b="b"/>
              <a:pathLst>
                <a:path w="16098" h="9466" extrusionOk="0">
                  <a:moveTo>
                    <a:pt x="138" y="0"/>
                  </a:moveTo>
                  <a:lnTo>
                    <a:pt x="1" y="303"/>
                  </a:lnTo>
                  <a:cubicBezTo>
                    <a:pt x="28" y="316"/>
                    <a:pt x="2147" y="1444"/>
                    <a:pt x="4142" y="2807"/>
                  </a:cubicBezTo>
                  <a:cubicBezTo>
                    <a:pt x="6179" y="4183"/>
                    <a:pt x="10691" y="6824"/>
                    <a:pt x="11915" y="7374"/>
                  </a:cubicBezTo>
                  <a:cubicBezTo>
                    <a:pt x="13113" y="7883"/>
                    <a:pt x="15947" y="9451"/>
                    <a:pt x="15974" y="9466"/>
                  </a:cubicBezTo>
                  <a:lnTo>
                    <a:pt x="16097" y="9163"/>
                  </a:lnTo>
                  <a:cubicBezTo>
                    <a:pt x="16070" y="9135"/>
                    <a:pt x="13223" y="7580"/>
                    <a:pt x="12025" y="7057"/>
                  </a:cubicBezTo>
                  <a:cubicBezTo>
                    <a:pt x="10842" y="6521"/>
                    <a:pt x="6289" y="3852"/>
                    <a:pt x="4308" y="2517"/>
                  </a:cubicBezTo>
                  <a:cubicBezTo>
                    <a:pt x="2285" y="1156"/>
                    <a:pt x="153" y="13"/>
                    <a:pt x="1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56"/>
          <p:cNvGrpSpPr/>
          <p:nvPr/>
        </p:nvGrpSpPr>
        <p:grpSpPr>
          <a:xfrm>
            <a:off x="4161538" y="4004438"/>
            <a:ext cx="602025" cy="468250"/>
            <a:chOff x="2157775" y="4647050"/>
            <a:chExt cx="602025" cy="468250"/>
          </a:xfrm>
        </p:grpSpPr>
        <p:sp>
          <p:nvSpPr>
            <p:cNvPr id="5149" name="Google Shape;5149;p56"/>
            <p:cNvSpPr/>
            <p:nvPr/>
          </p:nvSpPr>
          <p:spPr>
            <a:xfrm>
              <a:off x="2383175" y="4647050"/>
              <a:ext cx="376625" cy="320600"/>
            </a:xfrm>
            <a:custGeom>
              <a:avLst/>
              <a:gdLst/>
              <a:ahLst/>
              <a:cxnLst/>
              <a:rect l="l" t="t" r="r" b="b"/>
              <a:pathLst>
                <a:path w="15065" h="12824" extrusionOk="0">
                  <a:moveTo>
                    <a:pt x="9287" y="1"/>
                  </a:moveTo>
                  <a:cubicBezTo>
                    <a:pt x="7348" y="1"/>
                    <a:pt x="5294" y="921"/>
                    <a:pt x="3921" y="2069"/>
                  </a:cubicBezTo>
                  <a:cubicBezTo>
                    <a:pt x="867" y="4614"/>
                    <a:pt x="1" y="8796"/>
                    <a:pt x="1459" y="12429"/>
                  </a:cubicBezTo>
                  <a:cubicBezTo>
                    <a:pt x="1570" y="12705"/>
                    <a:pt x="1820" y="12823"/>
                    <a:pt x="2062" y="12823"/>
                  </a:cubicBezTo>
                  <a:cubicBezTo>
                    <a:pt x="2267" y="12823"/>
                    <a:pt x="2466" y="12739"/>
                    <a:pt x="2573" y="12594"/>
                  </a:cubicBezTo>
                  <a:cubicBezTo>
                    <a:pt x="3123" y="12712"/>
                    <a:pt x="3682" y="12768"/>
                    <a:pt x="4241" y="12768"/>
                  </a:cubicBezTo>
                  <a:cubicBezTo>
                    <a:pt x="6879" y="12768"/>
                    <a:pt x="9518" y="11516"/>
                    <a:pt x="11323" y="9609"/>
                  </a:cubicBezTo>
                  <a:cubicBezTo>
                    <a:pt x="13276" y="7518"/>
                    <a:pt x="15065" y="3418"/>
                    <a:pt x="12451" y="1120"/>
                  </a:cubicBezTo>
                  <a:cubicBezTo>
                    <a:pt x="11549" y="325"/>
                    <a:pt x="10438" y="1"/>
                    <a:pt x="92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2212900" y="4676150"/>
              <a:ext cx="21350" cy="26050"/>
            </a:xfrm>
            <a:custGeom>
              <a:avLst/>
              <a:gdLst/>
              <a:ahLst/>
              <a:cxnLst/>
              <a:rect l="l" t="t" r="r" b="b"/>
              <a:pathLst>
                <a:path w="854" h="1042" extrusionOk="0">
                  <a:moveTo>
                    <a:pt x="387" y="1"/>
                  </a:moveTo>
                  <a:cubicBezTo>
                    <a:pt x="333" y="1"/>
                    <a:pt x="277" y="19"/>
                    <a:pt x="235" y="52"/>
                  </a:cubicBezTo>
                  <a:cubicBezTo>
                    <a:pt x="193" y="107"/>
                    <a:pt x="180" y="148"/>
                    <a:pt x="138" y="203"/>
                  </a:cubicBezTo>
                  <a:lnTo>
                    <a:pt x="98" y="286"/>
                  </a:lnTo>
                  <a:cubicBezTo>
                    <a:pt x="1" y="451"/>
                    <a:pt x="15" y="603"/>
                    <a:pt x="83" y="768"/>
                  </a:cubicBezTo>
                  <a:cubicBezTo>
                    <a:pt x="159" y="951"/>
                    <a:pt x="320" y="1041"/>
                    <a:pt x="473" y="1041"/>
                  </a:cubicBezTo>
                  <a:cubicBezTo>
                    <a:pt x="654" y="1041"/>
                    <a:pt x="826" y="917"/>
                    <a:pt x="841" y="671"/>
                  </a:cubicBezTo>
                  <a:cubicBezTo>
                    <a:pt x="854" y="493"/>
                    <a:pt x="826" y="341"/>
                    <a:pt x="703" y="203"/>
                  </a:cubicBezTo>
                  <a:cubicBezTo>
                    <a:pt x="676" y="190"/>
                    <a:pt x="593" y="107"/>
                    <a:pt x="593" y="107"/>
                  </a:cubicBezTo>
                  <a:cubicBezTo>
                    <a:pt x="551" y="80"/>
                    <a:pt x="524" y="52"/>
                    <a:pt x="483" y="25"/>
                  </a:cubicBezTo>
                  <a:cubicBezTo>
                    <a:pt x="456" y="8"/>
                    <a:pt x="422" y="1"/>
                    <a:pt x="3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2224675" y="4750625"/>
              <a:ext cx="33000" cy="21775"/>
            </a:xfrm>
            <a:custGeom>
              <a:avLst/>
              <a:gdLst/>
              <a:ahLst/>
              <a:cxnLst/>
              <a:rect l="l" t="t" r="r" b="b"/>
              <a:pathLst>
                <a:path w="1320" h="871" extrusionOk="0">
                  <a:moveTo>
                    <a:pt x="750" y="0"/>
                  </a:moveTo>
                  <a:cubicBezTo>
                    <a:pt x="734" y="0"/>
                    <a:pt x="717" y="1"/>
                    <a:pt x="700" y="3"/>
                  </a:cubicBezTo>
                  <a:cubicBezTo>
                    <a:pt x="465" y="45"/>
                    <a:pt x="287" y="238"/>
                    <a:pt x="135" y="416"/>
                  </a:cubicBezTo>
                  <a:cubicBezTo>
                    <a:pt x="1" y="578"/>
                    <a:pt x="77" y="871"/>
                    <a:pt x="312" y="871"/>
                  </a:cubicBezTo>
                  <a:cubicBezTo>
                    <a:pt x="317" y="871"/>
                    <a:pt x="323" y="871"/>
                    <a:pt x="328" y="871"/>
                  </a:cubicBezTo>
                  <a:cubicBezTo>
                    <a:pt x="590" y="856"/>
                    <a:pt x="865" y="816"/>
                    <a:pt x="1058" y="623"/>
                  </a:cubicBezTo>
                  <a:cubicBezTo>
                    <a:pt x="1319" y="361"/>
                    <a:pt x="1070" y="0"/>
                    <a:pt x="7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265325" y="4711625"/>
              <a:ext cx="30975" cy="25500"/>
            </a:xfrm>
            <a:custGeom>
              <a:avLst/>
              <a:gdLst/>
              <a:ahLst/>
              <a:cxnLst/>
              <a:rect l="l" t="t" r="r" b="b"/>
              <a:pathLst>
                <a:path w="1239" h="1020" extrusionOk="0">
                  <a:moveTo>
                    <a:pt x="671" y="0"/>
                  </a:moveTo>
                  <a:cubicBezTo>
                    <a:pt x="601" y="0"/>
                    <a:pt x="526" y="16"/>
                    <a:pt x="450" y="50"/>
                  </a:cubicBezTo>
                  <a:cubicBezTo>
                    <a:pt x="285" y="119"/>
                    <a:pt x="202" y="229"/>
                    <a:pt x="147" y="394"/>
                  </a:cubicBezTo>
                  <a:cubicBezTo>
                    <a:pt x="0" y="721"/>
                    <a:pt x="213" y="1019"/>
                    <a:pt x="522" y="1019"/>
                  </a:cubicBezTo>
                  <a:cubicBezTo>
                    <a:pt x="590" y="1019"/>
                    <a:pt x="663" y="1005"/>
                    <a:pt x="738" y="972"/>
                  </a:cubicBezTo>
                  <a:cubicBezTo>
                    <a:pt x="890" y="917"/>
                    <a:pt x="1000" y="835"/>
                    <a:pt x="1068" y="670"/>
                  </a:cubicBezTo>
                  <a:cubicBezTo>
                    <a:pt x="1238" y="330"/>
                    <a:pt x="999" y="0"/>
                    <a:pt x="6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163050" y="4724900"/>
              <a:ext cx="32350" cy="25250"/>
            </a:xfrm>
            <a:custGeom>
              <a:avLst/>
              <a:gdLst/>
              <a:ahLst/>
              <a:cxnLst/>
              <a:rect l="l" t="t" r="r" b="b"/>
              <a:pathLst>
                <a:path w="1294" h="1010" extrusionOk="0">
                  <a:moveTo>
                    <a:pt x="606" y="1"/>
                  </a:moveTo>
                  <a:cubicBezTo>
                    <a:pt x="459" y="1"/>
                    <a:pt x="312" y="59"/>
                    <a:pt x="179" y="179"/>
                  </a:cubicBezTo>
                  <a:cubicBezTo>
                    <a:pt x="41" y="289"/>
                    <a:pt x="1" y="565"/>
                    <a:pt x="111" y="702"/>
                  </a:cubicBezTo>
                  <a:cubicBezTo>
                    <a:pt x="248" y="896"/>
                    <a:pt x="436" y="1009"/>
                    <a:pt x="644" y="1009"/>
                  </a:cubicBezTo>
                  <a:cubicBezTo>
                    <a:pt x="747" y="1009"/>
                    <a:pt x="854" y="982"/>
                    <a:pt x="964" y="922"/>
                  </a:cubicBezTo>
                  <a:cubicBezTo>
                    <a:pt x="1224" y="785"/>
                    <a:pt x="1294" y="386"/>
                    <a:pt x="1059" y="194"/>
                  </a:cubicBezTo>
                  <a:cubicBezTo>
                    <a:pt x="918" y="66"/>
                    <a:pt x="762" y="1"/>
                    <a:pt x="6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268625" y="4832600"/>
              <a:ext cx="27550" cy="40100"/>
            </a:xfrm>
            <a:custGeom>
              <a:avLst/>
              <a:gdLst/>
              <a:ahLst/>
              <a:cxnLst/>
              <a:rect l="l" t="t" r="r" b="b"/>
              <a:pathLst>
                <a:path w="1102" h="1604" extrusionOk="0">
                  <a:moveTo>
                    <a:pt x="514" y="0"/>
                  </a:moveTo>
                  <a:cubicBezTo>
                    <a:pt x="365" y="0"/>
                    <a:pt x="210" y="107"/>
                    <a:pt x="180" y="288"/>
                  </a:cubicBezTo>
                  <a:cubicBezTo>
                    <a:pt x="1" y="618"/>
                    <a:pt x="1" y="1086"/>
                    <a:pt x="193" y="1389"/>
                  </a:cubicBezTo>
                  <a:cubicBezTo>
                    <a:pt x="288" y="1537"/>
                    <a:pt x="422" y="1603"/>
                    <a:pt x="554" y="1603"/>
                  </a:cubicBezTo>
                  <a:cubicBezTo>
                    <a:pt x="728" y="1603"/>
                    <a:pt x="900" y="1488"/>
                    <a:pt x="978" y="1292"/>
                  </a:cubicBezTo>
                  <a:cubicBezTo>
                    <a:pt x="1101" y="989"/>
                    <a:pt x="1019" y="494"/>
                    <a:pt x="799" y="233"/>
                  </a:cubicBezTo>
                  <a:cubicBezTo>
                    <a:pt x="755" y="72"/>
                    <a:pt x="637" y="0"/>
                    <a:pt x="5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187125" y="4849700"/>
              <a:ext cx="36475" cy="25050"/>
            </a:xfrm>
            <a:custGeom>
              <a:avLst/>
              <a:gdLst/>
              <a:ahLst/>
              <a:cxnLst/>
              <a:rect l="l" t="t" r="r" b="b"/>
              <a:pathLst>
                <a:path w="1459" h="1002" extrusionOk="0">
                  <a:moveTo>
                    <a:pt x="1003" y="0"/>
                  </a:moveTo>
                  <a:cubicBezTo>
                    <a:pt x="990" y="0"/>
                    <a:pt x="977" y="1"/>
                    <a:pt x="964" y="3"/>
                  </a:cubicBezTo>
                  <a:cubicBezTo>
                    <a:pt x="688" y="30"/>
                    <a:pt x="441" y="85"/>
                    <a:pt x="234" y="278"/>
                  </a:cubicBezTo>
                  <a:cubicBezTo>
                    <a:pt x="1" y="512"/>
                    <a:pt x="124" y="883"/>
                    <a:pt x="413" y="966"/>
                  </a:cubicBezTo>
                  <a:cubicBezTo>
                    <a:pt x="493" y="991"/>
                    <a:pt x="574" y="1001"/>
                    <a:pt x="656" y="1001"/>
                  </a:cubicBezTo>
                  <a:cubicBezTo>
                    <a:pt x="801" y="1001"/>
                    <a:pt x="946" y="968"/>
                    <a:pt x="1087" y="925"/>
                  </a:cubicBezTo>
                  <a:cubicBezTo>
                    <a:pt x="1307" y="842"/>
                    <a:pt x="1459" y="650"/>
                    <a:pt x="1417" y="415"/>
                  </a:cubicBezTo>
                  <a:cubicBezTo>
                    <a:pt x="1391" y="208"/>
                    <a:pt x="1218" y="0"/>
                    <a:pt x="10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157775" y="4788700"/>
              <a:ext cx="23875" cy="20725"/>
            </a:xfrm>
            <a:custGeom>
              <a:avLst/>
              <a:gdLst/>
              <a:ahLst/>
              <a:cxnLst/>
              <a:rect l="l" t="t" r="r" b="b"/>
              <a:pathLst>
                <a:path w="955" h="829" extrusionOk="0">
                  <a:moveTo>
                    <a:pt x="461" y="0"/>
                  </a:moveTo>
                  <a:cubicBezTo>
                    <a:pt x="219" y="0"/>
                    <a:pt x="0" y="193"/>
                    <a:pt x="32" y="461"/>
                  </a:cubicBezTo>
                  <a:cubicBezTo>
                    <a:pt x="69" y="682"/>
                    <a:pt x="265" y="828"/>
                    <a:pt x="464" y="828"/>
                  </a:cubicBezTo>
                  <a:cubicBezTo>
                    <a:pt x="564" y="828"/>
                    <a:pt x="665" y="792"/>
                    <a:pt x="748" y="709"/>
                  </a:cubicBezTo>
                  <a:cubicBezTo>
                    <a:pt x="762" y="696"/>
                    <a:pt x="775" y="682"/>
                    <a:pt x="789" y="682"/>
                  </a:cubicBezTo>
                  <a:cubicBezTo>
                    <a:pt x="954" y="503"/>
                    <a:pt x="940" y="173"/>
                    <a:pt x="707" y="63"/>
                  </a:cubicBezTo>
                  <a:cubicBezTo>
                    <a:pt x="693" y="63"/>
                    <a:pt x="679" y="49"/>
                    <a:pt x="665" y="49"/>
                  </a:cubicBezTo>
                  <a:cubicBezTo>
                    <a:pt x="599" y="16"/>
                    <a:pt x="529" y="0"/>
                    <a:pt x="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232175" y="4807650"/>
              <a:ext cx="22725" cy="17950"/>
            </a:xfrm>
            <a:custGeom>
              <a:avLst/>
              <a:gdLst/>
              <a:ahLst/>
              <a:cxnLst/>
              <a:rect l="l" t="t" r="r" b="b"/>
              <a:pathLst>
                <a:path w="909" h="718" extrusionOk="0">
                  <a:moveTo>
                    <a:pt x="356" y="1"/>
                  </a:moveTo>
                  <a:cubicBezTo>
                    <a:pt x="325" y="1"/>
                    <a:pt x="294" y="2"/>
                    <a:pt x="262" y="6"/>
                  </a:cubicBezTo>
                  <a:cubicBezTo>
                    <a:pt x="83" y="34"/>
                    <a:pt x="0" y="296"/>
                    <a:pt x="83" y="433"/>
                  </a:cubicBezTo>
                  <a:cubicBezTo>
                    <a:pt x="125" y="516"/>
                    <a:pt x="180" y="571"/>
                    <a:pt x="248" y="611"/>
                  </a:cubicBezTo>
                  <a:cubicBezTo>
                    <a:pt x="329" y="680"/>
                    <a:pt x="428" y="718"/>
                    <a:pt x="521" y="718"/>
                  </a:cubicBezTo>
                  <a:cubicBezTo>
                    <a:pt x="633" y="718"/>
                    <a:pt x="738" y="663"/>
                    <a:pt x="798" y="543"/>
                  </a:cubicBezTo>
                  <a:cubicBezTo>
                    <a:pt x="908" y="351"/>
                    <a:pt x="813" y="75"/>
                    <a:pt x="592" y="20"/>
                  </a:cubicBezTo>
                  <a:cubicBezTo>
                    <a:pt x="504" y="10"/>
                    <a:pt x="430" y="1"/>
                    <a:pt x="3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331375" y="4743725"/>
              <a:ext cx="22750" cy="23025"/>
            </a:xfrm>
            <a:custGeom>
              <a:avLst/>
              <a:gdLst/>
              <a:ahLst/>
              <a:cxnLst/>
              <a:rect l="l" t="t" r="r" b="b"/>
              <a:pathLst>
                <a:path w="910" h="921" extrusionOk="0">
                  <a:moveTo>
                    <a:pt x="516" y="1"/>
                  </a:moveTo>
                  <a:cubicBezTo>
                    <a:pt x="407" y="1"/>
                    <a:pt x="297" y="45"/>
                    <a:pt x="229" y="142"/>
                  </a:cubicBezTo>
                  <a:cubicBezTo>
                    <a:pt x="160" y="252"/>
                    <a:pt x="146" y="362"/>
                    <a:pt x="105" y="472"/>
                  </a:cubicBezTo>
                  <a:cubicBezTo>
                    <a:pt x="1" y="709"/>
                    <a:pt x="191" y="920"/>
                    <a:pt x="382" y="920"/>
                  </a:cubicBezTo>
                  <a:cubicBezTo>
                    <a:pt x="468" y="920"/>
                    <a:pt x="554" y="877"/>
                    <a:pt x="614" y="775"/>
                  </a:cubicBezTo>
                  <a:cubicBezTo>
                    <a:pt x="682" y="637"/>
                    <a:pt x="779" y="541"/>
                    <a:pt x="820" y="389"/>
                  </a:cubicBezTo>
                  <a:cubicBezTo>
                    <a:pt x="909" y="149"/>
                    <a:pt x="716" y="1"/>
                    <a:pt x="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331475" y="4681225"/>
              <a:ext cx="27300" cy="20525"/>
            </a:xfrm>
            <a:custGeom>
              <a:avLst/>
              <a:gdLst/>
              <a:ahLst/>
              <a:cxnLst/>
              <a:rect l="l" t="t" r="r" b="b"/>
              <a:pathLst>
                <a:path w="1092" h="821" extrusionOk="0">
                  <a:moveTo>
                    <a:pt x="555" y="0"/>
                  </a:moveTo>
                  <a:cubicBezTo>
                    <a:pt x="1" y="0"/>
                    <a:pt x="81" y="820"/>
                    <a:pt x="532" y="820"/>
                  </a:cubicBezTo>
                  <a:cubicBezTo>
                    <a:pt x="573" y="820"/>
                    <a:pt x="618" y="813"/>
                    <a:pt x="665" y="798"/>
                  </a:cubicBezTo>
                  <a:cubicBezTo>
                    <a:pt x="1091" y="661"/>
                    <a:pt x="1036"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297025" y="4799800"/>
              <a:ext cx="33550" cy="31825"/>
            </a:xfrm>
            <a:custGeom>
              <a:avLst/>
              <a:gdLst/>
              <a:ahLst/>
              <a:cxnLst/>
              <a:rect l="l" t="t" r="r" b="b"/>
              <a:pathLst>
                <a:path w="1342" h="1273" extrusionOk="0">
                  <a:moveTo>
                    <a:pt x="342" y="0"/>
                  </a:moveTo>
                  <a:cubicBezTo>
                    <a:pt x="155" y="0"/>
                    <a:pt x="0" y="251"/>
                    <a:pt x="90" y="430"/>
                  </a:cubicBezTo>
                  <a:cubicBezTo>
                    <a:pt x="172" y="568"/>
                    <a:pt x="213" y="720"/>
                    <a:pt x="282" y="857"/>
                  </a:cubicBezTo>
                  <a:cubicBezTo>
                    <a:pt x="365" y="1022"/>
                    <a:pt x="502" y="1132"/>
                    <a:pt x="653" y="1228"/>
                  </a:cubicBezTo>
                  <a:cubicBezTo>
                    <a:pt x="708" y="1259"/>
                    <a:pt x="770" y="1272"/>
                    <a:pt x="832" y="1272"/>
                  </a:cubicBezTo>
                  <a:cubicBezTo>
                    <a:pt x="1081" y="1272"/>
                    <a:pt x="1341" y="1052"/>
                    <a:pt x="1231" y="788"/>
                  </a:cubicBezTo>
                  <a:cubicBezTo>
                    <a:pt x="1163" y="582"/>
                    <a:pt x="1080" y="430"/>
                    <a:pt x="888" y="307"/>
                  </a:cubicBezTo>
                  <a:cubicBezTo>
                    <a:pt x="750" y="210"/>
                    <a:pt x="612" y="142"/>
                    <a:pt x="475" y="45"/>
                  </a:cubicBezTo>
                  <a:cubicBezTo>
                    <a:pt x="431" y="14"/>
                    <a:pt x="386"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353250" y="4833325"/>
              <a:ext cx="22300" cy="22225"/>
            </a:xfrm>
            <a:custGeom>
              <a:avLst/>
              <a:gdLst/>
              <a:ahLst/>
              <a:cxnLst/>
              <a:rect l="l" t="t" r="r" b="b"/>
              <a:pathLst>
                <a:path w="892" h="889" extrusionOk="0">
                  <a:moveTo>
                    <a:pt x="550" y="1"/>
                  </a:moveTo>
                  <a:cubicBezTo>
                    <a:pt x="498" y="1"/>
                    <a:pt x="445" y="13"/>
                    <a:pt x="400" y="39"/>
                  </a:cubicBezTo>
                  <a:cubicBezTo>
                    <a:pt x="303" y="80"/>
                    <a:pt x="220" y="149"/>
                    <a:pt x="165" y="217"/>
                  </a:cubicBezTo>
                  <a:cubicBezTo>
                    <a:pt x="0" y="397"/>
                    <a:pt x="0" y="658"/>
                    <a:pt x="207" y="809"/>
                  </a:cubicBezTo>
                  <a:cubicBezTo>
                    <a:pt x="270" y="862"/>
                    <a:pt x="354" y="889"/>
                    <a:pt x="438" y="889"/>
                  </a:cubicBezTo>
                  <a:cubicBezTo>
                    <a:pt x="574" y="889"/>
                    <a:pt x="712" y="821"/>
                    <a:pt x="771" y="685"/>
                  </a:cubicBezTo>
                  <a:cubicBezTo>
                    <a:pt x="840" y="562"/>
                    <a:pt x="867" y="465"/>
                    <a:pt x="881" y="314"/>
                  </a:cubicBezTo>
                  <a:cubicBezTo>
                    <a:pt x="891" y="125"/>
                    <a:pt x="718" y="1"/>
                    <a:pt x="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375275" y="4757250"/>
              <a:ext cx="27175" cy="18325"/>
            </a:xfrm>
            <a:custGeom>
              <a:avLst/>
              <a:gdLst/>
              <a:ahLst/>
              <a:cxnLst/>
              <a:rect l="l" t="t" r="r" b="b"/>
              <a:pathLst>
                <a:path w="1087" h="733" extrusionOk="0">
                  <a:moveTo>
                    <a:pt x="660" y="0"/>
                  </a:moveTo>
                  <a:cubicBezTo>
                    <a:pt x="454" y="0"/>
                    <a:pt x="357" y="96"/>
                    <a:pt x="220" y="234"/>
                  </a:cubicBezTo>
                  <a:cubicBezTo>
                    <a:pt x="1" y="440"/>
                    <a:pt x="193" y="733"/>
                    <a:pt x="445" y="733"/>
                  </a:cubicBezTo>
                  <a:cubicBezTo>
                    <a:pt x="462" y="733"/>
                    <a:pt x="478" y="731"/>
                    <a:pt x="495" y="729"/>
                  </a:cubicBezTo>
                  <a:cubicBezTo>
                    <a:pt x="702" y="701"/>
                    <a:pt x="812" y="661"/>
                    <a:pt x="935" y="481"/>
                  </a:cubicBezTo>
                  <a:cubicBezTo>
                    <a:pt x="1087" y="275"/>
                    <a:pt x="880" y="0"/>
                    <a:pt x="6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325400" y="4917075"/>
              <a:ext cx="22725" cy="35375"/>
            </a:xfrm>
            <a:custGeom>
              <a:avLst/>
              <a:gdLst/>
              <a:ahLst/>
              <a:cxnLst/>
              <a:rect l="l" t="t" r="r" b="b"/>
              <a:pathLst>
                <a:path w="909" h="1415" extrusionOk="0">
                  <a:moveTo>
                    <a:pt x="386" y="0"/>
                  </a:moveTo>
                  <a:cubicBezTo>
                    <a:pt x="218" y="0"/>
                    <a:pt x="35" y="146"/>
                    <a:pt x="68" y="362"/>
                  </a:cubicBezTo>
                  <a:cubicBezTo>
                    <a:pt x="83" y="459"/>
                    <a:pt x="28" y="609"/>
                    <a:pt x="13" y="720"/>
                  </a:cubicBezTo>
                  <a:cubicBezTo>
                    <a:pt x="0" y="857"/>
                    <a:pt x="28" y="981"/>
                    <a:pt x="83" y="1105"/>
                  </a:cubicBezTo>
                  <a:cubicBezTo>
                    <a:pt x="143" y="1276"/>
                    <a:pt x="280" y="1414"/>
                    <a:pt x="464" y="1414"/>
                  </a:cubicBezTo>
                  <a:cubicBezTo>
                    <a:pt x="487" y="1414"/>
                    <a:pt x="511" y="1412"/>
                    <a:pt x="536" y="1407"/>
                  </a:cubicBezTo>
                  <a:cubicBezTo>
                    <a:pt x="743" y="1380"/>
                    <a:pt x="908" y="1215"/>
                    <a:pt x="908" y="995"/>
                  </a:cubicBezTo>
                  <a:cubicBezTo>
                    <a:pt x="908" y="844"/>
                    <a:pt x="881" y="706"/>
                    <a:pt x="811" y="554"/>
                  </a:cubicBezTo>
                  <a:cubicBezTo>
                    <a:pt x="771" y="444"/>
                    <a:pt x="661" y="349"/>
                    <a:pt x="633" y="211"/>
                  </a:cubicBezTo>
                  <a:cubicBezTo>
                    <a:pt x="600" y="63"/>
                    <a:pt x="496" y="0"/>
                    <a:pt x="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248675" y="4960475"/>
              <a:ext cx="25475" cy="26050"/>
            </a:xfrm>
            <a:custGeom>
              <a:avLst/>
              <a:gdLst/>
              <a:ahLst/>
              <a:cxnLst/>
              <a:rect l="l" t="t" r="r" b="b"/>
              <a:pathLst>
                <a:path w="1019" h="1042" extrusionOk="0">
                  <a:moveTo>
                    <a:pt x="552" y="1"/>
                  </a:moveTo>
                  <a:cubicBezTo>
                    <a:pt x="447" y="1"/>
                    <a:pt x="338" y="38"/>
                    <a:pt x="248" y="112"/>
                  </a:cubicBezTo>
                  <a:cubicBezTo>
                    <a:pt x="1" y="319"/>
                    <a:pt x="1" y="566"/>
                    <a:pt x="111" y="841"/>
                  </a:cubicBezTo>
                  <a:cubicBezTo>
                    <a:pt x="165" y="977"/>
                    <a:pt x="316" y="1042"/>
                    <a:pt x="460" y="1042"/>
                  </a:cubicBezTo>
                  <a:cubicBezTo>
                    <a:pt x="533" y="1042"/>
                    <a:pt x="605" y="1025"/>
                    <a:pt x="661" y="992"/>
                  </a:cubicBezTo>
                  <a:cubicBezTo>
                    <a:pt x="923" y="841"/>
                    <a:pt x="1019" y="594"/>
                    <a:pt x="936" y="304"/>
                  </a:cubicBezTo>
                  <a:cubicBezTo>
                    <a:pt x="885" y="100"/>
                    <a:pt x="723"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2181950" y="4941250"/>
              <a:ext cx="28225" cy="22075"/>
            </a:xfrm>
            <a:custGeom>
              <a:avLst/>
              <a:gdLst/>
              <a:ahLst/>
              <a:cxnLst/>
              <a:rect l="l" t="t" r="r" b="b"/>
              <a:pathLst>
                <a:path w="1129" h="883" extrusionOk="0">
                  <a:moveTo>
                    <a:pt x="538" y="0"/>
                  </a:moveTo>
                  <a:cubicBezTo>
                    <a:pt x="138" y="0"/>
                    <a:pt x="1" y="455"/>
                    <a:pt x="235" y="730"/>
                  </a:cubicBezTo>
                  <a:cubicBezTo>
                    <a:pt x="321" y="828"/>
                    <a:pt x="440" y="883"/>
                    <a:pt x="573" y="883"/>
                  </a:cubicBezTo>
                  <a:cubicBezTo>
                    <a:pt x="589" y="883"/>
                    <a:pt x="604" y="882"/>
                    <a:pt x="620" y="881"/>
                  </a:cubicBezTo>
                  <a:cubicBezTo>
                    <a:pt x="895" y="867"/>
                    <a:pt x="1129" y="633"/>
                    <a:pt x="1046" y="345"/>
                  </a:cubicBezTo>
                  <a:cubicBezTo>
                    <a:pt x="1019" y="275"/>
                    <a:pt x="1006" y="207"/>
                    <a:pt x="951" y="165"/>
                  </a:cubicBezTo>
                  <a:cubicBezTo>
                    <a:pt x="840" y="42"/>
                    <a:pt x="689" y="0"/>
                    <a:pt x="5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2249375" y="4903975"/>
              <a:ext cx="29950" cy="24425"/>
            </a:xfrm>
            <a:custGeom>
              <a:avLst/>
              <a:gdLst/>
              <a:ahLst/>
              <a:cxnLst/>
              <a:rect l="l" t="t" r="r" b="b"/>
              <a:pathLst>
                <a:path w="1198" h="977" extrusionOk="0">
                  <a:moveTo>
                    <a:pt x="558" y="0"/>
                  </a:moveTo>
                  <a:cubicBezTo>
                    <a:pt x="503" y="0"/>
                    <a:pt x="445" y="7"/>
                    <a:pt x="385" y="20"/>
                  </a:cubicBezTo>
                  <a:cubicBezTo>
                    <a:pt x="125" y="75"/>
                    <a:pt x="0" y="405"/>
                    <a:pt x="125" y="625"/>
                  </a:cubicBezTo>
                  <a:cubicBezTo>
                    <a:pt x="235" y="803"/>
                    <a:pt x="372" y="886"/>
                    <a:pt x="565" y="955"/>
                  </a:cubicBezTo>
                  <a:cubicBezTo>
                    <a:pt x="602" y="970"/>
                    <a:pt x="641" y="977"/>
                    <a:pt x="681" y="977"/>
                  </a:cubicBezTo>
                  <a:cubicBezTo>
                    <a:pt x="860" y="977"/>
                    <a:pt x="1048" y="838"/>
                    <a:pt x="1115" y="680"/>
                  </a:cubicBezTo>
                  <a:cubicBezTo>
                    <a:pt x="1198" y="473"/>
                    <a:pt x="1128" y="198"/>
                    <a:pt x="908" y="88"/>
                  </a:cubicBezTo>
                  <a:cubicBezTo>
                    <a:pt x="795" y="31"/>
                    <a:pt x="681" y="0"/>
                    <a:pt x="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320575" y="4880225"/>
              <a:ext cx="37175" cy="36300"/>
            </a:xfrm>
            <a:custGeom>
              <a:avLst/>
              <a:gdLst/>
              <a:ahLst/>
              <a:cxnLst/>
              <a:rect l="l" t="t" r="r" b="b"/>
              <a:pathLst>
                <a:path w="1487" h="1452" extrusionOk="0">
                  <a:moveTo>
                    <a:pt x="784" y="1"/>
                  </a:moveTo>
                  <a:cubicBezTo>
                    <a:pt x="621" y="1"/>
                    <a:pt x="468" y="71"/>
                    <a:pt x="386" y="212"/>
                  </a:cubicBezTo>
                  <a:cubicBezTo>
                    <a:pt x="193" y="337"/>
                    <a:pt x="14" y="557"/>
                    <a:pt x="14" y="790"/>
                  </a:cubicBezTo>
                  <a:cubicBezTo>
                    <a:pt x="1" y="1180"/>
                    <a:pt x="353" y="1451"/>
                    <a:pt x="716" y="1451"/>
                  </a:cubicBezTo>
                  <a:cubicBezTo>
                    <a:pt x="725" y="1451"/>
                    <a:pt x="734" y="1451"/>
                    <a:pt x="744" y="1451"/>
                  </a:cubicBezTo>
                  <a:cubicBezTo>
                    <a:pt x="1129" y="1451"/>
                    <a:pt x="1459" y="1148"/>
                    <a:pt x="1472" y="763"/>
                  </a:cubicBezTo>
                  <a:cubicBezTo>
                    <a:pt x="1486" y="405"/>
                    <a:pt x="1211" y="47"/>
                    <a:pt x="867" y="7"/>
                  </a:cubicBezTo>
                  <a:cubicBezTo>
                    <a:pt x="839" y="3"/>
                    <a:pt x="812" y="1"/>
                    <a:pt x="7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359800" y="4788875"/>
              <a:ext cx="20650" cy="16200"/>
            </a:xfrm>
            <a:custGeom>
              <a:avLst/>
              <a:gdLst/>
              <a:ahLst/>
              <a:cxnLst/>
              <a:rect l="l" t="t" r="r" b="b"/>
              <a:pathLst>
                <a:path w="826" h="648" extrusionOk="0">
                  <a:moveTo>
                    <a:pt x="413" y="1"/>
                  </a:moveTo>
                  <a:cubicBezTo>
                    <a:pt x="0" y="1"/>
                    <a:pt x="0" y="647"/>
                    <a:pt x="413" y="647"/>
                  </a:cubicBezTo>
                  <a:cubicBezTo>
                    <a:pt x="826" y="647"/>
                    <a:pt x="826"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378700" y="4920550"/>
              <a:ext cx="22225" cy="18000"/>
            </a:xfrm>
            <a:custGeom>
              <a:avLst/>
              <a:gdLst/>
              <a:ahLst/>
              <a:cxnLst/>
              <a:rect l="l" t="t" r="r" b="b"/>
              <a:pathLst>
                <a:path w="889" h="720" extrusionOk="0">
                  <a:moveTo>
                    <a:pt x="410" y="0"/>
                  </a:moveTo>
                  <a:cubicBezTo>
                    <a:pt x="393" y="0"/>
                    <a:pt x="376" y="1"/>
                    <a:pt x="358" y="3"/>
                  </a:cubicBezTo>
                  <a:cubicBezTo>
                    <a:pt x="180" y="17"/>
                    <a:pt x="0" y="195"/>
                    <a:pt x="70" y="388"/>
                  </a:cubicBezTo>
                  <a:cubicBezTo>
                    <a:pt x="125" y="567"/>
                    <a:pt x="207" y="663"/>
                    <a:pt x="400" y="705"/>
                  </a:cubicBezTo>
                  <a:cubicBezTo>
                    <a:pt x="435" y="715"/>
                    <a:pt x="469" y="719"/>
                    <a:pt x="501" y="719"/>
                  </a:cubicBezTo>
                  <a:cubicBezTo>
                    <a:pt x="774" y="719"/>
                    <a:pt x="888" y="376"/>
                    <a:pt x="716" y="155"/>
                  </a:cubicBezTo>
                  <a:cubicBezTo>
                    <a:pt x="631" y="45"/>
                    <a:pt x="536" y="0"/>
                    <a:pt x="4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246875" y="5021600"/>
              <a:ext cx="23850" cy="19475"/>
            </a:xfrm>
            <a:custGeom>
              <a:avLst/>
              <a:gdLst/>
              <a:ahLst/>
              <a:cxnLst/>
              <a:rect l="l" t="t" r="r" b="b"/>
              <a:pathLst>
                <a:path w="954" h="779" extrusionOk="0">
                  <a:moveTo>
                    <a:pt x="507" y="0"/>
                  </a:moveTo>
                  <a:cubicBezTo>
                    <a:pt x="448" y="0"/>
                    <a:pt x="388" y="15"/>
                    <a:pt x="335" y="47"/>
                  </a:cubicBezTo>
                  <a:cubicBezTo>
                    <a:pt x="320" y="61"/>
                    <a:pt x="293" y="75"/>
                    <a:pt x="280" y="88"/>
                  </a:cubicBezTo>
                  <a:cubicBezTo>
                    <a:pt x="0" y="247"/>
                    <a:pt x="67" y="778"/>
                    <a:pt x="418" y="778"/>
                  </a:cubicBezTo>
                  <a:cubicBezTo>
                    <a:pt x="431" y="778"/>
                    <a:pt x="444" y="777"/>
                    <a:pt x="458" y="776"/>
                  </a:cubicBezTo>
                  <a:cubicBezTo>
                    <a:pt x="485" y="776"/>
                    <a:pt x="500" y="763"/>
                    <a:pt x="527" y="763"/>
                  </a:cubicBezTo>
                  <a:cubicBezTo>
                    <a:pt x="761" y="735"/>
                    <a:pt x="953" y="543"/>
                    <a:pt x="885" y="281"/>
                  </a:cubicBezTo>
                  <a:cubicBezTo>
                    <a:pt x="844" y="118"/>
                    <a:pt x="675" y="0"/>
                    <a:pt x="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217725" y="5003150"/>
              <a:ext cx="28225" cy="24375"/>
            </a:xfrm>
            <a:custGeom>
              <a:avLst/>
              <a:gdLst/>
              <a:ahLst/>
              <a:cxnLst/>
              <a:rect l="l" t="t" r="r" b="b"/>
              <a:pathLst>
                <a:path w="1129" h="975" extrusionOk="0">
                  <a:moveTo>
                    <a:pt x="565" y="1"/>
                  </a:moveTo>
                  <a:cubicBezTo>
                    <a:pt x="276" y="1"/>
                    <a:pt x="0" y="303"/>
                    <a:pt x="97" y="606"/>
                  </a:cubicBezTo>
                  <a:lnTo>
                    <a:pt x="111" y="633"/>
                  </a:lnTo>
                  <a:cubicBezTo>
                    <a:pt x="187" y="861"/>
                    <a:pt x="376" y="974"/>
                    <a:pt x="565" y="974"/>
                  </a:cubicBezTo>
                  <a:cubicBezTo>
                    <a:pt x="754" y="974"/>
                    <a:pt x="943" y="861"/>
                    <a:pt x="1019" y="633"/>
                  </a:cubicBezTo>
                  <a:lnTo>
                    <a:pt x="1033" y="606"/>
                  </a:lnTo>
                  <a:cubicBezTo>
                    <a:pt x="1129" y="303"/>
                    <a:pt x="853"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332275" y="4961975"/>
              <a:ext cx="20300" cy="27625"/>
            </a:xfrm>
            <a:custGeom>
              <a:avLst/>
              <a:gdLst/>
              <a:ahLst/>
              <a:cxnLst/>
              <a:rect l="l" t="t" r="r" b="b"/>
              <a:pathLst>
                <a:path w="812" h="1105" extrusionOk="0">
                  <a:moveTo>
                    <a:pt x="356" y="1"/>
                  </a:moveTo>
                  <a:cubicBezTo>
                    <a:pt x="182" y="1"/>
                    <a:pt x="5" y="114"/>
                    <a:pt x="28" y="314"/>
                  </a:cubicBezTo>
                  <a:cubicBezTo>
                    <a:pt x="41" y="424"/>
                    <a:pt x="0" y="492"/>
                    <a:pt x="0" y="602"/>
                  </a:cubicBezTo>
                  <a:cubicBezTo>
                    <a:pt x="0" y="712"/>
                    <a:pt x="41" y="822"/>
                    <a:pt x="110" y="932"/>
                  </a:cubicBezTo>
                  <a:cubicBezTo>
                    <a:pt x="177" y="1048"/>
                    <a:pt x="300" y="1104"/>
                    <a:pt x="422" y="1104"/>
                  </a:cubicBezTo>
                  <a:cubicBezTo>
                    <a:pt x="577" y="1104"/>
                    <a:pt x="732" y="1013"/>
                    <a:pt x="771" y="836"/>
                  </a:cubicBezTo>
                  <a:cubicBezTo>
                    <a:pt x="812" y="629"/>
                    <a:pt x="784" y="492"/>
                    <a:pt x="688" y="341"/>
                  </a:cubicBezTo>
                  <a:cubicBezTo>
                    <a:pt x="674" y="299"/>
                    <a:pt x="674" y="272"/>
                    <a:pt x="661" y="231"/>
                  </a:cubicBezTo>
                  <a:cubicBezTo>
                    <a:pt x="630" y="73"/>
                    <a:pt x="494" y="1"/>
                    <a:pt x="3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370425" y="4887425"/>
              <a:ext cx="15000" cy="13425"/>
            </a:xfrm>
            <a:custGeom>
              <a:avLst/>
              <a:gdLst/>
              <a:ahLst/>
              <a:cxnLst/>
              <a:rect l="l" t="t" r="r" b="b"/>
              <a:pathLst>
                <a:path w="600" h="537" extrusionOk="0">
                  <a:moveTo>
                    <a:pt x="302" y="1"/>
                  </a:moveTo>
                  <a:cubicBezTo>
                    <a:pt x="197" y="1"/>
                    <a:pt x="91" y="63"/>
                    <a:pt x="56" y="186"/>
                  </a:cubicBezTo>
                  <a:lnTo>
                    <a:pt x="56" y="227"/>
                  </a:lnTo>
                  <a:cubicBezTo>
                    <a:pt x="1" y="433"/>
                    <a:pt x="149" y="537"/>
                    <a:pt x="299" y="537"/>
                  </a:cubicBezTo>
                  <a:cubicBezTo>
                    <a:pt x="448" y="537"/>
                    <a:pt x="600" y="433"/>
                    <a:pt x="551" y="227"/>
                  </a:cubicBezTo>
                  <a:lnTo>
                    <a:pt x="538" y="186"/>
                  </a:lnTo>
                  <a:cubicBezTo>
                    <a:pt x="511" y="63"/>
                    <a:pt x="407" y="1"/>
                    <a:pt x="3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382125" y="5004575"/>
              <a:ext cx="22300" cy="19375"/>
            </a:xfrm>
            <a:custGeom>
              <a:avLst/>
              <a:gdLst/>
              <a:ahLst/>
              <a:cxnLst/>
              <a:rect l="l" t="t" r="r" b="b"/>
              <a:pathLst>
                <a:path w="892" h="775" extrusionOk="0">
                  <a:moveTo>
                    <a:pt x="472" y="1"/>
                  </a:moveTo>
                  <a:cubicBezTo>
                    <a:pt x="369" y="1"/>
                    <a:pt x="266" y="36"/>
                    <a:pt x="193" y="109"/>
                  </a:cubicBezTo>
                  <a:cubicBezTo>
                    <a:pt x="1" y="301"/>
                    <a:pt x="70" y="714"/>
                    <a:pt x="373" y="756"/>
                  </a:cubicBezTo>
                  <a:cubicBezTo>
                    <a:pt x="386" y="769"/>
                    <a:pt x="400" y="769"/>
                    <a:pt x="413" y="769"/>
                  </a:cubicBezTo>
                  <a:cubicBezTo>
                    <a:pt x="437" y="773"/>
                    <a:pt x="461" y="774"/>
                    <a:pt x="483" y="774"/>
                  </a:cubicBezTo>
                  <a:cubicBezTo>
                    <a:pt x="723" y="774"/>
                    <a:pt x="892" y="580"/>
                    <a:pt x="854" y="329"/>
                  </a:cubicBezTo>
                  <a:cubicBezTo>
                    <a:pt x="854" y="316"/>
                    <a:pt x="841" y="301"/>
                    <a:pt x="841" y="288"/>
                  </a:cubicBezTo>
                  <a:cubicBezTo>
                    <a:pt x="814" y="99"/>
                    <a:pt x="644" y="1"/>
                    <a:pt x="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383925" y="5065725"/>
              <a:ext cx="25075" cy="20375"/>
            </a:xfrm>
            <a:custGeom>
              <a:avLst/>
              <a:gdLst/>
              <a:ahLst/>
              <a:cxnLst/>
              <a:rect l="l" t="t" r="r" b="b"/>
              <a:pathLst>
                <a:path w="1003" h="815" extrusionOk="0">
                  <a:moveTo>
                    <a:pt x="688" y="1"/>
                  </a:moveTo>
                  <a:cubicBezTo>
                    <a:pt x="661" y="1"/>
                    <a:pt x="633" y="5"/>
                    <a:pt x="603" y="16"/>
                  </a:cubicBezTo>
                  <a:cubicBezTo>
                    <a:pt x="452" y="57"/>
                    <a:pt x="328" y="112"/>
                    <a:pt x="204" y="236"/>
                  </a:cubicBezTo>
                  <a:cubicBezTo>
                    <a:pt x="0" y="450"/>
                    <a:pt x="187" y="815"/>
                    <a:pt x="437" y="815"/>
                  </a:cubicBezTo>
                  <a:cubicBezTo>
                    <a:pt x="491" y="815"/>
                    <a:pt x="547" y="798"/>
                    <a:pt x="603" y="759"/>
                  </a:cubicBezTo>
                  <a:cubicBezTo>
                    <a:pt x="741" y="662"/>
                    <a:pt x="824" y="552"/>
                    <a:pt x="906" y="401"/>
                  </a:cubicBezTo>
                  <a:cubicBezTo>
                    <a:pt x="1002" y="232"/>
                    <a:pt x="877" y="1"/>
                    <a:pt x="6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286250" y="5069850"/>
              <a:ext cx="20300" cy="16150"/>
            </a:xfrm>
            <a:custGeom>
              <a:avLst/>
              <a:gdLst/>
              <a:ahLst/>
              <a:cxnLst/>
              <a:rect l="l" t="t" r="r" b="b"/>
              <a:pathLst>
                <a:path w="812" h="646" extrusionOk="0">
                  <a:moveTo>
                    <a:pt x="428" y="1"/>
                  </a:moveTo>
                  <a:cubicBezTo>
                    <a:pt x="367" y="1"/>
                    <a:pt x="304" y="22"/>
                    <a:pt x="245" y="71"/>
                  </a:cubicBezTo>
                  <a:cubicBezTo>
                    <a:pt x="163" y="153"/>
                    <a:pt x="135" y="222"/>
                    <a:pt x="80" y="319"/>
                  </a:cubicBezTo>
                  <a:cubicBezTo>
                    <a:pt x="0" y="478"/>
                    <a:pt x="127" y="645"/>
                    <a:pt x="290" y="645"/>
                  </a:cubicBezTo>
                  <a:cubicBezTo>
                    <a:pt x="324" y="645"/>
                    <a:pt x="360" y="638"/>
                    <a:pt x="396" y="621"/>
                  </a:cubicBezTo>
                  <a:cubicBezTo>
                    <a:pt x="479" y="566"/>
                    <a:pt x="561" y="539"/>
                    <a:pt x="631" y="456"/>
                  </a:cubicBezTo>
                  <a:cubicBezTo>
                    <a:pt x="812" y="253"/>
                    <a:pt x="637" y="1"/>
                    <a:pt x="4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307150" y="5007275"/>
              <a:ext cx="24450" cy="18950"/>
            </a:xfrm>
            <a:custGeom>
              <a:avLst/>
              <a:gdLst/>
              <a:ahLst/>
              <a:cxnLst/>
              <a:rect l="l" t="t" r="r" b="b"/>
              <a:pathLst>
                <a:path w="978" h="758" extrusionOk="0">
                  <a:moveTo>
                    <a:pt x="483" y="1"/>
                  </a:moveTo>
                  <a:cubicBezTo>
                    <a:pt x="1" y="1"/>
                    <a:pt x="1" y="758"/>
                    <a:pt x="483" y="758"/>
                  </a:cubicBezTo>
                  <a:cubicBezTo>
                    <a:pt x="978" y="758"/>
                    <a:pt x="978" y="1"/>
                    <a:pt x="4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360800" y="5045800"/>
              <a:ext cx="20350" cy="15850"/>
            </a:xfrm>
            <a:custGeom>
              <a:avLst/>
              <a:gdLst/>
              <a:ahLst/>
              <a:cxnLst/>
              <a:rect l="l" t="t" r="r" b="b"/>
              <a:pathLst>
                <a:path w="814" h="634" extrusionOk="0">
                  <a:moveTo>
                    <a:pt x="413" y="1"/>
                  </a:moveTo>
                  <a:cubicBezTo>
                    <a:pt x="1" y="1"/>
                    <a:pt x="1" y="633"/>
                    <a:pt x="413" y="633"/>
                  </a:cubicBezTo>
                  <a:cubicBezTo>
                    <a:pt x="813" y="633"/>
                    <a:pt x="813" y="1"/>
                    <a:pt x="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292700" y="4921300"/>
              <a:ext cx="20675" cy="15850"/>
            </a:xfrm>
            <a:custGeom>
              <a:avLst/>
              <a:gdLst/>
              <a:ahLst/>
              <a:cxnLst/>
              <a:rect l="l" t="t" r="r" b="b"/>
              <a:pathLst>
                <a:path w="827" h="634" extrusionOk="0">
                  <a:moveTo>
                    <a:pt x="413" y="0"/>
                  </a:moveTo>
                  <a:cubicBezTo>
                    <a:pt x="1" y="0"/>
                    <a:pt x="1" y="633"/>
                    <a:pt x="413" y="633"/>
                  </a:cubicBezTo>
                  <a:cubicBezTo>
                    <a:pt x="826" y="633"/>
                    <a:pt x="826" y="0"/>
                    <a:pt x="4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365875" y="4961700"/>
              <a:ext cx="19400" cy="14125"/>
            </a:xfrm>
            <a:custGeom>
              <a:avLst/>
              <a:gdLst/>
              <a:ahLst/>
              <a:cxnLst/>
              <a:rect l="l" t="t" r="r" b="b"/>
              <a:pathLst>
                <a:path w="776" h="565" extrusionOk="0">
                  <a:moveTo>
                    <a:pt x="360" y="1"/>
                  </a:moveTo>
                  <a:cubicBezTo>
                    <a:pt x="1" y="1"/>
                    <a:pt x="1" y="565"/>
                    <a:pt x="360" y="565"/>
                  </a:cubicBezTo>
                  <a:cubicBezTo>
                    <a:pt x="382" y="565"/>
                    <a:pt x="406" y="562"/>
                    <a:pt x="431" y="558"/>
                  </a:cubicBezTo>
                  <a:cubicBezTo>
                    <a:pt x="458" y="545"/>
                    <a:pt x="486" y="545"/>
                    <a:pt x="513" y="545"/>
                  </a:cubicBezTo>
                  <a:cubicBezTo>
                    <a:pt x="775" y="490"/>
                    <a:pt x="775" y="63"/>
                    <a:pt x="513" y="22"/>
                  </a:cubicBezTo>
                  <a:cubicBezTo>
                    <a:pt x="486" y="8"/>
                    <a:pt x="458" y="8"/>
                    <a:pt x="431" y="8"/>
                  </a:cubicBezTo>
                  <a:cubicBezTo>
                    <a:pt x="406" y="3"/>
                    <a:pt x="382" y="1"/>
                    <a:pt x="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459875" y="4981775"/>
              <a:ext cx="21700" cy="40400"/>
            </a:xfrm>
            <a:custGeom>
              <a:avLst/>
              <a:gdLst/>
              <a:ahLst/>
              <a:cxnLst/>
              <a:rect l="l" t="t" r="r" b="b"/>
              <a:pathLst>
                <a:path w="868" h="1616" extrusionOk="0">
                  <a:moveTo>
                    <a:pt x="522" y="0"/>
                  </a:moveTo>
                  <a:cubicBezTo>
                    <a:pt x="381" y="0"/>
                    <a:pt x="230" y="85"/>
                    <a:pt x="179" y="223"/>
                  </a:cubicBezTo>
                  <a:cubicBezTo>
                    <a:pt x="55" y="595"/>
                    <a:pt x="0" y="1035"/>
                    <a:pt x="138" y="1406"/>
                  </a:cubicBezTo>
                  <a:cubicBezTo>
                    <a:pt x="186" y="1534"/>
                    <a:pt x="308" y="1615"/>
                    <a:pt x="429" y="1615"/>
                  </a:cubicBezTo>
                  <a:cubicBezTo>
                    <a:pt x="516" y="1615"/>
                    <a:pt x="603" y="1573"/>
                    <a:pt x="660" y="1475"/>
                  </a:cubicBezTo>
                  <a:cubicBezTo>
                    <a:pt x="867" y="1103"/>
                    <a:pt x="867" y="635"/>
                    <a:pt x="798" y="223"/>
                  </a:cubicBezTo>
                  <a:cubicBezTo>
                    <a:pt x="766" y="67"/>
                    <a:pt x="648" y="0"/>
                    <a:pt x="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405525" y="4982050"/>
              <a:ext cx="23400" cy="15975"/>
            </a:xfrm>
            <a:custGeom>
              <a:avLst/>
              <a:gdLst/>
              <a:ahLst/>
              <a:cxnLst/>
              <a:rect l="l" t="t" r="r" b="b"/>
              <a:pathLst>
                <a:path w="936" h="639" extrusionOk="0">
                  <a:moveTo>
                    <a:pt x="380" y="1"/>
                  </a:moveTo>
                  <a:cubicBezTo>
                    <a:pt x="351" y="1"/>
                    <a:pt x="321" y="3"/>
                    <a:pt x="290" y="6"/>
                  </a:cubicBezTo>
                  <a:cubicBezTo>
                    <a:pt x="0" y="61"/>
                    <a:pt x="42" y="419"/>
                    <a:pt x="220" y="556"/>
                  </a:cubicBezTo>
                  <a:cubicBezTo>
                    <a:pt x="303" y="624"/>
                    <a:pt x="413" y="639"/>
                    <a:pt x="523" y="639"/>
                  </a:cubicBezTo>
                  <a:cubicBezTo>
                    <a:pt x="813" y="639"/>
                    <a:pt x="936" y="212"/>
                    <a:pt x="661" y="74"/>
                  </a:cubicBezTo>
                  <a:cubicBezTo>
                    <a:pt x="565" y="21"/>
                    <a:pt x="478" y="1"/>
                    <a:pt x="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437850" y="5054850"/>
              <a:ext cx="28325" cy="17275"/>
            </a:xfrm>
            <a:custGeom>
              <a:avLst/>
              <a:gdLst/>
              <a:ahLst/>
              <a:cxnLst/>
              <a:rect l="l" t="t" r="r" b="b"/>
              <a:pathLst>
                <a:path w="1133" h="691" extrusionOk="0">
                  <a:moveTo>
                    <a:pt x="438" y="1"/>
                  </a:moveTo>
                  <a:cubicBezTo>
                    <a:pt x="391" y="1"/>
                    <a:pt x="342" y="8"/>
                    <a:pt x="290" y="24"/>
                  </a:cubicBezTo>
                  <a:cubicBezTo>
                    <a:pt x="83" y="93"/>
                    <a:pt x="1" y="354"/>
                    <a:pt x="166" y="519"/>
                  </a:cubicBezTo>
                  <a:cubicBezTo>
                    <a:pt x="290" y="643"/>
                    <a:pt x="428" y="671"/>
                    <a:pt x="606" y="684"/>
                  </a:cubicBezTo>
                  <a:cubicBezTo>
                    <a:pt x="630" y="688"/>
                    <a:pt x="653" y="690"/>
                    <a:pt x="675" y="690"/>
                  </a:cubicBezTo>
                  <a:cubicBezTo>
                    <a:pt x="1022" y="690"/>
                    <a:pt x="1133" y="208"/>
                    <a:pt x="771" y="79"/>
                  </a:cubicBezTo>
                  <a:cubicBezTo>
                    <a:pt x="654" y="40"/>
                    <a:pt x="551" y="1"/>
                    <a:pt x="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523025" y="5029250"/>
              <a:ext cx="28575" cy="21675"/>
            </a:xfrm>
            <a:custGeom>
              <a:avLst/>
              <a:gdLst/>
              <a:ahLst/>
              <a:cxnLst/>
              <a:rect l="l" t="t" r="r" b="b"/>
              <a:pathLst>
                <a:path w="1143" h="867" extrusionOk="0">
                  <a:moveTo>
                    <a:pt x="711" y="1"/>
                  </a:moveTo>
                  <a:cubicBezTo>
                    <a:pt x="701" y="1"/>
                    <a:pt x="691" y="1"/>
                    <a:pt x="680" y="2"/>
                  </a:cubicBezTo>
                  <a:cubicBezTo>
                    <a:pt x="543" y="16"/>
                    <a:pt x="418" y="30"/>
                    <a:pt x="322" y="127"/>
                  </a:cubicBezTo>
                  <a:cubicBezTo>
                    <a:pt x="240" y="195"/>
                    <a:pt x="226" y="277"/>
                    <a:pt x="185" y="374"/>
                  </a:cubicBezTo>
                  <a:cubicBezTo>
                    <a:pt x="1" y="558"/>
                    <a:pt x="124" y="867"/>
                    <a:pt x="354" y="867"/>
                  </a:cubicBezTo>
                  <a:cubicBezTo>
                    <a:pt x="400" y="867"/>
                    <a:pt x="449" y="855"/>
                    <a:pt x="501" y="828"/>
                  </a:cubicBezTo>
                  <a:lnTo>
                    <a:pt x="501" y="828"/>
                  </a:lnTo>
                  <a:cubicBezTo>
                    <a:pt x="492" y="832"/>
                    <a:pt x="510" y="834"/>
                    <a:pt x="539" y="834"/>
                  </a:cubicBezTo>
                  <a:cubicBezTo>
                    <a:pt x="599" y="834"/>
                    <a:pt x="703" y="828"/>
                    <a:pt x="721" y="828"/>
                  </a:cubicBezTo>
                  <a:cubicBezTo>
                    <a:pt x="858" y="787"/>
                    <a:pt x="941" y="690"/>
                    <a:pt x="1010" y="567"/>
                  </a:cubicBezTo>
                  <a:cubicBezTo>
                    <a:pt x="1143" y="341"/>
                    <a:pt x="981" y="1"/>
                    <a:pt x="7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516950" y="4960100"/>
              <a:ext cx="24800" cy="26125"/>
            </a:xfrm>
            <a:custGeom>
              <a:avLst/>
              <a:gdLst/>
              <a:ahLst/>
              <a:cxnLst/>
              <a:rect l="l" t="t" r="r" b="b"/>
              <a:pathLst>
                <a:path w="992" h="1045" extrusionOk="0">
                  <a:moveTo>
                    <a:pt x="519" y="1"/>
                  </a:moveTo>
                  <a:cubicBezTo>
                    <a:pt x="484" y="1"/>
                    <a:pt x="448" y="6"/>
                    <a:pt x="414" y="17"/>
                  </a:cubicBezTo>
                  <a:lnTo>
                    <a:pt x="373" y="17"/>
                  </a:lnTo>
                  <a:cubicBezTo>
                    <a:pt x="221" y="72"/>
                    <a:pt x="70" y="196"/>
                    <a:pt x="28" y="361"/>
                  </a:cubicBezTo>
                  <a:cubicBezTo>
                    <a:pt x="1" y="554"/>
                    <a:pt x="15" y="691"/>
                    <a:pt x="83" y="856"/>
                  </a:cubicBezTo>
                  <a:cubicBezTo>
                    <a:pt x="147" y="992"/>
                    <a:pt x="277" y="1045"/>
                    <a:pt x="409" y="1045"/>
                  </a:cubicBezTo>
                  <a:cubicBezTo>
                    <a:pt x="477" y="1045"/>
                    <a:pt x="546" y="1031"/>
                    <a:pt x="606" y="1007"/>
                  </a:cubicBezTo>
                  <a:cubicBezTo>
                    <a:pt x="744" y="939"/>
                    <a:pt x="826" y="842"/>
                    <a:pt x="909" y="719"/>
                  </a:cubicBezTo>
                  <a:cubicBezTo>
                    <a:pt x="991" y="581"/>
                    <a:pt x="991" y="389"/>
                    <a:pt x="909" y="251"/>
                  </a:cubicBezTo>
                  <a:cubicBezTo>
                    <a:pt x="896" y="237"/>
                    <a:pt x="896" y="224"/>
                    <a:pt x="881" y="209"/>
                  </a:cubicBezTo>
                  <a:cubicBezTo>
                    <a:pt x="815" y="88"/>
                    <a:pt x="668" y="1"/>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496200" y="5020300"/>
              <a:ext cx="22300" cy="19025"/>
            </a:xfrm>
            <a:custGeom>
              <a:avLst/>
              <a:gdLst/>
              <a:ahLst/>
              <a:cxnLst/>
              <a:rect l="l" t="t" r="r" b="b"/>
              <a:pathLst>
                <a:path w="892" h="761" extrusionOk="0">
                  <a:moveTo>
                    <a:pt x="447" y="0"/>
                  </a:moveTo>
                  <a:cubicBezTo>
                    <a:pt x="131" y="0"/>
                    <a:pt x="1" y="452"/>
                    <a:pt x="212" y="663"/>
                  </a:cubicBezTo>
                  <a:cubicBezTo>
                    <a:pt x="283" y="729"/>
                    <a:pt x="379" y="760"/>
                    <a:pt x="476" y="760"/>
                  </a:cubicBezTo>
                  <a:cubicBezTo>
                    <a:pt x="682" y="760"/>
                    <a:pt x="891" y="622"/>
                    <a:pt x="873" y="388"/>
                  </a:cubicBezTo>
                  <a:cubicBezTo>
                    <a:pt x="873" y="374"/>
                    <a:pt x="858" y="360"/>
                    <a:pt x="858" y="347"/>
                  </a:cubicBezTo>
                  <a:cubicBezTo>
                    <a:pt x="845" y="154"/>
                    <a:pt x="721" y="30"/>
                    <a:pt x="528" y="2"/>
                  </a:cubicBezTo>
                  <a:lnTo>
                    <a:pt x="487" y="2"/>
                  </a:lnTo>
                  <a:cubicBezTo>
                    <a:pt x="474" y="1"/>
                    <a:pt x="460" y="0"/>
                    <a:pt x="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579550" y="4968425"/>
              <a:ext cx="29275" cy="22375"/>
            </a:xfrm>
            <a:custGeom>
              <a:avLst/>
              <a:gdLst/>
              <a:ahLst/>
              <a:cxnLst/>
              <a:rect l="l" t="t" r="r" b="b"/>
              <a:pathLst>
                <a:path w="1171" h="895" extrusionOk="0">
                  <a:moveTo>
                    <a:pt x="593" y="1"/>
                  </a:moveTo>
                  <a:cubicBezTo>
                    <a:pt x="1" y="1"/>
                    <a:pt x="1" y="894"/>
                    <a:pt x="593" y="894"/>
                  </a:cubicBezTo>
                  <a:cubicBezTo>
                    <a:pt x="1171" y="894"/>
                    <a:pt x="1171" y="1"/>
                    <a:pt x="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555150" y="4938325"/>
              <a:ext cx="21675" cy="38175"/>
            </a:xfrm>
            <a:custGeom>
              <a:avLst/>
              <a:gdLst/>
              <a:ahLst/>
              <a:cxnLst/>
              <a:rect l="l" t="t" r="r" b="b"/>
              <a:pathLst>
                <a:path w="867" h="1527" extrusionOk="0">
                  <a:moveTo>
                    <a:pt x="382" y="0"/>
                  </a:moveTo>
                  <a:cubicBezTo>
                    <a:pt x="265" y="0"/>
                    <a:pt x="151" y="76"/>
                    <a:pt x="151" y="227"/>
                  </a:cubicBezTo>
                  <a:cubicBezTo>
                    <a:pt x="151" y="420"/>
                    <a:pt x="151" y="572"/>
                    <a:pt x="83" y="750"/>
                  </a:cubicBezTo>
                  <a:cubicBezTo>
                    <a:pt x="0" y="957"/>
                    <a:pt x="14" y="1163"/>
                    <a:pt x="124" y="1355"/>
                  </a:cubicBezTo>
                  <a:cubicBezTo>
                    <a:pt x="196" y="1463"/>
                    <a:pt x="327" y="1526"/>
                    <a:pt x="455" y="1526"/>
                  </a:cubicBezTo>
                  <a:cubicBezTo>
                    <a:pt x="571" y="1526"/>
                    <a:pt x="684" y="1474"/>
                    <a:pt x="743" y="1355"/>
                  </a:cubicBezTo>
                  <a:cubicBezTo>
                    <a:pt x="839" y="1150"/>
                    <a:pt x="867" y="957"/>
                    <a:pt x="757" y="750"/>
                  </a:cubicBezTo>
                  <a:cubicBezTo>
                    <a:pt x="729" y="682"/>
                    <a:pt x="688" y="627"/>
                    <a:pt x="661" y="557"/>
                  </a:cubicBezTo>
                  <a:cubicBezTo>
                    <a:pt x="633" y="462"/>
                    <a:pt x="633" y="337"/>
                    <a:pt x="633" y="227"/>
                  </a:cubicBezTo>
                  <a:cubicBezTo>
                    <a:pt x="620" y="76"/>
                    <a:pt x="499" y="0"/>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558150" y="5027900"/>
              <a:ext cx="41050" cy="23175"/>
            </a:xfrm>
            <a:custGeom>
              <a:avLst/>
              <a:gdLst/>
              <a:ahLst/>
              <a:cxnLst/>
              <a:rect l="l" t="t" r="r" b="b"/>
              <a:pathLst>
                <a:path w="1642" h="927" extrusionOk="0">
                  <a:moveTo>
                    <a:pt x="810" y="1"/>
                  </a:moveTo>
                  <a:cubicBezTo>
                    <a:pt x="696" y="1"/>
                    <a:pt x="583" y="21"/>
                    <a:pt x="472" y="56"/>
                  </a:cubicBezTo>
                  <a:cubicBezTo>
                    <a:pt x="462" y="55"/>
                    <a:pt x="453" y="55"/>
                    <a:pt x="444" y="55"/>
                  </a:cubicBezTo>
                  <a:cubicBezTo>
                    <a:pt x="121" y="55"/>
                    <a:pt x="0" y="514"/>
                    <a:pt x="334" y="621"/>
                  </a:cubicBezTo>
                  <a:cubicBezTo>
                    <a:pt x="498" y="797"/>
                    <a:pt x="730" y="927"/>
                    <a:pt x="979" y="927"/>
                  </a:cubicBezTo>
                  <a:cubicBezTo>
                    <a:pt x="1002" y="927"/>
                    <a:pt x="1026" y="926"/>
                    <a:pt x="1049" y="923"/>
                  </a:cubicBezTo>
                  <a:cubicBezTo>
                    <a:pt x="1476" y="896"/>
                    <a:pt x="1641" y="359"/>
                    <a:pt x="1269" y="126"/>
                  </a:cubicBezTo>
                  <a:cubicBezTo>
                    <a:pt x="1119" y="38"/>
                    <a:pt x="964" y="1"/>
                    <a:pt x="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622575" y="5034900"/>
              <a:ext cx="31650" cy="21850"/>
            </a:xfrm>
            <a:custGeom>
              <a:avLst/>
              <a:gdLst/>
              <a:ahLst/>
              <a:cxnLst/>
              <a:rect l="l" t="t" r="r" b="b"/>
              <a:pathLst>
                <a:path w="1266" h="874" extrusionOk="0">
                  <a:moveTo>
                    <a:pt x="623" y="1"/>
                  </a:moveTo>
                  <a:cubicBezTo>
                    <a:pt x="496" y="1"/>
                    <a:pt x="371" y="39"/>
                    <a:pt x="275" y="121"/>
                  </a:cubicBezTo>
                  <a:cubicBezTo>
                    <a:pt x="41" y="189"/>
                    <a:pt x="0" y="561"/>
                    <a:pt x="220" y="657"/>
                  </a:cubicBezTo>
                  <a:cubicBezTo>
                    <a:pt x="325" y="793"/>
                    <a:pt x="501" y="874"/>
                    <a:pt x="671" y="874"/>
                  </a:cubicBezTo>
                  <a:cubicBezTo>
                    <a:pt x="724" y="874"/>
                    <a:pt x="776" y="866"/>
                    <a:pt x="825" y="849"/>
                  </a:cubicBezTo>
                  <a:cubicBezTo>
                    <a:pt x="1169" y="739"/>
                    <a:pt x="1266" y="258"/>
                    <a:pt x="936" y="79"/>
                  </a:cubicBezTo>
                  <a:cubicBezTo>
                    <a:pt x="840" y="28"/>
                    <a:pt x="731" y="1"/>
                    <a:pt x="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602250" y="5084950"/>
              <a:ext cx="25150" cy="27525"/>
            </a:xfrm>
            <a:custGeom>
              <a:avLst/>
              <a:gdLst/>
              <a:ahLst/>
              <a:cxnLst/>
              <a:rect l="l" t="t" r="r" b="b"/>
              <a:pathLst>
                <a:path w="1006" h="1101" extrusionOk="0">
                  <a:moveTo>
                    <a:pt x="529" y="0"/>
                  </a:moveTo>
                  <a:cubicBezTo>
                    <a:pt x="335" y="0"/>
                    <a:pt x="143" y="143"/>
                    <a:pt x="70" y="333"/>
                  </a:cubicBezTo>
                  <a:cubicBezTo>
                    <a:pt x="1" y="513"/>
                    <a:pt x="56" y="691"/>
                    <a:pt x="138" y="870"/>
                  </a:cubicBezTo>
                  <a:cubicBezTo>
                    <a:pt x="219" y="1019"/>
                    <a:pt x="394" y="1101"/>
                    <a:pt x="554" y="1101"/>
                  </a:cubicBezTo>
                  <a:cubicBezTo>
                    <a:pt x="586" y="1101"/>
                    <a:pt x="618" y="1097"/>
                    <a:pt x="648" y="1090"/>
                  </a:cubicBezTo>
                  <a:cubicBezTo>
                    <a:pt x="854" y="1035"/>
                    <a:pt x="978" y="843"/>
                    <a:pt x="991" y="650"/>
                  </a:cubicBezTo>
                  <a:cubicBezTo>
                    <a:pt x="1006" y="443"/>
                    <a:pt x="951" y="278"/>
                    <a:pt x="813" y="127"/>
                  </a:cubicBezTo>
                  <a:cubicBezTo>
                    <a:pt x="729" y="38"/>
                    <a:pt x="628" y="0"/>
                    <a:pt x="5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619900" y="4990125"/>
              <a:ext cx="28300" cy="20975"/>
            </a:xfrm>
            <a:custGeom>
              <a:avLst/>
              <a:gdLst/>
              <a:ahLst/>
              <a:cxnLst/>
              <a:rect l="l" t="t" r="r" b="b"/>
              <a:pathLst>
                <a:path w="1132" h="839" extrusionOk="0">
                  <a:moveTo>
                    <a:pt x="650" y="1"/>
                  </a:moveTo>
                  <a:cubicBezTo>
                    <a:pt x="618" y="1"/>
                    <a:pt x="583" y="5"/>
                    <a:pt x="547" y="13"/>
                  </a:cubicBezTo>
                  <a:cubicBezTo>
                    <a:pt x="355" y="54"/>
                    <a:pt x="258" y="164"/>
                    <a:pt x="148" y="316"/>
                  </a:cubicBezTo>
                  <a:cubicBezTo>
                    <a:pt x="0" y="531"/>
                    <a:pt x="195" y="839"/>
                    <a:pt x="435" y="839"/>
                  </a:cubicBezTo>
                  <a:cubicBezTo>
                    <a:pt x="440" y="839"/>
                    <a:pt x="445" y="839"/>
                    <a:pt x="450" y="839"/>
                  </a:cubicBezTo>
                  <a:cubicBezTo>
                    <a:pt x="643" y="839"/>
                    <a:pt x="781" y="797"/>
                    <a:pt x="918" y="659"/>
                  </a:cubicBezTo>
                  <a:lnTo>
                    <a:pt x="905" y="659"/>
                  </a:lnTo>
                  <a:cubicBezTo>
                    <a:pt x="1131" y="433"/>
                    <a:pt x="990" y="1"/>
                    <a:pt x="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547225" y="4997650"/>
              <a:ext cx="16900" cy="13100"/>
            </a:xfrm>
            <a:custGeom>
              <a:avLst/>
              <a:gdLst/>
              <a:ahLst/>
              <a:cxnLst/>
              <a:rect l="l" t="t" r="r" b="b"/>
              <a:pathLst>
                <a:path w="676" h="524" extrusionOk="0">
                  <a:moveTo>
                    <a:pt x="345" y="0"/>
                  </a:moveTo>
                  <a:cubicBezTo>
                    <a:pt x="1" y="0"/>
                    <a:pt x="1" y="523"/>
                    <a:pt x="345" y="523"/>
                  </a:cubicBezTo>
                  <a:cubicBezTo>
                    <a:pt x="675" y="523"/>
                    <a:pt x="675" y="0"/>
                    <a:pt x="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601925" y="4932900"/>
              <a:ext cx="25800" cy="21825"/>
            </a:xfrm>
            <a:custGeom>
              <a:avLst/>
              <a:gdLst/>
              <a:ahLst/>
              <a:cxnLst/>
              <a:rect l="l" t="t" r="r" b="b"/>
              <a:pathLst>
                <a:path w="1032" h="873" extrusionOk="0">
                  <a:moveTo>
                    <a:pt x="590" y="1"/>
                  </a:moveTo>
                  <a:cubicBezTo>
                    <a:pt x="489" y="1"/>
                    <a:pt x="386" y="39"/>
                    <a:pt x="303" y="114"/>
                  </a:cubicBezTo>
                  <a:cubicBezTo>
                    <a:pt x="124" y="279"/>
                    <a:pt x="1" y="734"/>
                    <a:pt x="331" y="844"/>
                  </a:cubicBezTo>
                  <a:cubicBezTo>
                    <a:pt x="388" y="863"/>
                    <a:pt x="445" y="872"/>
                    <a:pt x="500" y="872"/>
                  </a:cubicBezTo>
                  <a:cubicBezTo>
                    <a:pt x="645" y="872"/>
                    <a:pt x="778" y="808"/>
                    <a:pt x="867" y="679"/>
                  </a:cubicBezTo>
                  <a:cubicBezTo>
                    <a:pt x="1004" y="514"/>
                    <a:pt x="1032" y="279"/>
                    <a:pt x="867" y="114"/>
                  </a:cubicBezTo>
                  <a:cubicBezTo>
                    <a:pt x="791" y="39"/>
                    <a:pt x="692" y="1"/>
                    <a:pt x="5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505225" y="5077825"/>
              <a:ext cx="24875" cy="31675"/>
            </a:xfrm>
            <a:custGeom>
              <a:avLst/>
              <a:gdLst/>
              <a:ahLst/>
              <a:cxnLst/>
              <a:rect l="l" t="t" r="r" b="b"/>
              <a:pathLst>
                <a:path w="995" h="1267" extrusionOk="0">
                  <a:moveTo>
                    <a:pt x="324" y="0"/>
                  </a:moveTo>
                  <a:cubicBezTo>
                    <a:pt x="161" y="0"/>
                    <a:pt x="0" y="173"/>
                    <a:pt x="85" y="370"/>
                  </a:cubicBezTo>
                  <a:cubicBezTo>
                    <a:pt x="154" y="508"/>
                    <a:pt x="222" y="646"/>
                    <a:pt x="277" y="783"/>
                  </a:cubicBezTo>
                  <a:cubicBezTo>
                    <a:pt x="347" y="935"/>
                    <a:pt x="387" y="1073"/>
                    <a:pt x="512" y="1183"/>
                  </a:cubicBezTo>
                  <a:cubicBezTo>
                    <a:pt x="570" y="1241"/>
                    <a:pt x="636" y="1267"/>
                    <a:pt x="698" y="1267"/>
                  </a:cubicBezTo>
                  <a:cubicBezTo>
                    <a:pt x="856" y="1267"/>
                    <a:pt x="995" y="1108"/>
                    <a:pt x="965" y="921"/>
                  </a:cubicBezTo>
                  <a:cubicBezTo>
                    <a:pt x="938" y="770"/>
                    <a:pt x="842" y="646"/>
                    <a:pt x="759" y="522"/>
                  </a:cubicBezTo>
                  <a:cubicBezTo>
                    <a:pt x="677" y="385"/>
                    <a:pt x="594" y="247"/>
                    <a:pt x="525" y="123"/>
                  </a:cubicBezTo>
                  <a:cubicBezTo>
                    <a:pt x="473" y="36"/>
                    <a:pt x="398"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398650" y="5090875"/>
              <a:ext cx="31650" cy="24425"/>
            </a:xfrm>
            <a:custGeom>
              <a:avLst/>
              <a:gdLst/>
              <a:ahLst/>
              <a:cxnLst/>
              <a:rect l="l" t="t" r="r" b="b"/>
              <a:pathLst>
                <a:path w="1266" h="977" extrusionOk="0">
                  <a:moveTo>
                    <a:pt x="633" y="0"/>
                  </a:moveTo>
                  <a:cubicBezTo>
                    <a:pt x="0" y="0"/>
                    <a:pt x="0" y="977"/>
                    <a:pt x="633" y="977"/>
                  </a:cubicBezTo>
                  <a:cubicBezTo>
                    <a:pt x="1266" y="977"/>
                    <a:pt x="1266" y="0"/>
                    <a:pt x="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226325" y="5061625"/>
              <a:ext cx="26500" cy="20650"/>
            </a:xfrm>
            <a:custGeom>
              <a:avLst/>
              <a:gdLst/>
              <a:ahLst/>
              <a:cxnLst/>
              <a:rect l="l" t="t" r="r" b="b"/>
              <a:pathLst>
                <a:path w="1060" h="826" extrusionOk="0">
                  <a:moveTo>
                    <a:pt x="537" y="0"/>
                  </a:moveTo>
                  <a:cubicBezTo>
                    <a:pt x="1" y="0"/>
                    <a:pt x="1" y="826"/>
                    <a:pt x="537" y="826"/>
                  </a:cubicBezTo>
                  <a:cubicBezTo>
                    <a:pt x="1060" y="826"/>
                    <a:pt x="1060"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315075" y="5049250"/>
              <a:ext cx="21350" cy="16525"/>
            </a:xfrm>
            <a:custGeom>
              <a:avLst/>
              <a:gdLst/>
              <a:ahLst/>
              <a:cxnLst/>
              <a:rect l="l" t="t" r="r" b="b"/>
              <a:pathLst>
                <a:path w="854" h="661" extrusionOk="0">
                  <a:moveTo>
                    <a:pt x="426" y="0"/>
                  </a:moveTo>
                  <a:cubicBezTo>
                    <a:pt x="1" y="0"/>
                    <a:pt x="1" y="660"/>
                    <a:pt x="426" y="660"/>
                  </a:cubicBezTo>
                  <a:cubicBezTo>
                    <a:pt x="853" y="660"/>
                    <a:pt x="853" y="0"/>
                    <a:pt x="4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202"/>
        <p:cNvGrpSpPr/>
        <p:nvPr/>
      </p:nvGrpSpPr>
      <p:grpSpPr>
        <a:xfrm>
          <a:off x="0" y="0"/>
          <a:ext cx="0" cy="0"/>
          <a:chOff x="0" y="0"/>
          <a:chExt cx="0" cy="0"/>
        </a:xfrm>
      </p:grpSpPr>
      <p:sp>
        <p:nvSpPr>
          <p:cNvPr id="5203" name="Google Shape;5203;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5204" name="Google Shape;5204;p57"/>
          <p:cNvSpPr txBox="1">
            <a:spLocks noGrp="1"/>
          </p:cNvSpPr>
          <p:nvPr>
            <p:ph type="subTitle" idx="1"/>
          </p:nvPr>
        </p:nvSpPr>
        <p:spPr>
          <a:xfrm>
            <a:off x="769963" y="1663175"/>
            <a:ext cx="3562500" cy="29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for free at our other websites:</a:t>
            </a:r>
            <a:endParaRPr/>
          </a:p>
          <a:p>
            <a:pPr marL="0" lvl="0" indent="0" algn="l" rtl="0">
              <a:spcBef>
                <a:spcPts val="1000"/>
              </a:spcBef>
              <a:spcAft>
                <a:spcPts val="0"/>
              </a:spcAft>
              <a:buNone/>
            </a:pPr>
            <a:r>
              <a:rPr lang="en" sz="2000" b="1">
                <a:latin typeface="Montserrat"/>
                <a:ea typeface="Montserrat"/>
                <a:cs typeface="Montserrat"/>
                <a:sym typeface="Montserrat"/>
              </a:rPr>
              <a:t>Icons</a:t>
            </a:r>
            <a:endParaRPr sz="2000" b="1">
              <a:latin typeface="Montserrat"/>
              <a:ea typeface="Montserrat"/>
              <a:cs typeface="Montserrat"/>
              <a:sym typeface="Montserrat"/>
            </a:endParaRPr>
          </a:p>
          <a:p>
            <a:pPr marL="457200" lvl="0" indent="-317500" algn="l" rtl="0">
              <a:spcBef>
                <a:spcPts val="1000"/>
              </a:spcBef>
              <a:spcAft>
                <a:spcPts val="0"/>
              </a:spcAft>
              <a:buClr>
                <a:schemeClr val="dk1"/>
              </a:buClr>
              <a:buSzPts val="1400"/>
              <a:buFont typeface="Lexend Light"/>
              <a:buChar char="●"/>
            </a:pPr>
            <a:r>
              <a:rPr lang="en">
                <a:uFill>
                  <a:noFill/>
                </a:uFill>
                <a:hlinkClick r:id="rId3"/>
              </a:rPr>
              <a:t>Icon Pack: Back to School</a:t>
            </a:r>
            <a:endParaRPr/>
          </a:p>
        </p:txBody>
      </p:sp>
      <p:sp>
        <p:nvSpPr>
          <p:cNvPr id="5205" name="Google Shape;5205;p57"/>
          <p:cNvSpPr txBox="1">
            <a:spLocks noGrp="1"/>
          </p:cNvSpPr>
          <p:nvPr>
            <p:ph type="subTitle" idx="2"/>
          </p:nvPr>
        </p:nvSpPr>
        <p:spPr>
          <a:xfrm>
            <a:off x="4811538" y="1663175"/>
            <a:ext cx="3562500" cy="29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Montserrat"/>
                <a:ea typeface="Montserrat"/>
                <a:cs typeface="Montserrat"/>
                <a:sym typeface="Montserrat"/>
              </a:rPr>
              <a:t>Vectors</a:t>
            </a:r>
            <a:endParaRPr/>
          </a:p>
          <a:p>
            <a:pPr marL="457200" lvl="0" indent="-317500" algn="l" rtl="0">
              <a:spcBef>
                <a:spcPts val="1000"/>
              </a:spcBef>
              <a:spcAft>
                <a:spcPts val="0"/>
              </a:spcAft>
              <a:buSzPts val="1400"/>
              <a:buFont typeface="Lexend Light"/>
              <a:buChar char="●"/>
            </a:pPr>
            <a:r>
              <a:rPr lang="en">
                <a:uFill>
                  <a:noFill/>
                </a:uFill>
                <a:latin typeface="Lexend Light"/>
                <a:ea typeface="Lexend Light"/>
                <a:cs typeface="Lexend Light"/>
                <a:sym typeface="Lexend Light"/>
                <a:hlinkClick r:id="rId4"/>
              </a:rPr>
              <a:t>Hand drawn abstract organic shapes</a:t>
            </a:r>
            <a:endParaRPr>
              <a:latin typeface="Lexend Light"/>
              <a:ea typeface="Lexend Light"/>
              <a:cs typeface="Lexend Light"/>
              <a:sym typeface="Lexend Light"/>
            </a:endParaRPr>
          </a:p>
          <a:p>
            <a:pPr marL="457200" lvl="0" indent="-317500" algn="l" rtl="0">
              <a:spcBef>
                <a:spcPts val="0"/>
              </a:spcBef>
              <a:spcAft>
                <a:spcPts val="0"/>
              </a:spcAft>
              <a:buSzPts val="1400"/>
              <a:buFont typeface="Lexend Light"/>
              <a:buChar char="●"/>
            </a:pPr>
            <a:r>
              <a:rPr lang="en">
                <a:uFill>
                  <a:noFill/>
                </a:uFill>
                <a:latin typeface="Lexend Light"/>
                <a:ea typeface="Lexend Light"/>
                <a:cs typeface="Lexend Light"/>
                <a:sym typeface="Lexend Light"/>
                <a:hlinkClick r:id="rId5"/>
              </a:rPr>
              <a:t>Colorful hand drawn abstract organic shapes</a:t>
            </a:r>
            <a:endParaRPr>
              <a:latin typeface="Lexend Light"/>
              <a:ea typeface="Lexend Light"/>
              <a:cs typeface="Lexend Light"/>
              <a:sym typeface="Lexend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09"/>
        <p:cNvGrpSpPr/>
        <p:nvPr/>
      </p:nvGrpSpPr>
      <p:grpSpPr>
        <a:xfrm>
          <a:off x="0" y="0"/>
          <a:ext cx="0" cy="0"/>
          <a:chOff x="0" y="0"/>
          <a:chExt cx="0" cy="0"/>
        </a:xfrm>
      </p:grpSpPr>
      <p:sp>
        <p:nvSpPr>
          <p:cNvPr id="5210" name="Google Shape;5210;p5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211" name="Google Shape;5211;p58"/>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15"/>
        <p:cNvGrpSpPr/>
        <p:nvPr/>
      </p:nvGrpSpPr>
      <p:grpSpPr>
        <a:xfrm>
          <a:off x="0" y="0"/>
          <a:ext cx="0" cy="0"/>
          <a:chOff x="0" y="0"/>
          <a:chExt cx="0" cy="0"/>
        </a:xfrm>
      </p:grpSpPr>
      <p:sp>
        <p:nvSpPr>
          <p:cNvPr id="5216" name="Google Shape;5216;p59"/>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5217" name="Google Shape;5217;p5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21"/>
        <p:cNvGrpSpPr/>
        <p:nvPr/>
      </p:nvGrpSpPr>
      <p:grpSpPr>
        <a:xfrm>
          <a:off x="0" y="0"/>
          <a:ext cx="0" cy="0"/>
          <a:chOff x="0" y="0"/>
          <a:chExt cx="0" cy="0"/>
        </a:xfrm>
      </p:grpSpPr>
      <p:sp>
        <p:nvSpPr>
          <p:cNvPr id="5222" name="Google Shape;5222;p60"/>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Montserrat</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https://fonts.google.com/specimen/Montserrat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Lexend</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https://fonts.google.com/specimen/Lexend</a:t>
            </a:r>
            <a:r>
              <a:rPr lang="en">
                <a:solidFill>
                  <a:schemeClr val="lt1"/>
                </a:solidFill>
                <a:latin typeface="Arial"/>
                <a:ea typeface="Arial"/>
                <a:cs typeface="Arial"/>
                <a:sym typeface="Arial"/>
              </a:rPr>
              <a:t>)</a:t>
            </a:r>
            <a:endParaRPr sz="1300">
              <a:solidFill>
                <a:schemeClr val="lt1"/>
              </a:solidFill>
              <a:latin typeface="Arial"/>
              <a:ea typeface="Arial"/>
              <a:cs typeface="Arial"/>
              <a:sym typeface="Arial"/>
            </a:endParaRPr>
          </a:p>
        </p:txBody>
      </p:sp>
      <p:sp>
        <p:nvSpPr>
          <p:cNvPr id="5223" name="Google Shape;5223;p60"/>
          <p:cNvSpPr/>
          <p:nvPr/>
        </p:nvSpPr>
        <p:spPr>
          <a:xfrm>
            <a:off x="2052650" y="2988225"/>
            <a:ext cx="791400" cy="754200"/>
          </a:xfrm>
          <a:prstGeom prst="roundRect">
            <a:avLst>
              <a:gd name="adj" fmla="val 16667"/>
            </a:avLst>
          </a:prstGeom>
          <a:solidFill>
            <a:srgbClr val="3939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0"/>
          <p:cNvSpPr/>
          <p:nvPr/>
        </p:nvSpPr>
        <p:spPr>
          <a:xfrm>
            <a:off x="3114470" y="2988225"/>
            <a:ext cx="791400" cy="754200"/>
          </a:xfrm>
          <a:prstGeom prst="roundRect">
            <a:avLst>
              <a:gd name="adj" fmla="val 16667"/>
            </a:avLst>
          </a:prstGeom>
          <a:solidFill>
            <a:srgbClr val="FFFD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0"/>
          <p:cNvSpPr/>
          <p:nvPr/>
        </p:nvSpPr>
        <p:spPr>
          <a:xfrm>
            <a:off x="4176289" y="2988225"/>
            <a:ext cx="791400" cy="754200"/>
          </a:xfrm>
          <a:prstGeom prst="roundRect">
            <a:avLst>
              <a:gd name="adj" fmla="val 16667"/>
            </a:avLst>
          </a:prstGeom>
          <a:solidFill>
            <a:srgbClr val="DCE9E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0"/>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#39393b</a:t>
            </a:r>
            <a:endParaRPr sz="1000">
              <a:solidFill>
                <a:srgbClr val="FFFFFF"/>
              </a:solidFill>
            </a:endParaRPr>
          </a:p>
        </p:txBody>
      </p:sp>
      <p:sp>
        <p:nvSpPr>
          <p:cNvPr id="5227" name="Google Shape;5227;p60"/>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#fffdfc</a:t>
            </a:r>
            <a:endParaRPr sz="1000">
              <a:solidFill>
                <a:schemeClr val="dk1"/>
              </a:solidFill>
            </a:endParaRPr>
          </a:p>
        </p:txBody>
      </p:sp>
      <p:sp>
        <p:nvSpPr>
          <p:cNvPr id="5228" name="Google Shape;5228;p60"/>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#dce9e9</a:t>
            </a:r>
            <a:endParaRPr sz="1000">
              <a:solidFill>
                <a:schemeClr val="dk1"/>
              </a:solidFill>
            </a:endParaRPr>
          </a:p>
        </p:txBody>
      </p:sp>
      <p:sp>
        <p:nvSpPr>
          <p:cNvPr id="5229" name="Google Shape;5229;p60"/>
          <p:cNvSpPr/>
          <p:nvPr/>
        </p:nvSpPr>
        <p:spPr>
          <a:xfrm>
            <a:off x="5238125" y="2988225"/>
            <a:ext cx="791400" cy="754200"/>
          </a:xfrm>
          <a:prstGeom prst="roundRect">
            <a:avLst>
              <a:gd name="adj" fmla="val 16667"/>
            </a:avLst>
          </a:prstGeom>
          <a:solidFill>
            <a:srgbClr val="BEDBD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0"/>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#bedbd7</a:t>
            </a:r>
            <a:endParaRPr sz="1000">
              <a:solidFill>
                <a:schemeClr val="dk1"/>
              </a:solidFill>
            </a:endParaRPr>
          </a:p>
        </p:txBody>
      </p:sp>
      <p:sp>
        <p:nvSpPr>
          <p:cNvPr id="5231" name="Google Shape;5231;p60"/>
          <p:cNvSpPr/>
          <p:nvPr/>
        </p:nvSpPr>
        <p:spPr>
          <a:xfrm>
            <a:off x="2052650" y="3919325"/>
            <a:ext cx="791400" cy="754200"/>
          </a:xfrm>
          <a:prstGeom prst="roundRect">
            <a:avLst>
              <a:gd name="adj" fmla="val 16667"/>
            </a:avLst>
          </a:prstGeom>
          <a:solidFill>
            <a:srgbClr val="FCC1D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0"/>
          <p:cNvSpPr/>
          <p:nvPr/>
        </p:nvSpPr>
        <p:spPr>
          <a:xfrm>
            <a:off x="3114470" y="3919325"/>
            <a:ext cx="791400" cy="754200"/>
          </a:xfrm>
          <a:prstGeom prst="roundRect">
            <a:avLst>
              <a:gd name="adj" fmla="val 16667"/>
            </a:avLst>
          </a:prstGeom>
          <a:solidFill>
            <a:srgbClr val="FFB58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0"/>
          <p:cNvSpPr/>
          <p:nvPr/>
        </p:nvSpPr>
        <p:spPr>
          <a:xfrm>
            <a:off x="4176289" y="3919325"/>
            <a:ext cx="791400" cy="754200"/>
          </a:xfrm>
          <a:prstGeom prst="roundRect">
            <a:avLst>
              <a:gd name="adj" fmla="val 16667"/>
            </a:avLst>
          </a:prstGeom>
          <a:solidFill>
            <a:srgbClr val="F7957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0"/>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#fcc1d0</a:t>
            </a:r>
            <a:endParaRPr sz="1000">
              <a:solidFill>
                <a:schemeClr val="dk1"/>
              </a:solidFill>
            </a:endParaRPr>
          </a:p>
        </p:txBody>
      </p:sp>
      <p:sp>
        <p:nvSpPr>
          <p:cNvPr id="5235" name="Google Shape;5235;p60"/>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#ffb58d</a:t>
            </a:r>
            <a:endParaRPr sz="1000">
              <a:solidFill>
                <a:schemeClr val="dk1"/>
              </a:solidFill>
            </a:endParaRPr>
          </a:p>
        </p:txBody>
      </p:sp>
      <p:sp>
        <p:nvSpPr>
          <p:cNvPr id="5236" name="Google Shape;5236;p60"/>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#f79574</a:t>
            </a:r>
            <a:endParaRPr sz="1000">
              <a:solidFill>
                <a:schemeClr val="dk1"/>
              </a:solidFill>
            </a:endParaRPr>
          </a:p>
        </p:txBody>
      </p:sp>
      <p:sp>
        <p:nvSpPr>
          <p:cNvPr id="5237" name="Google Shape;5237;p60"/>
          <p:cNvSpPr/>
          <p:nvPr/>
        </p:nvSpPr>
        <p:spPr>
          <a:xfrm>
            <a:off x="5238125" y="3919325"/>
            <a:ext cx="791400" cy="754200"/>
          </a:xfrm>
          <a:prstGeom prst="roundRect">
            <a:avLst>
              <a:gd name="adj" fmla="val 16667"/>
            </a:avLst>
          </a:prstGeom>
          <a:solidFill>
            <a:srgbClr val="FFDC9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0"/>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#ffdc9a</a:t>
            </a:r>
            <a:endParaRPr sz="1000">
              <a:solidFill>
                <a:schemeClr val="dk1"/>
              </a:solidFill>
            </a:endParaRPr>
          </a:p>
        </p:txBody>
      </p:sp>
      <p:sp>
        <p:nvSpPr>
          <p:cNvPr id="5239" name="Google Shape;5239;p60"/>
          <p:cNvSpPr/>
          <p:nvPr/>
        </p:nvSpPr>
        <p:spPr>
          <a:xfrm>
            <a:off x="6299950" y="2988225"/>
            <a:ext cx="791400" cy="754200"/>
          </a:xfrm>
          <a:prstGeom prst="roundRect">
            <a:avLst>
              <a:gd name="adj" fmla="val 16667"/>
            </a:avLst>
          </a:prstGeom>
          <a:solidFill>
            <a:srgbClr val="F5DDE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0"/>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#f5dde4</a:t>
            </a:r>
            <a:endParaRPr sz="1000">
              <a:solidFill>
                <a:schemeClr val="dk1"/>
              </a:solidFill>
            </a:endParaRPr>
          </a:p>
        </p:txBody>
      </p:sp>
      <p:sp>
        <p:nvSpPr>
          <p:cNvPr id="5241" name="Google Shape;5241;p60"/>
          <p:cNvSpPr/>
          <p:nvPr/>
        </p:nvSpPr>
        <p:spPr>
          <a:xfrm>
            <a:off x="6299950" y="3919325"/>
            <a:ext cx="791400" cy="754200"/>
          </a:xfrm>
          <a:prstGeom prst="roundRect">
            <a:avLst>
              <a:gd name="adj" fmla="val 16667"/>
            </a:avLst>
          </a:prstGeom>
          <a:solidFill>
            <a:srgbClr val="F5C4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0"/>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#f5c487</a:t>
            </a:r>
            <a:endParaRPr sz="1000">
              <a:solidFill>
                <a:schemeClr val="dk1"/>
              </a:solidFill>
            </a:endParaRPr>
          </a:p>
        </p:txBody>
      </p:sp>
      <p:sp>
        <p:nvSpPr>
          <p:cNvPr id="5243" name="Google Shape;5243;p6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77"/>
        <p:cNvGrpSpPr/>
        <p:nvPr/>
      </p:nvGrpSpPr>
      <p:grpSpPr>
        <a:xfrm>
          <a:off x="0" y="0"/>
          <a:ext cx="0" cy="0"/>
          <a:chOff x="0" y="0"/>
          <a:chExt cx="0" cy="0"/>
        </a:xfrm>
      </p:grpSpPr>
      <p:sp>
        <p:nvSpPr>
          <p:cNvPr id="3679" name="Google Shape;3679;p38"/>
          <p:cNvSpPr txBox="1">
            <a:spLocks noGrp="1"/>
          </p:cNvSpPr>
          <p:nvPr>
            <p:ph type="title"/>
          </p:nvPr>
        </p:nvSpPr>
        <p:spPr>
          <a:xfrm>
            <a:off x="1052455" y="1716459"/>
            <a:ext cx="7098604" cy="2758385"/>
          </a:xfrm>
          <a:prstGeom prst="rect">
            <a:avLst/>
          </a:prstGeom>
        </p:spPr>
        <p:txBody>
          <a:bodyPr spcFirstLastPara="1" wrap="square" lIns="91425" tIns="91425" rIns="91425" bIns="91425" anchor="b" anchorCtr="0">
            <a:noAutofit/>
          </a:bodyPr>
          <a:lstStyle/>
          <a:p>
            <a:pPr marR="0" lvl="0" algn="l">
              <a:lnSpc>
                <a:spcPct val="107000"/>
              </a:lnSpc>
              <a:spcBef>
                <a:spcPts val="0"/>
              </a:spcBef>
              <a:spcAft>
                <a:spcPts val="800"/>
              </a:spcAft>
            </a:pP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Virtue ethics is a way of thinking about what is right and wrong that focuses on developing good character traits or habits. Instead of just following rules or principles, virtuous people try to cultivate traits like honesty, kindness, and courage, and then use those traits to guide their actions.</a:t>
            </a:r>
            <a:br>
              <a:rPr lang="en-US" sz="2000" kern="100" dirty="0">
                <a:effectLst/>
                <a:latin typeface="Calibri" panose="020F0502020204030204" pitchFamily="34" charset="0"/>
                <a:ea typeface="Calibri" panose="020F0502020204030204" pitchFamily="34" charset="0"/>
                <a:cs typeface="Times New Roman" panose="02020603050405020304" pitchFamily="18" charset="0"/>
              </a:rPr>
            </a:br>
            <a:br>
              <a:rPr lang="en-US" sz="2000" kern="100" dirty="0">
                <a:effectLst/>
                <a:latin typeface="Calibri" panose="020F0502020204030204" pitchFamily="34" charset="0"/>
                <a:ea typeface="Calibri" panose="020F0502020204030204" pitchFamily="34" charset="0"/>
                <a:cs typeface="Times New Roman" panose="02020603050405020304" pitchFamily="18" charset="0"/>
              </a:rPr>
            </a:br>
            <a:r>
              <a:rPr lang="en-US" sz="2000" kern="100" dirty="0">
                <a:effectLst/>
                <a:latin typeface="Calibri" panose="020F0502020204030204" pitchFamily="34" charset="0"/>
                <a:ea typeface="Calibri" panose="020F0502020204030204" pitchFamily="34" charset="0"/>
                <a:cs typeface="Times New Roman" panose="02020603050405020304" pitchFamily="18" charset="0"/>
              </a:rPr>
              <a:t>For example, a virtuous person might not just avoid lying because it's against the rules, but because they value honesty as a personal virtue and want to live up to that ideal. By developing these virtues, we can become better people and make better choices, and that's what virtue ethics is all about.</a:t>
            </a:r>
          </a:p>
        </p:txBody>
      </p:sp>
      <p:grpSp>
        <p:nvGrpSpPr>
          <p:cNvPr id="3681" name="Google Shape;3681;p38"/>
          <p:cNvGrpSpPr/>
          <p:nvPr/>
        </p:nvGrpSpPr>
        <p:grpSpPr>
          <a:xfrm>
            <a:off x="8089098" y="740076"/>
            <a:ext cx="424068" cy="382372"/>
            <a:chOff x="593975" y="1926100"/>
            <a:chExt cx="917300" cy="826750"/>
          </a:xfrm>
        </p:grpSpPr>
        <p:sp>
          <p:nvSpPr>
            <p:cNvPr id="3682" name="Google Shape;3682;p38"/>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8"/>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8"/>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8"/>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8"/>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8"/>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8"/>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8"/>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8"/>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8"/>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8"/>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8"/>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8"/>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38"/>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8"/>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8"/>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8"/>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8"/>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8"/>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38"/>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8"/>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8"/>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38"/>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38"/>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8"/>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8"/>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8"/>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8"/>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8"/>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8"/>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8"/>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8"/>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38"/>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38"/>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8"/>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8"/>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38"/>
          <p:cNvGrpSpPr/>
          <p:nvPr/>
        </p:nvGrpSpPr>
        <p:grpSpPr>
          <a:xfrm>
            <a:off x="622756" y="3649680"/>
            <a:ext cx="526072" cy="474306"/>
            <a:chOff x="593975" y="1926100"/>
            <a:chExt cx="917300" cy="826750"/>
          </a:xfrm>
        </p:grpSpPr>
        <p:sp>
          <p:nvSpPr>
            <p:cNvPr id="3719" name="Google Shape;3719;p38"/>
            <p:cNvSpPr/>
            <p:nvPr/>
          </p:nvSpPr>
          <p:spPr>
            <a:xfrm>
              <a:off x="593975" y="1926100"/>
              <a:ext cx="917300" cy="826750"/>
            </a:xfrm>
            <a:custGeom>
              <a:avLst/>
              <a:gdLst/>
              <a:ahLst/>
              <a:cxnLst/>
              <a:rect l="l" t="t" r="r" b="b"/>
              <a:pathLst>
                <a:path w="36692" h="33070" extrusionOk="0">
                  <a:moveTo>
                    <a:pt x="9931" y="0"/>
                  </a:moveTo>
                  <a:cubicBezTo>
                    <a:pt x="8575" y="0"/>
                    <a:pt x="7144" y="498"/>
                    <a:pt x="6205" y="1395"/>
                  </a:cubicBezTo>
                  <a:cubicBezTo>
                    <a:pt x="5696" y="1890"/>
                    <a:pt x="5517" y="2908"/>
                    <a:pt x="5448" y="3568"/>
                  </a:cubicBezTo>
                  <a:cubicBezTo>
                    <a:pt x="5393" y="4049"/>
                    <a:pt x="5379" y="4545"/>
                    <a:pt x="5393" y="5027"/>
                  </a:cubicBezTo>
                  <a:cubicBezTo>
                    <a:pt x="5421" y="5522"/>
                    <a:pt x="5476" y="6003"/>
                    <a:pt x="5544" y="6498"/>
                  </a:cubicBezTo>
                  <a:cubicBezTo>
                    <a:pt x="5806" y="8576"/>
                    <a:pt x="7347" y="10530"/>
                    <a:pt x="7347" y="12497"/>
                  </a:cubicBezTo>
                  <a:cubicBezTo>
                    <a:pt x="7485" y="14175"/>
                    <a:pt x="4829" y="13900"/>
                    <a:pt x="3425" y="14575"/>
                  </a:cubicBezTo>
                  <a:cubicBezTo>
                    <a:pt x="3013" y="14753"/>
                    <a:pt x="2614" y="14988"/>
                    <a:pt x="2242" y="15248"/>
                  </a:cubicBezTo>
                  <a:cubicBezTo>
                    <a:pt x="1871" y="15510"/>
                    <a:pt x="1527" y="15799"/>
                    <a:pt x="1224" y="16143"/>
                  </a:cubicBezTo>
                  <a:cubicBezTo>
                    <a:pt x="14" y="17477"/>
                    <a:pt x="0" y="19211"/>
                    <a:pt x="14" y="20903"/>
                  </a:cubicBezTo>
                  <a:cubicBezTo>
                    <a:pt x="14" y="21715"/>
                    <a:pt x="138" y="22499"/>
                    <a:pt x="523" y="23215"/>
                  </a:cubicBezTo>
                  <a:cubicBezTo>
                    <a:pt x="922" y="23943"/>
                    <a:pt x="1789" y="24453"/>
                    <a:pt x="2532" y="24769"/>
                  </a:cubicBezTo>
                  <a:cubicBezTo>
                    <a:pt x="3275" y="25086"/>
                    <a:pt x="3990" y="25306"/>
                    <a:pt x="4801" y="25306"/>
                  </a:cubicBezTo>
                  <a:cubicBezTo>
                    <a:pt x="5086" y="25306"/>
                    <a:pt x="5373" y="25300"/>
                    <a:pt x="5662" y="25300"/>
                  </a:cubicBezTo>
                  <a:cubicBezTo>
                    <a:pt x="6379" y="25300"/>
                    <a:pt x="7101" y="25335"/>
                    <a:pt x="7787" y="25581"/>
                  </a:cubicBezTo>
                  <a:cubicBezTo>
                    <a:pt x="8241" y="25746"/>
                    <a:pt x="8695" y="25842"/>
                    <a:pt x="9176" y="25884"/>
                  </a:cubicBezTo>
                  <a:cubicBezTo>
                    <a:pt x="9699" y="25911"/>
                    <a:pt x="10154" y="25842"/>
                    <a:pt x="10662" y="26021"/>
                  </a:cubicBezTo>
                  <a:cubicBezTo>
                    <a:pt x="11047" y="26159"/>
                    <a:pt x="11460" y="26310"/>
                    <a:pt x="11845" y="26475"/>
                  </a:cubicBezTo>
                  <a:cubicBezTo>
                    <a:pt x="12437" y="26737"/>
                    <a:pt x="11970" y="27218"/>
                    <a:pt x="11928" y="27645"/>
                  </a:cubicBezTo>
                  <a:cubicBezTo>
                    <a:pt x="11887" y="28098"/>
                    <a:pt x="11625" y="28525"/>
                    <a:pt x="11543" y="28979"/>
                  </a:cubicBezTo>
                  <a:cubicBezTo>
                    <a:pt x="11460" y="29364"/>
                    <a:pt x="11474" y="29791"/>
                    <a:pt x="11543" y="30176"/>
                  </a:cubicBezTo>
                  <a:cubicBezTo>
                    <a:pt x="11694" y="31015"/>
                    <a:pt x="11970" y="31800"/>
                    <a:pt x="12630" y="32377"/>
                  </a:cubicBezTo>
                  <a:cubicBezTo>
                    <a:pt x="13210" y="32885"/>
                    <a:pt x="13874" y="33069"/>
                    <a:pt x="14561" y="33069"/>
                  </a:cubicBezTo>
                  <a:cubicBezTo>
                    <a:pt x="15568" y="33069"/>
                    <a:pt x="16625" y="32674"/>
                    <a:pt x="17541" y="32322"/>
                  </a:cubicBezTo>
                  <a:cubicBezTo>
                    <a:pt x="19069" y="31730"/>
                    <a:pt x="20307" y="30561"/>
                    <a:pt x="21063" y="29103"/>
                  </a:cubicBezTo>
                  <a:cubicBezTo>
                    <a:pt x="21641" y="27975"/>
                    <a:pt x="21613" y="26667"/>
                    <a:pt x="22150" y="25526"/>
                  </a:cubicBezTo>
                  <a:cubicBezTo>
                    <a:pt x="22434" y="24916"/>
                    <a:pt x="22971" y="24691"/>
                    <a:pt x="23595" y="24691"/>
                  </a:cubicBezTo>
                  <a:cubicBezTo>
                    <a:pt x="24757" y="24691"/>
                    <a:pt x="26221" y="25470"/>
                    <a:pt x="26911" y="25980"/>
                  </a:cubicBezTo>
                  <a:cubicBezTo>
                    <a:pt x="27979" y="26779"/>
                    <a:pt x="29230" y="27273"/>
                    <a:pt x="30525" y="27273"/>
                  </a:cubicBezTo>
                  <a:cubicBezTo>
                    <a:pt x="31013" y="27273"/>
                    <a:pt x="31508" y="27203"/>
                    <a:pt x="32001" y="27053"/>
                  </a:cubicBezTo>
                  <a:cubicBezTo>
                    <a:pt x="32854" y="26792"/>
                    <a:pt x="33569" y="26159"/>
                    <a:pt x="34215" y="25567"/>
                  </a:cubicBezTo>
                  <a:cubicBezTo>
                    <a:pt x="34903" y="24921"/>
                    <a:pt x="35536" y="24178"/>
                    <a:pt x="35936" y="23325"/>
                  </a:cubicBezTo>
                  <a:cubicBezTo>
                    <a:pt x="36692" y="21660"/>
                    <a:pt x="36692" y="19596"/>
                    <a:pt x="36087" y="17904"/>
                  </a:cubicBezTo>
                  <a:cubicBezTo>
                    <a:pt x="35468" y="16184"/>
                    <a:pt x="34271" y="15248"/>
                    <a:pt x="32716" y="14423"/>
                  </a:cubicBezTo>
                  <a:cubicBezTo>
                    <a:pt x="31987" y="14024"/>
                    <a:pt x="31299" y="13625"/>
                    <a:pt x="30818" y="12924"/>
                  </a:cubicBezTo>
                  <a:cubicBezTo>
                    <a:pt x="30240" y="12098"/>
                    <a:pt x="30433" y="10956"/>
                    <a:pt x="30528" y="10035"/>
                  </a:cubicBezTo>
                  <a:cubicBezTo>
                    <a:pt x="30749" y="8164"/>
                    <a:pt x="30543" y="6348"/>
                    <a:pt x="29249" y="4902"/>
                  </a:cubicBezTo>
                  <a:cubicBezTo>
                    <a:pt x="28960" y="4572"/>
                    <a:pt x="28575" y="4407"/>
                    <a:pt x="28259" y="4146"/>
                  </a:cubicBezTo>
                  <a:cubicBezTo>
                    <a:pt x="27914" y="3871"/>
                    <a:pt x="27584" y="3609"/>
                    <a:pt x="27227" y="3362"/>
                  </a:cubicBezTo>
                  <a:cubicBezTo>
                    <a:pt x="26498" y="2853"/>
                    <a:pt x="25590" y="2509"/>
                    <a:pt x="24695" y="2481"/>
                  </a:cubicBezTo>
                  <a:cubicBezTo>
                    <a:pt x="24662" y="2480"/>
                    <a:pt x="24630" y="2479"/>
                    <a:pt x="24598" y="2479"/>
                  </a:cubicBezTo>
                  <a:cubicBezTo>
                    <a:pt x="22985" y="2479"/>
                    <a:pt x="21830" y="3812"/>
                    <a:pt x="20953" y="4999"/>
                  </a:cubicBezTo>
                  <a:cubicBezTo>
                    <a:pt x="20322" y="5872"/>
                    <a:pt x="19385" y="7122"/>
                    <a:pt x="18297" y="7122"/>
                  </a:cubicBezTo>
                  <a:cubicBezTo>
                    <a:pt x="17962" y="7122"/>
                    <a:pt x="17612" y="7004"/>
                    <a:pt x="17253" y="6718"/>
                  </a:cubicBezTo>
                  <a:cubicBezTo>
                    <a:pt x="16110" y="5810"/>
                    <a:pt x="15615" y="4297"/>
                    <a:pt x="14914" y="3073"/>
                  </a:cubicBezTo>
                  <a:cubicBezTo>
                    <a:pt x="14047" y="1587"/>
                    <a:pt x="12713" y="487"/>
                    <a:pt x="11020" y="115"/>
                  </a:cubicBezTo>
                  <a:cubicBezTo>
                    <a:pt x="10670" y="38"/>
                    <a:pt x="10304" y="0"/>
                    <a:pt x="99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38"/>
            <p:cNvSpPr/>
            <p:nvPr/>
          </p:nvSpPr>
          <p:spPr>
            <a:xfrm>
              <a:off x="781900" y="2114550"/>
              <a:ext cx="115100" cy="123000"/>
            </a:xfrm>
            <a:custGeom>
              <a:avLst/>
              <a:gdLst/>
              <a:ahLst/>
              <a:cxnLst/>
              <a:rect l="l" t="t" r="r" b="b"/>
              <a:pathLst>
                <a:path w="4604" h="4920" extrusionOk="0">
                  <a:moveTo>
                    <a:pt x="272" y="1"/>
                  </a:moveTo>
                  <a:cubicBezTo>
                    <a:pt x="139" y="1"/>
                    <a:pt x="1" y="141"/>
                    <a:pt x="78" y="295"/>
                  </a:cubicBezTo>
                  <a:cubicBezTo>
                    <a:pt x="724" y="1534"/>
                    <a:pt x="1398" y="2758"/>
                    <a:pt x="2279" y="3845"/>
                  </a:cubicBezTo>
                  <a:cubicBezTo>
                    <a:pt x="2700" y="4353"/>
                    <a:pt x="3317" y="4920"/>
                    <a:pt x="3976" y="4920"/>
                  </a:cubicBezTo>
                  <a:cubicBezTo>
                    <a:pt x="4155" y="4920"/>
                    <a:pt x="4338" y="4878"/>
                    <a:pt x="4521" y="4780"/>
                  </a:cubicBezTo>
                  <a:cubicBezTo>
                    <a:pt x="4603" y="4725"/>
                    <a:pt x="4576" y="4601"/>
                    <a:pt x="4493" y="4574"/>
                  </a:cubicBezTo>
                  <a:cubicBezTo>
                    <a:pt x="3530" y="4326"/>
                    <a:pt x="2980" y="3858"/>
                    <a:pt x="2361" y="3075"/>
                  </a:cubicBezTo>
                  <a:cubicBezTo>
                    <a:pt x="1619" y="2152"/>
                    <a:pt x="1026" y="1107"/>
                    <a:pt x="421" y="89"/>
                  </a:cubicBezTo>
                  <a:cubicBezTo>
                    <a:pt x="384" y="27"/>
                    <a:pt x="328"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38"/>
            <p:cNvSpPr/>
            <p:nvPr/>
          </p:nvSpPr>
          <p:spPr>
            <a:xfrm>
              <a:off x="828200" y="2072850"/>
              <a:ext cx="92700" cy="142725"/>
            </a:xfrm>
            <a:custGeom>
              <a:avLst/>
              <a:gdLst/>
              <a:ahLst/>
              <a:cxnLst/>
              <a:rect l="l" t="t" r="r" b="b"/>
              <a:pathLst>
                <a:path w="3708" h="5709" extrusionOk="0">
                  <a:moveTo>
                    <a:pt x="213" y="1"/>
                  </a:moveTo>
                  <a:cubicBezTo>
                    <a:pt x="103" y="1"/>
                    <a:pt x="1" y="85"/>
                    <a:pt x="42" y="230"/>
                  </a:cubicBezTo>
                  <a:cubicBezTo>
                    <a:pt x="192" y="738"/>
                    <a:pt x="440" y="1138"/>
                    <a:pt x="675" y="1619"/>
                  </a:cubicBezTo>
                  <a:cubicBezTo>
                    <a:pt x="922" y="2156"/>
                    <a:pt x="1128" y="2720"/>
                    <a:pt x="1390" y="3257"/>
                  </a:cubicBezTo>
                  <a:cubicBezTo>
                    <a:pt x="1816" y="4137"/>
                    <a:pt x="2491" y="5183"/>
                    <a:pt x="3344" y="5678"/>
                  </a:cubicBezTo>
                  <a:cubicBezTo>
                    <a:pt x="3378" y="5699"/>
                    <a:pt x="3414" y="5709"/>
                    <a:pt x="3448" y="5709"/>
                  </a:cubicBezTo>
                  <a:cubicBezTo>
                    <a:pt x="3590" y="5709"/>
                    <a:pt x="3707" y="5547"/>
                    <a:pt x="3619" y="5403"/>
                  </a:cubicBezTo>
                  <a:cubicBezTo>
                    <a:pt x="3577" y="5348"/>
                    <a:pt x="3564" y="5306"/>
                    <a:pt x="3509" y="5265"/>
                  </a:cubicBezTo>
                  <a:cubicBezTo>
                    <a:pt x="3329" y="5031"/>
                    <a:pt x="3123" y="4798"/>
                    <a:pt x="2917" y="4577"/>
                  </a:cubicBezTo>
                  <a:cubicBezTo>
                    <a:pt x="2546" y="4165"/>
                    <a:pt x="2284" y="3628"/>
                    <a:pt x="1981" y="3160"/>
                  </a:cubicBezTo>
                  <a:cubicBezTo>
                    <a:pt x="1693" y="2734"/>
                    <a:pt x="1500" y="2239"/>
                    <a:pt x="1280" y="1771"/>
                  </a:cubicBezTo>
                  <a:cubicBezTo>
                    <a:pt x="1018" y="1206"/>
                    <a:pt x="647" y="711"/>
                    <a:pt x="413" y="133"/>
                  </a:cubicBezTo>
                  <a:cubicBezTo>
                    <a:pt x="373" y="42"/>
                    <a:pt x="291"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8"/>
            <p:cNvSpPr/>
            <p:nvPr/>
          </p:nvSpPr>
          <p:spPr>
            <a:xfrm>
              <a:off x="879425" y="2037275"/>
              <a:ext cx="87150" cy="150425"/>
            </a:xfrm>
            <a:custGeom>
              <a:avLst/>
              <a:gdLst/>
              <a:ahLst/>
              <a:cxnLst/>
              <a:rect l="l" t="t" r="r" b="b"/>
              <a:pathLst>
                <a:path w="3486" h="6017" extrusionOk="0">
                  <a:moveTo>
                    <a:pt x="283" y="0"/>
                  </a:moveTo>
                  <a:cubicBezTo>
                    <a:pt x="132" y="0"/>
                    <a:pt x="1" y="230"/>
                    <a:pt x="139" y="345"/>
                  </a:cubicBezTo>
                  <a:cubicBezTo>
                    <a:pt x="992" y="1020"/>
                    <a:pt x="1280" y="2203"/>
                    <a:pt x="1721" y="3139"/>
                  </a:cubicBezTo>
                  <a:cubicBezTo>
                    <a:pt x="1996" y="3744"/>
                    <a:pt x="2271" y="4322"/>
                    <a:pt x="2505" y="4927"/>
                  </a:cubicBezTo>
                  <a:cubicBezTo>
                    <a:pt x="2643" y="5285"/>
                    <a:pt x="2780" y="5711"/>
                    <a:pt x="3069" y="5959"/>
                  </a:cubicBezTo>
                  <a:cubicBezTo>
                    <a:pt x="3113" y="5999"/>
                    <a:pt x="3168" y="6016"/>
                    <a:pt x="3223" y="6016"/>
                  </a:cubicBezTo>
                  <a:cubicBezTo>
                    <a:pt x="3357" y="6016"/>
                    <a:pt x="3485" y="5909"/>
                    <a:pt x="3426" y="5753"/>
                  </a:cubicBezTo>
                  <a:cubicBezTo>
                    <a:pt x="3096" y="4680"/>
                    <a:pt x="2615" y="3675"/>
                    <a:pt x="2106" y="2671"/>
                  </a:cubicBezTo>
                  <a:cubicBezTo>
                    <a:pt x="1625" y="1721"/>
                    <a:pt x="1295" y="662"/>
                    <a:pt x="372" y="29"/>
                  </a:cubicBezTo>
                  <a:cubicBezTo>
                    <a:pt x="343" y="9"/>
                    <a:pt x="31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38"/>
            <p:cNvSpPr/>
            <p:nvPr/>
          </p:nvSpPr>
          <p:spPr>
            <a:xfrm>
              <a:off x="935675" y="2023075"/>
              <a:ext cx="71375" cy="142675"/>
            </a:xfrm>
            <a:custGeom>
              <a:avLst/>
              <a:gdLst/>
              <a:ahLst/>
              <a:cxnLst/>
              <a:rect l="l" t="t" r="r" b="b"/>
              <a:pathLst>
                <a:path w="2855" h="5707" extrusionOk="0">
                  <a:moveTo>
                    <a:pt x="261" y="0"/>
                  </a:moveTo>
                  <a:cubicBezTo>
                    <a:pt x="96" y="0"/>
                    <a:pt x="0" y="251"/>
                    <a:pt x="173" y="377"/>
                  </a:cubicBezTo>
                  <a:cubicBezTo>
                    <a:pt x="943" y="941"/>
                    <a:pt x="1163" y="1918"/>
                    <a:pt x="1507" y="2757"/>
                  </a:cubicBezTo>
                  <a:cubicBezTo>
                    <a:pt x="1892" y="3679"/>
                    <a:pt x="2126" y="4615"/>
                    <a:pt x="2346" y="5578"/>
                  </a:cubicBezTo>
                  <a:cubicBezTo>
                    <a:pt x="2367" y="5662"/>
                    <a:pt x="2445" y="5707"/>
                    <a:pt x="2521" y="5707"/>
                  </a:cubicBezTo>
                  <a:cubicBezTo>
                    <a:pt x="2593" y="5707"/>
                    <a:pt x="2663" y="5665"/>
                    <a:pt x="2677" y="5578"/>
                  </a:cubicBezTo>
                  <a:cubicBezTo>
                    <a:pt x="2855" y="4532"/>
                    <a:pt x="2401" y="3487"/>
                    <a:pt x="2002" y="2551"/>
                  </a:cubicBezTo>
                  <a:cubicBezTo>
                    <a:pt x="1604" y="1601"/>
                    <a:pt x="1287" y="625"/>
                    <a:pt x="365" y="33"/>
                  </a:cubicBezTo>
                  <a:cubicBezTo>
                    <a:pt x="329" y="10"/>
                    <a:pt x="293"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38"/>
            <p:cNvSpPr/>
            <p:nvPr/>
          </p:nvSpPr>
          <p:spPr>
            <a:xfrm>
              <a:off x="671550" y="2309925"/>
              <a:ext cx="155275" cy="53075"/>
            </a:xfrm>
            <a:custGeom>
              <a:avLst/>
              <a:gdLst/>
              <a:ahLst/>
              <a:cxnLst/>
              <a:rect l="l" t="t" r="r" b="b"/>
              <a:pathLst>
                <a:path w="6211" h="2123" extrusionOk="0">
                  <a:moveTo>
                    <a:pt x="5482" y="0"/>
                  </a:moveTo>
                  <a:cubicBezTo>
                    <a:pt x="4730" y="0"/>
                    <a:pt x="3892" y="414"/>
                    <a:pt x="3226" y="583"/>
                  </a:cubicBezTo>
                  <a:cubicBezTo>
                    <a:pt x="2180" y="858"/>
                    <a:pt x="1162" y="1161"/>
                    <a:pt x="212" y="1726"/>
                  </a:cubicBezTo>
                  <a:cubicBezTo>
                    <a:pt x="0" y="1843"/>
                    <a:pt x="131" y="2122"/>
                    <a:pt x="328" y="2122"/>
                  </a:cubicBezTo>
                  <a:cubicBezTo>
                    <a:pt x="362" y="2122"/>
                    <a:pt x="397" y="2115"/>
                    <a:pt x="433" y="2097"/>
                  </a:cubicBezTo>
                  <a:cubicBezTo>
                    <a:pt x="1368" y="1629"/>
                    <a:pt x="2373" y="1368"/>
                    <a:pt x="3377" y="1120"/>
                  </a:cubicBezTo>
                  <a:cubicBezTo>
                    <a:pt x="3886" y="996"/>
                    <a:pt x="4382" y="803"/>
                    <a:pt x="4877" y="666"/>
                  </a:cubicBezTo>
                  <a:cubicBezTo>
                    <a:pt x="5303" y="556"/>
                    <a:pt x="5743" y="543"/>
                    <a:pt x="6128" y="336"/>
                  </a:cubicBezTo>
                  <a:cubicBezTo>
                    <a:pt x="6198" y="295"/>
                    <a:pt x="6211" y="171"/>
                    <a:pt x="6128" y="130"/>
                  </a:cubicBezTo>
                  <a:cubicBezTo>
                    <a:pt x="5925" y="38"/>
                    <a:pt x="5707" y="0"/>
                    <a:pt x="5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38"/>
            <p:cNvSpPr/>
            <p:nvPr/>
          </p:nvSpPr>
          <p:spPr>
            <a:xfrm>
              <a:off x="700100" y="2375225"/>
              <a:ext cx="144625" cy="40400"/>
            </a:xfrm>
            <a:custGeom>
              <a:avLst/>
              <a:gdLst/>
              <a:ahLst/>
              <a:cxnLst/>
              <a:rect l="l" t="t" r="r" b="b"/>
              <a:pathLst>
                <a:path w="5785" h="1616" extrusionOk="0">
                  <a:moveTo>
                    <a:pt x="4889" y="0"/>
                  </a:moveTo>
                  <a:cubicBezTo>
                    <a:pt x="4529" y="0"/>
                    <a:pt x="4154" y="58"/>
                    <a:pt x="4051" y="77"/>
                  </a:cubicBezTo>
                  <a:cubicBezTo>
                    <a:pt x="2744" y="338"/>
                    <a:pt x="1409" y="640"/>
                    <a:pt x="199" y="1218"/>
                  </a:cubicBezTo>
                  <a:cubicBezTo>
                    <a:pt x="1" y="1317"/>
                    <a:pt x="103" y="1616"/>
                    <a:pt x="295" y="1616"/>
                  </a:cubicBezTo>
                  <a:cubicBezTo>
                    <a:pt x="317" y="1616"/>
                    <a:pt x="340" y="1612"/>
                    <a:pt x="364" y="1603"/>
                  </a:cubicBezTo>
                  <a:cubicBezTo>
                    <a:pt x="914" y="1411"/>
                    <a:pt x="1464" y="1246"/>
                    <a:pt x="2042" y="1108"/>
                  </a:cubicBezTo>
                  <a:cubicBezTo>
                    <a:pt x="2537" y="985"/>
                    <a:pt x="3102" y="957"/>
                    <a:pt x="3597" y="778"/>
                  </a:cubicBezTo>
                  <a:cubicBezTo>
                    <a:pt x="4091" y="602"/>
                    <a:pt x="4594" y="532"/>
                    <a:pt x="5099" y="532"/>
                  </a:cubicBezTo>
                  <a:cubicBezTo>
                    <a:pt x="5226" y="532"/>
                    <a:pt x="5354" y="536"/>
                    <a:pt x="5482" y="545"/>
                  </a:cubicBezTo>
                  <a:cubicBezTo>
                    <a:pt x="5523" y="545"/>
                    <a:pt x="5578" y="517"/>
                    <a:pt x="5592" y="489"/>
                  </a:cubicBezTo>
                  <a:cubicBezTo>
                    <a:pt x="5785" y="95"/>
                    <a:pt x="5350" y="0"/>
                    <a:pt x="4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38"/>
            <p:cNvSpPr/>
            <p:nvPr/>
          </p:nvSpPr>
          <p:spPr>
            <a:xfrm>
              <a:off x="710575" y="2430575"/>
              <a:ext cx="148950" cy="41525"/>
            </a:xfrm>
            <a:custGeom>
              <a:avLst/>
              <a:gdLst/>
              <a:ahLst/>
              <a:cxnLst/>
              <a:rect l="l" t="t" r="r" b="b"/>
              <a:pathLst>
                <a:path w="5958" h="1661" extrusionOk="0">
                  <a:moveTo>
                    <a:pt x="5614" y="1"/>
                  </a:moveTo>
                  <a:cubicBezTo>
                    <a:pt x="5335" y="1"/>
                    <a:pt x="5080" y="127"/>
                    <a:pt x="4787" y="160"/>
                  </a:cubicBezTo>
                  <a:cubicBezTo>
                    <a:pt x="4320" y="215"/>
                    <a:pt x="3866" y="394"/>
                    <a:pt x="3412" y="545"/>
                  </a:cubicBezTo>
                  <a:cubicBezTo>
                    <a:pt x="2421" y="875"/>
                    <a:pt x="1348" y="1082"/>
                    <a:pt x="302" y="1205"/>
                  </a:cubicBezTo>
                  <a:cubicBezTo>
                    <a:pt x="18" y="1232"/>
                    <a:pt x="0" y="1660"/>
                    <a:pt x="289" y="1660"/>
                  </a:cubicBezTo>
                  <a:cubicBezTo>
                    <a:pt x="293" y="1660"/>
                    <a:pt x="298" y="1660"/>
                    <a:pt x="302" y="1660"/>
                  </a:cubicBezTo>
                  <a:cubicBezTo>
                    <a:pt x="1280" y="1618"/>
                    <a:pt x="2188" y="1453"/>
                    <a:pt x="3136" y="1247"/>
                  </a:cubicBezTo>
                  <a:cubicBezTo>
                    <a:pt x="4044" y="1040"/>
                    <a:pt x="5022" y="752"/>
                    <a:pt x="5847" y="297"/>
                  </a:cubicBezTo>
                  <a:cubicBezTo>
                    <a:pt x="5957" y="242"/>
                    <a:pt x="5943" y="50"/>
                    <a:pt x="5805" y="22"/>
                  </a:cubicBezTo>
                  <a:cubicBezTo>
                    <a:pt x="5740" y="7"/>
                    <a:pt x="5676" y="1"/>
                    <a:pt x="5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38"/>
            <p:cNvSpPr/>
            <p:nvPr/>
          </p:nvSpPr>
          <p:spPr>
            <a:xfrm>
              <a:off x="741950" y="2490225"/>
              <a:ext cx="140375" cy="48025"/>
            </a:xfrm>
            <a:custGeom>
              <a:avLst/>
              <a:gdLst/>
              <a:ahLst/>
              <a:cxnLst/>
              <a:rect l="l" t="t" r="r" b="b"/>
              <a:pathLst>
                <a:path w="5615" h="1921" extrusionOk="0">
                  <a:moveTo>
                    <a:pt x="5335" y="0"/>
                  </a:moveTo>
                  <a:cubicBezTo>
                    <a:pt x="5326" y="0"/>
                    <a:pt x="5317" y="1"/>
                    <a:pt x="5308" y="3"/>
                  </a:cubicBezTo>
                  <a:cubicBezTo>
                    <a:pt x="3547" y="250"/>
                    <a:pt x="1951" y="1062"/>
                    <a:pt x="258" y="1503"/>
                  </a:cubicBezTo>
                  <a:cubicBezTo>
                    <a:pt x="1" y="1567"/>
                    <a:pt x="80" y="1921"/>
                    <a:pt x="317" y="1921"/>
                  </a:cubicBezTo>
                  <a:cubicBezTo>
                    <a:pt x="334" y="1921"/>
                    <a:pt x="350" y="1919"/>
                    <a:pt x="368" y="1915"/>
                  </a:cubicBezTo>
                  <a:cubicBezTo>
                    <a:pt x="1263" y="1736"/>
                    <a:pt x="2143" y="1406"/>
                    <a:pt x="3010" y="1158"/>
                  </a:cubicBezTo>
                  <a:cubicBezTo>
                    <a:pt x="3822" y="911"/>
                    <a:pt x="4688" y="705"/>
                    <a:pt x="5445" y="320"/>
                  </a:cubicBezTo>
                  <a:cubicBezTo>
                    <a:pt x="5614" y="228"/>
                    <a:pt x="5499" y="0"/>
                    <a:pt x="5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8"/>
            <p:cNvSpPr/>
            <p:nvPr/>
          </p:nvSpPr>
          <p:spPr>
            <a:xfrm>
              <a:off x="920350" y="2549275"/>
              <a:ext cx="37550" cy="111675"/>
            </a:xfrm>
            <a:custGeom>
              <a:avLst/>
              <a:gdLst/>
              <a:ahLst/>
              <a:cxnLst/>
              <a:rect l="l" t="t" r="r" b="b"/>
              <a:pathLst>
                <a:path w="1502" h="4467" extrusionOk="0">
                  <a:moveTo>
                    <a:pt x="1307" y="1"/>
                  </a:moveTo>
                  <a:cubicBezTo>
                    <a:pt x="1209" y="1"/>
                    <a:pt x="1109" y="62"/>
                    <a:pt x="1102" y="186"/>
                  </a:cubicBezTo>
                  <a:cubicBezTo>
                    <a:pt x="1061" y="1053"/>
                    <a:pt x="826" y="1823"/>
                    <a:pt x="456" y="2608"/>
                  </a:cubicBezTo>
                  <a:cubicBezTo>
                    <a:pt x="194" y="3171"/>
                    <a:pt x="1" y="3694"/>
                    <a:pt x="111" y="4314"/>
                  </a:cubicBezTo>
                  <a:cubicBezTo>
                    <a:pt x="130" y="4411"/>
                    <a:pt x="226" y="4467"/>
                    <a:pt x="319" y="4467"/>
                  </a:cubicBezTo>
                  <a:cubicBezTo>
                    <a:pt x="357" y="4467"/>
                    <a:pt x="396" y="4457"/>
                    <a:pt x="428" y="4437"/>
                  </a:cubicBezTo>
                  <a:cubicBezTo>
                    <a:pt x="551" y="4382"/>
                    <a:pt x="606" y="4299"/>
                    <a:pt x="689" y="4204"/>
                  </a:cubicBezTo>
                  <a:cubicBezTo>
                    <a:pt x="760" y="4120"/>
                    <a:pt x="699" y="3986"/>
                    <a:pt x="610" y="3986"/>
                  </a:cubicBezTo>
                  <a:cubicBezTo>
                    <a:pt x="596" y="3986"/>
                    <a:pt x="581" y="3989"/>
                    <a:pt x="566" y="3997"/>
                  </a:cubicBezTo>
                  <a:cubicBezTo>
                    <a:pt x="579" y="3832"/>
                    <a:pt x="593" y="3666"/>
                    <a:pt x="634" y="3516"/>
                  </a:cubicBezTo>
                  <a:cubicBezTo>
                    <a:pt x="771" y="3034"/>
                    <a:pt x="1019" y="2580"/>
                    <a:pt x="1226" y="2126"/>
                  </a:cubicBezTo>
                  <a:cubicBezTo>
                    <a:pt x="1487" y="1617"/>
                    <a:pt x="1501" y="764"/>
                    <a:pt x="1501" y="186"/>
                  </a:cubicBezTo>
                  <a:cubicBezTo>
                    <a:pt x="1501" y="62"/>
                    <a:pt x="1405" y="1"/>
                    <a:pt x="1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38"/>
            <p:cNvSpPr/>
            <p:nvPr/>
          </p:nvSpPr>
          <p:spPr>
            <a:xfrm>
              <a:off x="984000" y="2530375"/>
              <a:ext cx="39550" cy="134450"/>
            </a:xfrm>
            <a:custGeom>
              <a:avLst/>
              <a:gdLst/>
              <a:ahLst/>
              <a:cxnLst/>
              <a:rect l="l" t="t" r="r" b="b"/>
              <a:pathLst>
                <a:path w="1582" h="5378" extrusionOk="0">
                  <a:moveTo>
                    <a:pt x="1270" y="1"/>
                  </a:moveTo>
                  <a:cubicBezTo>
                    <a:pt x="1218" y="1"/>
                    <a:pt x="1164" y="23"/>
                    <a:pt x="1115" y="75"/>
                  </a:cubicBezTo>
                  <a:cubicBezTo>
                    <a:pt x="647" y="612"/>
                    <a:pt x="674" y="1410"/>
                    <a:pt x="592" y="2084"/>
                  </a:cubicBezTo>
                  <a:cubicBezTo>
                    <a:pt x="454" y="3102"/>
                    <a:pt x="1" y="4175"/>
                    <a:pt x="221" y="5207"/>
                  </a:cubicBezTo>
                  <a:cubicBezTo>
                    <a:pt x="241" y="5322"/>
                    <a:pt x="335" y="5377"/>
                    <a:pt x="431" y="5377"/>
                  </a:cubicBezTo>
                  <a:cubicBezTo>
                    <a:pt x="531" y="5377"/>
                    <a:pt x="633" y="5319"/>
                    <a:pt x="661" y="5207"/>
                  </a:cubicBezTo>
                  <a:cubicBezTo>
                    <a:pt x="702" y="5125"/>
                    <a:pt x="757" y="5042"/>
                    <a:pt x="799" y="4945"/>
                  </a:cubicBezTo>
                  <a:cubicBezTo>
                    <a:pt x="867" y="4863"/>
                    <a:pt x="812" y="4753"/>
                    <a:pt x="716" y="4753"/>
                  </a:cubicBezTo>
                  <a:cubicBezTo>
                    <a:pt x="744" y="4533"/>
                    <a:pt x="744" y="4312"/>
                    <a:pt x="784" y="4079"/>
                  </a:cubicBezTo>
                  <a:cubicBezTo>
                    <a:pt x="839" y="3666"/>
                    <a:pt x="964" y="3267"/>
                    <a:pt x="1032" y="2868"/>
                  </a:cubicBezTo>
                  <a:cubicBezTo>
                    <a:pt x="1101" y="2483"/>
                    <a:pt x="1129" y="2098"/>
                    <a:pt x="1184" y="1726"/>
                  </a:cubicBezTo>
                  <a:cubicBezTo>
                    <a:pt x="1225" y="1341"/>
                    <a:pt x="1211" y="708"/>
                    <a:pt x="1445" y="405"/>
                  </a:cubicBezTo>
                  <a:cubicBezTo>
                    <a:pt x="1582" y="227"/>
                    <a:pt x="1438"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38"/>
            <p:cNvSpPr/>
            <p:nvPr/>
          </p:nvSpPr>
          <p:spPr>
            <a:xfrm>
              <a:off x="1060775" y="2520650"/>
              <a:ext cx="21275" cy="139250"/>
            </a:xfrm>
            <a:custGeom>
              <a:avLst/>
              <a:gdLst/>
              <a:ahLst/>
              <a:cxnLst/>
              <a:rect l="l" t="t" r="r" b="b"/>
              <a:pathLst>
                <a:path w="851" h="5570" extrusionOk="0">
                  <a:moveTo>
                    <a:pt x="594" y="0"/>
                  </a:moveTo>
                  <a:cubicBezTo>
                    <a:pt x="489" y="0"/>
                    <a:pt x="383" y="72"/>
                    <a:pt x="369" y="216"/>
                  </a:cubicBezTo>
                  <a:cubicBezTo>
                    <a:pt x="314" y="1152"/>
                    <a:pt x="177" y="2074"/>
                    <a:pt x="149" y="3010"/>
                  </a:cubicBezTo>
                  <a:cubicBezTo>
                    <a:pt x="149" y="3478"/>
                    <a:pt x="135" y="3918"/>
                    <a:pt x="66" y="4371"/>
                  </a:cubicBezTo>
                  <a:cubicBezTo>
                    <a:pt x="25" y="4701"/>
                    <a:pt x="66" y="5032"/>
                    <a:pt x="11" y="5349"/>
                  </a:cubicBezTo>
                  <a:cubicBezTo>
                    <a:pt x="0" y="5446"/>
                    <a:pt x="76" y="5570"/>
                    <a:pt x="176" y="5570"/>
                  </a:cubicBezTo>
                  <a:cubicBezTo>
                    <a:pt x="202" y="5570"/>
                    <a:pt x="230" y="5561"/>
                    <a:pt x="259" y="5541"/>
                  </a:cubicBezTo>
                  <a:cubicBezTo>
                    <a:pt x="740" y="5184"/>
                    <a:pt x="713" y="4275"/>
                    <a:pt x="740" y="3738"/>
                  </a:cubicBezTo>
                  <a:cubicBezTo>
                    <a:pt x="809" y="2583"/>
                    <a:pt x="850" y="1372"/>
                    <a:pt x="809" y="216"/>
                  </a:cubicBezTo>
                  <a:cubicBezTo>
                    <a:pt x="802" y="72"/>
                    <a:pt x="699"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38"/>
            <p:cNvSpPr/>
            <p:nvPr/>
          </p:nvSpPr>
          <p:spPr>
            <a:xfrm>
              <a:off x="1197400" y="2460750"/>
              <a:ext cx="152925" cy="75775"/>
            </a:xfrm>
            <a:custGeom>
              <a:avLst/>
              <a:gdLst/>
              <a:ahLst/>
              <a:cxnLst/>
              <a:rect l="l" t="t" r="r" b="b"/>
              <a:pathLst>
                <a:path w="6117" h="3031" extrusionOk="0">
                  <a:moveTo>
                    <a:pt x="318" y="0"/>
                  </a:moveTo>
                  <a:cubicBezTo>
                    <a:pt x="143" y="0"/>
                    <a:pt x="0" y="225"/>
                    <a:pt x="160" y="384"/>
                  </a:cubicBezTo>
                  <a:cubicBezTo>
                    <a:pt x="943" y="1223"/>
                    <a:pt x="1824" y="1884"/>
                    <a:pt x="2884" y="2365"/>
                  </a:cubicBezTo>
                  <a:cubicBezTo>
                    <a:pt x="3559" y="2667"/>
                    <a:pt x="4408" y="3031"/>
                    <a:pt x="5209" y="3031"/>
                  </a:cubicBezTo>
                  <a:cubicBezTo>
                    <a:pt x="5469" y="3031"/>
                    <a:pt x="5723" y="2993"/>
                    <a:pt x="5965" y="2902"/>
                  </a:cubicBezTo>
                  <a:cubicBezTo>
                    <a:pt x="6116" y="2847"/>
                    <a:pt x="6116" y="2654"/>
                    <a:pt x="5965" y="2599"/>
                  </a:cubicBezTo>
                  <a:cubicBezTo>
                    <a:pt x="5538" y="2420"/>
                    <a:pt x="5071" y="2407"/>
                    <a:pt x="4617" y="2337"/>
                  </a:cubicBezTo>
                  <a:cubicBezTo>
                    <a:pt x="4163" y="2255"/>
                    <a:pt x="3764" y="2062"/>
                    <a:pt x="3337" y="1897"/>
                  </a:cubicBezTo>
                  <a:cubicBezTo>
                    <a:pt x="2264" y="1484"/>
                    <a:pt x="1315" y="838"/>
                    <a:pt x="476" y="68"/>
                  </a:cubicBezTo>
                  <a:cubicBezTo>
                    <a:pt x="425" y="20"/>
                    <a:pt x="370"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8"/>
            <p:cNvSpPr/>
            <p:nvPr/>
          </p:nvSpPr>
          <p:spPr>
            <a:xfrm>
              <a:off x="1215225" y="2425600"/>
              <a:ext cx="160675" cy="64375"/>
            </a:xfrm>
            <a:custGeom>
              <a:avLst/>
              <a:gdLst/>
              <a:ahLst/>
              <a:cxnLst/>
              <a:rect l="l" t="t" r="r" b="b"/>
              <a:pathLst>
                <a:path w="6427" h="2575" extrusionOk="0">
                  <a:moveTo>
                    <a:pt x="288" y="1"/>
                  </a:moveTo>
                  <a:cubicBezTo>
                    <a:pt x="50" y="1"/>
                    <a:pt x="1" y="401"/>
                    <a:pt x="245" y="441"/>
                  </a:cubicBezTo>
                  <a:cubicBezTo>
                    <a:pt x="1208" y="579"/>
                    <a:pt x="2074" y="1294"/>
                    <a:pt x="3024" y="1501"/>
                  </a:cubicBezTo>
                  <a:cubicBezTo>
                    <a:pt x="3987" y="1707"/>
                    <a:pt x="5032" y="2134"/>
                    <a:pt x="5926" y="2547"/>
                  </a:cubicBezTo>
                  <a:cubicBezTo>
                    <a:pt x="5962" y="2566"/>
                    <a:pt x="6001" y="2575"/>
                    <a:pt x="6038" y="2575"/>
                  </a:cubicBezTo>
                  <a:cubicBezTo>
                    <a:pt x="6242" y="2575"/>
                    <a:pt x="6427" y="2322"/>
                    <a:pt x="6229" y="2147"/>
                  </a:cubicBezTo>
                  <a:cubicBezTo>
                    <a:pt x="5568" y="1569"/>
                    <a:pt x="4455" y="1267"/>
                    <a:pt x="3629" y="1019"/>
                  </a:cubicBezTo>
                  <a:cubicBezTo>
                    <a:pt x="3024" y="827"/>
                    <a:pt x="2432" y="621"/>
                    <a:pt x="1826" y="441"/>
                  </a:cubicBezTo>
                  <a:cubicBezTo>
                    <a:pt x="1318" y="291"/>
                    <a:pt x="850" y="43"/>
                    <a:pt x="300" y="1"/>
                  </a:cubicBezTo>
                  <a:cubicBezTo>
                    <a:pt x="296" y="1"/>
                    <a:pt x="292" y="1"/>
                    <a:pt x="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38"/>
            <p:cNvSpPr/>
            <p:nvPr/>
          </p:nvSpPr>
          <p:spPr>
            <a:xfrm>
              <a:off x="1243150" y="2373150"/>
              <a:ext cx="164275" cy="71600"/>
            </a:xfrm>
            <a:custGeom>
              <a:avLst/>
              <a:gdLst/>
              <a:ahLst/>
              <a:cxnLst/>
              <a:rect l="l" t="t" r="r" b="b"/>
              <a:pathLst>
                <a:path w="6571" h="2864" extrusionOk="0">
                  <a:moveTo>
                    <a:pt x="306" y="0"/>
                  </a:moveTo>
                  <a:cubicBezTo>
                    <a:pt x="76" y="0"/>
                    <a:pt x="0" y="359"/>
                    <a:pt x="241" y="435"/>
                  </a:cubicBezTo>
                  <a:cubicBezTo>
                    <a:pt x="1164" y="738"/>
                    <a:pt x="2140" y="930"/>
                    <a:pt x="3062" y="1164"/>
                  </a:cubicBezTo>
                  <a:cubicBezTo>
                    <a:pt x="3668" y="1329"/>
                    <a:pt x="4231" y="1604"/>
                    <a:pt x="4796" y="1879"/>
                  </a:cubicBezTo>
                  <a:cubicBezTo>
                    <a:pt x="5222" y="2086"/>
                    <a:pt x="5731" y="2319"/>
                    <a:pt x="5979" y="2732"/>
                  </a:cubicBezTo>
                  <a:cubicBezTo>
                    <a:pt x="6030" y="2825"/>
                    <a:pt x="6105" y="2863"/>
                    <a:pt x="6180" y="2863"/>
                  </a:cubicBezTo>
                  <a:cubicBezTo>
                    <a:pt x="6304" y="2863"/>
                    <a:pt x="6430" y="2755"/>
                    <a:pt x="6447" y="2609"/>
                  </a:cubicBezTo>
                  <a:cubicBezTo>
                    <a:pt x="6570" y="1701"/>
                    <a:pt x="4864" y="1164"/>
                    <a:pt x="4246" y="903"/>
                  </a:cubicBezTo>
                  <a:cubicBezTo>
                    <a:pt x="2993" y="366"/>
                    <a:pt x="1659" y="311"/>
                    <a:pt x="366" y="8"/>
                  </a:cubicBezTo>
                  <a:cubicBezTo>
                    <a:pt x="345" y="3"/>
                    <a:pt x="325"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38"/>
            <p:cNvSpPr/>
            <p:nvPr/>
          </p:nvSpPr>
          <p:spPr>
            <a:xfrm>
              <a:off x="1235925" y="2320100"/>
              <a:ext cx="182025" cy="31275"/>
            </a:xfrm>
            <a:custGeom>
              <a:avLst/>
              <a:gdLst/>
              <a:ahLst/>
              <a:cxnLst/>
              <a:rect l="l" t="t" r="r" b="b"/>
              <a:pathLst>
                <a:path w="7281" h="1251" extrusionOk="0">
                  <a:moveTo>
                    <a:pt x="3118" y="0"/>
                  </a:moveTo>
                  <a:cubicBezTo>
                    <a:pt x="2727" y="0"/>
                    <a:pt x="2335" y="30"/>
                    <a:pt x="1948" y="81"/>
                  </a:cubicBezTo>
                  <a:cubicBezTo>
                    <a:pt x="1383" y="149"/>
                    <a:pt x="806" y="136"/>
                    <a:pt x="255" y="314"/>
                  </a:cubicBezTo>
                  <a:cubicBezTo>
                    <a:pt x="1" y="390"/>
                    <a:pt x="76" y="748"/>
                    <a:pt x="317" y="748"/>
                  </a:cubicBezTo>
                  <a:cubicBezTo>
                    <a:pt x="337" y="748"/>
                    <a:pt x="358" y="746"/>
                    <a:pt x="380" y="741"/>
                  </a:cubicBezTo>
                  <a:cubicBezTo>
                    <a:pt x="902" y="617"/>
                    <a:pt x="1425" y="686"/>
                    <a:pt x="1948" y="617"/>
                  </a:cubicBezTo>
                  <a:cubicBezTo>
                    <a:pt x="2259" y="578"/>
                    <a:pt x="2569" y="561"/>
                    <a:pt x="2882" y="561"/>
                  </a:cubicBezTo>
                  <a:cubicBezTo>
                    <a:pt x="3124" y="561"/>
                    <a:pt x="3367" y="571"/>
                    <a:pt x="3612" y="589"/>
                  </a:cubicBezTo>
                  <a:cubicBezTo>
                    <a:pt x="4232" y="631"/>
                    <a:pt x="4892" y="699"/>
                    <a:pt x="5498" y="837"/>
                  </a:cubicBezTo>
                  <a:cubicBezTo>
                    <a:pt x="6006" y="947"/>
                    <a:pt x="6501" y="1167"/>
                    <a:pt x="6997" y="1249"/>
                  </a:cubicBezTo>
                  <a:cubicBezTo>
                    <a:pt x="7003" y="1250"/>
                    <a:pt x="7009" y="1250"/>
                    <a:pt x="7015" y="1250"/>
                  </a:cubicBezTo>
                  <a:cubicBezTo>
                    <a:pt x="7159" y="1250"/>
                    <a:pt x="7281" y="1093"/>
                    <a:pt x="7162" y="974"/>
                  </a:cubicBezTo>
                  <a:cubicBezTo>
                    <a:pt x="6323" y="136"/>
                    <a:pt x="4947" y="149"/>
                    <a:pt x="3860" y="39"/>
                  </a:cubicBezTo>
                  <a:cubicBezTo>
                    <a:pt x="3614" y="12"/>
                    <a:pt x="336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38"/>
            <p:cNvSpPr/>
            <p:nvPr/>
          </p:nvSpPr>
          <p:spPr>
            <a:xfrm>
              <a:off x="1064425" y="2068575"/>
              <a:ext cx="138525" cy="131650"/>
            </a:xfrm>
            <a:custGeom>
              <a:avLst/>
              <a:gdLst/>
              <a:ahLst/>
              <a:cxnLst/>
              <a:rect l="l" t="t" r="r" b="b"/>
              <a:pathLst>
                <a:path w="5541" h="5266" extrusionOk="0">
                  <a:moveTo>
                    <a:pt x="5204" y="1"/>
                  </a:moveTo>
                  <a:cubicBezTo>
                    <a:pt x="5153" y="1"/>
                    <a:pt x="5100" y="17"/>
                    <a:pt x="5052" y="56"/>
                  </a:cubicBezTo>
                  <a:cubicBezTo>
                    <a:pt x="4611" y="414"/>
                    <a:pt x="4075" y="676"/>
                    <a:pt x="3593" y="951"/>
                  </a:cubicBezTo>
                  <a:cubicBezTo>
                    <a:pt x="3057" y="1267"/>
                    <a:pt x="2700" y="1817"/>
                    <a:pt x="2204" y="2189"/>
                  </a:cubicBezTo>
                  <a:cubicBezTo>
                    <a:pt x="1392" y="2808"/>
                    <a:pt x="251" y="3854"/>
                    <a:pt x="31" y="4899"/>
                  </a:cubicBezTo>
                  <a:cubicBezTo>
                    <a:pt x="0" y="5079"/>
                    <a:pt x="158" y="5266"/>
                    <a:pt x="326" y="5266"/>
                  </a:cubicBezTo>
                  <a:cubicBezTo>
                    <a:pt x="390" y="5266"/>
                    <a:pt x="455" y="5239"/>
                    <a:pt x="512" y="5174"/>
                  </a:cubicBezTo>
                  <a:cubicBezTo>
                    <a:pt x="526" y="5147"/>
                    <a:pt x="553" y="5119"/>
                    <a:pt x="567" y="5106"/>
                  </a:cubicBezTo>
                  <a:cubicBezTo>
                    <a:pt x="594" y="5079"/>
                    <a:pt x="594" y="5051"/>
                    <a:pt x="608" y="5024"/>
                  </a:cubicBezTo>
                  <a:cubicBezTo>
                    <a:pt x="897" y="4556"/>
                    <a:pt x="1186" y="4143"/>
                    <a:pt x="1544" y="3716"/>
                  </a:cubicBezTo>
                  <a:cubicBezTo>
                    <a:pt x="1957" y="3208"/>
                    <a:pt x="2479" y="2822"/>
                    <a:pt x="2933" y="2355"/>
                  </a:cubicBezTo>
                  <a:cubicBezTo>
                    <a:pt x="3332" y="1942"/>
                    <a:pt x="3703" y="1515"/>
                    <a:pt x="4199" y="1226"/>
                  </a:cubicBezTo>
                  <a:cubicBezTo>
                    <a:pt x="4598" y="992"/>
                    <a:pt x="5024" y="689"/>
                    <a:pt x="5369" y="373"/>
                  </a:cubicBezTo>
                  <a:cubicBezTo>
                    <a:pt x="5540" y="212"/>
                    <a:pt x="5385" y="1"/>
                    <a:pt x="5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38"/>
            <p:cNvSpPr/>
            <p:nvPr/>
          </p:nvSpPr>
          <p:spPr>
            <a:xfrm>
              <a:off x="1117250" y="2110400"/>
              <a:ext cx="113250" cy="96150"/>
            </a:xfrm>
            <a:custGeom>
              <a:avLst/>
              <a:gdLst/>
              <a:ahLst/>
              <a:cxnLst/>
              <a:rect l="l" t="t" r="r" b="b"/>
              <a:pathLst>
                <a:path w="4530" h="3846" extrusionOk="0">
                  <a:moveTo>
                    <a:pt x="4215" y="1"/>
                  </a:moveTo>
                  <a:cubicBezTo>
                    <a:pt x="4180" y="1"/>
                    <a:pt x="4144" y="11"/>
                    <a:pt x="4109" y="34"/>
                  </a:cubicBezTo>
                  <a:cubicBezTo>
                    <a:pt x="3269" y="612"/>
                    <a:pt x="2540" y="1259"/>
                    <a:pt x="1770" y="1933"/>
                  </a:cubicBezTo>
                  <a:cubicBezTo>
                    <a:pt x="1440" y="2222"/>
                    <a:pt x="1068" y="2635"/>
                    <a:pt x="669" y="2841"/>
                  </a:cubicBezTo>
                  <a:cubicBezTo>
                    <a:pt x="366" y="3006"/>
                    <a:pt x="160" y="3185"/>
                    <a:pt x="49" y="3516"/>
                  </a:cubicBezTo>
                  <a:cubicBezTo>
                    <a:pt x="0" y="3684"/>
                    <a:pt x="158" y="3845"/>
                    <a:pt x="312" y="3845"/>
                  </a:cubicBezTo>
                  <a:cubicBezTo>
                    <a:pt x="371" y="3845"/>
                    <a:pt x="430" y="3821"/>
                    <a:pt x="477" y="3763"/>
                  </a:cubicBezTo>
                  <a:cubicBezTo>
                    <a:pt x="1027" y="3281"/>
                    <a:pt x="1645" y="2855"/>
                    <a:pt x="2196" y="2360"/>
                  </a:cubicBezTo>
                  <a:cubicBezTo>
                    <a:pt x="2925" y="1700"/>
                    <a:pt x="3613" y="997"/>
                    <a:pt x="4369" y="379"/>
                  </a:cubicBezTo>
                  <a:cubicBezTo>
                    <a:pt x="4529" y="242"/>
                    <a:pt x="4386" y="1"/>
                    <a:pt x="4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38"/>
            <p:cNvSpPr/>
            <p:nvPr/>
          </p:nvSpPr>
          <p:spPr>
            <a:xfrm>
              <a:off x="1147375" y="2166300"/>
              <a:ext cx="138100" cy="113275"/>
            </a:xfrm>
            <a:custGeom>
              <a:avLst/>
              <a:gdLst/>
              <a:ahLst/>
              <a:cxnLst/>
              <a:rect l="l" t="t" r="r" b="b"/>
              <a:pathLst>
                <a:path w="5524" h="4531" extrusionOk="0">
                  <a:moveTo>
                    <a:pt x="5245" y="1"/>
                  </a:moveTo>
                  <a:cubicBezTo>
                    <a:pt x="5155" y="1"/>
                    <a:pt x="5068" y="50"/>
                    <a:pt x="5035" y="165"/>
                  </a:cubicBezTo>
                  <a:cubicBezTo>
                    <a:pt x="4760" y="1128"/>
                    <a:pt x="3757" y="1871"/>
                    <a:pt x="3041" y="2518"/>
                  </a:cubicBezTo>
                  <a:cubicBezTo>
                    <a:pt x="2161" y="3316"/>
                    <a:pt x="1253" y="3701"/>
                    <a:pt x="165" y="4141"/>
                  </a:cubicBezTo>
                  <a:cubicBezTo>
                    <a:pt x="28" y="4196"/>
                    <a:pt x="0" y="4402"/>
                    <a:pt x="165" y="4457"/>
                  </a:cubicBezTo>
                  <a:cubicBezTo>
                    <a:pt x="336" y="4507"/>
                    <a:pt x="506" y="4530"/>
                    <a:pt x="677" y="4530"/>
                  </a:cubicBezTo>
                  <a:cubicBezTo>
                    <a:pt x="1676" y="4530"/>
                    <a:pt x="2654" y="3748"/>
                    <a:pt x="3371" y="3136"/>
                  </a:cubicBezTo>
                  <a:cubicBezTo>
                    <a:pt x="4210" y="2408"/>
                    <a:pt x="5270" y="1430"/>
                    <a:pt x="5490" y="289"/>
                  </a:cubicBezTo>
                  <a:cubicBezTo>
                    <a:pt x="5523" y="115"/>
                    <a:pt x="5381" y="1"/>
                    <a:pt x="5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8"/>
            <p:cNvSpPr/>
            <p:nvPr/>
          </p:nvSpPr>
          <p:spPr>
            <a:xfrm>
              <a:off x="802400" y="2154725"/>
              <a:ext cx="437850" cy="396475"/>
            </a:xfrm>
            <a:custGeom>
              <a:avLst/>
              <a:gdLst/>
              <a:ahLst/>
              <a:cxnLst/>
              <a:rect l="l" t="t" r="r" b="b"/>
              <a:pathLst>
                <a:path w="17514" h="15859" extrusionOk="0">
                  <a:moveTo>
                    <a:pt x="9215" y="1"/>
                  </a:moveTo>
                  <a:cubicBezTo>
                    <a:pt x="7841" y="1"/>
                    <a:pt x="6476" y="271"/>
                    <a:pt x="5174" y="725"/>
                  </a:cubicBezTo>
                  <a:cubicBezTo>
                    <a:pt x="3508" y="1302"/>
                    <a:pt x="2077" y="2086"/>
                    <a:pt x="1059" y="3544"/>
                  </a:cubicBezTo>
                  <a:cubicBezTo>
                    <a:pt x="427" y="4480"/>
                    <a:pt x="83" y="5581"/>
                    <a:pt x="28" y="6696"/>
                  </a:cubicBezTo>
                  <a:cubicBezTo>
                    <a:pt x="1" y="7053"/>
                    <a:pt x="14" y="7438"/>
                    <a:pt x="56" y="7796"/>
                  </a:cubicBezTo>
                  <a:cubicBezTo>
                    <a:pt x="551" y="10643"/>
                    <a:pt x="1252" y="14152"/>
                    <a:pt x="4623" y="14853"/>
                  </a:cubicBezTo>
                  <a:cubicBezTo>
                    <a:pt x="6164" y="15129"/>
                    <a:pt x="7430" y="15831"/>
                    <a:pt x="8971" y="15831"/>
                  </a:cubicBezTo>
                  <a:cubicBezTo>
                    <a:pt x="9142" y="15850"/>
                    <a:pt x="9310" y="15858"/>
                    <a:pt x="9477" y="15858"/>
                  </a:cubicBezTo>
                  <a:cubicBezTo>
                    <a:pt x="10532" y="15858"/>
                    <a:pt x="11518" y="15518"/>
                    <a:pt x="12575" y="15280"/>
                  </a:cubicBezTo>
                  <a:cubicBezTo>
                    <a:pt x="12946" y="15156"/>
                    <a:pt x="13304" y="15018"/>
                    <a:pt x="13662" y="14840"/>
                  </a:cubicBezTo>
                  <a:cubicBezTo>
                    <a:pt x="14694" y="14331"/>
                    <a:pt x="15602" y="13560"/>
                    <a:pt x="16276" y="12611"/>
                  </a:cubicBezTo>
                  <a:cubicBezTo>
                    <a:pt x="17294" y="11153"/>
                    <a:pt x="17514" y="9240"/>
                    <a:pt x="17418" y="7521"/>
                  </a:cubicBezTo>
                  <a:cubicBezTo>
                    <a:pt x="17376" y="6599"/>
                    <a:pt x="17156" y="5773"/>
                    <a:pt x="16908" y="4893"/>
                  </a:cubicBezTo>
                  <a:cubicBezTo>
                    <a:pt x="16633" y="3944"/>
                    <a:pt x="16262" y="3256"/>
                    <a:pt x="15615" y="2513"/>
                  </a:cubicBezTo>
                  <a:cubicBezTo>
                    <a:pt x="14419" y="1151"/>
                    <a:pt x="12588" y="422"/>
                    <a:pt x="10842" y="132"/>
                  </a:cubicBezTo>
                  <a:cubicBezTo>
                    <a:pt x="10300" y="43"/>
                    <a:pt x="9757" y="1"/>
                    <a:pt x="9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8"/>
            <p:cNvSpPr/>
            <p:nvPr/>
          </p:nvSpPr>
          <p:spPr>
            <a:xfrm>
              <a:off x="868075" y="2196225"/>
              <a:ext cx="307200" cy="305875"/>
            </a:xfrm>
            <a:custGeom>
              <a:avLst/>
              <a:gdLst/>
              <a:ahLst/>
              <a:cxnLst/>
              <a:rect l="l" t="t" r="r" b="b"/>
              <a:pathLst>
                <a:path w="12288" h="12235" extrusionOk="0">
                  <a:moveTo>
                    <a:pt x="5678" y="1"/>
                  </a:moveTo>
                  <a:cubicBezTo>
                    <a:pt x="5655" y="1"/>
                    <a:pt x="5629" y="5"/>
                    <a:pt x="5601" y="13"/>
                  </a:cubicBezTo>
                  <a:cubicBezTo>
                    <a:pt x="5243" y="110"/>
                    <a:pt x="5326" y="701"/>
                    <a:pt x="5311" y="991"/>
                  </a:cubicBezTo>
                  <a:lnTo>
                    <a:pt x="5311" y="1101"/>
                  </a:lnTo>
                  <a:cubicBezTo>
                    <a:pt x="5188" y="1046"/>
                    <a:pt x="5064" y="1004"/>
                    <a:pt x="4926" y="1004"/>
                  </a:cubicBezTo>
                  <a:cubicBezTo>
                    <a:pt x="4909" y="1003"/>
                    <a:pt x="4892" y="1003"/>
                    <a:pt x="4876" y="1003"/>
                  </a:cubicBezTo>
                  <a:cubicBezTo>
                    <a:pt x="4552" y="1003"/>
                    <a:pt x="4250" y="1123"/>
                    <a:pt x="3950" y="1293"/>
                  </a:cubicBezTo>
                  <a:cubicBezTo>
                    <a:pt x="3880" y="1128"/>
                    <a:pt x="3798" y="976"/>
                    <a:pt x="3770" y="784"/>
                  </a:cubicBezTo>
                  <a:cubicBezTo>
                    <a:pt x="3747" y="665"/>
                    <a:pt x="3657" y="613"/>
                    <a:pt x="3561" y="613"/>
                  </a:cubicBezTo>
                  <a:cubicBezTo>
                    <a:pt x="3434" y="613"/>
                    <a:pt x="3297" y="704"/>
                    <a:pt x="3289" y="853"/>
                  </a:cubicBezTo>
                  <a:cubicBezTo>
                    <a:pt x="3275" y="1141"/>
                    <a:pt x="3358" y="1376"/>
                    <a:pt x="3455" y="1609"/>
                  </a:cubicBezTo>
                  <a:cubicBezTo>
                    <a:pt x="3317" y="1719"/>
                    <a:pt x="3179" y="1829"/>
                    <a:pt x="3055" y="1939"/>
                  </a:cubicBezTo>
                  <a:cubicBezTo>
                    <a:pt x="2822" y="2132"/>
                    <a:pt x="2615" y="2325"/>
                    <a:pt x="2436" y="2545"/>
                  </a:cubicBezTo>
                  <a:cubicBezTo>
                    <a:pt x="2409" y="2504"/>
                    <a:pt x="2381" y="2477"/>
                    <a:pt x="2354" y="2422"/>
                  </a:cubicBezTo>
                  <a:cubicBezTo>
                    <a:pt x="2216" y="2229"/>
                    <a:pt x="2037" y="2064"/>
                    <a:pt x="1914" y="1857"/>
                  </a:cubicBezTo>
                  <a:cubicBezTo>
                    <a:pt x="1862" y="1775"/>
                    <a:pt x="1790" y="1740"/>
                    <a:pt x="1721" y="1740"/>
                  </a:cubicBezTo>
                  <a:cubicBezTo>
                    <a:pt x="1571" y="1740"/>
                    <a:pt x="1430" y="1903"/>
                    <a:pt x="1514" y="2091"/>
                  </a:cubicBezTo>
                  <a:cubicBezTo>
                    <a:pt x="1624" y="2339"/>
                    <a:pt x="1789" y="2559"/>
                    <a:pt x="1941" y="2779"/>
                  </a:cubicBezTo>
                  <a:cubicBezTo>
                    <a:pt x="1996" y="2862"/>
                    <a:pt x="2024" y="2958"/>
                    <a:pt x="2106" y="3027"/>
                  </a:cubicBezTo>
                  <a:cubicBezTo>
                    <a:pt x="1954" y="3260"/>
                    <a:pt x="1844" y="3508"/>
                    <a:pt x="1749" y="3755"/>
                  </a:cubicBezTo>
                  <a:cubicBezTo>
                    <a:pt x="1542" y="3660"/>
                    <a:pt x="1336" y="3550"/>
                    <a:pt x="1143" y="3425"/>
                  </a:cubicBezTo>
                  <a:cubicBezTo>
                    <a:pt x="1100" y="3397"/>
                    <a:pt x="1056" y="3384"/>
                    <a:pt x="1015" y="3384"/>
                  </a:cubicBezTo>
                  <a:cubicBezTo>
                    <a:pt x="856" y="3384"/>
                    <a:pt x="725" y="3565"/>
                    <a:pt x="758" y="3728"/>
                  </a:cubicBezTo>
                  <a:cubicBezTo>
                    <a:pt x="758" y="3770"/>
                    <a:pt x="771" y="3810"/>
                    <a:pt x="786" y="3866"/>
                  </a:cubicBezTo>
                  <a:cubicBezTo>
                    <a:pt x="797" y="3977"/>
                    <a:pt x="899" y="4033"/>
                    <a:pt x="999" y="4033"/>
                  </a:cubicBezTo>
                  <a:cubicBezTo>
                    <a:pt x="1010" y="4033"/>
                    <a:pt x="1022" y="4032"/>
                    <a:pt x="1033" y="4031"/>
                  </a:cubicBezTo>
                  <a:cubicBezTo>
                    <a:pt x="1156" y="4127"/>
                    <a:pt x="1308" y="4196"/>
                    <a:pt x="1446" y="4265"/>
                  </a:cubicBezTo>
                  <a:cubicBezTo>
                    <a:pt x="1487" y="4293"/>
                    <a:pt x="1528" y="4320"/>
                    <a:pt x="1583" y="4333"/>
                  </a:cubicBezTo>
                  <a:cubicBezTo>
                    <a:pt x="1473" y="4801"/>
                    <a:pt x="1418" y="5283"/>
                    <a:pt x="1404" y="5792"/>
                  </a:cubicBezTo>
                  <a:cubicBezTo>
                    <a:pt x="1129" y="5627"/>
                    <a:pt x="826" y="5503"/>
                    <a:pt x="510" y="5421"/>
                  </a:cubicBezTo>
                  <a:cubicBezTo>
                    <a:pt x="492" y="5417"/>
                    <a:pt x="475" y="5415"/>
                    <a:pt x="459" y="5415"/>
                  </a:cubicBezTo>
                  <a:cubicBezTo>
                    <a:pt x="237" y="5415"/>
                    <a:pt x="170" y="5741"/>
                    <a:pt x="400" y="5806"/>
                  </a:cubicBezTo>
                  <a:cubicBezTo>
                    <a:pt x="758" y="5929"/>
                    <a:pt x="1074" y="6136"/>
                    <a:pt x="1404" y="6329"/>
                  </a:cubicBezTo>
                  <a:cubicBezTo>
                    <a:pt x="1404" y="6562"/>
                    <a:pt x="1418" y="6810"/>
                    <a:pt x="1432" y="7044"/>
                  </a:cubicBezTo>
                  <a:cubicBezTo>
                    <a:pt x="1391" y="7030"/>
                    <a:pt x="1336" y="7017"/>
                    <a:pt x="1294" y="7002"/>
                  </a:cubicBezTo>
                  <a:cubicBezTo>
                    <a:pt x="978" y="6892"/>
                    <a:pt x="648" y="6797"/>
                    <a:pt x="318" y="6782"/>
                  </a:cubicBezTo>
                  <a:cubicBezTo>
                    <a:pt x="1" y="6782"/>
                    <a:pt x="15" y="7237"/>
                    <a:pt x="318" y="7250"/>
                  </a:cubicBezTo>
                  <a:cubicBezTo>
                    <a:pt x="648" y="7277"/>
                    <a:pt x="1101" y="7539"/>
                    <a:pt x="1501" y="7635"/>
                  </a:cubicBezTo>
                  <a:cubicBezTo>
                    <a:pt x="1542" y="7897"/>
                    <a:pt x="1597" y="8158"/>
                    <a:pt x="1679" y="8406"/>
                  </a:cubicBezTo>
                  <a:cubicBezTo>
                    <a:pt x="1721" y="8571"/>
                    <a:pt x="1804" y="8763"/>
                    <a:pt x="1886" y="8956"/>
                  </a:cubicBezTo>
                  <a:lnTo>
                    <a:pt x="1844" y="8956"/>
                  </a:lnTo>
                  <a:cubicBezTo>
                    <a:pt x="1473" y="9038"/>
                    <a:pt x="1116" y="9149"/>
                    <a:pt x="730" y="9176"/>
                  </a:cubicBezTo>
                  <a:cubicBezTo>
                    <a:pt x="441" y="9204"/>
                    <a:pt x="441" y="9631"/>
                    <a:pt x="730" y="9631"/>
                  </a:cubicBezTo>
                  <a:cubicBezTo>
                    <a:pt x="1074" y="9631"/>
                    <a:pt x="1418" y="9589"/>
                    <a:pt x="1762" y="9506"/>
                  </a:cubicBezTo>
                  <a:cubicBezTo>
                    <a:pt x="1886" y="9479"/>
                    <a:pt x="2024" y="9466"/>
                    <a:pt x="2147" y="9451"/>
                  </a:cubicBezTo>
                  <a:cubicBezTo>
                    <a:pt x="2381" y="9836"/>
                    <a:pt x="2684" y="10181"/>
                    <a:pt x="3027" y="10346"/>
                  </a:cubicBezTo>
                  <a:cubicBezTo>
                    <a:pt x="3124" y="10401"/>
                    <a:pt x="3220" y="10429"/>
                    <a:pt x="3330" y="10469"/>
                  </a:cubicBezTo>
                  <a:cubicBezTo>
                    <a:pt x="3124" y="10649"/>
                    <a:pt x="2877" y="10827"/>
                    <a:pt x="2629" y="10869"/>
                  </a:cubicBezTo>
                  <a:cubicBezTo>
                    <a:pt x="2367" y="10910"/>
                    <a:pt x="2450" y="11309"/>
                    <a:pt x="2697" y="11309"/>
                  </a:cubicBezTo>
                  <a:cubicBezTo>
                    <a:pt x="2709" y="11310"/>
                    <a:pt x="2721" y="11310"/>
                    <a:pt x="2733" y="11310"/>
                  </a:cubicBezTo>
                  <a:cubicBezTo>
                    <a:pt x="3086" y="11310"/>
                    <a:pt x="3339" y="11123"/>
                    <a:pt x="3592" y="10910"/>
                  </a:cubicBezTo>
                  <a:cubicBezTo>
                    <a:pt x="3715" y="10814"/>
                    <a:pt x="3840" y="10744"/>
                    <a:pt x="3963" y="10662"/>
                  </a:cubicBezTo>
                  <a:cubicBezTo>
                    <a:pt x="4046" y="10689"/>
                    <a:pt x="4128" y="10731"/>
                    <a:pt x="4211" y="10772"/>
                  </a:cubicBezTo>
                  <a:cubicBezTo>
                    <a:pt x="4555" y="10992"/>
                    <a:pt x="4968" y="11116"/>
                    <a:pt x="5353" y="11254"/>
                  </a:cubicBezTo>
                  <a:cubicBezTo>
                    <a:pt x="5229" y="11460"/>
                    <a:pt x="5133" y="11694"/>
                    <a:pt x="5105" y="11942"/>
                  </a:cubicBezTo>
                  <a:cubicBezTo>
                    <a:pt x="5105" y="12024"/>
                    <a:pt x="5146" y="12107"/>
                    <a:pt x="5216" y="12148"/>
                  </a:cubicBezTo>
                  <a:cubicBezTo>
                    <a:pt x="5237" y="12207"/>
                    <a:pt x="5291" y="12234"/>
                    <a:pt x="5347" y="12234"/>
                  </a:cubicBezTo>
                  <a:cubicBezTo>
                    <a:pt x="5395" y="12234"/>
                    <a:pt x="5445" y="12214"/>
                    <a:pt x="5476" y="12175"/>
                  </a:cubicBezTo>
                  <a:cubicBezTo>
                    <a:pt x="5546" y="12148"/>
                    <a:pt x="5601" y="12080"/>
                    <a:pt x="5614" y="12010"/>
                  </a:cubicBezTo>
                  <a:cubicBezTo>
                    <a:pt x="5697" y="11790"/>
                    <a:pt x="5793" y="11584"/>
                    <a:pt x="5903" y="11377"/>
                  </a:cubicBezTo>
                  <a:cubicBezTo>
                    <a:pt x="6097" y="11402"/>
                    <a:pt x="6297" y="11413"/>
                    <a:pt x="6498" y="11413"/>
                  </a:cubicBezTo>
                  <a:cubicBezTo>
                    <a:pt x="6852" y="11413"/>
                    <a:pt x="7212" y="11380"/>
                    <a:pt x="7554" y="11337"/>
                  </a:cubicBezTo>
                  <a:lnTo>
                    <a:pt x="7554" y="11337"/>
                  </a:lnTo>
                  <a:cubicBezTo>
                    <a:pt x="7540" y="11735"/>
                    <a:pt x="7609" y="12135"/>
                    <a:pt x="7953" y="12190"/>
                  </a:cubicBezTo>
                  <a:cubicBezTo>
                    <a:pt x="7965" y="12191"/>
                    <a:pt x="7978" y="12192"/>
                    <a:pt x="7990" y="12192"/>
                  </a:cubicBezTo>
                  <a:cubicBezTo>
                    <a:pt x="8187" y="12192"/>
                    <a:pt x="8385" y="11997"/>
                    <a:pt x="8255" y="11790"/>
                  </a:cubicBezTo>
                  <a:cubicBezTo>
                    <a:pt x="8145" y="11625"/>
                    <a:pt x="8118" y="11432"/>
                    <a:pt x="8105" y="11240"/>
                  </a:cubicBezTo>
                  <a:cubicBezTo>
                    <a:pt x="8683" y="11116"/>
                    <a:pt x="9163" y="10855"/>
                    <a:pt x="9563" y="10511"/>
                  </a:cubicBezTo>
                  <a:cubicBezTo>
                    <a:pt x="9673" y="10676"/>
                    <a:pt x="9783" y="10827"/>
                    <a:pt x="9851" y="11020"/>
                  </a:cubicBezTo>
                  <a:cubicBezTo>
                    <a:pt x="9893" y="11144"/>
                    <a:pt x="9989" y="11227"/>
                    <a:pt x="10127" y="11227"/>
                  </a:cubicBezTo>
                  <a:lnTo>
                    <a:pt x="10196" y="11227"/>
                  </a:lnTo>
                  <a:cubicBezTo>
                    <a:pt x="10211" y="11230"/>
                    <a:pt x="10225" y="11232"/>
                    <a:pt x="10240" y="11232"/>
                  </a:cubicBezTo>
                  <a:cubicBezTo>
                    <a:pt x="10280" y="11232"/>
                    <a:pt x="10321" y="11219"/>
                    <a:pt x="10361" y="11199"/>
                  </a:cubicBezTo>
                  <a:cubicBezTo>
                    <a:pt x="10499" y="11157"/>
                    <a:pt x="10539" y="11061"/>
                    <a:pt x="10526" y="10951"/>
                  </a:cubicBezTo>
                  <a:cubicBezTo>
                    <a:pt x="10539" y="10841"/>
                    <a:pt x="10499" y="10731"/>
                    <a:pt x="10361" y="10689"/>
                  </a:cubicBezTo>
                  <a:cubicBezTo>
                    <a:pt x="10347" y="10676"/>
                    <a:pt x="10319" y="10676"/>
                    <a:pt x="10306" y="10662"/>
                  </a:cubicBezTo>
                  <a:cubicBezTo>
                    <a:pt x="10251" y="10566"/>
                    <a:pt x="10196" y="10456"/>
                    <a:pt x="10113" y="10359"/>
                  </a:cubicBezTo>
                  <a:cubicBezTo>
                    <a:pt x="10058" y="10277"/>
                    <a:pt x="10003" y="10208"/>
                    <a:pt x="9948" y="10139"/>
                  </a:cubicBezTo>
                  <a:cubicBezTo>
                    <a:pt x="10251" y="9796"/>
                    <a:pt x="10499" y="9396"/>
                    <a:pt x="10691" y="8983"/>
                  </a:cubicBezTo>
                  <a:cubicBezTo>
                    <a:pt x="10774" y="9080"/>
                    <a:pt x="10869" y="9176"/>
                    <a:pt x="10952" y="9273"/>
                  </a:cubicBezTo>
                  <a:cubicBezTo>
                    <a:pt x="11200" y="9548"/>
                    <a:pt x="11420" y="9906"/>
                    <a:pt x="11805" y="9961"/>
                  </a:cubicBezTo>
                  <a:cubicBezTo>
                    <a:pt x="11811" y="9961"/>
                    <a:pt x="11817" y="9961"/>
                    <a:pt x="11822" y="9961"/>
                  </a:cubicBezTo>
                  <a:cubicBezTo>
                    <a:pt x="12003" y="9961"/>
                    <a:pt x="12094" y="9764"/>
                    <a:pt x="12067" y="9616"/>
                  </a:cubicBezTo>
                  <a:cubicBezTo>
                    <a:pt x="12053" y="9466"/>
                    <a:pt x="11970" y="9369"/>
                    <a:pt x="11860" y="9341"/>
                  </a:cubicBezTo>
                  <a:cubicBezTo>
                    <a:pt x="11722" y="9190"/>
                    <a:pt x="11557" y="9053"/>
                    <a:pt x="11434" y="8888"/>
                  </a:cubicBezTo>
                  <a:cubicBezTo>
                    <a:pt x="11282" y="8695"/>
                    <a:pt x="11090" y="8558"/>
                    <a:pt x="10939" y="8378"/>
                  </a:cubicBezTo>
                  <a:cubicBezTo>
                    <a:pt x="11172" y="7677"/>
                    <a:pt x="11282" y="6975"/>
                    <a:pt x="11241" y="6274"/>
                  </a:cubicBezTo>
                  <a:lnTo>
                    <a:pt x="11241" y="6274"/>
                  </a:lnTo>
                  <a:cubicBezTo>
                    <a:pt x="11406" y="6314"/>
                    <a:pt x="11580" y="6341"/>
                    <a:pt x="11734" y="6341"/>
                  </a:cubicBezTo>
                  <a:cubicBezTo>
                    <a:pt x="11839" y="6341"/>
                    <a:pt x="11934" y="6329"/>
                    <a:pt x="12012" y="6301"/>
                  </a:cubicBezTo>
                  <a:cubicBezTo>
                    <a:pt x="12245" y="6204"/>
                    <a:pt x="12287" y="5847"/>
                    <a:pt x="12012" y="5778"/>
                  </a:cubicBezTo>
                  <a:cubicBezTo>
                    <a:pt x="11764" y="5723"/>
                    <a:pt x="11502" y="5751"/>
                    <a:pt x="11255" y="5641"/>
                  </a:cubicBezTo>
                  <a:cubicBezTo>
                    <a:pt x="11227" y="5627"/>
                    <a:pt x="11200" y="5613"/>
                    <a:pt x="11172" y="5613"/>
                  </a:cubicBezTo>
                  <a:cubicBezTo>
                    <a:pt x="11076" y="5021"/>
                    <a:pt x="10869" y="4443"/>
                    <a:pt x="10539" y="3893"/>
                  </a:cubicBezTo>
                  <a:cubicBezTo>
                    <a:pt x="10774" y="3866"/>
                    <a:pt x="11007" y="3825"/>
                    <a:pt x="11241" y="3825"/>
                  </a:cubicBezTo>
                  <a:cubicBezTo>
                    <a:pt x="11407" y="3810"/>
                    <a:pt x="11544" y="3687"/>
                    <a:pt x="11544" y="3522"/>
                  </a:cubicBezTo>
                  <a:cubicBezTo>
                    <a:pt x="11544" y="3398"/>
                    <a:pt x="11530" y="3260"/>
                    <a:pt x="11447" y="3178"/>
                  </a:cubicBezTo>
                  <a:cubicBezTo>
                    <a:pt x="11379" y="3123"/>
                    <a:pt x="11324" y="3095"/>
                    <a:pt x="11255" y="3095"/>
                  </a:cubicBezTo>
                  <a:lnTo>
                    <a:pt x="11227" y="3095"/>
                  </a:lnTo>
                  <a:cubicBezTo>
                    <a:pt x="11172" y="3095"/>
                    <a:pt x="11104" y="3123"/>
                    <a:pt x="11049" y="3178"/>
                  </a:cubicBezTo>
                  <a:cubicBezTo>
                    <a:pt x="11035" y="3192"/>
                    <a:pt x="11021" y="3205"/>
                    <a:pt x="11007" y="3233"/>
                  </a:cubicBezTo>
                  <a:cubicBezTo>
                    <a:pt x="10732" y="3260"/>
                    <a:pt x="10457" y="3315"/>
                    <a:pt x="10182" y="3370"/>
                  </a:cubicBezTo>
                  <a:cubicBezTo>
                    <a:pt x="10003" y="3137"/>
                    <a:pt x="9769" y="2917"/>
                    <a:pt x="9521" y="2724"/>
                  </a:cubicBezTo>
                  <a:cubicBezTo>
                    <a:pt x="9535" y="2682"/>
                    <a:pt x="9521" y="2627"/>
                    <a:pt x="9508" y="2587"/>
                  </a:cubicBezTo>
                  <a:cubicBezTo>
                    <a:pt x="9604" y="2449"/>
                    <a:pt x="9659" y="2297"/>
                    <a:pt x="9728" y="2174"/>
                  </a:cubicBezTo>
                  <a:cubicBezTo>
                    <a:pt x="9783" y="2049"/>
                    <a:pt x="9838" y="1912"/>
                    <a:pt x="9906" y="1789"/>
                  </a:cubicBezTo>
                  <a:cubicBezTo>
                    <a:pt x="9934" y="1747"/>
                    <a:pt x="9961" y="1706"/>
                    <a:pt x="10003" y="1679"/>
                  </a:cubicBezTo>
                  <a:cubicBezTo>
                    <a:pt x="10016" y="1651"/>
                    <a:pt x="10044" y="1624"/>
                    <a:pt x="10058" y="1596"/>
                  </a:cubicBezTo>
                  <a:cubicBezTo>
                    <a:pt x="10196" y="1499"/>
                    <a:pt x="10196" y="1238"/>
                    <a:pt x="10003" y="1211"/>
                  </a:cubicBezTo>
                  <a:cubicBezTo>
                    <a:pt x="9967" y="1205"/>
                    <a:pt x="9932" y="1202"/>
                    <a:pt x="9899" y="1202"/>
                  </a:cubicBezTo>
                  <a:cubicBezTo>
                    <a:pt x="9478" y="1202"/>
                    <a:pt x="9289" y="1665"/>
                    <a:pt x="9136" y="2022"/>
                  </a:cubicBezTo>
                  <a:cubicBezTo>
                    <a:pt x="9108" y="2105"/>
                    <a:pt x="9068" y="2187"/>
                    <a:pt x="9013" y="2270"/>
                  </a:cubicBezTo>
                  <a:cubicBezTo>
                    <a:pt x="8998" y="2297"/>
                    <a:pt x="8971" y="2311"/>
                    <a:pt x="8943" y="2339"/>
                  </a:cubicBezTo>
                  <a:cubicBezTo>
                    <a:pt x="8448" y="2064"/>
                    <a:pt x="7885" y="1844"/>
                    <a:pt x="7307" y="1719"/>
                  </a:cubicBezTo>
                  <a:cubicBezTo>
                    <a:pt x="7320" y="1664"/>
                    <a:pt x="7334" y="1609"/>
                    <a:pt x="7334" y="1554"/>
                  </a:cubicBezTo>
                  <a:cubicBezTo>
                    <a:pt x="7320" y="1403"/>
                    <a:pt x="7292" y="1238"/>
                    <a:pt x="7375" y="1101"/>
                  </a:cubicBezTo>
                  <a:cubicBezTo>
                    <a:pt x="7467" y="926"/>
                    <a:pt x="7331" y="783"/>
                    <a:pt x="7182" y="783"/>
                  </a:cubicBezTo>
                  <a:cubicBezTo>
                    <a:pt x="7130" y="783"/>
                    <a:pt x="7077" y="800"/>
                    <a:pt x="7032" y="839"/>
                  </a:cubicBezTo>
                  <a:cubicBezTo>
                    <a:pt x="6756" y="1046"/>
                    <a:pt x="6797" y="1334"/>
                    <a:pt x="6687" y="1624"/>
                  </a:cubicBezTo>
                  <a:cubicBezTo>
                    <a:pt x="6591" y="1609"/>
                    <a:pt x="6481" y="1596"/>
                    <a:pt x="6384" y="1596"/>
                  </a:cubicBezTo>
                  <a:cubicBezTo>
                    <a:pt x="6219" y="1527"/>
                    <a:pt x="6069" y="1458"/>
                    <a:pt x="5889" y="1403"/>
                  </a:cubicBezTo>
                  <a:cubicBezTo>
                    <a:pt x="5889" y="1169"/>
                    <a:pt x="5903" y="936"/>
                    <a:pt x="5917" y="716"/>
                  </a:cubicBezTo>
                  <a:cubicBezTo>
                    <a:pt x="5917" y="550"/>
                    <a:pt x="5952" y="1"/>
                    <a:pt x="56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8"/>
            <p:cNvSpPr/>
            <p:nvPr/>
          </p:nvSpPr>
          <p:spPr>
            <a:xfrm>
              <a:off x="953750" y="2291075"/>
              <a:ext cx="44050" cy="37925"/>
            </a:xfrm>
            <a:custGeom>
              <a:avLst/>
              <a:gdLst/>
              <a:ahLst/>
              <a:cxnLst/>
              <a:rect l="l" t="t" r="r" b="b"/>
              <a:pathLst>
                <a:path w="1762" h="1517" extrusionOk="0">
                  <a:moveTo>
                    <a:pt x="1002" y="0"/>
                  </a:moveTo>
                  <a:cubicBezTo>
                    <a:pt x="776" y="0"/>
                    <a:pt x="535" y="83"/>
                    <a:pt x="371" y="196"/>
                  </a:cubicBezTo>
                  <a:cubicBezTo>
                    <a:pt x="68" y="389"/>
                    <a:pt x="0" y="842"/>
                    <a:pt x="178" y="1131"/>
                  </a:cubicBezTo>
                  <a:cubicBezTo>
                    <a:pt x="343" y="1392"/>
                    <a:pt x="660" y="1517"/>
                    <a:pt x="949" y="1517"/>
                  </a:cubicBezTo>
                  <a:cubicBezTo>
                    <a:pt x="1196" y="1517"/>
                    <a:pt x="1678" y="1392"/>
                    <a:pt x="1734" y="1090"/>
                  </a:cubicBezTo>
                  <a:cubicBezTo>
                    <a:pt x="1761" y="856"/>
                    <a:pt x="1734" y="636"/>
                    <a:pt x="1609" y="444"/>
                  </a:cubicBezTo>
                  <a:cubicBezTo>
                    <a:pt x="1554" y="264"/>
                    <a:pt x="1431" y="113"/>
                    <a:pt x="1224" y="31"/>
                  </a:cubicBezTo>
                  <a:cubicBezTo>
                    <a:pt x="1154" y="10"/>
                    <a:pt x="1079" y="0"/>
                    <a:pt x="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8"/>
            <p:cNvSpPr/>
            <p:nvPr/>
          </p:nvSpPr>
          <p:spPr>
            <a:xfrm>
              <a:off x="1017350" y="2320700"/>
              <a:ext cx="31675" cy="32325"/>
            </a:xfrm>
            <a:custGeom>
              <a:avLst/>
              <a:gdLst/>
              <a:ahLst/>
              <a:cxnLst/>
              <a:rect l="l" t="t" r="r" b="b"/>
              <a:pathLst>
                <a:path w="1267" h="1293" extrusionOk="0">
                  <a:moveTo>
                    <a:pt x="646" y="1"/>
                  </a:moveTo>
                  <a:cubicBezTo>
                    <a:pt x="638" y="1"/>
                    <a:pt x="629" y="1"/>
                    <a:pt x="620" y="1"/>
                  </a:cubicBezTo>
                  <a:cubicBezTo>
                    <a:pt x="276" y="15"/>
                    <a:pt x="83" y="262"/>
                    <a:pt x="42" y="552"/>
                  </a:cubicBezTo>
                  <a:cubicBezTo>
                    <a:pt x="15" y="607"/>
                    <a:pt x="1" y="675"/>
                    <a:pt x="1" y="717"/>
                  </a:cubicBezTo>
                  <a:cubicBezTo>
                    <a:pt x="12" y="762"/>
                    <a:pt x="15" y="854"/>
                    <a:pt x="15" y="854"/>
                  </a:cubicBezTo>
                  <a:cubicBezTo>
                    <a:pt x="15" y="854"/>
                    <a:pt x="15" y="850"/>
                    <a:pt x="15" y="840"/>
                  </a:cubicBezTo>
                  <a:cubicBezTo>
                    <a:pt x="28" y="1005"/>
                    <a:pt x="153" y="1143"/>
                    <a:pt x="318" y="1212"/>
                  </a:cubicBezTo>
                  <a:cubicBezTo>
                    <a:pt x="392" y="1258"/>
                    <a:pt x="486" y="1293"/>
                    <a:pt x="577" y="1293"/>
                  </a:cubicBezTo>
                  <a:cubicBezTo>
                    <a:pt x="620" y="1293"/>
                    <a:pt x="663" y="1285"/>
                    <a:pt x="703" y="1267"/>
                  </a:cubicBezTo>
                  <a:cubicBezTo>
                    <a:pt x="744" y="1253"/>
                    <a:pt x="771" y="1240"/>
                    <a:pt x="799" y="1225"/>
                  </a:cubicBezTo>
                  <a:lnTo>
                    <a:pt x="799" y="1225"/>
                  </a:lnTo>
                  <a:cubicBezTo>
                    <a:pt x="771" y="1241"/>
                    <a:pt x="761" y="1247"/>
                    <a:pt x="762" y="1247"/>
                  </a:cubicBezTo>
                  <a:cubicBezTo>
                    <a:pt x="766" y="1247"/>
                    <a:pt x="867" y="1194"/>
                    <a:pt x="873" y="1194"/>
                  </a:cubicBezTo>
                  <a:cubicBezTo>
                    <a:pt x="873" y="1194"/>
                    <a:pt x="872" y="1195"/>
                    <a:pt x="868" y="1198"/>
                  </a:cubicBezTo>
                  <a:cubicBezTo>
                    <a:pt x="951" y="1143"/>
                    <a:pt x="991" y="1088"/>
                    <a:pt x="1033" y="1020"/>
                  </a:cubicBezTo>
                  <a:cubicBezTo>
                    <a:pt x="1184" y="868"/>
                    <a:pt x="1266" y="620"/>
                    <a:pt x="1198" y="414"/>
                  </a:cubicBezTo>
                  <a:cubicBezTo>
                    <a:pt x="1131" y="188"/>
                    <a:pt x="886"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8"/>
            <p:cNvSpPr/>
            <p:nvPr/>
          </p:nvSpPr>
          <p:spPr>
            <a:xfrm>
              <a:off x="986750" y="2342525"/>
              <a:ext cx="24100" cy="27100"/>
            </a:xfrm>
            <a:custGeom>
              <a:avLst/>
              <a:gdLst/>
              <a:ahLst/>
              <a:cxnLst/>
              <a:rect l="l" t="t" r="r" b="b"/>
              <a:pathLst>
                <a:path w="964" h="1084" extrusionOk="0">
                  <a:moveTo>
                    <a:pt x="334" y="1"/>
                  </a:moveTo>
                  <a:cubicBezTo>
                    <a:pt x="157" y="1"/>
                    <a:pt x="1" y="122"/>
                    <a:pt x="1" y="325"/>
                  </a:cubicBezTo>
                  <a:cubicBezTo>
                    <a:pt x="1" y="659"/>
                    <a:pt x="194" y="1083"/>
                    <a:pt x="571" y="1083"/>
                  </a:cubicBezTo>
                  <a:cubicBezTo>
                    <a:pt x="582" y="1083"/>
                    <a:pt x="594" y="1083"/>
                    <a:pt x="606" y="1082"/>
                  </a:cubicBezTo>
                  <a:cubicBezTo>
                    <a:pt x="839" y="1055"/>
                    <a:pt x="964" y="889"/>
                    <a:pt x="922" y="655"/>
                  </a:cubicBezTo>
                  <a:cubicBezTo>
                    <a:pt x="922" y="628"/>
                    <a:pt x="922" y="587"/>
                    <a:pt x="909" y="545"/>
                  </a:cubicBezTo>
                  <a:cubicBezTo>
                    <a:pt x="909" y="517"/>
                    <a:pt x="894" y="490"/>
                    <a:pt x="867" y="449"/>
                  </a:cubicBezTo>
                  <a:lnTo>
                    <a:pt x="867" y="435"/>
                  </a:lnTo>
                  <a:cubicBezTo>
                    <a:pt x="867" y="422"/>
                    <a:pt x="854" y="407"/>
                    <a:pt x="854" y="394"/>
                  </a:cubicBezTo>
                  <a:cubicBezTo>
                    <a:pt x="839" y="325"/>
                    <a:pt x="799" y="284"/>
                    <a:pt x="744" y="257"/>
                  </a:cubicBezTo>
                  <a:cubicBezTo>
                    <a:pt x="729" y="202"/>
                    <a:pt x="702" y="160"/>
                    <a:pt x="661" y="119"/>
                  </a:cubicBezTo>
                  <a:cubicBezTo>
                    <a:pt x="592" y="50"/>
                    <a:pt x="509" y="22"/>
                    <a:pt x="414" y="9"/>
                  </a:cubicBezTo>
                  <a:cubicBezTo>
                    <a:pt x="387" y="4"/>
                    <a:pt x="360"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8"/>
            <p:cNvSpPr/>
            <p:nvPr/>
          </p:nvSpPr>
          <p:spPr>
            <a:xfrm>
              <a:off x="982625" y="2381250"/>
              <a:ext cx="39925" cy="34800"/>
            </a:xfrm>
            <a:custGeom>
              <a:avLst/>
              <a:gdLst/>
              <a:ahLst/>
              <a:cxnLst/>
              <a:rect l="l" t="t" r="r" b="b"/>
              <a:pathLst>
                <a:path w="1597" h="1392" extrusionOk="0">
                  <a:moveTo>
                    <a:pt x="821" y="0"/>
                  </a:moveTo>
                  <a:cubicBezTo>
                    <a:pt x="538" y="0"/>
                    <a:pt x="202" y="176"/>
                    <a:pt x="83" y="441"/>
                  </a:cubicBezTo>
                  <a:cubicBezTo>
                    <a:pt x="1" y="634"/>
                    <a:pt x="1" y="826"/>
                    <a:pt x="111" y="1019"/>
                  </a:cubicBezTo>
                  <a:cubicBezTo>
                    <a:pt x="234" y="1225"/>
                    <a:pt x="482" y="1362"/>
                    <a:pt x="716" y="1390"/>
                  </a:cubicBezTo>
                  <a:cubicBezTo>
                    <a:pt x="730" y="1391"/>
                    <a:pt x="743" y="1391"/>
                    <a:pt x="756" y="1391"/>
                  </a:cubicBezTo>
                  <a:cubicBezTo>
                    <a:pt x="972" y="1391"/>
                    <a:pt x="1148" y="1284"/>
                    <a:pt x="1252" y="1115"/>
                  </a:cubicBezTo>
                  <a:cubicBezTo>
                    <a:pt x="1431" y="1087"/>
                    <a:pt x="1597" y="936"/>
                    <a:pt x="1582" y="744"/>
                  </a:cubicBezTo>
                  <a:cubicBezTo>
                    <a:pt x="1555" y="537"/>
                    <a:pt x="1500" y="344"/>
                    <a:pt x="1349" y="193"/>
                  </a:cubicBezTo>
                  <a:cubicBezTo>
                    <a:pt x="1211" y="69"/>
                    <a:pt x="1046" y="1"/>
                    <a:pt x="854" y="1"/>
                  </a:cubicBezTo>
                  <a:cubicBezTo>
                    <a:pt x="843" y="0"/>
                    <a:pt x="832"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38"/>
            <p:cNvSpPr/>
            <p:nvPr/>
          </p:nvSpPr>
          <p:spPr>
            <a:xfrm>
              <a:off x="941000" y="2340300"/>
              <a:ext cx="21700" cy="24675"/>
            </a:xfrm>
            <a:custGeom>
              <a:avLst/>
              <a:gdLst/>
              <a:ahLst/>
              <a:cxnLst/>
              <a:rect l="l" t="t" r="r" b="b"/>
              <a:pathLst>
                <a:path w="868" h="987" extrusionOk="0">
                  <a:moveTo>
                    <a:pt x="505" y="0"/>
                  </a:moveTo>
                  <a:cubicBezTo>
                    <a:pt x="498" y="0"/>
                    <a:pt x="490" y="0"/>
                    <a:pt x="482" y="1"/>
                  </a:cubicBezTo>
                  <a:cubicBezTo>
                    <a:pt x="372" y="15"/>
                    <a:pt x="290" y="70"/>
                    <a:pt x="235" y="153"/>
                  </a:cubicBezTo>
                  <a:cubicBezTo>
                    <a:pt x="83" y="236"/>
                    <a:pt x="15" y="401"/>
                    <a:pt x="0" y="551"/>
                  </a:cubicBezTo>
                  <a:cubicBezTo>
                    <a:pt x="0" y="676"/>
                    <a:pt x="83" y="799"/>
                    <a:pt x="166" y="868"/>
                  </a:cubicBezTo>
                  <a:cubicBezTo>
                    <a:pt x="265" y="945"/>
                    <a:pt x="355" y="987"/>
                    <a:pt x="463" y="987"/>
                  </a:cubicBezTo>
                  <a:cubicBezTo>
                    <a:pt x="491" y="987"/>
                    <a:pt x="520" y="984"/>
                    <a:pt x="551" y="978"/>
                  </a:cubicBezTo>
                  <a:cubicBezTo>
                    <a:pt x="758" y="937"/>
                    <a:pt x="826" y="731"/>
                    <a:pt x="853" y="551"/>
                  </a:cubicBezTo>
                  <a:cubicBezTo>
                    <a:pt x="868" y="441"/>
                    <a:pt x="840" y="304"/>
                    <a:pt x="771" y="208"/>
                  </a:cubicBezTo>
                  <a:cubicBezTo>
                    <a:pt x="719" y="104"/>
                    <a:pt x="63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38"/>
            <p:cNvSpPr/>
            <p:nvPr/>
          </p:nvSpPr>
          <p:spPr>
            <a:xfrm>
              <a:off x="950625" y="2374100"/>
              <a:ext cx="25475" cy="26950"/>
            </a:xfrm>
            <a:custGeom>
              <a:avLst/>
              <a:gdLst/>
              <a:ahLst/>
              <a:cxnLst/>
              <a:rect l="l" t="t" r="r" b="b"/>
              <a:pathLst>
                <a:path w="1019" h="1078" extrusionOk="0">
                  <a:moveTo>
                    <a:pt x="651" y="0"/>
                  </a:moveTo>
                  <a:cubicBezTo>
                    <a:pt x="623" y="0"/>
                    <a:pt x="594" y="4"/>
                    <a:pt x="565" y="12"/>
                  </a:cubicBezTo>
                  <a:cubicBezTo>
                    <a:pt x="441" y="39"/>
                    <a:pt x="345" y="94"/>
                    <a:pt x="235" y="177"/>
                  </a:cubicBezTo>
                  <a:cubicBezTo>
                    <a:pt x="180" y="232"/>
                    <a:pt x="138" y="287"/>
                    <a:pt x="97" y="355"/>
                  </a:cubicBezTo>
                  <a:cubicBezTo>
                    <a:pt x="42" y="424"/>
                    <a:pt x="1" y="520"/>
                    <a:pt x="1" y="603"/>
                  </a:cubicBezTo>
                  <a:cubicBezTo>
                    <a:pt x="1" y="727"/>
                    <a:pt x="70" y="823"/>
                    <a:pt x="153" y="892"/>
                  </a:cubicBezTo>
                  <a:cubicBezTo>
                    <a:pt x="166" y="920"/>
                    <a:pt x="180" y="933"/>
                    <a:pt x="193" y="947"/>
                  </a:cubicBezTo>
                  <a:cubicBezTo>
                    <a:pt x="276" y="1036"/>
                    <a:pt x="383" y="1078"/>
                    <a:pt x="489" y="1078"/>
                  </a:cubicBezTo>
                  <a:cubicBezTo>
                    <a:pt x="596" y="1078"/>
                    <a:pt x="703" y="1036"/>
                    <a:pt x="785" y="960"/>
                  </a:cubicBezTo>
                  <a:lnTo>
                    <a:pt x="826" y="920"/>
                  </a:lnTo>
                  <a:cubicBezTo>
                    <a:pt x="936" y="850"/>
                    <a:pt x="1019" y="740"/>
                    <a:pt x="1019" y="603"/>
                  </a:cubicBezTo>
                  <a:cubicBezTo>
                    <a:pt x="1006" y="520"/>
                    <a:pt x="991" y="452"/>
                    <a:pt x="978" y="369"/>
                  </a:cubicBezTo>
                  <a:lnTo>
                    <a:pt x="978" y="355"/>
                  </a:lnTo>
                  <a:lnTo>
                    <a:pt x="978" y="328"/>
                  </a:lnTo>
                  <a:cubicBezTo>
                    <a:pt x="978" y="138"/>
                    <a:pt x="825"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38"/>
            <p:cNvSpPr/>
            <p:nvPr/>
          </p:nvSpPr>
          <p:spPr>
            <a:xfrm>
              <a:off x="1028725" y="2363150"/>
              <a:ext cx="42325" cy="28325"/>
            </a:xfrm>
            <a:custGeom>
              <a:avLst/>
              <a:gdLst/>
              <a:ahLst/>
              <a:cxnLst/>
              <a:rect l="l" t="t" r="r" b="b"/>
              <a:pathLst>
                <a:path w="1693" h="1133" extrusionOk="0">
                  <a:moveTo>
                    <a:pt x="907" y="1"/>
                  </a:moveTo>
                  <a:cubicBezTo>
                    <a:pt x="501" y="1"/>
                    <a:pt x="62" y="197"/>
                    <a:pt x="28" y="628"/>
                  </a:cubicBezTo>
                  <a:cubicBezTo>
                    <a:pt x="0" y="821"/>
                    <a:pt x="179" y="931"/>
                    <a:pt x="344" y="931"/>
                  </a:cubicBezTo>
                  <a:cubicBezTo>
                    <a:pt x="399" y="1000"/>
                    <a:pt x="468" y="1068"/>
                    <a:pt x="591" y="1110"/>
                  </a:cubicBezTo>
                  <a:cubicBezTo>
                    <a:pt x="643" y="1125"/>
                    <a:pt x="696" y="1132"/>
                    <a:pt x="751" y="1132"/>
                  </a:cubicBezTo>
                  <a:cubicBezTo>
                    <a:pt x="1096" y="1132"/>
                    <a:pt x="1487" y="856"/>
                    <a:pt x="1582" y="560"/>
                  </a:cubicBezTo>
                  <a:cubicBezTo>
                    <a:pt x="1692" y="200"/>
                    <a:pt x="1317" y="1"/>
                    <a:pt x="9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38"/>
            <p:cNvSpPr/>
            <p:nvPr/>
          </p:nvSpPr>
          <p:spPr>
            <a:xfrm>
              <a:off x="1035525" y="2416750"/>
              <a:ext cx="22800" cy="22350"/>
            </a:xfrm>
            <a:custGeom>
              <a:avLst/>
              <a:gdLst/>
              <a:ahLst/>
              <a:cxnLst/>
              <a:rect l="l" t="t" r="r" b="b"/>
              <a:pathLst>
                <a:path w="912" h="894" extrusionOk="0">
                  <a:moveTo>
                    <a:pt x="490" y="1"/>
                  </a:moveTo>
                  <a:cubicBezTo>
                    <a:pt x="474" y="1"/>
                    <a:pt x="458" y="4"/>
                    <a:pt x="444" y="12"/>
                  </a:cubicBezTo>
                  <a:cubicBezTo>
                    <a:pt x="429" y="12"/>
                    <a:pt x="416" y="12"/>
                    <a:pt x="416" y="25"/>
                  </a:cubicBezTo>
                  <a:cubicBezTo>
                    <a:pt x="306" y="25"/>
                    <a:pt x="209" y="107"/>
                    <a:pt x="141" y="204"/>
                  </a:cubicBezTo>
                  <a:cubicBezTo>
                    <a:pt x="127" y="217"/>
                    <a:pt x="99" y="259"/>
                    <a:pt x="86" y="287"/>
                  </a:cubicBezTo>
                  <a:cubicBezTo>
                    <a:pt x="58" y="342"/>
                    <a:pt x="44" y="397"/>
                    <a:pt x="31" y="465"/>
                  </a:cubicBezTo>
                  <a:cubicBezTo>
                    <a:pt x="1" y="694"/>
                    <a:pt x="229" y="894"/>
                    <a:pt x="457" y="894"/>
                  </a:cubicBezTo>
                  <a:cubicBezTo>
                    <a:pt x="545" y="894"/>
                    <a:pt x="632" y="864"/>
                    <a:pt x="704" y="795"/>
                  </a:cubicBezTo>
                  <a:cubicBezTo>
                    <a:pt x="746" y="755"/>
                    <a:pt x="774" y="713"/>
                    <a:pt x="815" y="672"/>
                  </a:cubicBezTo>
                  <a:cubicBezTo>
                    <a:pt x="856" y="617"/>
                    <a:pt x="884" y="575"/>
                    <a:pt x="897" y="520"/>
                  </a:cubicBezTo>
                  <a:cubicBezTo>
                    <a:pt x="911" y="465"/>
                    <a:pt x="911" y="410"/>
                    <a:pt x="897" y="369"/>
                  </a:cubicBezTo>
                  <a:cubicBezTo>
                    <a:pt x="897" y="342"/>
                    <a:pt x="884" y="314"/>
                    <a:pt x="870" y="287"/>
                  </a:cubicBezTo>
                  <a:cubicBezTo>
                    <a:pt x="870" y="273"/>
                    <a:pt x="856" y="259"/>
                    <a:pt x="856" y="232"/>
                  </a:cubicBezTo>
                  <a:cubicBezTo>
                    <a:pt x="831" y="131"/>
                    <a:pt x="737" y="65"/>
                    <a:pt x="638" y="65"/>
                  </a:cubicBezTo>
                  <a:cubicBezTo>
                    <a:pt x="628" y="65"/>
                    <a:pt x="618" y="65"/>
                    <a:pt x="609" y="67"/>
                  </a:cubicBezTo>
                  <a:cubicBezTo>
                    <a:pt x="578" y="26"/>
                    <a:pt x="533" y="1"/>
                    <a:pt x="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38"/>
            <p:cNvSpPr/>
            <p:nvPr/>
          </p:nvSpPr>
          <p:spPr>
            <a:xfrm>
              <a:off x="1083750" y="2369450"/>
              <a:ext cx="32350" cy="34750"/>
            </a:xfrm>
            <a:custGeom>
              <a:avLst/>
              <a:gdLst/>
              <a:ahLst/>
              <a:cxnLst/>
              <a:rect l="l" t="t" r="r" b="b"/>
              <a:pathLst>
                <a:path w="1294" h="1390" extrusionOk="0">
                  <a:moveTo>
                    <a:pt x="633" y="0"/>
                  </a:moveTo>
                  <a:cubicBezTo>
                    <a:pt x="574" y="0"/>
                    <a:pt x="517" y="14"/>
                    <a:pt x="468" y="46"/>
                  </a:cubicBezTo>
                  <a:cubicBezTo>
                    <a:pt x="413" y="88"/>
                    <a:pt x="371" y="128"/>
                    <a:pt x="316" y="170"/>
                  </a:cubicBezTo>
                  <a:cubicBezTo>
                    <a:pt x="234" y="183"/>
                    <a:pt x="179" y="266"/>
                    <a:pt x="166" y="348"/>
                  </a:cubicBezTo>
                  <a:cubicBezTo>
                    <a:pt x="56" y="528"/>
                    <a:pt x="0" y="748"/>
                    <a:pt x="56" y="968"/>
                  </a:cubicBezTo>
                  <a:cubicBezTo>
                    <a:pt x="96" y="1161"/>
                    <a:pt x="248" y="1298"/>
                    <a:pt x="441" y="1367"/>
                  </a:cubicBezTo>
                  <a:cubicBezTo>
                    <a:pt x="488" y="1383"/>
                    <a:pt x="537" y="1390"/>
                    <a:pt x="585" y="1390"/>
                  </a:cubicBezTo>
                  <a:cubicBezTo>
                    <a:pt x="745" y="1390"/>
                    <a:pt x="905" y="1311"/>
                    <a:pt x="1032" y="1216"/>
                  </a:cubicBezTo>
                  <a:cubicBezTo>
                    <a:pt x="1087" y="1161"/>
                    <a:pt x="1129" y="1106"/>
                    <a:pt x="1142" y="1036"/>
                  </a:cubicBezTo>
                  <a:cubicBezTo>
                    <a:pt x="1156" y="996"/>
                    <a:pt x="1156" y="968"/>
                    <a:pt x="1156" y="926"/>
                  </a:cubicBezTo>
                  <a:cubicBezTo>
                    <a:pt x="1156" y="926"/>
                    <a:pt x="1156" y="913"/>
                    <a:pt x="1169" y="913"/>
                  </a:cubicBezTo>
                  <a:cubicBezTo>
                    <a:pt x="1184" y="831"/>
                    <a:pt x="1224" y="761"/>
                    <a:pt x="1239" y="693"/>
                  </a:cubicBezTo>
                  <a:cubicBezTo>
                    <a:pt x="1294" y="500"/>
                    <a:pt x="1239" y="266"/>
                    <a:pt x="1101" y="115"/>
                  </a:cubicBezTo>
                  <a:cubicBezTo>
                    <a:pt x="1028" y="42"/>
                    <a:pt x="939" y="8"/>
                    <a:pt x="846" y="8"/>
                  </a:cubicBezTo>
                  <a:cubicBezTo>
                    <a:pt x="817" y="8"/>
                    <a:pt x="787" y="12"/>
                    <a:pt x="757" y="18"/>
                  </a:cubicBezTo>
                  <a:cubicBezTo>
                    <a:pt x="717" y="7"/>
                    <a:pt x="675" y="0"/>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38"/>
            <p:cNvSpPr/>
            <p:nvPr/>
          </p:nvSpPr>
          <p:spPr>
            <a:xfrm>
              <a:off x="1061050" y="2396025"/>
              <a:ext cx="16175" cy="21225"/>
            </a:xfrm>
            <a:custGeom>
              <a:avLst/>
              <a:gdLst/>
              <a:ahLst/>
              <a:cxnLst/>
              <a:rect l="l" t="t" r="r" b="b"/>
              <a:pathLst>
                <a:path w="647" h="849" extrusionOk="0">
                  <a:moveTo>
                    <a:pt x="303" y="1"/>
                  </a:moveTo>
                  <a:cubicBezTo>
                    <a:pt x="138" y="1"/>
                    <a:pt x="14" y="125"/>
                    <a:pt x="14" y="290"/>
                  </a:cubicBezTo>
                  <a:cubicBezTo>
                    <a:pt x="14" y="345"/>
                    <a:pt x="14" y="400"/>
                    <a:pt x="0" y="455"/>
                  </a:cubicBezTo>
                  <a:cubicBezTo>
                    <a:pt x="0" y="579"/>
                    <a:pt x="14" y="676"/>
                    <a:pt x="111" y="771"/>
                  </a:cubicBezTo>
                  <a:cubicBezTo>
                    <a:pt x="157" y="825"/>
                    <a:pt x="226" y="849"/>
                    <a:pt x="296" y="849"/>
                  </a:cubicBezTo>
                  <a:cubicBezTo>
                    <a:pt x="370" y="849"/>
                    <a:pt x="446" y="821"/>
                    <a:pt x="496" y="771"/>
                  </a:cubicBezTo>
                  <a:cubicBezTo>
                    <a:pt x="509" y="758"/>
                    <a:pt x="523" y="744"/>
                    <a:pt x="536" y="716"/>
                  </a:cubicBezTo>
                  <a:cubicBezTo>
                    <a:pt x="578" y="661"/>
                    <a:pt x="591" y="606"/>
                    <a:pt x="591" y="524"/>
                  </a:cubicBezTo>
                  <a:lnTo>
                    <a:pt x="591" y="441"/>
                  </a:lnTo>
                  <a:lnTo>
                    <a:pt x="591" y="428"/>
                  </a:lnTo>
                  <a:cubicBezTo>
                    <a:pt x="633" y="386"/>
                    <a:pt x="647" y="345"/>
                    <a:pt x="647" y="290"/>
                  </a:cubicBezTo>
                  <a:cubicBezTo>
                    <a:pt x="647" y="194"/>
                    <a:pt x="606" y="138"/>
                    <a:pt x="523" y="98"/>
                  </a:cubicBezTo>
                  <a:cubicBezTo>
                    <a:pt x="468" y="43"/>
                    <a:pt x="386"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38"/>
            <p:cNvSpPr/>
            <p:nvPr/>
          </p:nvSpPr>
          <p:spPr>
            <a:xfrm>
              <a:off x="990525" y="2429750"/>
              <a:ext cx="35100" cy="27900"/>
            </a:xfrm>
            <a:custGeom>
              <a:avLst/>
              <a:gdLst/>
              <a:ahLst/>
              <a:cxnLst/>
              <a:rect l="l" t="t" r="r" b="b"/>
              <a:pathLst>
                <a:path w="1404" h="1116" extrusionOk="0">
                  <a:moveTo>
                    <a:pt x="757" y="0"/>
                  </a:moveTo>
                  <a:cubicBezTo>
                    <a:pt x="655" y="0"/>
                    <a:pt x="552" y="15"/>
                    <a:pt x="455" y="42"/>
                  </a:cubicBezTo>
                  <a:cubicBezTo>
                    <a:pt x="152" y="138"/>
                    <a:pt x="1" y="400"/>
                    <a:pt x="42" y="702"/>
                  </a:cubicBezTo>
                  <a:cubicBezTo>
                    <a:pt x="82" y="953"/>
                    <a:pt x="364" y="1116"/>
                    <a:pt x="605" y="1116"/>
                  </a:cubicBezTo>
                  <a:cubicBezTo>
                    <a:pt x="615" y="1116"/>
                    <a:pt x="624" y="1116"/>
                    <a:pt x="633" y="1115"/>
                  </a:cubicBezTo>
                  <a:cubicBezTo>
                    <a:pt x="785" y="1115"/>
                    <a:pt x="936" y="1060"/>
                    <a:pt x="1046" y="950"/>
                  </a:cubicBezTo>
                  <a:cubicBezTo>
                    <a:pt x="1171" y="881"/>
                    <a:pt x="1266" y="785"/>
                    <a:pt x="1321" y="661"/>
                  </a:cubicBezTo>
                  <a:cubicBezTo>
                    <a:pt x="1391" y="523"/>
                    <a:pt x="1404" y="345"/>
                    <a:pt x="1266" y="235"/>
                  </a:cubicBezTo>
                  <a:cubicBezTo>
                    <a:pt x="1171" y="138"/>
                    <a:pt x="1060" y="42"/>
                    <a:pt x="923" y="14"/>
                  </a:cubicBezTo>
                  <a:cubicBezTo>
                    <a:pt x="869" y="5"/>
                    <a:pt x="81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38"/>
            <p:cNvSpPr/>
            <p:nvPr/>
          </p:nvSpPr>
          <p:spPr>
            <a:xfrm>
              <a:off x="967150" y="2410650"/>
              <a:ext cx="17200" cy="16025"/>
            </a:xfrm>
            <a:custGeom>
              <a:avLst/>
              <a:gdLst/>
              <a:ahLst/>
              <a:cxnLst/>
              <a:rect l="l" t="t" r="r" b="b"/>
              <a:pathLst>
                <a:path w="688" h="641" extrusionOk="0">
                  <a:moveTo>
                    <a:pt x="397" y="0"/>
                  </a:moveTo>
                  <a:cubicBezTo>
                    <a:pt x="350" y="0"/>
                    <a:pt x="303" y="11"/>
                    <a:pt x="262" y="36"/>
                  </a:cubicBezTo>
                  <a:cubicBezTo>
                    <a:pt x="248" y="49"/>
                    <a:pt x="220" y="49"/>
                    <a:pt x="220" y="49"/>
                  </a:cubicBezTo>
                  <a:cubicBezTo>
                    <a:pt x="14" y="91"/>
                    <a:pt x="0" y="379"/>
                    <a:pt x="165" y="461"/>
                  </a:cubicBezTo>
                  <a:cubicBezTo>
                    <a:pt x="165" y="476"/>
                    <a:pt x="179" y="503"/>
                    <a:pt x="193" y="517"/>
                  </a:cubicBezTo>
                  <a:cubicBezTo>
                    <a:pt x="255" y="599"/>
                    <a:pt x="334" y="640"/>
                    <a:pt x="413" y="640"/>
                  </a:cubicBezTo>
                  <a:cubicBezTo>
                    <a:pt x="492" y="640"/>
                    <a:pt x="571" y="599"/>
                    <a:pt x="633" y="517"/>
                  </a:cubicBezTo>
                  <a:cubicBezTo>
                    <a:pt x="688" y="448"/>
                    <a:pt x="675" y="351"/>
                    <a:pt x="688" y="269"/>
                  </a:cubicBezTo>
                  <a:cubicBezTo>
                    <a:pt x="688" y="103"/>
                    <a:pt x="541"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38"/>
            <p:cNvSpPr/>
            <p:nvPr/>
          </p:nvSpPr>
          <p:spPr>
            <a:xfrm>
              <a:off x="1011175" y="2276350"/>
              <a:ext cx="18250" cy="23075"/>
            </a:xfrm>
            <a:custGeom>
              <a:avLst/>
              <a:gdLst/>
              <a:ahLst/>
              <a:cxnLst/>
              <a:rect l="l" t="t" r="r" b="b"/>
              <a:pathLst>
                <a:path w="730" h="923" extrusionOk="0">
                  <a:moveTo>
                    <a:pt x="330" y="0"/>
                  </a:moveTo>
                  <a:cubicBezTo>
                    <a:pt x="248" y="0"/>
                    <a:pt x="193" y="28"/>
                    <a:pt x="138" y="69"/>
                  </a:cubicBezTo>
                  <a:cubicBezTo>
                    <a:pt x="55" y="125"/>
                    <a:pt x="0" y="207"/>
                    <a:pt x="14" y="317"/>
                  </a:cubicBezTo>
                  <a:cubicBezTo>
                    <a:pt x="0" y="413"/>
                    <a:pt x="0" y="495"/>
                    <a:pt x="14" y="592"/>
                  </a:cubicBezTo>
                  <a:cubicBezTo>
                    <a:pt x="0" y="688"/>
                    <a:pt x="55" y="785"/>
                    <a:pt x="138" y="840"/>
                  </a:cubicBezTo>
                  <a:cubicBezTo>
                    <a:pt x="193" y="895"/>
                    <a:pt x="262" y="922"/>
                    <a:pt x="330" y="922"/>
                  </a:cubicBezTo>
                  <a:cubicBezTo>
                    <a:pt x="413" y="922"/>
                    <a:pt x="482" y="895"/>
                    <a:pt x="537" y="840"/>
                  </a:cubicBezTo>
                  <a:cubicBezTo>
                    <a:pt x="605" y="785"/>
                    <a:pt x="660" y="688"/>
                    <a:pt x="660" y="592"/>
                  </a:cubicBezTo>
                  <a:lnTo>
                    <a:pt x="660" y="455"/>
                  </a:lnTo>
                  <a:cubicBezTo>
                    <a:pt x="730" y="358"/>
                    <a:pt x="730" y="235"/>
                    <a:pt x="647" y="138"/>
                  </a:cubicBezTo>
                  <a:cubicBezTo>
                    <a:pt x="620" y="110"/>
                    <a:pt x="592" y="97"/>
                    <a:pt x="565" y="83"/>
                  </a:cubicBezTo>
                  <a:cubicBezTo>
                    <a:pt x="550" y="83"/>
                    <a:pt x="537" y="69"/>
                    <a:pt x="523" y="69"/>
                  </a:cubicBezTo>
                  <a:cubicBezTo>
                    <a:pt x="482" y="28"/>
                    <a:pt x="413"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38"/>
            <p:cNvSpPr/>
            <p:nvPr/>
          </p:nvSpPr>
          <p:spPr>
            <a:xfrm>
              <a:off x="1044175" y="2286200"/>
              <a:ext cx="41675" cy="38600"/>
            </a:xfrm>
            <a:custGeom>
              <a:avLst/>
              <a:gdLst/>
              <a:ahLst/>
              <a:cxnLst/>
              <a:rect l="l" t="t" r="r" b="b"/>
              <a:pathLst>
                <a:path w="1667" h="1544" extrusionOk="0">
                  <a:moveTo>
                    <a:pt x="731" y="1"/>
                  </a:moveTo>
                  <a:cubicBezTo>
                    <a:pt x="563" y="1"/>
                    <a:pt x="397" y="64"/>
                    <a:pt x="263" y="198"/>
                  </a:cubicBezTo>
                  <a:cubicBezTo>
                    <a:pt x="1" y="459"/>
                    <a:pt x="43" y="859"/>
                    <a:pt x="221" y="1147"/>
                  </a:cubicBezTo>
                  <a:cubicBezTo>
                    <a:pt x="369" y="1373"/>
                    <a:pt x="627" y="1544"/>
                    <a:pt x="898" y="1544"/>
                  </a:cubicBezTo>
                  <a:cubicBezTo>
                    <a:pt x="956" y="1544"/>
                    <a:pt x="1015" y="1536"/>
                    <a:pt x="1074" y="1519"/>
                  </a:cubicBezTo>
                  <a:cubicBezTo>
                    <a:pt x="1377" y="1409"/>
                    <a:pt x="1666" y="1161"/>
                    <a:pt x="1639" y="804"/>
                  </a:cubicBezTo>
                  <a:cubicBezTo>
                    <a:pt x="1611" y="528"/>
                    <a:pt x="1473" y="267"/>
                    <a:pt x="1239" y="143"/>
                  </a:cubicBezTo>
                  <a:cubicBezTo>
                    <a:pt x="1171" y="101"/>
                    <a:pt x="1101" y="88"/>
                    <a:pt x="1046" y="74"/>
                  </a:cubicBezTo>
                  <a:cubicBezTo>
                    <a:pt x="945" y="26"/>
                    <a:pt x="838" y="1"/>
                    <a:pt x="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38"/>
            <p:cNvSpPr/>
            <p:nvPr/>
          </p:nvSpPr>
          <p:spPr>
            <a:xfrm>
              <a:off x="1078250" y="2326500"/>
              <a:ext cx="22725" cy="21400"/>
            </a:xfrm>
            <a:custGeom>
              <a:avLst/>
              <a:gdLst/>
              <a:ahLst/>
              <a:cxnLst/>
              <a:rect l="l" t="t" r="r" b="b"/>
              <a:pathLst>
                <a:path w="909" h="856" extrusionOk="0">
                  <a:moveTo>
                    <a:pt x="579" y="0"/>
                  </a:moveTo>
                  <a:cubicBezTo>
                    <a:pt x="513" y="0"/>
                    <a:pt x="449" y="22"/>
                    <a:pt x="399" y="72"/>
                  </a:cubicBezTo>
                  <a:cubicBezTo>
                    <a:pt x="386" y="72"/>
                    <a:pt x="371" y="85"/>
                    <a:pt x="358" y="100"/>
                  </a:cubicBezTo>
                  <a:lnTo>
                    <a:pt x="316" y="100"/>
                  </a:lnTo>
                  <a:cubicBezTo>
                    <a:pt x="138" y="100"/>
                    <a:pt x="0" y="237"/>
                    <a:pt x="0" y="402"/>
                  </a:cubicBezTo>
                  <a:cubicBezTo>
                    <a:pt x="0" y="526"/>
                    <a:pt x="69" y="636"/>
                    <a:pt x="179" y="691"/>
                  </a:cubicBezTo>
                  <a:cubicBezTo>
                    <a:pt x="234" y="788"/>
                    <a:pt x="331" y="856"/>
                    <a:pt x="454" y="856"/>
                  </a:cubicBezTo>
                  <a:cubicBezTo>
                    <a:pt x="591" y="856"/>
                    <a:pt x="688" y="843"/>
                    <a:pt x="798" y="746"/>
                  </a:cubicBezTo>
                  <a:cubicBezTo>
                    <a:pt x="894" y="663"/>
                    <a:pt x="908" y="526"/>
                    <a:pt x="908" y="402"/>
                  </a:cubicBezTo>
                  <a:cubicBezTo>
                    <a:pt x="908" y="361"/>
                    <a:pt x="894" y="320"/>
                    <a:pt x="881" y="292"/>
                  </a:cubicBezTo>
                  <a:cubicBezTo>
                    <a:pt x="890" y="119"/>
                    <a:pt x="732"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47"/>
        <p:cNvGrpSpPr/>
        <p:nvPr/>
      </p:nvGrpSpPr>
      <p:grpSpPr>
        <a:xfrm>
          <a:off x="0" y="0"/>
          <a:ext cx="0" cy="0"/>
          <a:chOff x="0" y="0"/>
          <a:chExt cx="0" cy="0"/>
        </a:xfrm>
      </p:grpSpPr>
      <p:sp>
        <p:nvSpPr>
          <p:cNvPr id="5248" name="Google Shape;5248;p61"/>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5249" name="Google Shape;5249;p6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5250" name="Google Shape;5250;p6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5251" name="Google Shape;5251;p6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5252" name="Google Shape;5252;p6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5253" name="Google Shape;5253;p6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5254" name="Google Shape;5254;p6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5255" name="Google Shape;5255;p6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5256" name="Google Shape;5256;p6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5257" name="Google Shape;5257;p6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5258" name="Google Shape;5258;p6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5259" name="Google Shape;5259;p6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63"/>
        <p:cNvGrpSpPr/>
        <p:nvPr/>
      </p:nvGrpSpPr>
      <p:grpSpPr>
        <a:xfrm>
          <a:off x="0" y="0"/>
          <a:ext cx="0" cy="0"/>
          <a:chOff x="0" y="0"/>
          <a:chExt cx="0" cy="0"/>
        </a:xfrm>
      </p:grpSpPr>
      <p:sp>
        <p:nvSpPr>
          <p:cNvPr id="5264" name="Google Shape;5264;p62"/>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5265" name="Google Shape;5265;p62"/>
          <p:cNvGrpSpPr/>
          <p:nvPr/>
        </p:nvGrpSpPr>
        <p:grpSpPr>
          <a:xfrm>
            <a:off x="5117640" y="3085736"/>
            <a:ext cx="474294" cy="551291"/>
            <a:chOff x="4727025" y="1332775"/>
            <a:chExt cx="59900" cy="69625"/>
          </a:xfrm>
        </p:grpSpPr>
        <p:sp>
          <p:nvSpPr>
            <p:cNvPr id="5266" name="Google Shape;5266;p6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62"/>
          <p:cNvGrpSpPr/>
          <p:nvPr/>
        </p:nvGrpSpPr>
        <p:grpSpPr>
          <a:xfrm>
            <a:off x="5731296" y="2314340"/>
            <a:ext cx="555653" cy="557031"/>
            <a:chOff x="4820425" y="1329900"/>
            <a:chExt cx="70175" cy="70350"/>
          </a:xfrm>
        </p:grpSpPr>
        <p:sp>
          <p:nvSpPr>
            <p:cNvPr id="5269" name="Google Shape;5269;p6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62"/>
          <p:cNvGrpSpPr/>
          <p:nvPr/>
        </p:nvGrpSpPr>
        <p:grpSpPr>
          <a:xfrm>
            <a:off x="6357664" y="2318845"/>
            <a:ext cx="582574" cy="533871"/>
            <a:chOff x="4903200" y="1331525"/>
            <a:chExt cx="73575" cy="67425"/>
          </a:xfrm>
        </p:grpSpPr>
        <p:sp>
          <p:nvSpPr>
            <p:cNvPr id="5274" name="Google Shape;5274;p6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6" name="Google Shape;5276;p62"/>
          <p:cNvGrpSpPr/>
          <p:nvPr/>
        </p:nvGrpSpPr>
        <p:grpSpPr>
          <a:xfrm>
            <a:off x="5717142" y="3078709"/>
            <a:ext cx="583960" cy="565345"/>
            <a:chOff x="4815575" y="1416800"/>
            <a:chExt cx="73750" cy="71400"/>
          </a:xfrm>
        </p:grpSpPr>
        <p:sp>
          <p:nvSpPr>
            <p:cNvPr id="5277" name="Google Shape;5277;p6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62"/>
          <p:cNvGrpSpPr/>
          <p:nvPr/>
        </p:nvGrpSpPr>
        <p:grpSpPr>
          <a:xfrm>
            <a:off x="6351924" y="3108896"/>
            <a:ext cx="589898" cy="504970"/>
            <a:chOff x="4902475" y="1418875"/>
            <a:chExt cx="74500" cy="63775"/>
          </a:xfrm>
        </p:grpSpPr>
        <p:sp>
          <p:nvSpPr>
            <p:cNvPr id="5281" name="Google Shape;5281;p6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62"/>
          <p:cNvGrpSpPr/>
          <p:nvPr/>
        </p:nvGrpSpPr>
        <p:grpSpPr>
          <a:xfrm>
            <a:off x="5727139" y="3826000"/>
            <a:ext cx="563967" cy="567127"/>
            <a:chOff x="4818100" y="1507675"/>
            <a:chExt cx="71225" cy="71625"/>
          </a:xfrm>
        </p:grpSpPr>
        <p:sp>
          <p:nvSpPr>
            <p:cNvPr id="5284" name="Google Shape;5284;p6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62"/>
          <p:cNvGrpSpPr/>
          <p:nvPr/>
        </p:nvGrpSpPr>
        <p:grpSpPr>
          <a:xfrm>
            <a:off x="5040636" y="3829461"/>
            <a:ext cx="628301" cy="588505"/>
            <a:chOff x="4721450" y="1509475"/>
            <a:chExt cx="79350" cy="74325"/>
          </a:xfrm>
        </p:grpSpPr>
        <p:sp>
          <p:nvSpPr>
            <p:cNvPr id="5289" name="Google Shape;5289;p6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62"/>
          <p:cNvGrpSpPr/>
          <p:nvPr/>
        </p:nvGrpSpPr>
        <p:grpSpPr>
          <a:xfrm>
            <a:off x="6386170" y="3814027"/>
            <a:ext cx="557038" cy="562772"/>
            <a:chOff x="4906800" y="1507500"/>
            <a:chExt cx="70350" cy="71075"/>
          </a:xfrm>
        </p:grpSpPr>
        <p:sp>
          <p:nvSpPr>
            <p:cNvPr id="5294" name="Google Shape;5294;p6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9" name="Google Shape;5299;p62"/>
          <p:cNvGrpSpPr/>
          <p:nvPr/>
        </p:nvGrpSpPr>
        <p:grpSpPr>
          <a:xfrm>
            <a:off x="4423778" y="2340963"/>
            <a:ext cx="517934" cy="517934"/>
            <a:chOff x="3736598" y="2170606"/>
            <a:chExt cx="404889" cy="404889"/>
          </a:xfrm>
        </p:grpSpPr>
        <p:sp>
          <p:nvSpPr>
            <p:cNvPr id="5300" name="Google Shape;5300;p6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62"/>
          <p:cNvGrpSpPr/>
          <p:nvPr/>
        </p:nvGrpSpPr>
        <p:grpSpPr>
          <a:xfrm>
            <a:off x="3690839" y="2341061"/>
            <a:ext cx="586986" cy="517740"/>
            <a:chOff x="3161917" y="2170682"/>
            <a:chExt cx="458870" cy="404737"/>
          </a:xfrm>
        </p:grpSpPr>
        <p:sp>
          <p:nvSpPr>
            <p:cNvPr id="5305" name="Google Shape;5305;p6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8" name="Google Shape;5308;p62"/>
          <p:cNvGrpSpPr/>
          <p:nvPr/>
        </p:nvGrpSpPr>
        <p:grpSpPr>
          <a:xfrm>
            <a:off x="3713860" y="3102400"/>
            <a:ext cx="540943" cy="517963"/>
            <a:chOff x="3179914" y="2889488"/>
            <a:chExt cx="422876" cy="404911"/>
          </a:xfrm>
        </p:grpSpPr>
        <p:sp>
          <p:nvSpPr>
            <p:cNvPr id="5309" name="Google Shape;5309;p6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62"/>
          <p:cNvGrpSpPr/>
          <p:nvPr/>
        </p:nvGrpSpPr>
        <p:grpSpPr>
          <a:xfrm>
            <a:off x="4414654" y="3102358"/>
            <a:ext cx="536180" cy="518047"/>
            <a:chOff x="3729467" y="2889422"/>
            <a:chExt cx="419153" cy="404977"/>
          </a:xfrm>
        </p:grpSpPr>
        <p:sp>
          <p:nvSpPr>
            <p:cNvPr id="5316" name="Google Shape;5316;p6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3" name="Google Shape;5323;p62"/>
          <p:cNvGrpSpPr/>
          <p:nvPr/>
        </p:nvGrpSpPr>
        <p:grpSpPr>
          <a:xfrm>
            <a:off x="1951688" y="3445787"/>
            <a:ext cx="965351" cy="134611"/>
            <a:chOff x="4411970" y="2962952"/>
            <a:chExt cx="706544" cy="104212"/>
          </a:xfrm>
        </p:grpSpPr>
        <p:sp>
          <p:nvSpPr>
            <p:cNvPr id="5324" name="Google Shape;5324;p6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2"/>
          <p:cNvGrpSpPr/>
          <p:nvPr/>
        </p:nvGrpSpPr>
        <p:grpSpPr>
          <a:xfrm>
            <a:off x="1951688" y="3041077"/>
            <a:ext cx="960158" cy="289172"/>
            <a:chOff x="4411970" y="2726085"/>
            <a:chExt cx="643107" cy="193659"/>
          </a:xfrm>
        </p:grpSpPr>
        <p:sp>
          <p:nvSpPr>
            <p:cNvPr id="5329" name="Google Shape;5329;p6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62"/>
          <p:cNvGrpSpPr/>
          <p:nvPr/>
        </p:nvGrpSpPr>
        <p:grpSpPr>
          <a:xfrm>
            <a:off x="960185" y="3295400"/>
            <a:ext cx="811503" cy="252584"/>
            <a:chOff x="4411970" y="4340222"/>
            <a:chExt cx="779467" cy="242683"/>
          </a:xfrm>
        </p:grpSpPr>
        <p:sp>
          <p:nvSpPr>
            <p:cNvPr id="5333" name="Google Shape;5333;p6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62"/>
          <p:cNvGrpSpPr/>
          <p:nvPr/>
        </p:nvGrpSpPr>
        <p:grpSpPr>
          <a:xfrm>
            <a:off x="1951688" y="2709308"/>
            <a:ext cx="965160" cy="216230"/>
            <a:chOff x="4411970" y="2468674"/>
            <a:chExt cx="747317" cy="167425"/>
          </a:xfrm>
        </p:grpSpPr>
        <p:sp>
          <p:nvSpPr>
            <p:cNvPr id="5337" name="Google Shape;5337;p6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9" name="Google Shape;5339;p6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0" name="Google Shape;5340;p62"/>
          <p:cNvGrpSpPr/>
          <p:nvPr/>
        </p:nvGrpSpPr>
        <p:grpSpPr>
          <a:xfrm>
            <a:off x="959254" y="2334687"/>
            <a:ext cx="1959041" cy="208784"/>
            <a:chOff x="6336019" y="3733725"/>
            <a:chExt cx="2566206" cy="351310"/>
          </a:xfrm>
        </p:grpSpPr>
        <p:sp>
          <p:nvSpPr>
            <p:cNvPr id="5341" name="Google Shape;5341;p6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62"/>
          <p:cNvGrpSpPr/>
          <p:nvPr/>
        </p:nvGrpSpPr>
        <p:grpSpPr>
          <a:xfrm>
            <a:off x="1951688" y="3950602"/>
            <a:ext cx="946551" cy="153200"/>
            <a:chOff x="4404545" y="3301592"/>
            <a:chExt cx="782403" cy="129272"/>
          </a:xfrm>
        </p:grpSpPr>
        <p:sp>
          <p:nvSpPr>
            <p:cNvPr id="5346" name="Google Shape;5346;p6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62"/>
          <p:cNvGrpSpPr/>
          <p:nvPr/>
        </p:nvGrpSpPr>
        <p:grpSpPr>
          <a:xfrm>
            <a:off x="1951688" y="3695937"/>
            <a:ext cx="962257" cy="139127"/>
            <a:chOff x="4411970" y="3131459"/>
            <a:chExt cx="710520" cy="117397"/>
          </a:xfrm>
        </p:grpSpPr>
        <p:sp>
          <p:nvSpPr>
            <p:cNvPr id="5349" name="Google Shape;5349;p6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1" name="Google Shape;5351;p6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2" name="Google Shape;5352;p62"/>
          <p:cNvGrpSpPr/>
          <p:nvPr/>
        </p:nvGrpSpPr>
        <p:grpSpPr>
          <a:xfrm>
            <a:off x="951833" y="3621603"/>
            <a:ext cx="823838" cy="458988"/>
            <a:chOff x="4411970" y="1801825"/>
            <a:chExt cx="734586" cy="409262"/>
          </a:xfrm>
        </p:grpSpPr>
        <p:sp>
          <p:nvSpPr>
            <p:cNvPr id="5353" name="Google Shape;5353;p6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62"/>
          <p:cNvGrpSpPr/>
          <p:nvPr/>
        </p:nvGrpSpPr>
        <p:grpSpPr>
          <a:xfrm>
            <a:off x="3056804" y="2339173"/>
            <a:ext cx="521514" cy="521514"/>
            <a:chOff x="5681300" y="2527788"/>
            <a:chExt cx="805800" cy="805800"/>
          </a:xfrm>
        </p:grpSpPr>
        <p:sp>
          <p:nvSpPr>
            <p:cNvPr id="5356" name="Google Shape;5356;p6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62"/>
          <p:cNvGrpSpPr/>
          <p:nvPr/>
        </p:nvGrpSpPr>
        <p:grpSpPr>
          <a:xfrm>
            <a:off x="3051044" y="3094865"/>
            <a:ext cx="533033" cy="533033"/>
            <a:chOff x="4049800" y="640400"/>
            <a:chExt cx="858900" cy="858900"/>
          </a:xfrm>
        </p:grpSpPr>
        <p:sp>
          <p:nvSpPr>
            <p:cNvPr id="5359" name="Google Shape;5359;p6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62"/>
          <p:cNvGrpSpPr/>
          <p:nvPr/>
        </p:nvGrpSpPr>
        <p:grpSpPr>
          <a:xfrm>
            <a:off x="2976527" y="3772543"/>
            <a:ext cx="682068" cy="682068"/>
            <a:chOff x="5080188" y="927900"/>
            <a:chExt cx="961200" cy="961200"/>
          </a:xfrm>
        </p:grpSpPr>
        <p:sp>
          <p:nvSpPr>
            <p:cNvPr id="5362" name="Google Shape;5362;p6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0" name="Google Shape;5370;p62"/>
          <p:cNvGrpSpPr/>
          <p:nvPr/>
        </p:nvGrpSpPr>
        <p:grpSpPr>
          <a:xfrm>
            <a:off x="4440026" y="3869234"/>
            <a:ext cx="505650" cy="504006"/>
            <a:chOff x="6039282" y="1042577"/>
            <a:chExt cx="734315" cy="731929"/>
          </a:xfrm>
        </p:grpSpPr>
        <p:sp>
          <p:nvSpPr>
            <p:cNvPr id="5371" name="Google Shape;5371;p6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2" name="Google Shape;5392;p62"/>
          <p:cNvGrpSpPr/>
          <p:nvPr/>
        </p:nvGrpSpPr>
        <p:grpSpPr>
          <a:xfrm>
            <a:off x="5052628" y="2298862"/>
            <a:ext cx="567744" cy="602136"/>
            <a:chOff x="1825800" y="1651625"/>
            <a:chExt cx="539989" cy="571775"/>
          </a:xfrm>
        </p:grpSpPr>
        <p:sp>
          <p:nvSpPr>
            <p:cNvPr id="5393" name="Google Shape;5393;p6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62"/>
          <p:cNvGrpSpPr/>
          <p:nvPr/>
        </p:nvGrpSpPr>
        <p:grpSpPr>
          <a:xfrm>
            <a:off x="3727557" y="3855579"/>
            <a:ext cx="508123" cy="507955"/>
            <a:chOff x="1897577" y="2802432"/>
            <a:chExt cx="492176" cy="492014"/>
          </a:xfrm>
        </p:grpSpPr>
        <p:sp>
          <p:nvSpPr>
            <p:cNvPr id="5398" name="Google Shape;5398;p6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0" name="Google Shape;5410;p62"/>
          <p:cNvGrpSpPr/>
          <p:nvPr/>
        </p:nvGrpSpPr>
        <p:grpSpPr>
          <a:xfrm>
            <a:off x="959087" y="4169123"/>
            <a:ext cx="809227" cy="200842"/>
            <a:chOff x="2013045" y="4813233"/>
            <a:chExt cx="921986" cy="228854"/>
          </a:xfrm>
        </p:grpSpPr>
        <p:sp>
          <p:nvSpPr>
            <p:cNvPr id="5411" name="Google Shape;5411;p6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62"/>
          <p:cNvGrpSpPr/>
          <p:nvPr/>
        </p:nvGrpSpPr>
        <p:grpSpPr>
          <a:xfrm>
            <a:off x="967547" y="2656004"/>
            <a:ext cx="792421" cy="269941"/>
            <a:chOff x="1046767" y="4756633"/>
            <a:chExt cx="859646" cy="292841"/>
          </a:xfrm>
        </p:grpSpPr>
        <p:sp>
          <p:nvSpPr>
            <p:cNvPr id="5414" name="Google Shape;5414;p6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7" name="Google Shape;5417;p6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1" name="Google Shape;5421;p62"/>
          <p:cNvGrpSpPr/>
          <p:nvPr/>
        </p:nvGrpSpPr>
        <p:grpSpPr>
          <a:xfrm>
            <a:off x="7103403" y="2550562"/>
            <a:ext cx="166473" cy="141497"/>
            <a:chOff x="4660325" y="1866850"/>
            <a:chExt cx="68350" cy="58100"/>
          </a:xfrm>
        </p:grpSpPr>
        <p:sp>
          <p:nvSpPr>
            <p:cNvPr id="5422" name="Google Shape;5422;p6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4" name="Google Shape;5424;p62"/>
          <p:cNvGrpSpPr/>
          <p:nvPr/>
        </p:nvGrpSpPr>
        <p:grpSpPr>
          <a:xfrm>
            <a:off x="7412747" y="2576286"/>
            <a:ext cx="162515" cy="90049"/>
            <a:chOff x="4791775" y="1877500"/>
            <a:chExt cx="66725" cy="36975"/>
          </a:xfrm>
        </p:grpSpPr>
        <p:sp>
          <p:nvSpPr>
            <p:cNvPr id="5425" name="Google Shape;5425;p6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62"/>
          <p:cNvGrpSpPr/>
          <p:nvPr/>
        </p:nvGrpSpPr>
        <p:grpSpPr>
          <a:xfrm>
            <a:off x="7734460" y="2576286"/>
            <a:ext cx="144979" cy="90049"/>
            <a:chOff x="4923925" y="1877500"/>
            <a:chExt cx="59525" cy="36975"/>
          </a:xfrm>
        </p:grpSpPr>
        <p:sp>
          <p:nvSpPr>
            <p:cNvPr id="5428" name="Google Shape;5428;p6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62"/>
          <p:cNvGrpSpPr/>
          <p:nvPr/>
        </p:nvGrpSpPr>
        <p:grpSpPr>
          <a:xfrm>
            <a:off x="8028952" y="2558477"/>
            <a:ext cx="141447" cy="125667"/>
            <a:chOff x="5058450" y="1870100"/>
            <a:chExt cx="58075" cy="51600"/>
          </a:xfrm>
        </p:grpSpPr>
        <p:sp>
          <p:nvSpPr>
            <p:cNvPr id="5431" name="Google Shape;5431;p6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3" name="Google Shape;5433;p62"/>
          <p:cNvGrpSpPr/>
          <p:nvPr/>
        </p:nvGrpSpPr>
        <p:grpSpPr>
          <a:xfrm>
            <a:off x="7443466" y="2980885"/>
            <a:ext cx="101077" cy="107645"/>
            <a:chOff x="4811425" y="2065025"/>
            <a:chExt cx="41500" cy="44200"/>
          </a:xfrm>
        </p:grpSpPr>
        <p:sp>
          <p:nvSpPr>
            <p:cNvPr id="5434" name="Google Shape;5434;p6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62"/>
          <p:cNvGrpSpPr/>
          <p:nvPr/>
        </p:nvGrpSpPr>
        <p:grpSpPr>
          <a:xfrm>
            <a:off x="7735904" y="2981098"/>
            <a:ext cx="120867" cy="107218"/>
            <a:chOff x="4929875" y="2065025"/>
            <a:chExt cx="49625" cy="44025"/>
          </a:xfrm>
        </p:grpSpPr>
        <p:sp>
          <p:nvSpPr>
            <p:cNvPr id="5437" name="Google Shape;5437;p6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2"/>
          <p:cNvGrpSpPr/>
          <p:nvPr/>
        </p:nvGrpSpPr>
        <p:grpSpPr>
          <a:xfrm>
            <a:off x="8064572" y="2984112"/>
            <a:ext cx="70206" cy="101191"/>
            <a:chOff x="5083925" y="2066350"/>
            <a:chExt cx="28825" cy="41550"/>
          </a:xfrm>
        </p:grpSpPr>
        <p:sp>
          <p:nvSpPr>
            <p:cNvPr id="5440" name="Google Shape;5440;p6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62"/>
          <p:cNvGrpSpPr/>
          <p:nvPr/>
        </p:nvGrpSpPr>
        <p:grpSpPr>
          <a:xfrm>
            <a:off x="7096126" y="2999759"/>
            <a:ext cx="181026" cy="69896"/>
            <a:chOff x="4659775" y="2072775"/>
            <a:chExt cx="74325" cy="28700"/>
          </a:xfrm>
        </p:grpSpPr>
        <p:sp>
          <p:nvSpPr>
            <p:cNvPr id="5443" name="Google Shape;5443;p6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2"/>
          <p:cNvGrpSpPr/>
          <p:nvPr/>
        </p:nvGrpSpPr>
        <p:grpSpPr>
          <a:xfrm>
            <a:off x="8015982" y="2790324"/>
            <a:ext cx="167387" cy="89197"/>
            <a:chOff x="4662475" y="1976500"/>
            <a:chExt cx="68725" cy="36625"/>
          </a:xfrm>
        </p:grpSpPr>
        <p:sp>
          <p:nvSpPr>
            <p:cNvPr id="5447" name="Google Shape;5447;p6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62"/>
          <p:cNvGrpSpPr/>
          <p:nvPr/>
        </p:nvGrpSpPr>
        <p:grpSpPr>
          <a:xfrm>
            <a:off x="7712887" y="2793764"/>
            <a:ext cx="166899" cy="82317"/>
            <a:chOff x="4920150" y="1977875"/>
            <a:chExt cx="68525" cy="33800"/>
          </a:xfrm>
        </p:grpSpPr>
        <p:sp>
          <p:nvSpPr>
            <p:cNvPr id="5451" name="Google Shape;5451;p6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62"/>
          <p:cNvGrpSpPr/>
          <p:nvPr/>
        </p:nvGrpSpPr>
        <p:grpSpPr>
          <a:xfrm>
            <a:off x="7124044" y="3197682"/>
            <a:ext cx="125190" cy="127859"/>
            <a:chOff x="4676550" y="2160575"/>
            <a:chExt cx="51400" cy="52500"/>
          </a:xfrm>
        </p:grpSpPr>
        <p:sp>
          <p:nvSpPr>
            <p:cNvPr id="5455" name="Google Shape;5455;p6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62"/>
          <p:cNvGrpSpPr/>
          <p:nvPr/>
        </p:nvGrpSpPr>
        <p:grpSpPr>
          <a:xfrm>
            <a:off x="7421302" y="3204714"/>
            <a:ext cx="145405" cy="113794"/>
            <a:chOff x="4768325" y="2163475"/>
            <a:chExt cx="59700" cy="46725"/>
          </a:xfrm>
        </p:grpSpPr>
        <p:sp>
          <p:nvSpPr>
            <p:cNvPr id="5459" name="Google Shape;5459;p6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1" name="Google Shape;5461;p6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62"/>
          <p:cNvGrpSpPr/>
          <p:nvPr/>
        </p:nvGrpSpPr>
        <p:grpSpPr>
          <a:xfrm>
            <a:off x="7437621" y="3459808"/>
            <a:ext cx="112768" cy="106853"/>
            <a:chOff x="4768575" y="2253950"/>
            <a:chExt cx="46300" cy="43875"/>
          </a:xfrm>
        </p:grpSpPr>
        <p:sp>
          <p:nvSpPr>
            <p:cNvPr id="5468" name="Google Shape;5468;p6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62"/>
          <p:cNvGrpSpPr/>
          <p:nvPr/>
        </p:nvGrpSpPr>
        <p:grpSpPr>
          <a:xfrm>
            <a:off x="7737243" y="3948834"/>
            <a:ext cx="118187" cy="146246"/>
            <a:chOff x="4960900" y="2433225"/>
            <a:chExt cx="48525" cy="60050"/>
          </a:xfrm>
        </p:grpSpPr>
        <p:sp>
          <p:nvSpPr>
            <p:cNvPr id="5471" name="Google Shape;5471;p6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62"/>
          <p:cNvGrpSpPr/>
          <p:nvPr/>
        </p:nvGrpSpPr>
        <p:grpSpPr>
          <a:xfrm>
            <a:off x="7425808" y="4212895"/>
            <a:ext cx="136394" cy="143810"/>
            <a:chOff x="4854075" y="2527625"/>
            <a:chExt cx="56000" cy="59050"/>
          </a:xfrm>
        </p:grpSpPr>
        <p:sp>
          <p:nvSpPr>
            <p:cNvPr id="5474" name="Google Shape;5474;p6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6" name="Google Shape;5476;p6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9" name="Google Shape;5479;p62"/>
          <p:cNvGrpSpPr/>
          <p:nvPr/>
        </p:nvGrpSpPr>
        <p:grpSpPr>
          <a:xfrm>
            <a:off x="8050020" y="3676639"/>
            <a:ext cx="99312" cy="160797"/>
            <a:chOff x="5059700" y="2334775"/>
            <a:chExt cx="40775" cy="66025"/>
          </a:xfrm>
        </p:grpSpPr>
        <p:sp>
          <p:nvSpPr>
            <p:cNvPr id="5480" name="Google Shape;5480;p6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9" name="Google Shape;5489;p62"/>
          <p:cNvGrpSpPr/>
          <p:nvPr/>
        </p:nvGrpSpPr>
        <p:grpSpPr>
          <a:xfrm>
            <a:off x="8007184" y="3941771"/>
            <a:ext cx="184984" cy="160371"/>
            <a:chOff x="5037700" y="2430325"/>
            <a:chExt cx="75950" cy="65850"/>
          </a:xfrm>
        </p:grpSpPr>
        <p:sp>
          <p:nvSpPr>
            <p:cNvPr id="5490" name="Google Shape;5490;p6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2" name="Google Shape;5492;p62"/>
          <p:cNvGrpSpPr/>
          <p:nvPr/>
        </p:nvGrpSpPr>
        <p:grpSpPr>
          <a:xfrm>
            <a:off x="7426689" y="3708223"/>
            <a:ext cx="173014" cy="97629"/>
            <a:chOff x="4756975" y="2341800"/>
            <a:chExt cx="91975" cy="51925"/>
          </a:xfrm>
        </p:grpSpPr>
        <p:sp>
          <p:nvSpPr>
            <p:cNvPr id="5493" name="Google Shape;5493;p6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62"/>
          <p:cNvGrpSpPr/>
          <p:nvPr/>
        </p:nvGrpSpPr>
        <p:grpSpPr>
          <a:xfrm>
            <a:off x="7693626" y="4196920"/>
            <a:ext cx="212497" cy="175761"/>
            <a:chOff x="4943575" y="2516350"/>
            <a:chExt cx="98675" cy="81700"/>
          </a:xfrm>
        </p:grpSpPr>
        <p:sp>
          <p:nvSpPr>
            <p:cNvPr id="5514" name="Google Shape;5514;p6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2" name="Google Shape;5592;p6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600"/>
        <p:cNvGrpSpPr/>
        <p:nvPr/>
      </p:nvGrpSpPr>
      <p:grpSpPr>
        <a:xfrm>
          <a:off x="0" y="0"/>
          <a:ext cx="0" cy="0"/>
          <a:chOff x="0" y="0"/>
          <a:chExt cx="0" cy="0"/>
        </a:xfrm>
      </p:grpSpPr>
      <p:grpSp>
        <p:nvGrpSpPr>
          <p:cNvPr id="5601" name="Google Shape;5601;p63"/>
          <p:cNvGrpSpPr/>
          <p:nvPr/>
        </p:nvGrpSpPr>
        <p:grpSpPr>
          <a:xfrm>
            <a:off x="752796" y="2869970"/>
            <a:ext cx="2622876" cy="1333540"/>
            <a:chOff x="238125" y="1038125"/>
            <a:chExt cx="7146800" cy="3633625"/>
          </a:xfrm>
        </p:grpSpPr>
        <p:sp>
          <p:nvSpPr>
            <p:cNvPr id="5602" name="Google Shape;5602;p6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63"/>
          <p:cNvGrpSpPr/>
          <p:nvPr/>
        </p:nvGrpSpPr>
        <p:grpSpPr>
          <a:xfrm>
            <a:off x="6681268" y="3584496"/>
            <a:ext cx="560636" cy="516497"/>
            <a:chOff x="6652051" y="3714143"/>
            <a:chExt cx="560636" cy="516497"/>
          </a:xfrm>
        </p:grpSpPr>
        <p:grpSp>
          <p:nvGrpSpPr>
            <p:cNvPr id="7175" name="Google Shape;7175;p63"/>
            <p:cNvGrpSpPr/>
            <p:nvPr/>
          </p:nvGrpSpPr>
          <p:grpSpPr>
            <a:xfrm>
              <a:off x="6669657" y="3716715"/>
              <a:ext cx="466768" cy="464314"/>
              <a:chOff x="3139766" y="765669"/>
              <a:chExt cx="886380" cy="881888"/>
            </a:xfrm>
          </p:grpSpPr>
          <p:grpSp>
            <p:nvGrpSpPr>
              <p:cNvPr id="7176" name="Google Shape;7176;p63"/>
              <p:cNvGrpSpPr/>
              <p:nvPr/>
            </p:nvGrpSpPr>
            <p:grpSpPr>
              <a:xfrm>
                <a:off x="3139766" y="765669"/>
                <a:ext cx="886380" cy="881888"/>
                <a:chOff x="3139766" y="765669"/>
                <a:chExt cx="886380" cy="881888"/>
              </a:xfrm>
            </p:grpSpPr>
            <p:sp>
              <p:nvSpPr>
                <p:cNvPr id="7177" name="Google Shape;7177;p6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6" name="Google Shape;7186;p6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0" name="Google Shape;7190;p6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1" name="Google Shape;7191;p63"/>
          <p:cNvGrpSpPr/>
          <p:nvPr/>
        </p:nvGrpSpPr>
        <p:grpSpPr>
          <a:xfrm>
            <a:off x="7679978" y="3065079"/>
            <a:ext cx="104231" cy="320340"/>
            <a:chOff x="7564426" y="3224343"/>
            <a:chExt cx="119985" cy="368801"/>
          </a:xfrm>
        </p:grpSpPr>
        <p:sp>
          <p:nvSpPr>
            <p:cNvPr id="7192" name="Google Shape;7192;p6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63"/>
          <p:cNvGrpSpPr/>
          <p:nvPr/>
        </p:nvGrpSpPr>
        <p:grpSpPr>
          <a:xfrm>
            <a:off x="7379466" y="3059180"/>
            <a:ext cx="189489" cy="332132"/>
            <a:chOff x="8370831" y="3202002"/>
            <a:chExt cx="218129" cy="382376"/>
          </a:xfrm>
        </p:grpSpPr>
        <p:sp>
          <p:nvSpPr>
            <p:cNvPr id="7195" name="Google Shape;7195;p6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63"/>
          <p:cNvGrpSpPr/>
          <p:nvPr/>
        </p:nvGrpSpPr>
        <p:grpSpPr>
          <a:xfrm>
            <a:off x="8102855" y="3470312"/>
            <a:ext cx="309429" cy="267000"/>
            <a:chOff x="6742064" y="3750480"/>
            <a:chExt cx="399315" cy="344560"/>
          </a:xfrm>
        </p:grpSpPr>
        <p:sp>
          <p:nvSpPr>
            <p:cNvPr id="7198" name="Google Shape;7198;p6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63"/>
          <p:cNvGrpSpPr/>
          <p:nvPr/>
        </p:nvGrpSpPr>
        <p:grpSpPr>
          <a:xfrm>
            <a:off x="7641874" y="3821360"/>
            <a:ext cx="180437" cy="281608"/>
            <a:chOff x="7248525" y="3739696"/>
            <a:chExt cx="230531" cy="359790"/>
          </a:xfrm>
        </p:grpSpPr>
        <p:sp>
          <p:nvSpPr>
            <p:cNvPr id="7201" name="Google Shape;7201;p6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63"/>
          <p:cNvGrpSpPr/>
          <p:nvPr/>
        </p:nvGrpSpPr>
        <p:grpSpPr>
          <a:xfrm>
            <a:off x="7887794" y="3464584"/>
            <a:ext cx="162896" cy="278710"/>
            <a:chOff x="7601242" y="3729267"/>
            <a:chExt cx="222566" cy="380803"/>
          </a:xfrm>
        </p:grpSpPr>
        <p:sp>
          <p:nvSpPr>
            <p:cNvPr id="7204" name="Google Shape;7204;p6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6" name="Google Shape;7206;p6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7" name="Google Shape;7207;p63"/>
          <p:cNvGrpSpPr/>
          <p:nvPr/>
        </p:nvGrpSpPr>
        <p:grpSpPr>
          <a:xfrm>
            <a:off x="7377439" y="3465724"/>
            <a:ext cx="193543" cy="275990"/>
            <a:chOff x="8304647" y="3738687"/>
            <a:chExt cx="225076" cy="320956"/>
          </a:xfrm>
        </p:grpSpPr>
        <p:sp>
          <p:nvSpPr>
            <p:cNvPr id="7208" name="Google Shape;7208;p6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1" name="Google Shape;7211;p63"/>
          <p:cNvGrpSpPr/>
          <p:nvPr/>
        </p:nvGrpSpPr>
        <p:grpSpPr>
          <a:xfrm>
            <a:off x="7649932" y="3465724"/>
            <a:ext cx="178492" cy="275990"/>
            <a:chOff x="8615101" y="3738687"/>
            <a:chExt cx="207573" cy="320956"/>
          </a:xfrm>
        </p:grpSpPr>
        <p:sp>
          <p:nvSpPr>
            <p:cNvPr id="7212" name="Google Shape;7212;p6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5" name="Google Shape;7215;p6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6" name="Google Shape;7216;p63"/>
          <p:cNvGrpSpPr/>
          <p:nvPr/>
        </p:nvGrpSpPr>
        <p:grpSpPr>
          <a:xfrm>
            <a:off x="7875463" y="3868385"/>
            <a:ext cx="187557" cy="187557"/>
            <a:chOff x="8565775" y="671075"/>
            <a:chExt cx="441000" cy="441000"/>
          </a:xfrm>
        </p:grpSpPr>
        <p:sp>
          <p:nvSpPr>
            <p:cNvPr id="7217" name="Google Shape;7217;p6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9" name="Google Shape;7219;p6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1" name="Google Shape;7221;p63"/>
          <p:cNvGrpSpPr/>
          <p:nvPr/>
        </p:nvGrpSpPr>
        <p:grpSpPr>
          <a:xfrm>
            <a:off x="6029935" y="2940910"/>
            <a:ext cx="587865" cy="517731"/>
            <a:chOff x="6000718" y="3070557"/>
            <a:chExt cx="587865" cy="517731"/>
          </a:xfrm>
        </p:grpSpPr>
        <p:sp>
          <p:nvSpPr>
            <p:cNvPr id="7222" name="Google Shape;7222;p6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63"/>
          <p:cNvGrpSpPr/>
          <p:nvPr/>
        </p:nvGrpSpPr>
        <p:grpSpPr>
          <a:xfrm>
            <a:off x="6044740" y="3584570"/>
            <a:ext cx="557665" cy="516387"/>
            <a:chOff x="6015523" y="3714217"/>
            <a:chExt cx="557665" cy="516387"/>
          </a:xfrm>
        </p:grpSpPr>
        <p:grpSp>
          <p:nvGrpSpPr>
            <p:cNvPr id="7233" name="Google Shape;7233;p63"/>
            <p:cNvGrpSpPr/>
            <p:nvPr/>
          </p:nvGrpSpPr>
          <p:grpSpPr>
            <a:xfrm>
              <a:off x="6036094" y="3716980"/>
              <a:ext cx="529822" cy="510480"/>
              <a:chOff x="3148311" y="-545634"/>
              <a:chExt cx="1006118" cy="969572"/>
            </a:xfrm>
          </p:grpSpPr>
          <p:sp>
            <p:nvSpPr>
              <p:cNvPr id="7234" name="Google Shape;7234;p6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4" name="Google Shape;7244;p6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5" name="Google Shape;7245;p63"/>
          <p:cNvGrpSpPr/>
          <p:nvPr/>
        </p:nvGrpSpPr>
        <p:grpSpPr>
          <a:xfrm>
            <a:off x="6673522" y="2943981"/>
            <a:ext cx="576302" cy="511871"/>
            <a:chOff x="6644304" y="3073628"/>
            <a:chExt cx="576302" cy="511871"/>
          </a:xfrm>
        </p:grpSpPr>
        <p:grpSp>
          <p:nvGrpSpPr>
            <p:cNvPr id="7246" name="Google Shape;7246;p63"/>
            <p:cNvGrpSpPr/>
            <p:nvPr/>
          </p:nvGrpSpPr>
          <p:grpSpPr>
            <a:xfrm>
              <a:off x="6712169" y="3073651"/>
              <a:ext cx="481611" cy="506713"/>
              <a:chOff x="1833536" y="-546641"/>
              <a:chExt cx="914567" cy="962419"/>
            </a:xfrm>
          </p:grpSpPr>
          <p:grpSp>
            <p:nvGrpSpPr>
              <p:cNvPr id="7247" name="Google Shape;7247;p63"/>
              <p:cNvGrpSpPr/>
              <p:nvPr/>
            </p:nvGrpSpPr>
            <p:grpSpPr>
              <a:xfrm>
                <a:off x="1833536" y="-524249"/>
                <a:ext cx="914567" cy="940027"/>
                <a:chOff x="1833536" y="-524249"/>
                <a:chExt cx="914567" cy="940027"/>
              </a:xfrm>
            </p:grpSpPr>
            <p:sp>
              <p:nvSpPr>
                <p:cNvPr id="7248" name="Google Shape;7248;p6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3" name="Google Shape;7253;p6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7" name="Google Shape;7257;p6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63"/>
          <p:cNvGrpSpPr/>
          <p:nvPr/>
        </p:nvGrpSpPr>
        <p:grpSpPr>
          <a:xfrm>
            <a:off x="5938558" y="1033351"/>
            <a:ext cx="2435960" cy="1297725"/>
            <a:chOff x="233350" y="949250"/>
            <a:chExt cx="7137300" cy="3802300"/>
          </a:xfrm>
        </p:grpSpPr>
        <p:sp>
          <p:nvSpPr>
            <p:cNvPr id="7259" name="Google Shape;7259;p6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63"/>
          <p:cNvGrpSpPr/>
          <p:nvPr/>
        </p:nvGrpSpPr>
        <p:grpSpPr>
          <a:xfrm>
            <a:off x="731715" y="995041"/>
            <a:ext cx="2665073" cy="1317140"/>
            <a:chOff x="793334" y="1192826"/>
            <a:chExt cx="2665073" cy="1317140"/>
          </a:xfrm>
        </p:grpSpPr>
        <p:sp>
          <p:nvSpPr>
            <p:cNvPr id="7311" name="Google Shape;7311;p6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3"/>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3"/>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3"/>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3"/>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3"/>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3"/>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3"/>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3"/>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3"/>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3"/>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3"/>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3"/>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3"/>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3"/>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3"/>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3"/>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3"/>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3"/>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3"/>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3"/>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3"/>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3"/>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3"/>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3"/>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3"/>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3"/>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3"/>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3"/>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3"/>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3"/>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3"/>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3"/>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3"/>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3"/>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3"/>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3"/>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3"/>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3"/>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3"/>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3"/>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3"/>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3"/>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3"/>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3"/>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3"/>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3"/>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3"/>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3"/>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3"/>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3"/>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3"/>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3"/>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3"/>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3"/>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3"/>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3"/>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3"/>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3"/>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3"/>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3"/>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3"/>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3"/>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3"/>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3"/>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3"/>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3"/>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3"/>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3"/>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3"/>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3"/>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3"/>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3"/>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3"/>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3"/>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3"/>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3"/>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3"/>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3"/>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3"/>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3"/>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3"/>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3"/>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3"/>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3"/>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3"/>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3"/>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3"/>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3"/>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3"/>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3"/>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3"/>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3"/>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3"/>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3"/>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3"/>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3"/>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3"/>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3"/>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3"/>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3"/>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3"/>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3"/>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3"/>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3"/>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3"/>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3"/>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3"/>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3"/>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3"/>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3"/>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3"/>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3"/>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3"/>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3"/>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3"/>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3"/>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3"/>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3"/>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3"/>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3"/>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3"/>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3"/>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3"/>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3"/>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3"/>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3"/>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3"/>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3"/>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3"/>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3"/>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3"/>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3"/>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3"/>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3"/>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3"/>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3"/>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3"/>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3"/>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3"/>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3"/>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3"/>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3"/>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3"/>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3"/>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3"/>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3"/>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3"/>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3"/>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3"/>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3"/>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3"/>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3"/>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3"/>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3"/>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3"/>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3"/>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3"/>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3"/>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3"/>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3"/>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3"/>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3"/>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3"/>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3"/>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3"/>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3"/>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3"/>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3"/>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3"/>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3"/>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3"/>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3"/>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3"/>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3"/>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3"/>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3"/>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3"/>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3"/>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3"/>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3"/>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3"/>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3"/>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3"/>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3"/>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3"/>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3"/>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3"/>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3"/>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3"/>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3"/>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3"/>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3"/>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3"/>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3"/>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3"/>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3"/>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3"/>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3"/>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3"/>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3"/>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3"/>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3"/>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3"/>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3"/>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3"/>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3"/>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3"/>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3"/>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3"/>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3"/>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3"/>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3"/>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3"/>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3"/>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3"/>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3"/>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3"/>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3"/>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3"/>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3"/>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3"/>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3"/>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3"/>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3"/>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3"/>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3"/>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3"/>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3"/>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3"/>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3"/>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3"/>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3"/>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3"/>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3"/>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3"/>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3"/>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3"/>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3"/>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3"/>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3"/>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3"/>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3"/>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3"/>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3"/>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3"/>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3"/>
          <p:cNvGrpSpPr/>
          <p:nvPr/>
        </p:nvGrpSpPr>
        <p:grpSpPr>
          <a:xfrm>
            <a:off x="3450485" y="919691"/>
            <a:ext cx="2310381" cy="1488888"/>
            <a:chOff x="229225" y="549050"/>
            <a:chExt cx="7161750" cy="4615275"/>
          </a:xfrm>
        </p:grpSpPr>
        <p:sp>
          <p:nvSpPr>
            <p:cNvPr id="11279" name="Google Shape;11279;p6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3"/>
          <p:cNvGrpSpPr/>
          <p:nvPr/>
        </p:nvGrpSpPr>
        <p:grpSpPr>
          <a:xfrm>
            <a:off x="3548403" y="2849588"/>
            <a:ext cx="2310282" cy="1374222"/>
            <a:chOff x="238125" y="732525"/>
            <a:chExt cx="7130500" cy="4241425"/>
          </a:xfrm>
        </p:grpSpPr>
        <p:sp>
          <p:nvSpPr>
            <p:cNvPr id="11397" name="Google Shape;11397;p6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514"/>
        <p:cNvGrpSpPr/>
        <p:nvPr/>
      </p:nvGrpSpPr>
      <p:grpSpPr>
        <a:xfrm>
          <a:off x="0" y="0"/>
          <a:ext cx="0" cy="0"/>
          <a:chOff x="0" y="0"/>
          <a:chExt cx="0" cy="0"/>
        </a:xfrm>
      </p:grpSpPr>
      <p:grpSp>
        <p:nvGrpSpPr>
          <p:cNvPr id="11515" name="Google Shape;11515;p64"/>
          <p:cNvGrpSpPr/>
          <p:nvPr/>
        </p:nvGrpSpPr>
        <p:grpSpPr>
          <a:xfrm>
            <a:off x="2100560" y="3398663"/>
            <a:ext cx="1102891" cy="760337"/>
            <a:chOff x="4967783" y="2151471"/>
            <a:chExt cx="3920692" cy="2702940"/>
          </a:xfrm>
        </p:grpSpPr>
        <p:grpSp>
          <p:nvGrpSpPr>
            <p:cNvPr id="11516" name="Google Shape;11516;p64"/>
            <p:cNvGrpSpPr/>
            <p:nvPr/>
          </p:nvGrpSpPr>
          <p:grpSpPr>
            <a:xfrm>
              <a:off x="5045709" y="2252109"/>
              <a:ext cx="3761071" cy="2501708"/>
              <a:chOff x="2691784" y="1805334"/>
              <a:chExt cx="3761071" cy="2501708"/>
            </a:xfrm>
          </p:grpSpPr>
          <p:sp>
            <p:nvSpPr>
              <p:cNvPr id="11517" name="Google Shape;11517;p6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64"/>
            <p:cNvGrpSpPr/>
            <p:nvPr/>
          </p:nvGrpSpPr>
          <p:grpSpPr>
            <a:xfrm>
              <a:off x="4967783" y="2151471"/>
              <a:ext cx="3920692" cy="2702940"/>
              <a:chOff x="2613858" y="1704696"/>
              <a:chExt cx="3920692" cy="2702940"/>
            </a:xfrm>
          </p:grpSpPr>
          <p:sp>
            <p:nvSpPr>
              <p:cNvPr id="11525" name="Google Shape;11525;p6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30" name="Google Shape;11530;p64"/>
          <p:cNvGrpSpPr/>
          <p:nvPr/>
        </p:nvGrpSpPr>
        <p:grpSpPr>
          <a:xfrm>
            <a:off x="3504468" y="1286940"/>
            <a:ext cx="1561911" cy="708580"/>
            <a:chOff x="3530532" y="1496185"/>
            <a:chExt cx="1561911" cy="708580"/>
          </a:xfrm>
        </p:grpSpPr>
        <p:grpSp>
          <p:nvGrpSpPr>
            <p:cNvPr id="11531" name="Google Shape;11531;p64"/>
            <p:cNvGrpSpPr/>
            <p:nvPr/>
          </p:nvGrpSpPr>
          <p:grpSpPr>
            <a:xfrm>
              <a:off x="3720318" y="1857562"/>
              <a:ext cx="1372125" cy="54"/>
              <a:chOff x="3720318" y="1857562"/>
              <a:chExt cx="1372125" cy="54"/>
            </a:xfrm>
          </p:grpSpPr>
          <p:cxnSp>
            <p:nvCxnSpPr>
              <p:cNvPr id="11532" name="Google Shape;11532;p64"/>
              <p:cNvCxnSpPr>
                <a:endCxn id="1153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34" name="Google Shape;11534;p6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35" name="Google Shape;11535;p6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536" name="Google Shape;11536;p64"/>
              <p:cNvCxnSpPr>
                <a:stCxn id="1153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537" name="Google Shape;11537;p64"/>
            <p:cNvGrpSpPr/>
            <p:nvPr/>
          </p:nvGrpSpPr>
          <p:grpSpPr>
            <a:xfrm>
              <a:off x="3567462" y="1496185"/>
              <a:ext cx="286500" cy="272914"/>
              <a:chOff x="3567462" y="1496185"/>
              <a:chExt cx="286500" cy="272914"/>
            </a:xfrm>
          </p:grpSpPr>
          <p:cxnSp>
            <p:nvCxnSpPr>
              <p:cNvPr id="11538" name="Google Shape;11538;p6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539" name="Google Shape;11539;p6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0" name="Google Shape;11540;p6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2" name="Google Shape;11542;p64"/>
            <p:cNvGrpSpPr/>
            <p:nvPr/>
          </p:nvGrpSpPr>
          <p:grpSpPr>
            <a:xfrm>
              <a:off x="3929014" y="1960574"/>
              <a:ext cx="286500" cy="242342"/>
              <a:chOff x="3929014" y="1960574"/>
              <a:chExt cx="286500" cy="242342"/>
            </a:xfrm>
          </p:grpSpPr>
          <p:cxnSp>
            <p:nvCxnSpPr>
              <p:cNvPr id="11543" name="Google Shape;11543;p6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544" name="Google Shape;11544;p6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64"/>
            <p:cNvGrpSpPr/>
            <p:nvPr/>
          </p:nvGrpSpPr>
          <p:grpSpPr>
            <a:xfrm>
              <a:off x="4290828" y="1496185"/>
              <a:ext cx="286500" cy="272914"/>
              <a:chOff x="4290828" y="1496185"/>
              <a:chExt cx="286500" cy="272914"/>
            </a:xfrm>
          </p:grpSpPr>
          <p:cxnSp>
            <p:nvCxnSpPr>
              <p:cNvPr id="11546" name="Google Shape;11546;p6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547" name="Google Shape;11547;p6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8" name="Google Shape;11548;p6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9" name="Google Shape;11549;p64"/>
            <p:cNvGrpSpPr/>
            <p:nvPr/>
          </p:nvGrpSpPr>
          <p:grpSpPr>
            <a:xfrm>
              <a:off x="4657726" y="1959674"/>
              <a:ext cx="286500" cy="245092"/>
              <a:chOff x="4657726" y="1959674"/>
              <a:chExt cx="286500" cy="245092"/>
            </a:xfrm>
          </p:grpSpPr>
          <p:cxnSp>
            <p:nvCxnSpPr>
              <p:cNvPr id="11550" name="Google Shape;11550;p6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551" name="Google Shape;11551;p6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52" name="Google Shape;11552;p64"/>
          <p:cNvGrpSpPr/>
          <p:nvPr/>
        </p:nvGrpSpPr>
        <p:grpSpPr>
          <a:xfrm>
            <a:off x="3486488" y="2149036"/>
            <a:ext cx="1597032" cy="378649"/>
            <a:chOff x="3512551" y="2358282"/>
            <a:chExt cx="1597032" cy="378649"/>
          </a:xfrm>
        </p:grpSpPr>
        <p:grpSp>
          <p:nvGrpSpPr>
            <p:cNvPr id="11553" name="Google Shape;11553;p64"/>
            <p:cNvGrpSpPr/>
            <p:nvPr/>
          </p:nvGrpSpPr>
          <p:grpSpPr>
            <a:xfrm>
              <a:off x="3738198" y="2553002"/>
              <a:ext cx="1145834" cy="117"/>
              <a:chOff x="3738198" y="2553002"/>
              <a:chExt cx="1145834" cy="117"/>
            </a:xfrm>
          </p:grpSpPr>
          <p:cxnSp>
            <p:nvCxnSpPr>
              <p:cNvPr id="11554" name="Google Shape;11554;p6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555" name="Google Shape;11555;p6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556" name="Google Shape;11556;p64"/>
              <p:cNvCxnSpPr>
                <a:stCxn id="11557" idx="6"/>
                <a:endCxn id="1155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559" name="Google Shape;11559;p64"/>
            <p:cNvGrpSpPr/>
            <p:nvPr/>
          </p:nvGrpSpPr>
          <p:grpSpPr>
            <a:xfrm>
              <a:off x="3969644" y="2440153"/>
              <a:ext cx="225900" cy="296779"/>
              <a:chOff x="3969644" y="2440153"/>
              <a:chExt cx="225900" cy="296779"/>
            </a:xfrm>
          </p:grpSpPr>
          <p:cxnSp>
            <p:nvCxnSpPr>
              <p:cNvPr id="11560" name="Google Shape;11560;p6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558" name="Google Shape;11558;p6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64"/>
            <p:cNvGrpSpPr/>
            <p:nvPr/>
          </p:nvGrpSpPr>
          <p:grpSpPr>
            <a:xfrm>
              <a:off x="4426818" y="2358282"/>
              <a:ext cx="225600" cy="307471"/>
              <a:chOff x="4426818" y="2358282"/>
              <a:chExt cx="225600" cy="307471"/>
            </a:xfrm>
          </p:grpSpPr>
          <p:cxnSp>
            <p:nvCxnSpPr>
              <p:cNvPr id="11563" name="Google Shape;11563;p64"/>
              <p:cNvCxnSpPr>
                <a:stCxn id="1156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565" name="Google Shape;11565;p6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64"/>
            <p:cNvGrpSpPr/>
            <p:nvPr/>
          </p:nvGrpSpPr>
          <p:grpSpPr>
            <a:xfrm>
              <a:off x="4883984" y="2440153"/>
              <a:ext cx="225600" cy="296479"/>
              <a:chOff x="4883984" y="2440153"/>
              <a:chExt cx="225600" cy="296479"/>
            </a:xfrm>
          </p:grpSpPr>
          <p:cxnSp>
            <p:nvCxnSpPr>
              <p:cNvPr id="11567" name="Google Shape;11567;p6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568" name="Google Shape;11568;p6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0" name="Google Shape;11570;p64"/>
            <p:cNvGrpSpPr/>
            <p:nvPr/>
          </p:nvGrpSpPr>
          <p:grpSpPr>
            <a:xfrm>
              <a:off x="3512551" y="2358356"/>
              <a:ext cx="225647" cy="307629"/>
              <a:chOff x="2182679" y="2005014"/>
              <a:chExt cx="792300" cy="1080158"/>
            </a:xfrm>
          </p:grpSpPr>
          <p:cxnSp>
            <p:nvCxnSpPr>
              <p:cNvPr id="11571" name="Google Shape;11571;p64"/>
              <p:cNvCxnSpPr>
                <a:stCxn id="1157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557" name="Google Shape;11557;p6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73" name="Google Shape;11573;p64"/>
          <p:cNvGrpSpPr/>
          <p:nvPr/>
        </p:nvGrpSpPr>
        <p:grpSpPr>
          <a:xfrm>
            <a:off x="6846570" y="972834"/>
            <a:ext cx="1559809" cy="722610"/>
            <a:chOff x="634175" y="2986275"/>
            <a:chExt cx="3147949" cy="1458344"/>
          </a:xfrm>
        </p:grpSpPr>
        <p:cxnSp>
          <p:nvCxnSpPr>
            <p:cNvPr id="11574" name="Google Shape;11574;p64"/>
            <p:cNvCxnSpPr>
              <a:stCxn id="11575" idx="4"/>
              <a:endCxn id="1157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577" name="Google Shape;11577;p64"/>
            <p:cNvCxnSpPr>
              <a:stCxn id="11576" idx="0"/>
              <a:endCxn id="1157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579" name="Google Shape;11579;p64"/>
            <p:cNvCxnSpPr>
              <a:stCxn id="11578" idx="4"/>
              <a:endCxn id="1158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581" name="Google Shape;11581;p64"/>
            <p:cNvCxnSpPr>
              <a:stCxn id="11580" idx="0"/>
              <a:endCxn id="1158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582" name="Google Shape;11582;p6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78" name="Google Shape;11578;p6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75" name="Google Shape;11575;p6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80" name="Google Shape;11580;p6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576" name="Google Shape;11576;p6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583" name="Google Shape;11583;p64"/>
          <p:cNvGrpSpPr/>
          <p:nvPr/>
        </p:nvGrpSpPr>
        <p:grpSpPr>
          <a:xfrm>
            <a:off x="3500360" y="2682741"/>
            <a:ext cx="1570719" cy="294123"/>
            <a:chOff x="998425" y="1182125"/>
            <a:chExt cx="1065400" cy="199500"/>
          </a:xfrm>
        </p:grpSpPr>
        <p:sp>
          <p:nvSpPr>
            <p:cNvPr id="11584" name="Google Shape;11584;p6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64"/>
          <p:cNvGrpSpPr/>
          <p:nvPr/>
        </p:nvGrpSpPr>
        <p:grpSpPr>
          <a:xfrm>
            <a:off x="6843616" y="1800228"/>
            <a:ext cx="1565716" cy="366729"/>
            <a:chOff x="1247650" y="2075423"/>
            <a:chExt cx="6648477" cy="1557238"/>
          </a:xfrm>
        </p:grpSpPr>
        <p:sp>
          <p:nvSpPr>
            <p:cNvPr id="11590" name="Google Shape;11590;p6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64"/>
          <p:cNvGrpSpPr/>
          <p:nvPr/>
        </p:nvGrpSpPr>
        <p:grpSpPr>
          <a:xfrm>
            <a:off x="6827928" y="2949043"/>
            <a:ext cx="1597061" cy="663440"/>
            <a:chOff x="6796238" y="3158297"/>
            <a:chExt cx="1630319" cy="677257"/>
          </a:xfrm>
        </p:grpSpPr>
        <p:cxnSp>
          <p:nvCxnSpPr>
            <p:cNvPr id="11597" name="Google Shape;11597;p6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598" name="Google Shape;11598;p6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599" name="Google Shape;11599;p6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600" name="Google Shape;11600;p6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601" name="Google Shape;11601;p64"/>
            <p:cNvGrpSpPr/>
            <p:nvPr/>
          </p:nvGrpSpPr>
          <p:grpSpPr>
            <a:xfrm>
              <a:off x="6796238" y="3311904"/>
              <a:ext cx="1630319" cy="377697"/>
              <a:chOff x="6796238" y="3311904"/>
              <a:chExt cx="1630319" cy="377697"/>
            </a:xfrm>
          </p:grpSpPr>
          <p:sp>
            <p:nvSpPr>
              <p:cNvPr id="11602" name="Google Shape;11602;p6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05" name="Google Shape;11605;p64"/>
          <p:cNvGrpSpPr/>
          <p:nvPr/>
        </p:nvGrpSpPr>
        <p:grpSpPr>
          <a:xfrm>
            <a:off x="5349066" y="970435"/>
            <a:ext cx="1368606" cy="1593805"/>
            <a:chOff x="1839112" y="2209163"/>
            <a:chExt cx="1918159" cy="2233784"/>
          </a:xfrm>
        </p:grpSpPr>
        <p:sp>
          <p:nvSpPr>
            <p:cNvPr id="11606" name="Google Shape;11606;p6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09" name="Google Shape;11609;p64"/>
            <p:cNvCxnSpPr>
              <a:stCxn id="11606" idx="6"/>
              <a:endCxn id="1160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610" name="Google Shape;11610;p64"/>
            <p:cNvCxnSpPr>
              <a:stCxn id="11607" idx="4"/>
              <a:endCxn id="1161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612" name="Google Shape;11612;p64"/>
            <p:cNvCxnSpPr>
              <a:stCxn id="11611" idx="6"/>
              <a:endCxn id="1160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613" name="Google Shape;11613;p64"/>
            <p:cNvCxnSpPr>
              <a:stCxn id="11608" idx="4"/>
              <a:endCxn id="1161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611" name="Google Shape;11611;p6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16" name="Google Shape;11616;p64"/>
            <p:cNvCxnSpPr>
              <a:endCxn id="1161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617" name="Google Shape;11617;p64"/>
          <p:cNvGrpSpPr/>
          <p:nvPr/>
        </p:nvGrpSpPr>
        <p:grpSpPr>
          <a:xfrm>
            <a:off x="3481439" y="976671"/>
            <a:ext cx="1637968" cy="154942"/>
            <a:chOff x="238125" y="2506075"/>
            <a:chExt cx="7115411" cy="673075"/>
          </a:xfrm>
        </p:grpSpPr>
        <p:sp>
          <p:nvSpPr>
            <p:cNvPr id="11618" name="Google Shape;11618;p6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64"/>
          <p:cNvGrpSpPr/>
          <p:nvPr/>
        </p:nvGrpSpPr>
        <p:grpSpPr>
          <a:xfrm>
            <a:off x="720124" y="1298269"/>
            <a:ext cx="2476762" cy="91743"/>
            <a:chOff x="1464850" y="436376"/>
            <a:chExt cx="6001362" cy="222300"/>
          </a:xfrm>
        </p:grpSpPr>
        <p:sp>
          <p:nvSpPr>
            <p:cNvPr id="11624" name="Google Shape;11624;p6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29" name="Google Shape;11629;p6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30" name="Google Shape;11630;p6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31" name="Google Shape;11631;p6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632" name="Google Shape;11632;p6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633" name="Google Shape;11633;p64"/>
          <p:cNvGrpSpPr/>
          <p:nvPr/>
        </p:nvGrpSpPr>
        <p:grpSpPr>
          <a:xfrm>
            <a:off x="706391" y="2533734"/>
            <a:ext cx="1452710" cy="651923"/>
            <a:chOff x="803162" y="2667727"/>
            <a:chExt cx="1411906" cy="633611"/>
          </a:xfrm>
        </p:grpSpPr>
        <p:cxnSp>
          <p:nvCxnSpPr>
            <p:cNvPr id="11634" name="Google Shape;11634;p64"/>
            <p:cNvCxnSpPr>
              <a:stCxn id="11635" idx="2"/>
              <a:endCxn id="1163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37" name="Google Shape;11637;p64"/>
            <p:cNvCxnSpPr>
              <a:stCxn id="11638" idx="0"/>
              <a:endCxn id="1163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39" name="Google Shape;11639;p64"/>
            <p:cNvCxnSpPr>
              <a:stCxn id="11638" idx="2"/>
              <a:endCxn id="1164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41" name="Google Shape;11641;p64"/>
            <p:cNvCxnSpPr>
              <a:stCxn id="11642" idx="0"/>
              <a:endCxn id="1163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43" name="Google Shape;11643;p64"/>
            <p:cNvCxnSpPr>
              <a:stCxn id="11636" idx="2"/>
              <a:endCxn id="1164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645" name="Google Shape;11645;p64"/>
            <p:cNvCxnSpPr>
              <a:stCxn id="11646" idx="0"/>
              <a:endCxn id="1163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642" name="Google Shape;11642;p6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40" name="Google Shape;11640;p6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46" name="Google Shape;11646;p6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44" name="Google Shape;11644;p6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36" name="Google Shape;11636;p6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38" name="Google Shape;11638;p6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35" name="Google Shape;11635;p6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647" name="Google Shape;11647;p64"/>
          <p:cNvGrpSpPr/>
          <p:nvPr/>
        </p:nvGrpSpPr>
        <p:grpSpPr>
          <a:xfrm>
            <a:off x="706393" y="969273"/>
            <a:ext cx="2518541" cy="209309"/>
            <a:chOff x="803163" y="1111966"/>
            <a:chExt cx="2447800" cy="203430"/>
          </a:xfrm>
        </p:grpSpPr>
        <p:grpSp>
          <p:nvGrpSpPr>
            <p:cNvPr id="11648" name="Google Shape;11648;p64"/>
            <p:cNvGrpSpPr/>
            <p:nvPr/>
          </p:nvGrpSpPr>
          <p:grpSpPr>
            <a:xfrm>
              <a:off x="1958180" y="1111966"/>
              <a:ext cx="588019" cy="121396"/>
              <a:chOff x="4808316" y="2800065"/>
              <a:chExt cx="1999386" cy="412910"/>
            </a:xfrm>
          </p:grpSpPr>
          <p:sp>
            <p:nvSpPr>
              <p:cNvPr id="11649" name="Google Shape;11649;p6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0" name="Google Shape;11650;p64"/>
              <p:cNvGrpSpPr/>
              <p:nvPr/>
            </p:nvGrpSpPr>
            <p:grpSpPr>
              <a:xfrm>
                <a:off x="4808316" y="2800065"/>
                <a:ext cx="92400" cy="411825"/>
                <a:chOff x="845575" y="2563700"/>
                <a:chExt cx="92400" cy="411825"/>
              </a:xfrm>
            </p:grpSpPr>
            <p:cxnSp>
              <p:nvCxnSpPr>
                <p:cNvPr id="11651" name="Google Shape;11651;p6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52" name="Google Shape;11652;p6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653" name="Google Shape;11653;p6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654" name="Google Shape;11654;p6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5" name="Google Shape;11655;p64"/>
            <p:cNvGrpSpPr/>
            <p:nvPr/>
          </p:nvGrpSpPr>
          <p:grpSpPr>
            <a:xfrm>
              <a:off x="803163" y="1111974"/>
              <a:ext cx="591158" cy="121545"/>
              <a:chOff x="803163" y="1111974"/>
              <a:chExt cx="591158" cy="121545"/>
            </a:xfrm>
          </p:grpSpPr>
          <p:grpSp>
            <p:nvGrpSpPr>
              <p:cNvPr id="11656" name="Google Shape;11656;p64"/>
              <p:cNvGrpSpPr/>
              <p:nvPr/>
            </p:nvGrpSpPr>
            <p:grpSpPr>
              <a:xfrm>
                <a:off x="803163" y="1111974"/>
                <a:ext cx="27175" cy="121077"/>
                <a:chOff x="845575" y="2563700"/>
                <a:chExt cx="92400" cy="411825"/>
              </a:xfrm>
            </p:grpSpPr>
            <p:cxnSp>
              <p:nvCxnSpPr>
                <p:cNvPr id="11657" name="Google Shape;11657;p6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58" name="Google Shape;11658;p6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9" name="Google Shape;11659;p6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64"/>
            <p:cNvGrpSpPr/>
            <p:nvPr/>
          </p:nvGrpSpPr>
          <p:grpSpPr>
            <a:xfrm>
              <a:off x="1381910" y="1194219"/>
              <a:ext cx="588341" cy="121177"/>
              <a:chOff x="1381910" y="1194219"/>
              <a:chExt cx="588341" cy="121177"/>
            </a:xfrm>
          </p:grpSpPr>
          <p:grpSp>
            <p:nvGrpSpPr>
              <p:cNvPr id="11661" name="Google Shape;11661;p64"/>
              <p:cNvGrpSpPr/>
              <p:nvPr/>
            </p:nvGrpSpPr>
            <p:grpSpPr>
              <a:xfrm rot="10800000">
                <a:off x="1381910" y="1194319"/>
                <a:ext cx="27175" cy="121077"/>
                <a:chOff x="2070100" y="2563700"/>
                <a:chExt cx="92400" cy="411825"/>
              </a:xfrm>
            </p:grpSpPr>
            <p:cxnSp>
              <p:nvCxnSpPr>
                <p:cNvPr id="11662" name="Google Shape;11662;p6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63" name="Google Shape;11663;p6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4" name="Google Shape;11664;p6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64"/>
            <p:cNvGrpSpPr/>
            <p:nvPr/>
          </p:nvGrpSpPr>
          <p:grpSpPr>
            <a:xfrm>
              <a:off x="2532079" y="1194219"/>
              <a:ext cx="704927" cy="121177"/>
              <a:chOff x="2532079" y="1194219"/>
              <a:chExt cx="704927" cy="121177"/>
            </a:xfrm>
          </p:grpSpPr>
          <p:grpSp>
            <p:nvGrpSpPr>
              <p:cNvPr id="11666" name="Google Shape;11666;p64"/>
              <p:cNvGrpSpPr/>
              <p:nvPr/>
            </p:nvGrpSpPr>
            <p:grpSpPr>
              <a:xfrm rot="10800000">
                <a:off x="2532079" y="1194319"/>
                <a:ext cx="27175" cy="121077"/>
                <a:chOff x="2070100" y="2563700"/>
                <a:chExt cx="92400" cy="411825"/>
              </a:xfrm>
            </p:grpSpPr>
            <p:cxnSp>
              <p:nvCxnSpPr>
                <p:cNvPr id="11667" name="Google Shape;11667;p6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68" name="Google Shape;11668;p6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9" name="Google Shape;11669;p6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70" name="Google Shape;11670;p64"/>
          <p:cNvGrpSpPr/>
          <p:nvPr/>
        </p:nvGrpSpPr>
        <p:grpSpPr>
          <a:xfrm>
            <a:off x="3499403" y="3665904"/>
            <a:ext cx="1567778" cy="491677"/>
            <a:chOff x="5194708" y="3484366"/>
            <a:chExt cx="3148148" cy="987304"/>
          </a:xfrm>
        </p:grpSpPr>
        <p:grpSp>
          <p:nvGrpSpPr>
            <p:cNvPr id="11671" name="Google Shape;11671;p64"/>
            <p:cNvGrpSpPr/>
            <p:nvPr/>
          </p:nvGrpSpPr>
          <p:grpSpPr>
            <a:xfrm>
              <a:off x="7531521" y="3484366"/>
              <a:ext cx="811335" cy="987304"/>
              <a:chOff x="3379425" y="1617275"/>
              <a:chExt cx="1090650" cy="1327200"/>
            </a:xfrm>
          </p:grpSpPr>
          <p:sp>
            <p:nvSpPr>
              <p:cNvPr id="11672" name="Google Shape;11672;p6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5" name="Google Shape;11675;p64"/>
            <p:cNvGrpSpPr/>
            <p:nvPr/>
          </p:nvGrpSpPr>
          <p:grpSpPr>
            <a:xfrm>
              <a:off x="6752546" y="3484366"/>
              <a:ext cx="811428" cy="987304"/>
              <a:chOff x="2332275" y="1617275"/>
              <a:chExt cx="1090775" cy="1327200"/>
            </a:xfrm>
          </p:grpSpPr>
          <p:sp>
            <p:nvSpPr>
              <p:cNvPr id="11676" name="Google Shape;11676;p6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64"/>
            <p:cNvGrpSpPr/>
            <p:nvPr/>
          </p:nvGrpSpPr>
          <p:grpSpPr>
            <a:xfrm>
              <a:off x="5973664" y="3484366"/>
              <a:ext cx="811335" cy="987304"/>
              <a:chOff x="1285250" y="1617275"/>
              <a:chExt cx="1090650" cy="1327200"/>
            </a:xfrm>
          </p:grpSpPr>
          <p:sp>
            <p:nvSpPr>
              <p:cNvPr id="11680" name="Google Shape;11680;p6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4"/>
            <p:cNvGrpSpPr/>
            <p:nvPr/>
          </p:nvGrpSpPr>
          <p:grpSpPr>
            <a:xfrm>
              <a:off x="5194708" y="3484366"/>
              <a:ext cx="811409" cy="987304"/>
              <a:chOff x="238125" y="1617275"/>
              <a:chExt cx="1090750" cy="1327200"/>
            </a:xfrm>
          </p:grpSpPr>
          <p:sp>
            <p:nvSpPr>
              <p:cNvPr id="11684" name="Google Shape;11684;p6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87" name="Google Shape;11687;p64"/>
          <p:cNvGrpSpPr/>
          <p:nvPr/>
        </p:nvGrpSpPr>
        <p:grpSpPr>
          <a:xfrm>
            <a:off x="3460012" y="3146315"/>
            <a:ext cx="1616964" cy="346256"/>
            <a:chOff x="1808063" y="4294338"/>
            <a:chExt cx="3370782" cy="721817"/>
          </a:xfrm>
        </p:grpSpPr>
        <p:sp>
          <p:nvSpPr>
            <p:cNvPr id="11688" name="Google Shape;11688;p6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64"/>
          <p:cNvGrpSpPr/>
          <p:nvPr/>
        </p:nvGrpSpPr>
        <p:grpSpPr>
          <a:xfrm>
            <a:off x="738224" y="3432344"/>
            <a:ext cx="1295882" cy="646587"/>
            <a:chOff x="834100" y="3642869"/>
            <a:chExt cx="1259483" cy="628426"/>
          </a:xfrm>
        </p:grpSpPr>
        <p:sp>
          <p:nvSpPr>
            <p:cNvPr id="11699" name="Google Shape;11699;p6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4" name="Google Shape;11724;p64"/>
            <p:cNvGrpSpPr/>
            <p:nvPr/>
          </p:nvGrpSpPr>
          <p:grpSpPr>
            <a:xfrm>
              <a:off x="1360364" y="3847835"/>
              <a:ext cx="208119" cy="224359"/>
              <a:chOff x="1360769" y="3847100"/>
              <a:chExt cx="208119" cy="224359"/>
            </a:xfrm>
          </p:grpSpPr>
          <p:sp>
            <p:nvSpPr>
              <p:cNvPr id="11725" name="Google Shape;11725;p6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5" name="Google Shape;11745;p6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4"/>
          <p:cNvGrpSpPr/>
          <p:nvPr/>
        </p:nvGrpSpPr>
        <p:grpSpPr>
          <a:xfrm rot="5400000">
            <a:off x="5951337" y="3228841"/>
            <a:ext cx="164064" cy="1414916"/>
            <a:chOff x="4428249" y="1369375"/>
            <a:chExt cx="36905" cy="429569"/>
          </a:xfrm>
        </p:grpSpPr>
        <p:sp>
          <p:nvSpPr>
            <p:cNvPr id="11760" name="Google Shape;11760;p6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64"/>
          <p:cNvGrpSpPr/>
          <p:nvPr/>
        </p:nvGrpSpPr>
        <p:grpSpPr>
          <a:xfrm rot="10800000" flipH="1">
            <a:off x="5323766" y="2817385"/>
            <a:ext cx="1419207" cy="24808"/>
            <a:chOff x="219558" y="4738465"/>
            <a:chExt cx="5852400" cy="102300"/>
          </a:xfrm>
        </p:grpSpPr>
        <p:cxnSp>
          <p:nvCxnSpPr>
            <p:cNvPr id="11793" name="Google Shape;11793;p6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1794" name="Google Shape;11794;p6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64"/>
          <p:cNvGrpSpPr/>
          <p:nvPr/>
        </p:nvGrpSpPr>
        <p:grpSpPr>
          <a:xfrm>
            <a:off x="5335084" y="3190448"/>
            <a:ext cx="1396570" cy="385016"/>
            <a:chOff x="5286284" y="2966544"/>
            <a:chExt cx="1396570" cy="385016"/>
          </a:xfrm>
        </p:grpSpPr>
        <p:cxnSp>
          <p:nvCxnSpPr>
            <p:cNvPr id="11800" name="Google Shape;11800;p6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1801" name="Google Shape;11801;p6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1802" name="Google Shape;11802;p64"/>
            <p:cNvGrpSpPr/>
            <p:nvPr/>
          </p:nvGrpSpPr>
          <p:grpSpPr>
            <a:xfrm>
              <a:off x="5287688" y="3173364"/>
              <a:ext cx="1395166" cy="74100"/>
              <a:chOff x="5287688" y="3173364"/>
              <a:chExt cx="1395166" cy="74100"/>
            </a:xfrm>
          </p:grpSpPr>
          <p:cxnSp>
            <p:nvCxnSpPr>
              <p:cNvPr id="11803" name="Google Shape;11803;p6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1804" name="Google Shape;11804;p6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1805" name="Google Shape;11805;p6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06" name="Google Shape;11806;p6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07" name="Google Shape;11807;p6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08" name="Google Shape;11808;p6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09" name="Google Shape;11809;p6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1810" name="Google Shape;11810;p6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1811" name="Google Shape;11811;p6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1812" name="Google Shape;11812;p64"/>
          <p:cNvGrpSpPr/>
          <p:nvPr/>
        </p:nvGrpSpPr>
        <p:grpSpPr>
          <a:xfrm>
            <a:off x="2021150" y="1609224"/>
            <a:ext cx="1182276" cy="662027"/>
            <a:chOff x="2029517" y="1732295"/>
            <a:chExt cx="1149068" cy="643432"/>
          </a:xfrm>
        </p:grpSpPr>
        <p:grpSp>
          <p:nvGrpSpPr>
            <p:cNvPr id="11813" name="Google Shape;11813;p64"/>
            <p:cNvGrpSpPr/>
            <p:nvPr/>
          </p:nvGrpSpPr>
          <p:grpSpPr>
            <a:xfrm>
              <a:off x="2708660" y="1746937"/>
              <a:ext cx="455427" cy="244429"/>
              <a:chOff x="2700693" y="1746937"/>
              <a:chExt cx="455427" cy="244429"/>
            </a:xfrm>
          </p:grpSpPr>
          <p:grpSp>
            <p:nvGrpSpPr>
              <p:cNvPr id="11814" name="Google Shape;11814;p64"/>
              <p:cNvGrpSpPr/>
              <p:nvPr/>
            </p:nvGrpSpPr>
            <p:grpSpPr>
              <a:xfrm>
                <a:off x="2905682" y="1782817"/>
                <a:ext cx="250438" cy="208549"/>
                <a:chOff x="2905682" y="1782817"/>
                <a:chExt cx="250438" cy="208549"/>
              </a:xfrm>
            </p:grpSpPr>
            <p:cxnSp>
              <p:nvCxnSpPr>
                <p:cNvPr id="11815" name="Google Shape;11815;p6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16" name="Google Shape;11816;p6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64"/>
              <p:cNvGrpSpPr/>
              <p:nvPr/>
            </p:nvGrpSpPr>
            <p:grpSpPr>
              <a:xfrm>
                <a:off x="2700693" y="1746937"/>
                <a:ext cx="449967" cy="72374"/>
                <a:chOff x="2700693" y="1746937"/>
                <a:chExt cx="449967" cy="72374"/>
              </a:xfrm>
            </p:grpSpPr>
            <p:cxnSp>
              <p:nvCxnSpPr>
                <p:cNvPr id="11818" name="Google Shape;11818;p6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19" name="Google Shape;11819;p6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20" name="Google Shape;11820;p64"/>
            <p:cNvGrpSpPr/>
            <p:nvPr/>
          </p:nvGrpSpPr>
          <p:grpSpPr>
            <a:xfrm>
              <a:off x="2029517" y="1732295"/>
              <a:ext cx="1149068" cy="643432"/>
              <a:chOff x="2029517" y="1732295"/>
              <a:chExt cx="1149068" cy="643432"/>
            </a:xfrm>
          </p:grpSpPr>
          <p:grpSp>
            <p:nvGrpSpPr>
              <p:cNvPr id="11821" name="Google Shape;11821;p64"/>
              <p:cNvGrpSpPr/>
              <p:nvPr/>
            </p:nvGrpSpPr>
            <p:grpSpPr>
              <a:xfrm>
                <a:off x="2703618" y="2103152"/>
                <a:ext cx="474966" cy="260017"/>
                <a:chOff x="2703618" y="2103152"/>
                <a:chExt cx="474966" cy="260017"/>
              </a:xfrm>
            </p:grpSpPr>
            <p:grpSp>
              <p:nvGrpSpPr>
                <p:cNvPr id="11822" name="Google Shape;11822;p64"/>
                <p:cNvGrpSpPr/>
                <p:nvPr/>
              </p:nvGrpSpPr>
              <p:grpSpPr>
                <a:xfrm>
                  <a:off x="2703618" y="2290640"/>
                  <a:ext cx="450291" cy="72529"/>
                  <a:chOff x="2703618" y="2290640"/>
                  <a:chExt cx="450291" cy="72529"/>
                </a:xfrm>
              </p:grpSpPr>
              <p:cxnSp>
                <p:nvCxnSpPr>
                  <p:cNvPr id="11823" name="Google Shape;11823;p6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24" name="Google Shape;11824;p6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5" name="Google Shape;11825;p64"/>
                <p:cNvGrpSpPr/>
                <p:nvPr/>
              </p:nvGrpSpPr>
              <p:grpSpPr>
                <a:xfrm>
                  <a:off x="2908607" y="2103152"/>
                  <a:ext cx="269977" cy="223538"/>
                  <a:chOff x="2908607" y="2103152"/>
                  <a:chExt cx="269977" cy="223538"/>
                </a:xfrm>
              </p:grpSpPr>
              <p:cxnSp>
                <p:nvCxnSpPr>
                  <p:cNvPr id="11826" name="Google Shape;11826;p6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27" name="Google Shape;11827;p6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28" name="Google Shape;11828;p64"/>
              <p:cNvGrpSpPr/>
              <p:nvPr/>
            </p:nvGrpSpPr>
            <p:grpSpPr>
              <a:xfrm>
                <a:off x="2029517" y="1732295"/>
                <a:ext cx="685827" cy="643432"/>
                <a:chOff x="2029517" y="1732295"/>
                <a:chExt cx="685827" cy="643432"/>
              </a:xfrm>
            </p:grpSpPr>
            <p:sp>
              <p:nvSpPr>
                <p:cNvPr id="11829" name="Google Shape;11829;p6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0" name="Google Shape;11830;p64"/>
                <p:cNvGrpSpPr/>
                <p:nvPr/>
              </p:nvGrpSpPr>
              <p:grpSpPr>
                <a:xfrm>
                  <a:off x="2158948" y="1732295"/>
                  <a:ext cx="556396" cy="333108"/>
                  <a:chOff x="2158948" y="1732295"/>
                  <a:chExt cx="556396" cy="333108"/>
                </a:xfrm>
              </p:grpSpPr>
              <p:cxnSp>
                <p:nvCxnSpPr>
                  <p:cNvPr id="11831" name="Google Shape;11831;p6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32" name="Google Shape;11832;p6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64"/>
                <p:cNvGrpSpPr/>
                <p:nvPr/>
              </p:nvGrpSpPr>
              <p:grpSpPr>
                <a:xfrm>
                  <a:off x="2159908" y="2065057"/>
                  <a:ext cx="550884" cy="310670"/>
                  <a:chOff x="2159908" y="2065057"/>
                  <a:chExt cx="550884" cy="310670"/>
                </a:xfrm>
              </p:grpSpPr>
              <p:cxnSp>
                <p:nvCxnSpPr>
                  <p:cNvPr id="11834" name="Google Shape;11834;p6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35" name="Google Shape;11835;p6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836" name="Google Shape;11836;p64"/>
          <p:cNvGrpSpPr/>
          <p:nvPr/>
        </p:nvGrpSpPr>
        <p:grpSpPr>
          <a:xfrm>
            <a:off x="706399" y="1556837"/>
            <a:ext cx="962651" cy="810058"/>
            <a:chOff x="732462" y="1766083"/>
            <a:chExt cx="962651" cy="810058"/>
          </a:xfrm>
        </p:grpSpPr>
        <p:grpSp>
          <p:nvGrpSpPr>
            <p:cNvPr id="11837" name="Google Shape;11837;p64"/>
            <p:cNvGrpSpPr/>
            <p:nvPr/>
          </p:nvGrpSpPr>
          <p:grpSpPr>
            <a:xfrm>
              <a:off x="732462" y="1908333"/>
              <a:ext cx="339369" cy="524756"/>
              <a:chOff x="844912" y="1819635"/>
              <a:chExt cx="329836" cy="510016"/>
            </a:xfrm>
          </p:grpSpPr>
          <p:sp>
            <p:nvSpPr>
              <p:cNvPr id="11838" name="Google Shape;11838;p6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64"/>
            <p:cNvGrpSpPr/>
            <p:nvPr/>
          </p:nvGrpSpPr>
          <p:grpSpPr>
            <a:xfrm>
              <a:off x="1184858" y="2256650"/>
              <a:ext cx="510255" cy="319491"/>
              <a:chOff x="1284601" y="2158168"/>
              <a:chExt cx="495923" cy="310517"/>
            </a:xfrm>
          </p:grpSpPr>
          <p:sp>
            <p:nvSpPr>
              <p:cNvPr id="11845" name="Google Shape;11845;p6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6" name="Google Shape;11846;p64"/>
              <p:cNvGrpSpPr/>
              <p:nvPr/>
            </p:nvGrpSpPr>
            <p:grpSpPr>
              <a:xfrm>
                <a:off x="1507666" y="2158168"/>
                <a:ext cx="272858" cy="310517"/>
                <a:chOff x="1507666" y="2158168"/>
                <a:chExt cx="272858" cy="310517"/>
              </a:xfrm>
            </p:grpSpPr>
            <p:grpSp>
              <p:nvGrpSpPr>
                <p:cNvPr id="11847" name="Google Shape;11847;p64"/>
                <p:cNvGrpSpPr/>
                <p:nvPr/>
              </p:nvGrpSpPr>
              <p:grpSpPr>
                <a:xfrm>
                  <a:off x="1507666" y="2176104"/>
                  <a:ext cx="166395" cy="273149"/>
                  <a:chOff x="1507666" y="2176104"/>
                  <a:chExt cx="166395" cy="273149"/>
                </a:xfrm>
              </p:grpSpPr>
              <p:sp>
                <p:nvSpPr>
                  <p:cNvPr id="11848" name="Google Shape;11848;p6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5" name="Google Shape;11855;p6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57" name="Google Shape;11857;p64"/>
            <p:cNvGrpSpPr/>
            <p:nvPr/>
          </p:nvGrpSpPr>
          <p:grpSpPr>
            <a:xfrm>
              <a:off x="1184858" y="1766083"/>
              <a:ext cx="510255" cy="319491"/>
              <a:chOff x="1284601" y="1681380"/>
              <a:chExt cx="495923" cy="310517"/>
            </a:xfrm>
          </p:grpSpPr>
          <p:sp>
            <p:nvSpPr>
              <p:cNvPr id="11858" name="Google Shape;11858;p6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9" name="Google Shape;11859;p64"/>
              <p:cNvGrpSpPr/>
              <p:nvPr/>
            </p:nvGrpSpPr>
            <p:grpSpPr>
              <a:xfrm>
                <a:off x="1507666" y="1681380"/>
                <a:ext cx="272858" cy="310517"/>
                <a:chOff x="1507666" y="1681380"/>
                <a:chExt cx="272858" cy="310517"/>
              </a:xfrm>
            </p:grpSpPr>
            <p:grpSp>
              <p:nvGrpSpPr>
                <p:cNvPr id="11860" name="Google Shape;11860;p64"/>
                <p:cNvGrpSpPr/>
                <p:nvPr/>
              </p:nvGrpSpPr>
              <p:grpSpPr>
                <a:xfrm>
                  <a:off x="1507666" y="1700120"/>
                  <a:ext cx="166395" cy="272984"/>
                  <a:chOff x="1507666" y="1700120"/>
                  <a:chExt cx="166395" cy="272984"/>
                </a:xfrm>
              </p:grpSpPr>
              <p:sp>
                <p:nvSpPr>
                  <p:cNvPr id="11861" name="Google Shape;11861;p6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8" name="Google Shape;11868;p6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870" name="Google Shape;11870;p64"/>
          <p:cNvGrpSpPr/>
          <p:nvPr/>
        </p:nvGrpSpPr>
        <p:grpSpPr>
          <a:xfrm>
            <a:off x="6815339" y="2324267"/>
            <a:ext cx="1622269" cy="552443"/>
            <a:chOff x="6894650" y="2574740"/>
            <a:chExt cx="1445100" cy="492111"/>
          </a:xfrm>
        </p:grpSpPr>
        <p:sp>
          <p:nvSpPr>
            <p:cNvPr id="11871" name="Google Shape;11871;p6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76" name="Google Shape;11876;p6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1877" name="Google Shape;11877;p64"/>
          <p:cNvGrpSpPr/>
          <p:nvPr/>
        </p:nvGrpSpPr>
        <p:grpSpPr>
          <a:xfrm>
            <a:off x="6834882" y="3698522"/>
            <a:ext cx="1583206" cy="475705"/>
            <a:chOff x="6953919" y="3907920"/>
            <a:chExt cx="1377300" cy="475705"/>
          </a:xfrm>
        </p:grpSpPr>
        <p:cxnSp>
          <p:nvCxnSpPr>
            <p:cNvPr id="11878" name="Google Shape;11878;p6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879" name="Google Shape;11879;p6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1880" name="Google Shape;11880;p6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1881" name="Google Shape;11881;p6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1882" name="Google Shape;11882;p6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1883" name="Google Shape;11883;p64"/>
          <p:cNvGrpSpPr/>
          <p:nvPr/>
        </p:nvGrpSpPr>
        <p:grpSpPr>
          <a:xfrm>
            <a:off x="2338470" y="2459668"/>
            <a:ext cx="836286" cy="824529"/>
            <a:chOff x="2389399" y="2595741"/>
            <a:chExt cx="812796" cy="801369"/>
          </a:xfrm>
        </p:grpSpPr>
        <p:grpSp>
          <p:nvGrpSpPr>
            <p:cNvPr id="11884" name="Google Shape;11884;p64"/>
            <p:cNvGrpSpPr/>
            <p:nvPr/>
          </p:nvGrpSpPr>
          <p:grpSpPr>
            <a:xfrm>
              <a:off x="2492145" y="2881565"/>
              <a:ext cx="607300" cy="229751"/>
              <a:chOff x="2492145" y="2881565"/>
              <a:chExt cx="607300" cy="229751"/>
            </a:xfrm>
          </p:grpSpPr>
          <p:sp>
            <p:nvSpPr>
              <p:cNvPr id="11885" name="Google Shape;11885;p6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64"/>
            <p:cNvGrpSpPr/>
            <p:nvPr/>
          </p:nvGrpSpPr>
          <p:grpSpPr>
            <a:xfrm>
              <a:off x="2389399" y="2595741"/>
              <a:ext cx="812796" cy="296825"/>
              <a:chOff x="2389399" y="2595741"/>
              <a:chExt cx="812796" cy="296825"/>
            </a:xfrm>
          </p:grpSpPr>
          <p:grpSp>
            <p:nvGrpSpPr>
              <p:cNvPr id="11889" name="Google Shape;11889;p64"/>
              <p:cNvGrpSpPr/>
              <p:nvPr/>
            </p:nvGrpSpPr>
            <p:grpSpPr>
              <a:xfrm>
                <a:off x="2389399" y="2595741"/>
                <a:ext cx="363638" cy="296825"/>
                <a:chOff x="2389399" y="2595741"/>
                <a:chExt cx="363638" cy="296825"/>
              </a:xfrm>
            </p:grpSpPr>
            <p:grpSp>
              <p:nvGrpSpPr>
                <p:cNvPr id="11890" name="Google Shape;11890;p64"/>
                <p:cNvGrpSpPr/>
                <p:nvPr/>
              </p:nvGrpSpPr>
              <p:grpSpPr>
                <a:xfrm>
                  <a:off x="2493852" y="2794333"/>
                  <a:ext cx="259185" cy="98232"/>
                  <a:chOff x="2493852" y="2794333"/>
                  <a:chExt cx="259185" cy="98232"/>
                </a:xfrm>
              </p:grpSpPr>
              <p:sp>
                <p:nvSpPr>
                  <p:cNvPr id="11891" name="Google Shape;11891;p6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64"/>
                <p:cNvGrpSpPr/>
                <p:nvPr/>
              </p:nvGrpSpPr>
              <p:grpSpPr>
                <a:xfrm>
                  <a:off x="2389399" y="2595741"/>
                  <a:ext cx="224343" cy="182054"/>
                  <a:chOff x="2389399" y="2595741"/>
                  <a:chExt cx="224343" cy="182054"/>
                </a:xfrm>
              </p:grpSpPr>
              <p:sp>
                <p:nvSpPr>
                  <p:cNvPr id="11895" name="Google Shape;11895;p6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7" name="Google Shape;11897;p64"/>
              <p:cNvGrpSpPr/>
              <p:nvPr/>
            </p:nvGrpSpPr>
            <p:grpSpPr>
              <a:xfrm>
                <a:off x="2683630" y="2595741"/>
                <a:ext cx="224334" cy="296825"/>
                <a:chOff x="2683630" y="2595741"/>
                <a:chExt cx="224334" cy="296825"/>
              </a:xfrm>
            </p:grpSpPr>
            <p:grpSp>
              <p:nvGrpSpPr>
                <p:cNvPr id="11898" name="Google Shape;11898;p64"/>
                <p:cNvGrpSpPr/>
                <p:nvPr/>
              </p:nvGrpSpPr>
              <p:grpSpPr>
                <a:xfrm>
                  <a:off x="2788083" y="2794333"/>
                  <a:ext cx="15356" cy="98232"/>
                  <a:chOff x="2788083" y="2794333"/>
                  <a:chExt cx="15356" cy="98232"/>
                </a:xfrm>
              </p:grpSpPr>
              <p:sp>
                <p:nvSpPr>
                  <p:cNvPr id="11899" name="Google Shape;11899;p6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64"/>
                <p:cNvGrpSpPr/>
                <p:nvPr/>
              </p:nvGrpSpPr>
              <p:grpSpPr>
                <a:xfrm>
                  <a:off x="2683630" y="2595741"/>
                  <a:ext cx="224334" cy="182054"/>
                  <a:chOff x="2683630" y="2595741"/>
                  <a:chExt cx="224334" cy="182054"/>
                </a:xfrm>
              </p:grpSpPr>
              <p:sp>
                <p:nvSpPr>
                  <p:cNvPr id="11903" name="Google Shape;11903;p6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05" name="Google Shape;11905;p64"/>
              <p:cNvGrpSpPr/>
              <p:nvPr/>
            </p:nvGrpSpPr>
            <p:grpSpPr>
              <a:xfrm>
                <a:off x="2838475" y="2595741"/>
                <a:ext cx="363719" cy="296825"/>
                <a:chOff x="2838475" y="2595741"/>
                <a:chExt cx="363719" cy="296825"/>
              </a:xfrm>
            </p:grpSpPr>
            <p:grpSp>
              <p:nvGrpSpPr>
                <p:cNvPr id="11906" name="Google Shape;11906;p64"/>
                <p:cNvGrpSpPr/>
                <p:nvPr/>
              </p:nvGrpSpPr>
              <p:grpSpPr>
                <a:xfrm>
                  <a:off x="2838475" y="2794333"/>
                  <a:ext cx="259185" cy="98232"/>
                  <a:chOff x="2838475" y="2794333"/>
                  <a:chExt cx="259185" cy="98232"/>
                </a:xfrm>
              </p:grpSpPr>
              <p:sp>
                <p:nvSpPr>
                  <p:cNvPr id="11907" name="Google Shape;11907;p6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4"/>
                <p:cNvGrpSpPr/>
                <p:nvPr/>
              </p:nvGrpSpPr>
              <p:grpSpPr>
                <a:xfrm>
                  <a:off x="2977852" y="2595741"/>
                  <a:ext cx="224343" cy="182054"/>
                  <a:chOff x="2977852" y="2595741"/>
                  <a:chExt cx="224343" cy="182054"/>
                </a:xfrm>
              </p:grpSpPr>
              <p:sp>
                <p:nvSpPr>
                  <p:cNvPr id="11911" name="Google Shape;11911;p6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13" name="Google Shape;11913;p64"/>
            <p:cNvGrpSpPr/>
            <p:nvPr/>
          </p:nvGrpSpPr>
          <p:grpSpPr>
            <a:xfrm>
              <a:off x="2389399" y="3100241"/>
              <a:ext cx="812796" cy="296869"/>
              <a:chOff x="2389399" y="3100241"/>
              <a:chExt cx="812796" cy="296869"/>
            </a:xfrm>
          </p:grpSpPr>
          <p:grpSp>
            <p:nvGrpSpPr>
              <p:cNvPr id="11914" name="Google Shape;11914;p64"/>
              <p:cNvGrpSpPr/>
              <p:nvPr/>
            </p:nvGrpSpPr>
            <p:grpSpPr>
              <a:xfrm>
                <a:off x="2683630" y="3100241"/>
                <a:ext cx="224334" cy="296869"/>
                <a:chOff x="2683630" y="3100241"/>
                <a:chExt cx="224334" cy="296869"/>
              </a:xfrm>
            </p:grpSpPr>
            <p:grpSp>
              <p:nvGrpSpPr>
                <p:cNvPr id="11915" name="Google Shape;11915;p64"/>
                <p:cNvGrpSpPr/>
                <p:nvPr/>
              </p:nvGrpSpPr>
              <p:grpSpPr>
                <a:xfrm>
                  <a:off x="2788083" y="3100241"/>
                  <a:ext cx="15356" cy="98237"/>
                  <a:chOff x="2788083" y="3100241"/>
                  <a:chExt cx="15356" cy="98237"/>
                </a:xfrm>
              </p:grpSpPr>
              <p:sp>
                <p:nvSpPr>
                  <p:cNvPr id="11916" name="Google Shape;11916;p6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9" name="Google Shape;11919;p64"/>
                <p:cNvGrpSpPr/>
                <p:nvPr/>
              </p:nvGrpSpPr>
              <p:grpSpPr>
                <a:xfrm>
                  <a:off x="2683630" y="3215065"/>
                  <a:ext cx="224334" cy="182045"/>
                  <a:chOff x="2683630" y="3215065"/>
                  <a:chExt cx="224334" cy="182045"/>
                </a:xfrm>
              </p:grpSpPr>
              <p:sp>
                <p:nvSpPr>
                  <p:cNvPr id="11920" name="Google Shape;11920;p6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2" name="Google Shape;11922;p64"/>
              <p:cNvGrpSpPr/>
              <p:nvPr/>
            </p:nvGrpSpPr>
            <p:grpSpPr>
              <a:xfrm>
                <a:off x="2389399" y="3100241"/>
                <a:ext cx="363638" cy="296869"/>
                <a:chOff x="2389399" y="3100241"/>
                <a:chExt cx="363638" cy="296869"/>
              </a:xfrm>
            </p:grpSpPr>
            <p:grpSp>
              <p:nvGrpSpPr>
                <p:cNvPr id="11923" name="Google Shape;11923;p64"/>
                <p:cNvGrpSpPr/>
                <p:nvPr/>
              </p:nvGrpSpPr>
              <p:grpSpPr>
                <a:xfrm>
                  <a:off x="2493852" y="3100241"/>
                  <a:ext cx="259185" cy="98237"/>
                  <a:chOff x="2493852" y="3100241"/>
                  <a:chExt cx="259185" cy="98237"/>
                </a:xfrm>
              </p:grpSpPr>
              <p:sp>
                <p:nvSpPr>
                  <p:cNvPr id="11924" name="Google Shape;11924;p6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64"/>
                <p:cNvGrpSpPr/>
                <p:nvPr/>
              </p:nvGrpSpPr>
              <p:grpSpPr>
                <a:xfrm>
                  <a:off x="2389399" y="3215065"/>
                  <a:ext cx="224343" cy="182045"/>
                  <a:chOff x="2389399" y="3215065"/>
                  <a:chExt cx="224343" cy="182045"/>
                </a:xfrm>
              </p:grpSpPr>
              <p:sp>
                <p:nvSpPr>
                  <p:cNvPr id="11928" name="Google Shape;11928;p6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30" name="Google Shape;11930;p64"/>
              <p:cNvGrpSpPr/>
              <p:nvPr/>
            </p:nvGrpSpPr>
            <p:grpSpPr>
              <a:xfrm>
                <a:off x="2838475" y="3100241"/>
                <a:ext cx="363719" cy="296869"/>
                <a:chOff x="2838475" y="3100241"/>
                <a:chExt cx="363719" cy="296869"/>
              </a:xfrm>
            </p:grpSpPr>
            <p:grpSp>
              <p:nvGrpSpPr>
                <p:cNvPr id="11931" name="Google Shape;11931;p64"/>
                <p:cNvGrpSpPr/>
                <p:nvPr/>
              </p:nvGrpSpPr>
              <p:grpSpPr>
                <a:xfrm>
                  <a:off x="2838475" y="3100241"/>
                  <a:ext cx="259185" cy="98237"/>
                  <a:chOff x="2838475" y="3100241"/>
                  <a:chExt cx="259185" cy="98237"/>
                </a:xfrm>
              </p:grpSpPr>
              <p:sp>
                <p:nvSpPr>
                  <p:cNvPr id="11932" name="Google Shape;11932;p6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64"/>
                <p:cNvGrpSpPr/>
                <p:nvPr/>
              </p:nvGrpSpPr>
              <p:grpSpPr>
                <a:xfrm>
                  <a:off x="2977852" y="3215065"/>
                  <a:ext cx="224343" cy="182045"/>
                  <a:chOff x="2977852" y="3215065"/>
                  <a:chExt cx="224343" cy="182045"/>
                </a:xfrm>
              </p:grpSpPr>
              <p:sp>
                <p:nvSpPr>
                  <p:cNvPr id="11936" name="Google Shape;11936;p6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941"/>
        <p:cNvGrpSpPr/>
        <p:nvPr/>
      </p:nvGrpSpPr>
      <p:grpSpPr>
        <a:xfrm>
          <a:off x="0" y="0"/>
          <a:ext cx="0" cy="0"/>
          <a:chOff x="0" y="0"/>
          <a:chExt cx="0" cy="0"/>
        </a:xfrm>
      </p:grpSpPr>
      <p:grpSp>
        <p:nvGrpSpPr>
          <p:cNvPr id="11942" name="Google Shape;11942;p65"/>
          <p:cNvGrpSpPr/>
          <p:nvPr/>
        </p:nvGrpSpPr>
        <p:grpSpPr>
          <a:xfrm>
            <a:off x="702088" y="3155922"/>
            <a:ext cx="2390414" cy="1024800"/>
            <a:chOff x="728925" y="3296613"/>
            <a:chExt cx="2390414" cy="1024800"/>
          </a:xfrm>
        </p:grpSpPr>
        <p:grpSp>
          <p:nvGrpSpPr>
            <p:cNvPr id="11943" name="Google Shape;11943;p65"/>
            <p:cNvGrpSpPr/>
            <p:nvPr/>
          </p:nvGrpSpPr>
          <p:grpSpPr>
            <a:xfrm>
              <a:off x="728925" y="3619800"/>
              <a:ext cx="2390414" cy="500893"/>
              <a:chOff x="728925" y="3619800"/>
              <a:chExt cx="2390414" cy="500893"/>
            </a:xfrm>
          </p:grpSpPr>
          <p:sp>
            <p:nvSpPr>
              <p:cNvPr id="11944" name="Google Shape;11944;p6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45" name="Google Shape;11945;p6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946" name="Google Shape;11946;p65"/>
            <p:cNvGrpSpPr/>
            <p:nvPr/>
          </p:nvGrpSpPr>
          <p:grpSpPr>
            <a:xfrm>
              <a:off x="1348050" y="3296613"/>
              <a:ext cx="1706152" cy="1024800"/>
              <a:chOff x="1348050" y="3296613"/>
              <a:chExt cx="1706152" cy="1024800"/>
            </a:xfrm>
          </p:grpSpPr>
          <p:sp>
            <p:nvSpPr>
              <p:cNvPr id="11947" name="Google Shape;11947;p6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48" name="Google Shape;11948;p6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49" name="Google Shape;11949;p6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50" name="Google Shape;11950;p6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951" name="Google Shape;11951;p6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952" name="Google Shape;11952;p65"/>
            <p:cNvGrpSpPr/>
            <p:nvPr/>
          </p:nvGrpSpPr>
          <p:grpSpPr>
            <a:xfrm>
              <a:off x="1455707" y="3654858"/>
              <a:ext cx="1491150" cy="417657"/>
              <a:chOff x="1455707" y="3654858"/>
              <a:chExt cx="1491150" cy="417657"/>
            </a:xfrm>
          </p:grpSpPr>
          <p:sp>
            <p:nvSpPr>
              <p:cNvPr id="11953" name="Google Shape;11953;p6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1973" name="Google Shape;11973;p65"/>
          <p:cNvGraphicFramePr/>
          <p:nvPr/>
        </p:nvGraphicFramePr>
        <p:xfrm>
          <a:off x="5937787" y="2153834"/>
          <a:ext cx="3000000" cy="3000000"/>
        </p:xfrm>
        <a:graphic>
          <a:graphicData uri="http://schemas.openxmlformats.org/drawingml/2006/table">
            <a:tbl>
              <a:tblPr>
                <a:noFill/>
                <a:tableStyleId>{9FAF8882-2DB4-44E3-A6FC-BEFD68844DC3}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1974" name="Google Shape;11974;p65"/>
          <p:cNvGrpSpPr/>
          <p:nvPr/>
        </p:nvGrpSpPr>
        <p:grpSpPr>
          <a:xfrm>
            <a:off x="710464" y="981599"/>
            <a:ext cx="2396505" cy="976502"/>
            <a:chOff x="749309" y="1112739"/>
            <a:chExt cx="2371603" cy="976502"/>
          </a:xfrm>
        </p:grpSpPr>
        <p:grpSp>
          <p:nvGrpSpPr>
            <p:cNvPr id="11975" name="Google Shape;11975;p65"/>
            <p:cNvGrpSpPr/>
            <p:nvPr/>
          </p:nvGrpSpPr>
          <p:grpSpPr>
            <a:xfrm>
              <a:off x="1092126" y="1112739"/>
              <a:ext cx="2028786" cy="975464"/>
              <a:chOff x="1092126" y="1112739"/>
              <a:chExt cx="2028786" cy="975464"/>
            </a:xfrm>
          </p:grpSpPr>
          <p:sp>
            <p:nvSpPr>
              <p:cNvPr id="11976" name="Google Shape;11976;p6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0" name="Google Shape;12000;p65"/>
            <p:cNvGrpSpPr/>
            <p:nvPr/>
          </p:nvGrpSpPr>
          <p:grpSpPr>
            <a:xfrm>
              <a:off x="749309" y="1112739"/>
              <a:ext cx="314700" cy="975464"/>
              <a:chOff x="749309" y="1112739"/>
              <a:chExt cx="314700" cy="975464"/>
            </a:xfrm>
          </p:grpSpPr>
          <p:sp>
            <p:nvSpPr>
              <p:cNvPr id="12001" name="Google Shape;12001;p6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5" name="Google Shape;12005;p6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009" name="Google Shape;12009;p65"/>
          <p:cNvGraphicFramePr/>
          <p:nvPr/>
        </p:nvGraphicFramePr>
        <p:xfrm>
          <a:off x="5937812" y="981584"/>
          <a:ext cx="3000000" cy="3000000"/>
        </p:xfrm>
        <a:graphic>
          <a:graphicData uri="http://schemas.openxmlformats.org/drawingml/2006/table">
            <a:tbl>
              <a:tblPr>
                <a:noFill/>
                <a:tableStyleId>{9FAF8882-2DB4-44E3-A6FC-BEFD68844DC3}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010" name="Google Shape;12010;p65"/>
          <p:cNvGraphicFramePr/>
          <p:nvPr/>
        </p:nvGraphicFramePr>
        <p:xfrm>
          <a:off x="3358675" y="2153834"/>
          <a:ext cx="3000000" cy="3000000"/>
        </p:xfrm>
        <a:graphic>
          <a:graphicData uri="http://schemas.openxmlformats.org/drawingml/2006/table">
            <a:tbl>
              <a:tblPr>
                <a:noFill/>
                <a:tableStyleId>{9FAF8882-2DB4-44E3-A6FC-BEFD68844DC3}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011" name="Google Shape;12011;p65"/>
          <p:cNvGrpSpPr/>
          <p:nvPr/>
        </p:nvGrpSpPr>
        <p:grpSpPr>
          <a:xfrm>
            <a:off x="3360661" y="3144795"/>
            <a:ext cx="2363377" cy="1047062"/>
            <a:chOff x="3358399" y="3285485"/>
            <a:chExt cx="2363377" cy="1047062"/>
          </a:xfrm>
        </p:grpSpPr>
        <p:grpSp>
          <p:nvGrpSpPr>
            <p:cNvPr id="12012" name="Google Shape;12012;p65"/>
            <p:cNvGrpSpPr/>
            <p:nvPr/>
          </p:nvGrpSpPr>
          <p:grpSpPr>
            <a:xfrm>
              <a:off x="3358412" y="3285485"/>
              <a:ext cx="2363244" cy="139500"/>
              <a:chOff x="3358412" y="3285485"/>
              <a:chExt cx="2363244" cy="139500"/>
            </a:xfrm>
          </p:grpSpPr>
          <p:sp>
            <p:nvSpPr>
              <p:cNvPr id="12013" name="Google Shape;12013;p6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65"/>
            <p:cNvGrpSpPr/>
            <p:nvPr/>
          </p:nvGrpSpPr>
          <p:grpSpPr>
            <a:xfrm>
              <a:off x="3358412" y="3466996"/>
              <a:ext cx="2363244" cy="139500"/>
              <a:chOff x="3358412" y="3466996"/>
              <a:chExt cx="2363244" cy="139500"/>
            </a:xfrm>
          </p:grpSpPr>
          <p:sp>
            <p:nvSpPr>
              <p:cNvPr id="12019" name="Google Shape;12019;p6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65"/>
            <p:cNvGrpSpPr/>
            <p:nvPr/>
          </p:nvGrpSpPr>
          <p:grpSpPr>
            <a:xfrm>
              <a:off x="3358412" y="3648507"/>
              <a:ext cx="2363244" cy="139500"/>
              <a:chOff x="3358412" y="3648507"/>
              <a:chExt cx="2363244" cy="139500"/>
            </a:xfrm>
          </p:grpSpPr>
          <p:sp>
            <p:nvSpPr>
              <p:cNvPr id="12025" name="Google Shape;12025;p6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65"/>
            <p:cNvGrpSpPr/>
            <p:nvPr/>
          </p:nvGrpSpPr>
          <p:grpSpPr>
            <a:xfrm>
              <a:off x="3358412" y="3830018"/>
              <a:ext cx="2363244" cy="139500"/>
              <a:chOff x="3358412" y="3830018"/>
              <a:chExt cx="2363244" cy="139500"/>
            </a:xfrm>
          </p:grpSpPr>
          <p:sp>
            <p:nvSpPr>
              <p:cNvPr id="12031" name="Google Shape;12031;p6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65"/>
            <p:cNvGrpSpPr/>
            <p:nvPr/>
          </p:nvGrpSpPr>
          <p:grpSpPr>
            <a:xfrm>
              <a:off x="3358399" y="4011514"/>
              <a:ext cx="2363377" cy="139537"/>
              <a:chOff x="3294800" y="4134603"/>
              <a:chExt cx="2638876" cy="152400"/>
            </a:xfrm>
          </p:grpSpPr>
          <p:sp>
            <p:nvSpPr>
              <p:cNvPr id="12037" name="Google Shape;12037;p6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65"/>
            <p:cNvGrpSpPr/>
            <p:nvPr/>
          </p:nvGrpSpPr>
          <p:grpSpPr>
            <a:xfrm>
              <a:off x="3358399" y="4193010"/>
              <a:ext cx="2363377" cy="139537"/>
              <a:chOff x="3294800" y="4134603"/>
              <a:chExt cx="2638876" cy="152400"/>
            </a:xfrm>
          </p:grpSpPr>
          <p:sp>
            <p:nvSpPr>
              <p:cNvPr id="12043" name="Google Shape;12043;p6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048" name="Google Shape;12048;p65"/>
          <p:cNvGraphicFramePr/>
          <p:nvPr/>
        </p:nvGraphicFramePr>
        <p:xfrm>
          <a:off x="711463" y="2153834"/>
          <a:ext cx="3000000" cy="3000000"/>
        </p:xfrm>
        <a:graphic>
          <a:graphicData uri="http://schemas.openxmlformats.org/drawingml/2006/table">
            <a:tbl>
              <a:tblPr>
                <a:noFill/>
                <a:tableStyleId>{9FAF8882-2DB4-44E3-A6FC-BEFD68844DC3}</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049" name="Google Shape;12049;p65"/>
          <p:cNvGrpSpPr/>
          <p:nvPr/>
        </p:nvGrpSpPr>
        <p:grpSpPr>
          <a:xfrm>
            <a:off x="4161132" y="2557649"/>
            <a:ext cx="1302095" cy="60959"/>
            <a:chOff x="3558802" y="4011427"/>
            <a:chExt cx="1866000" cy="111300"/>
          </a:xfrm>
        </p:grpSpPr>
        <p:sp>
          <p:nvSpPr>
            <p:cNvPr id="12050" name="Google Shape;12050;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2" name="Google Shape;12052;p65"/>
          <p:cNvGrpSpPr/>
          <p:nvPr/>
        </p:nvGrpSpPr>
        <p:grpSpPr>
          <a:xfrm>
            <a:off x="4706620" y="2839808"/>
            <a:ext cx="914340" cy="60959"/>
            <a:chOff x="3558802" y="4011427"/>
            <a:chExt cx="1866000" cy="111300"/>
          </a:xfrm>
        </p:grpSpPr>
        <p:sp>
          <p:nvSpPr>
            <p:cNvPr id="12053" name="Google Shape;12053;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5" name="Google Shape;12055;p65"/>
          <p:cNvGrpSpPr/>
          <p:nvPr/>
        </p:nvGrpSpPr>
        <p:grpSpPr>
          <a:xfrm>
            <a:off x="5871419" y="3167606"/>
            <a:ext cx="2522867" cy="1001454"/>
            <a:chOff x="1904318" y="789980"/>
            <a:chExt cx="1489472" cy="606868"/>
          </a:xfrm>
        </p:grpSpPr>
        <p:cxnSp>
          <p:nvCxnSpPr>
            <p:cNvPr id="12056" name="Google Shape;12056;p6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057" name="Google Shape;12057;p6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058" name="Google Shape;12058;p6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059" name="Google Shape;12059;p6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12060" name="Google Shape;12060;p6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12061" name="Google Shape;12061;p6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12062" name="Google Shape;12062;p6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12063" name="Google Shape;12063;p6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12070" name="Google Shape;12070;p6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2071" name="Google Shape;12071;p6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2072" name="Google Shape;12072;p6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65"/>
          <p:cNvGrpSpPr/>
          <p:nvPr/>
        </p:nvGrpSpPr>
        <p:grpSpPr>
          <a:xfrm>
            <a:off x="3355824" y="951642"/>
            <a:ext cx="2363393" cy="1005865"/>
            <a:chOff x="3292400" y="1193188"/>
            <a:chExt cx="2615240" cy="1131075"/>
          </a:xfrm>
        </p:grpSpPr>
        <p:sp>
          <p:nvSpPr>
            <p:cNvPr id="12074" name="Google Shape;12074;p6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75" name="Google Shape;12075;p6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76" name="Google Shape;12076;p6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12077" name="Google Shape;12077;p6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12078" name="Google Shape;12078;p6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12079" name="Google Shape;12079;p6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12080" name="Google Shape;12080;p6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12081" name="Google Shape;12081;p6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12082" name="Google Shape;12082;p6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12083" name="Google Shape;12083;p6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12084" name="Google Shape;12084;p6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2085" name="Google Shape;12085;p6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2086" name="Google Shape;12086;p6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2087" name="Google Shape;12087;p6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2088" name="Google Shape;12088;p65"/>
            <p:cNvGrpSpPr/>
            <p:nvPr/>
          </p:nvGrpSpPr>
          <p:grpSpPr>
            <a:xfrm>
              <a:off x="3748438" y="1378608"/>
              <a:ext cx="2159202" cy="903971"/>
              <a:chOff x="1683525" y="2179850"/>
              <a:chExt cx="4519050" cy="2134525"/>
            </a:xfrm>
          </p:grpSpPr>
          <p:sp>
            <p:nvSpPr>
              <p:cNvPr id="12089" name="Google Shape;12089;p6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90" name="Google Shape;12090;p6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91" name="Google Shape;12091;p6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92" name="Google Shape;12092;p6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93" name="Google Shape;12093;p6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94" name="Google Shape;12094;p6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95" name="Google Shape;12095;p6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96" name="Google Shape;12096;p6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97" name="Google Shape;12097;p6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98" name="Google Shape;12098;p6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099" name="Google Shape;12099;p6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2100" name="Google Shape;12100;p6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104"/>
        <p:cNvGrpSpPr/>
        <p:nvPr/>
      </p:nvGrpSpPr>
      <p:grpSpPr>
        <a:xfrm>
          <a:off x="0" y="0"/>
          <a:ext cx="0" cy="0"/>
          <a:chOff x="0" y="0"/>
          <a:chExt cx="0" cy="0"/>
        </a:xfrm>
      </p:grpSpPr>
      <p:grpSp>
        <p:nvGrpSpPr>
          <p:cNvPr id="12105" name="Google Shape;12105;p66"/>
          <p:cNvGrpSpPr/>
          <p:nvPr/>
        </p:nvGrpSpPr>
        <p:grpSpPr>
          <a:xfrm>
            <a:off x="4796690" y="970938"/>
            <a:ext cx="745431" cy="718863"/>
            <a:chOff x="4249973" y="1201875"/>
            <a:chExt cx="1958568" cy="1888762"/>
          </a:xfrm>
        </p:grpSpPr>
        <p:sp>
          <p:nvSpPr>
            <p:cNvPr id="12106" name="Google Shape;12106;p6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7" name="Google Shape;12107;p66"/>
            <p:cNvGrpSpPr/>
            <p:nvPr/>
          </p:nvGrpSpPr>
          <p:grpSpPr>
            <a:xfrm>
              <a:off x="5853086" y="1789142"/>
              <a:ext cx="355454" cy="1048099"/>
              <a:chOff x="5576108" y="2016725"/>
              <a:chExt cx="565200" cy="1666560"/>
            </a:xfrm>
          </p:grpSpPr>
          <p:sp>
            <p:nvSpPr>
              <p:cNvPr id="12108" name="Google Shape;12108;p6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09" name="Google Shape;12109;p6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6"/>
            <p:cNvGrpSpPr/>
            <p:nvPr/>
          </p:nvGrpSpPr>
          <p:grpSpPr>
            <a:xfrm>
              <a:off x="4869455" y="2691676"/>
              <a:ext cx="1013897" cy="398961"/>
              <a:chOff x="4012057" y="3451825"/>
              <a:chExt cx="1612175" cy="634379"/>
            </a:xfrm>
          </p:grpSpPr>
          <p:sp>
            <p:nvSpPr>
              <p:cNvPr id="12111" name="Google Shape;12111;p6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12" name="Google Shape;12112;p6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3" name="Google Shape;12113;p66"/>
            <p:cNvGrpSpPr/>
            <p:nvPr/>
          </p:nvGrpSpPr>
          <p:grpSpPr>
            <a:xfrm>
              <a:off x="4276937" y="2155961"/>
              <a:ext cx="651965" cy="891358"/>
              <a:chOff x="3069908" y="2599997"/>
              <a:chExt cx="1036675" cy="1417328"/>
            </a:xfrm>
          </p:grpSpPr>
          <p:sp>
            <p:nvSpPr>
              <p:cNvPr id="12114" name="Google Shape;12114;p6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15" name="Google Shape;12115;p6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6"/>
            <p:cNvGrpSpPr/>
            <p:nvPr/>
          </p:nvGrpSpPr>
          <p:grpSpPr>
            <a:xfrm>
              <a:off x="5054918" y="1201875"/>
              <a:ext cx="999548" cy="602711"/>
              <a:chOff x="4306958" y="1082925"/>
              <a:chExt cx="1589359" cy="958358"/>
            </a:xfrm>
          </p:grpSpPr>
          <p:sp>
            <p:nvSpPr>
              <p:cNvPr id="12117" name="Google Shape;12117;p6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18" name="Google Shape;12118;p6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66"/>
            <p:cNvGrpSpPr/>
            <p:nvPr/>
          </p:nvGrpSpPr>
          <p:grpSpPr>
            <a:xfrm>
              <a:off x="4249973" y="1303451"/>
              <a:ext cx="799317" cy="841334"/>
              <a:chOff x="3027033" y="1244439"/>
              <a:chExt cx="1270977" cy="1337786"/>
            </a:xfrm>
          </p:grpSpPr>
          <p:sp>
            <p:nvSpPr>
              <p:cNvPr id="12120" name="Google Shape;12120;p6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121" name="Google Shape;12121;p6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22" name="Google Shape;12122;p66"/>
          <p:cNvGrpSpPr/>
          <p:nvPr/>
        </p:nvGrpSpPr>
        <p:grpSpPr>
          <a:xfrm>
            <a:off x="713063" y="1849388"/>
            <a:ext cx="761767" cy="729896"/>
            <a:chOff x="2657744" y="2337745"/>
            <a:chExt cx="832987" cy="798137"/>
          </a:xfrm>
        </p:grpSpPr>
        <p:sp>
          <p:nvSpPr>
            <p:cNvPr id="12123" name="Google Shape;12123;p6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66"/>
          <p:cNvGrpSpPr/>
          <p:nvPr/>
        </p:nvGrpSpPr>
        <p:grpSpPr>
          <a:xfrm>
            <a:off x="3224027" y="1852594"/>
            <a:ext cx="685569" cy="723586"/>
            <a:chOff x="3398134" y="2057755"/>
            <a:chExt cx="704087" cy="743130"/>
          </a:xfrm>
        </p:grpSpPr>
        <p:grpSp>
          <p:nvGrpSpPr>
            <p:cNvPr id="12130" name="Google Shape;12130;p66"/>
            <p:cNvGrpSpPr/>
            <p:nvPr/>
          </p:nvGrpSpPr>
          <p:grpSpPr>
            <a:xfrm>
              <a:off x="3398134" y="2290183"/>
              <a:ext cx="315300" cy="219900"/>
              <a:chOff x="3398134" y="2290183"/>
              <a:chExt cx="315300" cy="219900"/>
            </a:xfrm>
          </p:grpSpPr>
          <p:sp>
            <p:nvSpPr>
              <p:cNvPr id="12131" name="Google Shape;12131;p6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32" name="Google Shape;12132;p66"/>
              <p:cNvCxnSpPr>
                <a:stCxn id="1213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133" name="Google Shape;12133;p66"/>
            <p:cNvGrpSpPr/>
            <p:nvPr/>
          </p:nvGrpSpPr>
          <p:grpSpPr>
            <a:xfrm>
              <a:off x="3547823" y="2467358"/>
              <a:ext cx="219900" cy="333527"/>
              <a:chOff x="3547823" y="2467358"/>
              <a:chExt cx="219900" cy="333527"/>
            </a:xfrm>
          </p:grpSpPr>
          <p:sp>
            <p:nvSpPr>
              <p:cNvPr id="12134" name="Google Shape;12134;p6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35" name="Google Shape;12135;p6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136" name="Google Shape;12136;p66"/>
            <p:cNvGrpSpPr/>
            <p:nvPr/>
          </p:nvGrpSpPr>
          <p:grpSpPr>
            <a:xfrm>
              <a:off x="3734138" y="2467358"/>
              <a:ext cx="219900" cy="333527"/>
              <a:chOff x="3734138" y="2467358"/>
              <a:chExt cx="219900" cy="333527"/>
            </a:xfrm>
          </p:grpSpPr>
          <p:sp>
            <p:nvSpPr>
              <p:cNvPr id="12137" name="Google Shape;12137;p6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38" name="Google Shape;12138;p6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139" name="Google Shape;12139;p66"/>
            <p:cNvGrpSpPr/>
            <p:nvPr/>
          </p:nvGrpSpPr>
          <p:grpSpPr>
            <a:xfrm>
              <a:off x="3787560" y="2288011"/>
              <a:ext cx="314661" cy="219900"/>
              <a:chOff x="3787560" y="2288011"/>
              <a:chExt cx="314661" cy="219900"/>
            </a:xfrm>
          </p:grpSpPr>
          <p:sp>
            <p:nvSpPr>
              <p:cNvPr id="12140" name="Google Shape;12140;p6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141" name="Google Shape;12141;p6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142" name="Google Shape;12142;p66"/>
            <p:cNvGrpSpPr/>
            <p:nvPr/>
          </p:nvGrpSpPr>
          <p:grpSpPr>
            <a:xfrm>
              <a:off x="3637290" y="2057755"/>
              <a:ext cx="219900" cy="335499"/>
              <a:chOff x="3637290" y="2057755"/>
              <a:chExt cx="219900" cy="335499"/>
            </a:xfrm>
          </p:grpSpPr>
          <p:sp>
            <p:nvSpPr>
              <p:cNvPr id="12143" name="Google Shape;12143;p6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144" name="Google Shape;12144;p6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145" name="Google Shape;12145;p66"/>
          <p:cNvGrpSpPr/>
          <p:nvPr/>
        </p:nvGrpSpPr>
        <p:grpSpPr>
          <a:xfrm>
            <a:off x="4899249" y="1859290"/>
            <a:ext cx="710153" cy="710153"/>
            <a:chOff x="5007123" y="2079403"/>
            <a:chExt cx="687600" cy="687600"/>
          </a:xfrm>
        </p:grpSpPr>
        <p:sp>
          <p:nvSpPr>
            <p:cNvPr id="12146" name="Google Shape;12146;p6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66"/>
          <p:cNvGrpSpPr/>
          <p:nvPr/>
        </p:nvGrpSpPr>
        <p:grpSpPr>
          <a:xfrm>
            <a:off x="5708687" y="1853796"/>
            <a:ext cx="720998" cy="721183"/>
            <a:chOff x="5797446" y="2063053"/>
            <a:chExt cx="698100" cy="698280"/>
          </a:xfrm>
        </p:grpSpPr>
        <p:sp>
          <p:nvSpPr>
            <p:cNvPr id="12151" name="Google Shape;12151;p6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66"/>
          <p:cNvGrpSpPr/>
          <p:nvPr/>
        </p:nvGrpSpPr>
        <p:grpSpPr>
          <a:xfrm>
            <a:off x="8153834" y="3499401"/>
            <a:ext cx="280585" cy="673164"/>
            <a:chOff x="8075075" y="3754290"/>
            <a:chExt cx="255612" cy="613194"/>
          </a:xfrm>
        </p:grpSpPr>
        <p:grpSp>
          <p:nvGrpSpPr>
            <p:cNvPr id="12156" name="Google Shape;12156;p66"/>
            <p:cNvGrpSpPr/>
            <p:nvPr/>
          </p:nvGrpSpPr>
          <p:grpSpPr>
            <a:xfrm>
              <a:off x="8075075" y="3754290"/>
              <a:ext cx="255612" cy="613194"/>
              <a:chOff x="8075075" y="3754290"/>
              <a:chExt cx="255612" cy="613194"/>
            </a:xfrm>
          </p:grpSpPr>
          <p:sp>
            <p:nvSpPr>
              <p:cNvPr id="12157" name="Google Shape;12157;p6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9" name="Google Shape;12159;p6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66"/>
          <p:cNvGrpSpPr/>
          <p:nvPr/>
        </p:nvGrpSpPr>
        <p:grpSpPr>
          <a:xfrm>
            <a:off x="5270892" y="3488198"/>
            <a:ext cx="470352" cy="683745"/>
            <a:chOff x="1697726" y="3244179"/>
            <a:chExt cx="788124" cy="1146069"/>
          </a:xfrm>
        </p:grpSpPr>
        <p:sp>
          <p:nvSpPr>
            <p:cNvPr id="12161" name="Google Shape;12161;p6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3" name="Google Shape;12163;p66"/>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66"/>
          <p:cNvGrpSpPr/>
          <p:nvPr/>
        </p:nvGrpSpPr>
        <p:grpSpPr>
          <a:xfrm>
            <a:off x="5892043" y="3499400"/>
            <a:ext cx="293891" cy="293845"/>
            <a:chOff x="6134814" y="3754290"/>
            <a:chExt cx="293891" cy="293845"/>
          </a:xfrm>
        </p:grpSpPr>
        <p:sp>
          <p:nvSpPr>
            <p:cNvPr id="12165" name="Google Shape;12165;p6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66"/>
          <p:cNvGrpSpPr/>
          <p:nvPr/>
        </p:nvGrpSpPr>
        <p:grpSpPr>
          <a:xfrm>
            <a:off x="5892043" y="3878071"/>
            <a:ext cx="293891" cy="293891"/>
            <a:chOff x="6134814" y="4086186"/>
            <a:chExt cx="293891" cy="293891"/>
          </a:xfrm>
        </p:grpSpPr>
        <p:sp>
          <p:nvSpPr>
            <p:cNvPr id="12168" name="Google Shape;12168;p6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0" name="Google Shape;12170;p66"/>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6"/>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2" name="Google Shape;12172;p66"/>
          <p:cNvGrpSpPr/>
          <p:nvPr/>
        </p:nvGrpSpPr>
        <p:grpSpPr>
          <a:xfrm>
            <a:off x="7817018" y="2706764"/>
            <a:ext cx="622883" cy="621944"/>
            <a:chOff x="1187048" y="238125"/>
            <a:chExt cx="5256397" cy="5248476"/>
          </a:xfrm>
        </p:grpSpPr>
        <p:sp>
          <p:nvSpPr>
            <p:cNvPr id="12173" name="Google Shape;12173;p6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66"/>
          <p:cNvGrpSpPr/>
          <p:nvPr/>
        </p:nvGrpSpPr>
        <p:grpSpPr>
          <a:xfrm>
            <a:off x="2274123" y="2716372"/>
            <a:ext cx="1310987" cy="612407"/>
            <a:chOff x="238125" y="1188750"/>
            <a:chExt cx="7140450" cy="3335550"/>
          </a:xfrm>
        </p:grpSpPr>
        <p:sp>
          <p:nvSpPr>
            <p:cNvPr id="12178" name="Google Shape;12178;p6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66"/>
          <p:cNvGrpSpPr/>
          <p:nvPr/>
        </p:nvGrpSpPr>
        <p:grpSpPr>
          <a:xfrm>
            <a:off x="6599995" y="2706927"/>
            <a:ext cx="1110299" cy="621702"/>
            <a:chOff x="238125" y="1335475"/>
            <a:chExt cx="5418735" cy="3034175"/>
          </a:xfrm>
        </p:grpSpPr>
        <p:sp>
          <p:nvSpPr>
            <p:cNvPr id="12184" name="Google Shape;12184;p6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7" name="Google Shape;12187;p66"/>
          <p:cNvGrpSpPr/>
          <p:nvPr/>
        </p:nvGrpSpPr>
        <p:grpSpPr>
          <a:xfrm>
            <a:off x="5417655" y="2703824"/>
            <a:ext cx="1074451" cy="627181"/>
            <a:chOff x="5359127" y="2910889"/>
            <a:chExt cx="1097723" cy="640831"/>
          </a:xfrm>
        </p:grpSpPr>
        <p:grpSp>
          <p:nvGrpSpPr>
            <p:cNvPr id="12188" name="Google Shape;12188;p66"/>
            <p:cNvGrpSpPr/>
            <p:nvPr/>
          </p:nvGrpSpPr>
          <p:grpSpPr>
            <a:xfrm>
              <a:off x="5929791" y="3263088"/>
              <a:ext cx="527060" cy="287097"/>
              <a:chOff x="5929791" y="3263088"/>
              <a:chExt cx="527060" cy="287097"/>
            </a:xfrm>
          </p:grpSpPr>
          <p:sp>
            <p:nvSpPr>
              <p:cNvPr id="12189" name="Google Shape;12189;p6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190" name="Google Shape;12190;p6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191" name="Google Shape;12191;p66"/>
            <p:cNvGrpSpPr/>
            <p:nvPr/>
          </p:nvGrpSpPr>
          <p:grpSpPr>
            <a:xfrm>
              <a:off x="5359127" y="3263089"/>
              <a:ext cx="526428" cy="288631"/>
              <a:chOff x="5359127" y="3263089"/>
              <a:chExt cx="526428" cy="288631"/>
            </a:xfrm>
          </p:grpSpPr>
          <p:sp>
            <p:nvSpPr>
              <p:cNvPr id="12192" name="Google Shape;12192;p6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193" name="Google Shape;12193;p6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194" name="Google Shape;12194;p66"/>
            <p:cNvGrpSpPr/>
            <p:nvPr/>
          </p:nvGrpSpPr>
          <p:grpSpPr>
            <a:xfrm>
              <a:off x="5551525" y="2910889"/>
              <a:ext cx="520901" cy="610283"/>
              <a:chOff x="5551525" y="2910889"/>
              <a:chExt cx="520901" cy="610283"/>
            </a:xfrm>
          </p:grpSpPr>
          <p:sp>
            <p:nvSpPr>
              <p:cNvPr id="12195" name="Google Shape;12195;p6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196" name="Google Shape;12196;p6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197" name="Google Shape;12197;p66"/>
            <p:cNvGrpSpPr/>
            <p:nvPr/>
          </p:nvGrpSpPr>
          <p:grpSpPr>
            <a:xfrm>
              <a:off x="5743962" y="2919100"/>
              <a:ext cx="623674" cy="284502"/>
              <a:chOff x="5743962" y="2919100"/>
              <a:chExt cx="623674" cy="284502"/>
            </a:xfrm>
          </p:grpSpPr>
          <p:sp>
            <p:nvSpPr>
              <p:cNvPr id="12198" name="Google Shape;12198;p6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199" name="Google Shape;12199;p6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200" name="Google Shape;12200;p66"/>
          <p:cNvGrpSpPr/>
          <p:nvPr/>
        </p:nvGrpSpPr>
        <p:grpSpPr>
          <a:xfrm>
            <a:off x="7568868" y="1854536"/>
            <a:ext cx="874976" cy="719600"/>
            <a:chOff x="7608988" y="2093194"/>
            <a:chExt cx="817276" cy="672147"/>
          </a:xfrm>
        </p:grpSpPr>
        <p:cxnSp>
          <p:nvCxnSpPr>
            <p:cNvPr id="12201" name="Google Shape;12201;p6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02" name="Google Shape;12202;p6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03" name="Google Shape;12203;p6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04" name="Google Shape;12204;p6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205" name="Google Shape;12205;p6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206" name="Google Shape;12206;p6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207" name="Google Shape;12207;p66"/>
            <p:cNvGrpSpPr/>
            <p:nvPr/>
          </p:nvGrpSpPr>
          <p:grpSpPr>
            <a:xfrm>
              <a:off x="7721175" y="2093194"/>
              <a:ext cx="599587" cy="623846"/>
              <a:chOff x="7721175" y="2093194"/>
              <a:chExt cx="599587" cy="623846"/>
            </a:xfrm>
          </p:grpSpPr>
          <p:grpSp>
            <p:nvGrpSpPr>
              <p:cNvPr id="12208" name="Google Shape;12208;p66"/>
              <p:cNvGrpSpPr/>
              <p:nvPr/>
            </p:nvGrpSpPr>
            <p:grpSpPr>
              <a:xfrm>
                <a:off x="7721175" y="2093194"/>
                <a:ext cx="291605" cy="623846"/>
                <a:chOff x="9405575" y="2061418"/>
                <a:chExt cx="291605" cy="623846"/>
              </a:xfrm>
            </p:grpSpPr>
            <p:sp>
              <p:nvSpPr>
                <p:cNvPr id="12209" name="Google Shape;12209;p6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6" name="Google Shape;12216;p66"/>
              <p:cNvGrpSpPr/>
              <p:nvPr/>
            </p:nvGrpSpPr>
            <p:grpSpPr>
              <a:xfrm flipH="1">
                <a:off x="8029157" y="2093194"/>
                <a:ext cx="291605" cy="623846"/>
                <a:chOff x="9405575" y="2061418"/>
                <a:chExt cx="291605" cy="623846"/>
              </a:xfrm>
            </p:grpSpPr>
            <p:sp>
              <p:nvSpPr>
                <p:cNvPr id="12217" name="Google Shape;12217;p6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24" name="Google Shape;12224;p66"/>
          <p:cNvGrpSpPr/>
          <p:nvPr/>
        </p:nvGrpSpPr>
        <p:grpSpPr>
          <a:xfrm>
            <a:off x="4013304" y="970938"/>
            <a:ext cx="712557" cy="785901"/>
            <a:chOff x="4206459" y="1191441"/>
            <a:chExt cx="712557" cy="785901"/>
          </a:xfrm>
        </p:grpSpPr>
        <p:sp>
          <p:nvSpPr>
            <p:cNvPr id="12225" name="Google Shape;12225;p6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9" name="Google Shape;12229;p66"/>
            <p:cNvGrpSpPr/>
            <p:nvPr/>
          </p:nvGrpSpPr>
          <p:grpSpPr>
            <a:xfrm>
              <a:off x="4644280" y="1290523"/>
              <a:ext cx="143716" cy="29463"/>
              <a:chOff x="4644280" y="1290523"/>
              <a:chExt cx="143716" cy="29463"/>
            </a:xfrm>
          </p:grpSpPr>
          <p:sp>
            <p:nvSpPr>
              <p:cNvPr id="12230" name="Google Shape;12230;p6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66"/>
            <p:cNvGrpSpPr/>
            <p:nvPr/>
          </p:nvGrpSpPr>
          <p:grpSpPr>
            <a:xfrm>
              <a:off x="4356567" y="1191441"/>
              <a:ext cx="143690" cy="29488"/>
              <a:chOff x="4356567" y="1191441"/>
              <a:chExt cx="143690" cy="29488"/>
            </a:xfrm>
          </p:grpSpPr>
          <p:sp>
            <p:nvSpPr>
              <p:cNvPr id="12235" name="Google Shape;12235;p6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66"/>
            <p:cNvGrpSpPr/>
            <p:nvPr/>
          </p:nvGrpSpPr>
          <p:grpSpPr>
            <a:xfrm>
              <a:off x="4339009" y="1863727"/>
              <a:ext cx="143703" cy="29476"/>
              <a:chOff x="4339009" y="1863727"/>
              <a:chExt cx="143703" cy="29476"/>
            </a:xfrm>
          </p:grpSpPr>
          <p:sp>
            <p:nvSpPr>
              <p:cNvPr id="12240" name="Google Shape;12240;p6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6"/>
            <p:cNvGrpSpPr/>
            <p:nvPr/>
          </p:nvGrpSpPr>
          <p:grpSpPr>
            <a:xfrm>
              <a:off x="4206459" y="1607315"/>
              <a:ext cx="29539" cy="142899"/>
              <a:chOff x="4206459" y="1607315"/>
              <a:chExt cx="29539" cy="142899"/>
            </a:xfrm>
          </p:grpSpPr>
          <p:sp>
            <p:nvSpPr>
              <p:cNvPr id="12245" name="Google Shape;12245;p6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49" name="Google Shape;12249;p6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3" name="Google Shape;12253;p66"/>
            <p:cNvGrpSpPr/>
            <p:nvPr/>
          </p:nvGrpSpPr>
          <p:grpSpPr>
            <a:xfrm>
              <a:off x="4889463" y="1423737"/>
              <a:ext cx="29552" cy="142899"/>
              <a:chOff x="4889463" y="1423737"/>
              <a:chExt cx="29552" cy="142899"/>
            </a:xfrm>
          </p:grpSpPr>
          <p:sp>
            <p:nvSpPr>
              <p:cNvPr id="12254" name="Google Shape;12254;p6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8" name="Google Shape;12258;p66"/>
            <p:cNvGrpSpPr/>
            <p:nvPr/>
          </p:nvGrpSpPr>
          <p:grpSpPr>
            <a:xfrm>
              <a:off x="4771663" y="1876896"/>
              <a:ext cx="108651" cy="100447"/>
              <a:chOff x="4771663" y="1876896"/>
              <a:chExt cx="108651" cy="100447"/>
            </a:xfrm>
          </p:grpSpPr>
          <p:sp>
            <p:nvSpPr>
              <p:cNvPr id="12259" name="Google Shape;12259;p6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63" name="Google Shape;12263;p66"/>
          <p:cNvGrpSpPr/>
          <p:nvPr/>
        </p:nvGrpSpPr>
        <p:grpSpPr>
          <a:xfrm>
            <a:off x="4008780" y="1854161"/>
            <a:ext cx="791287" cy="720350"/>
            <a:chOff x="267375" y="1071875"/>
            <a:chExt cx="470500" cy="428550"/>
          </a:xfrm>
        </p:grpSpPr>
        <p:sp>
          <p:nvSpPr>
            <p:cNvPr id="12264" name="Google Shape;12264;p6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66"/>
          <p:cNvGrpSpPr/>
          <p:nvPr/>
        </p:nvGrpSpPr>
        <p:grpSpPr>
          <a:xfrm>
            <a:off x="709275" y="3498791"/>
            <a:ext cx="1408444" cy="673166"/>
            <a:chOff x="712664" y="3693287"/>
            <a:chExt cx="1460738" cy="698160"/>
          </a:xfrm>
        </p:grpSpPr>
        <p:grpSp>
          <p:nvGrpSpPr>
            <p:cNvPr id="12273" name="Google Shape;12273;p66"/>
            <p:cNvGrpSpPr/>
            <p:nvPr/>
          </p:nvGrpSpPr>
          <p:grpSpPr>
            <a:xfrm>
              <a:off x="1380079" y="4133090"/>
              <a:ext cx="234048" cy="258099"/>
              <a:chOff x="1380079" y="4133090"/>
              <a:chExt cx="234048" cy="258099"/>
            </a:xfrm>
          </p:grpSpPr>
          <p:sp>
            <p:nvSpPr>
              <p:cNvPr id="12274" name="Google Shape;12274;p6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66"/>
            <p:cNvGrpSpPr/>
            <p:nvPr/>
          </p:nvGrpSpPr>
          <p:grpSpPr>
            <a:xfrm>
              <a:off x="884610" y="3864082"/>
              <a:ext cx="1118566" cy="527275"/>
              <a:chOff x="890961" y="3865463"/>
              <a:chExt cx="1115221" cy="525698"/>
            </a:xfrm>
          </p:grpSpPr>
          <p:sp>
            <p:nvSpPr>
              <p:cNvPr id="12278" name="Google Shape;12278;p6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66"/>
            <p:cNvGrpSpPr/>
            <p:nvPr/>
          </p:nvGrpSpPr>
          <p:grpSpPr>
            <a:xfrm>
              <a:off x="712664" y="3693287"/>
              <a:ext cx="1460738" cy="698160"/>
              <a:chOff x="712664" y="3693025"/>
              <a:chExt cx="1460738" cy="698160"/>
            </a:xfrm>
          </p:grpSpPr>
          <p:sp>
            <p:nvSpPr>
              <p:cNvPr id="12282" name="Google Shape;12282;p6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88" name="Google Shape;12288;p66"/>
          <p:cNvGrpSpPr/>
          <p:nvPr/>
        </p:nvGrpSpPr>
        <p:grpSpPr>
          <a:xfrm>
            <a:off x="3146990" y="970938"/>
            <a:ext cx="795485" cy="738831"/>
            <a:chOff x="3348603" y="1236445"/>
            <a:chExt cx="749256" cy="695894"/>
          </a:xfrm>
        </p:grpSpPr>
        <p:grpSp>
          <p:nvGrpSpPr>
            <p:cNvPr id="12289" name="Google Shape;12289;p66"/>
            <p:cNvGrpSpPr/>
            <p:nvPr/>
          </p:nvGrpSpPr>
          <p:grpSpPr>
            <a:xfrm>
              <a:off x="3583779" y="1236445"/>
              <a:ext cx="293795" cy="285811"/>
              <a:chOff x="3750225" y="1774000"/>
              <a:chExt cx="149575" cy="145525"/>
            </a:xfrm>
          </p:grpSpPr>
          <p:sp>
            <p:nvSpPr>
              <p:cNvPr id="12290" name="Google Shape;12290;p6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66"/>
            <p:cNvGrpSpPr/>
            <p:nvPr/>
          </p:nvGrpSpPr>
          <p:grpSpPr>
            <a:xfrm>
              <a:off x="3775534" y="1462599"/>
              <a:ext cx="322325" cy="285958"/>
              <a:chOff x="3847850" y="1889150"/>
              <a:chExt cx="164100" cy="145600"/>
            </a:xfrm>
          </p:grpSpPr>
          <p:sp>
            <p:nvSpPr>
              <p:cNvPr id="12293" name="Google Shape;12293;p6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5" name="Google Shape;12295;p66"/>
            <p:cNvGrpSpPr/>
            <p:nvPr/>
          </p:nvGrpSpPr>
          <p:grpSpPr>
            <a:xfrm>
              <a:off x="3545329" y="1646528"/>
              <a:ext cx="293746" cy="285811"/>
              <a:chOff x="3730650" y="1982800"/>
              <a:chExt cx="149550" cy="145525"/>
            </a:xfrm>
          </p:grpSpPr>
          <p:sp>
            <p:nvSpPr>
              <p:cNvPr id="12296" name="Google Shape;12296;p6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8" name="Google Shape;12298;p66"/>
            <p:cNvGrpSpPr/>
            <p:nvPr/>
          </p:nvGrpSpPr>
          <p:grpSpPr>
            <a:xfrm>
              <a:off x="3348603" y="1415046"/>
              <a:ext cx="294384" cy="284387"/>
              <a:chOff x="3630494" y="1864938"/>
              <a:chExt cx="149875" cy="144800"/>
            </a:xfrm>
          </p:grpSpPr>
          <p:sp>
            <p:nvSpPr>
              <p:cNvPr id="12299" name="Google Shape;12299;p6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01" name="Google Shape;12301;p66"/>
          <p:cNvGrpSpPr/>
          <p:nvPr/>
        </p:nvGrpSpPr>
        <p:grpSpPr>
          <a:xfrm>
            <a:off x="2268517" y="3493834"/>
            <a:ext cx="1324924" cy="678083"/>
            <a:chOff x="2413923" y="3711366"/>
            <a:chExt cx="1374117" cy="703260"/>
          </a:xfrm>
        </p:grpSpPr>
        <p:grpSp>
          <p:nvGrpSpPr>
            <p:cNvPr id="12302" name="Google Shape;12302;p66"/>
            <p:cNvGrpSpPr/>
            <p:nvPr/>
          </p:nvGrpSpPr>
          <p:grpSpPr>
            <a:xfrm>
              <a:off x="2413923" y="3711366"/>
              <a:ext cx="1374117" cy="703260"/>
              <a:chOff x="2413923" y="3711366"/>
              <a:chExt cx="1374117" cy="703260"/>
            </a:xfrm>
          </p:grpSpPr>
          <p:sp>
            <p:nvSpPr>
              <p:cNvPr id="12303" name="Google Shape;12303;p6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04" name="Google Shape;12304;p66"/>
              <p:cNvGrpSpPr/>
              <p:nvPr/>
            </p:nvGrpSpPr>
            <p:grpSpPr>
              <a:xfrm>
                <a:off x="2600284" y="3808654"/>
                <a:ext cx="234506" cy="138009"/>
                <a:chOff x="2600284" y="3808654"/>
                <a:chExt cx="234506" cy="138009"/>
              </a:xfrm>
            </p:grpSpPr>
            <p:sp>
              <p:nvSpPr>
                <p:cNvPr id="12305" name="Google Shape;12305;p6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06" name="Google Shape;12306;p6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07" name="Google Shape;12307;p66"/>
              <p:cNvGrpSpPr/>
              <p:nvPr/>
            </p:nvGrpSpPr>
            <p:grpSpPr>
              <a:xfrm>
                <a:off x="3359659" y="3805664"/>
                <a:ext cx="232294" cy="141000"/>
                <a:chOff x="3359659" y="3805664"/>
                <a:chExt cx="232294" cy="141000"/>
              </a:xfrm>
            </p:grpSpPr>
            <p:sp>
              <p:nvSpPr>
                <p:cNvPr id="12308" name="Google Shape;12308;p6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09" name="Google Shape;12309;p6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10" name="Google Shape;12310;p66"/>
              <p:cNvGrpSpPr/>
              <p:nvPr/>
            </p:nvGrpSpPr>
            <p:grpSpPr>
              <a:xfrm>
                <a:off x="3067316" y="3711366"/>
                <a:ext cx="66900" cy="166809"/>
                <a:chOff x="3067316" y="3711366"/>
                <a:chExt cx="66900" cy="166809"/>
              </a:xfrm>
            </p:grpSpPr>
            <p:sp>
              <p:nvSpPr>
                <p:cNvPr id="12311" name="Google Shape;12311;p6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12" name="Google Shape;12312;p6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13" name="Google Shape;12313;p66"/>
              <p:cNvGrpSpPr/>
              <p:nvPr/>
            </p:nvGrpSpPr>
            <p:grpSpPr>
              <a:xfrm>
                <a:off x="2413923" y="4058666"/>
                <a:ext cx="224119" cy="66900"/>
                <a:chOff x="2413923" y="4058666"/>
                <a:chExt cx="224119" cy="66900"/>
              </a:xfrm>
            </p:grpSpPr>
            <p:sp>
              <p:nvSpPr>
                <p:cNvPr id="12314" name="Google Shape;12314;p6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15" name="Google Shape;12315;p6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316" name="Google Shape;12316;p66"/>
              <p:cNvGrpSpPr/>
              <p:nvPr/>
            </p:nvGrpSpPr>
            <p:grpSpPr>
              <a:xfrm>
                <a:off x="3564643" y="4058666"/>
                <a:ext cx="223397" cy="66900"/>
                <a:chOff x="3564643" y="4058666"/>
                <a:chExt cx="223397" cy="66900"/>
              </a:xfrm>
            </p:grpSpPr>
            <p:sp>
              <p:nvSpPr>
                <p:cNvPr id="12317" name="Google Shape;12317;p6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18" name="Google Shape;12318;p6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319" name="Google Shape;12319;p66"/>
            <p:cNvGrpSpPr/>
            <p:nvPr/>
          </p:nvGrpSpPr>
          <p:grpSpPr>
            <a:xfrm>
              <a:off x="2633353" y="3965763"/>
              <a:ext cx="933975" cy="445687"/>
              <a:chOff x="2633353" y="3965763"/>
              <a:chExt cx="933975" cy="445687"/>
            </a:xfrm>
          </p:grpSpPr>
          <p:sp>
            <p:nvSpPr>
              <p:cNvPr id="12320" name="Google Shape;12320;p6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2" name="Google Shape;12322;p66"/>
          <p:cNvGrpSpPr/>
          <p:nvPr/>
        </p:nvGrpSpPr>
        <p:grpSpPr>
          <a:xfrm>
            <a:off x="6392789" y="1044382"/>
            <a:ext cx="1131087" cy="587383"/>
            <a:chOff x="238125" y="999450"/>
            <a:chExt cx="7140700" cy="3708225"/>
          </a:xfrm>
        </p:grpSpPr>
        <p:sp>
          <p:nvSpPr>
            <p:cNvPr id="12323" name="Google Shape;12323;p6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2" name="Google Shape;12332;p66"/>
          <p:cNvGrpSpPr/>
          <p:nvPr/>
        </p:nvGrpSpPr>
        <p:grpSpPr>
          <a:xfrm>
            <a:off x="3744240" y="3493876"/>
            <a:ext cx="1375854" cy="678131"/>
            <a:chOff x="3913765" y="3641905"/>
            <a:chExt cx="1522805" cy="750560"/>
          </a:xfrm>
        </p:grpSpPr>
        <p:grpSp>
          <p:nvGrpSpPr>
            <p:cNvPr id="12333" name="Google Shape;12333;p66"/>
            <p:cNvGrpSpPr/>
            <p:nvPr/>
          </p:nvGrpSpPr>
          <p:grpSpPr>
            <a:xfrm>
              <a:off x="3913765" y="3997002"/>
              <a:ext cx="1522805" cy="395463"/>
              <a:chOff x="3913765" y="3997002"/>
              <a:chExt cx="1522805" cy="395463"/>
            </a:xfrm>
          </p:grpSpPr>
          <p:grpSp>
            <p:nvGrpSpPr>
              <p:cNvPr id="12334" name="Google Shape;12334;p66"/>
              <p:cNvGrpSpPr/>
              <p:nvPr/>
            </p:nvGrpSpPr>
            <p:grpSpPr>
              <a:xfrm>
                <a:off x="3913765" y="4138659"/>
                <a:ext cx="507602" cy="253806"/>
                <a:chOff x="3913765" y="4138659"/>
                <a:chExt cx="507602" cy="253806"/>
              </a:xfrm>
            </p:grpSpPr>
            <p:sp>
              <p:nvSpPr>
                <p:cNvPr id="12335" name="Google Shape;12335;p6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337" name="Google Shape;12337;p66"/>
              <p:cNvGrpSpPr/>
              <p:nvPr/>
            </p:nvGrpSpPr>
            <p:grpSpPr>
              <a:xfrm>
                <a:off x="4421361" y="3997002"/>
                <a:ext cx="507618" cy="395463"/>
                <a:chOff x="4421361" y="3997002"/>
                <a:chExt cx="507618" cy="395463"/>
              </a:xfrm>
            </p:grpSpPr>
            <p:sp>
              <p:nvSpPr>
                <p:cNvPr id="12338" name="Google Shape;12338;p6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66"/>
              <p:cNvGrpSpPr/>
              <p:nvPr/>
            </p:nvGrpSpPr>
            <p:grpSpPr>
              <a:xfrm>
                <a:off x="4928973" y="4189418"/>
                <a:ext cx="507596" cy="203047"/>
                <a:chOff x="4928973" y="4189418"/>
                <a:chExt cx="507596" cy="203047"/>
              </a:xfrm>
            </p:grpSpPr>
            <p:sp>
              <p:nvSpPr>
                <p:cNvPr id="12341" name="Google Shape;12341;p6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43" name="Google Shape;12343;p66"/>
            <p:cNvGrpSpPr/>
            <p:nvPr/>
          </p:nvGrpSpPr>
          <p:grpSpPr>
            <a:xfrm>
              <a:off x="4482186" y="3641905"/>
              <a:ext cx="397605" cy="349784"/>
              <a:chOff x="2906375" y="1159725"/>
              <a:chExt cx="1860575" cy="1636800"/>
            </a:xfrm>
          </p:grpSpPr>
          <p:sp>
            <p:nvSpPr>
              <p:cNvPr id="12344" name="Google Shape;12344;p6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48" name="Google Shape;12348;p66"/>
          <p:cNvGrpSpPr/>
          <p:nvPr/>
        </p:nvGrpSpPr>
        <p:grpSpPr>
          <a:xfrm>
            <a:off x="6528949" y="1853803"/>
            <a:ext cx="940737" cy="721067"/>
            <a:chOff x="6599718" y="2068734"/>
            <a:chExt cx="940737" cy="721067"/>
          </a:xfrm>
        </p:grpSpPr>
        <p:sp>
          <p:nvSpPr>
            <p:cNvPr id="12349" name="Google Shape;12349;p6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5" name="Google Shape;12355;p66"/>
            <p:cNvGrpSpPr/>
            <p:nvPr/>
          </p:nvGrpSpPr>
          <p:grpSpPr>
            <a:xfrm>
              <a:off x="6836957" y="2068734"/>
              <a:ext cx="461892" cy="721067"/>
              <a:chOff x="6836957" y="2068734"/>
              <a:chExt cx="461892" cy="721067"/>
            </a:xfrm>
          </p:grpSpPr>
          <p:sp>
            <p:nvSpPr>
              <p:cNvPr id="12356" name="Google Shape;12356;p6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2" name="Google Shape;12362;p66"/>
              <p:cNvGrpSpPr/>
              <p:nvPr/>
            </p:nvGrpSpPr>
            <p:grpSpPr>
              <a:xfrm>
                <a:off x="6836957" y="2068734"/>
                <a:ext cx="461892" cy="721067"/>
                <a:chOff x="6836957" y="2068734"/>
                <a:chExt cx="461892" cy="721067"/>
              </a:xfrm>
            </p:grpSpPr>
            <p:sp>
              <p:nvSpPr>
                <p:cNvPr id="12363" name="Google Shape;12363;p6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370" name="Google Shape;12370;p66"/>
          <p:cNvGrpSpPr/>
          <p:nvPr/>
        </p:nvGrpSpPr>
        <p:grpSpPr>
          <a:xfrm>
            <a:off x="2412267" y="1858149"/>
            <a:ext cx="712577" cy="712374"/>
            <a:chOff x="2559249" y="2069323"/>
            <a:chExt cx="685566" cy="685634"/>
          </a:xfrm>
        </p:grpSpPr>
        <p:sp>
          <p:nvSpPr>
            <p:cNvPr id="12371" name="Google Shape;12371;p6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66"/>
          <p:cNvGrpSpPr/>
          <p:nvPr/>
        </p:nvGrpSpPr>
        <p:grpSpPr>
          <a:xfrm>
            <a:off x="7594705" y="970938"/>
            <a:ext cx="845645" cy="711911"/>
            <a:chOff x="951975" y="315800"/>
            <a:chExt cx="5860325" cy="4933550"/>
          </a:xfrm>
        </p:grpSpPr>
        <p:sp>
          <p:nvSpPr>
            <p:cNvPr id="12385" name="Google Shape;12385;p6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66"/>
          <p:cNvGrpSpPr/>
          <p:nvPr/>
        </p:nvGrpSpPr>
        <p:grpSpPr>
          <a:xfrm>
            <a:off x="3691834" y="2707047"/>
            <a:ext cx="1617932" cy="621724"/>
            <a:chOff x="3862800" y="3038525"/>
            <a:chExt cx="1329006" cy="510698"/>
          </a:xfrm>
        </p:grpSpPr>
        <p:sp>
          <p:nvSpPr>
            <p:cNvPr id="12394" name="Google Shape;12394;p6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6" name="Google Shape;12396;p66"/>
            <p:cNvGrpSpPr/>
            <p:nvPr/>
          </p:nvGrpSpPr>
          <p:grpSpPr>
            <a:xfrm>
              <a:off x="3967075" y="3040337"/>
              <a:ext cx="1019927" cy="402126"/>
              <a:chOff x="3967075" y="3040337"/>
              <a:chExt cx="1019927" cy="402126"/>
            </a:xfrm>
          </p:grpSpPr>
          <p:sp>
            <p:nvSpPr>
              <p:cNvPr id="12397" name="Google Shape;12397;p6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6"/>
            <p:cNvGrpSpPr/>
            <p:nvPr/>
          </p:nvGrpSpPr>
          <p:grpSpPr>
            <a:xfrm>
              <a:off x="4186700" y="3040337"/>
              <a:ext cx="390475" cy="183289"/>
              <a:chOff x="4186700" y="3040337"/>
              <a:chExt cx="390475" cy="183289"/>
            </a:xfrm>
          </p:grpSpPr>
          <p:sp>
            <p:nvSpPr>
              <p:cNvPr id="12400" name="Google Shape;12400;p6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66"/>
            <p:cNvGrpSpPr/>
            <p:nvPr/>
          </p:nvGrpSpPr>
          <p:grpSpPr>
            <a:xfrm>
              <a:off x="4073727" y="3040337"/>
              <a:ext cx="697794" cy="296263"/>
              <a:chOff x="4073727" y="3040337"/>
              <a:chExt cx="697794" cy="296263"/>
            </a:xfrm>
          </p:grpSpPr>
          <p:sp>
            <p:nvSpPr>
              <p:cNvPr id="12403" name="Google Shape;12403;p6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5" name="Google Shape;12405;p66"/>
            <p:cNvGrpSpPr/>
            <p:nvPr/>
          </p:nvGrpSpPr>
          <p:grpSpPr>
            <a:xfrm>
              <a:off x="3862800" y="3038525"/>
              <a:ext cx="1329006" cy="510698"/>
              <a:chOff x="3862800" y="3038525"/>
              <a:chExt cx="1329006" cy="510698"/>
            </a:xfrm>
          </p:grpSpPr>
          <p:sp>
            <p:nvSpPr>
              <p:cNvPr id="12406" name="Google Shape;12406;p6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08" name="Google Shape;12408;p66"/>
          <p:cNvGrpSpPr/>
          <p:nvPr/>
        </p:nvGrpSpPr>
        <p:grpSpPr>
          <a:xfrm>
            <a:off x="700156" y="970938"/>
            <a:ext cx="883205" cy="775176"/>
            <a:chOff x="649648" y="271400"/>
            <a:chExt cx="6215377" cy="5455143"/>
          </a:xfrm>
        </p:grpSpPr>
        <p:sp>
          <p:nvSpPr>
            <p:cNvPr id="12409" name="Google Shape;12409;p6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1" name="Google Shape;12421;p66"/>
          <p:cNvGrpSpPr/>
          <p:nvPr/>
        </p:nvGrpSpPr>
        <p:grpSpPr>
          <a:xfrm>
            <a:off x="2308457" y="970938"/>
            <a:ext cx="767704" cy="815489"/>
            <a:chOff x="2499700" y="1135950"/>
            <a:chExt cx="732402" cy="777990"/>
          </a:xfrm>
        </p:grpSpPr>
        <p:grpSp>
          <p:nvGrpSpPr>
            <p:cNvPr id="12422" name="Google Shape;12422;p66"/>
            <p:cNvGrpSpPr/>
            <p:nvPr/>
          </p:nvGrpSpPr>
          <p:grpSpPr>
            <a:xfrm>
              <a:off x="2499700" y="1135950"/>
              <a:ext cx="732402" cy="694705"/>
              <a:chOff x="2499700" y="1135950"/>
              <a:chExt cx="732402" cy="694705"/>
            </a:xfrm>
          </p:grpSpPr>
          <p:sp>
            <p:nvSpPr>
              <p:cNvPr id="12423" name="Google Shape;12423;p6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0" name="Google Shape;12450;p66"/>
            <p:cNvGrpSpPr/>
            <p:nvPr/>
          </p:nvGrpSpPr>
          <p:grpSpPr>
            <a:xfrm>
              <a:off x="2517909" y="1188726"/>
              <a:ext cx="702702" cy="725214"/>
              <a:chOff x="2517909" y="1188726"/>
              <a:chExt cx="702702" cy="725214"/>
            </a:xfrm>
          </p:grpSpPr>
          <p:sp>
            <p:nvSpPr>
              <p:cNvPr id="12451" name="Google Shape;12451;p6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56" name="Google Shape;12456;p66"/>
          <p:cNvGrpSpPr/>
          <p:nvPr/>
        </p:nvGrpSpPr>
        <p:grpSpPr>
          <a:xfrm>
            <a:off x="1654189" y="970938"/>
            <a:ext cx="583439" cy="870229"/>
            <a:chOff x="1716825" y="1121550"/>
            <a:chExt cx="622800" cy="928938"/>
          </a:xfrm>
        </p:grpSpPr>
        <p:grpSp>
          <p:nvGrpSpPr>
            <p:cNvPr id="12457" name="Google Shape;12457;p66"/>
            <p:cNvGrpSpPr/>
            <p:nvPr/>
          </p:nvGrpSpPr>
          <p:grpSpPr>
            <a:xfrm>
              <a:off x="1716825" y="1121550"/>
              <a:ext cx="622800" cy="928938"/>
              <a:chOff x="1716825" y="1121550"/>
              <a:chExt cx="622800" cy="928938"/>
            </a:xfrm>
          </p:grpSpPr>
          <p:cxnSp>
            <p:nvCxnSpPr>
              <p:cNvPr id="12458" name="Google Shape;12458;p6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459" name="Google Shape;12459;p6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0" name="Google Shape;12460;p66"/>
            <p:cNvGrpSpPr/>
            <p:nvPr/>
          </p:nvGrpSpPr>
          <p:grpSpPr>
            <a:xfrm>
              <a:off x="1768050" y="1172775"/>
              <a:ext cx="520200" cy="832000"/>
              <a:chOff x="1768050" y="1172775"/>
              <a:chExt cx="520200" cy="832000"/>
            </a:xfrm>
          </p:grpSpPr>
          <p:cxnSp>
            <p:nvCxnSpPr>
              <p:cNvPr id="12461" name="Google Shape;12461;p6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462" name="Google Shape;12462;p6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3" name="Google Shape;12463;p66"/>
            <p:cNvGrpSpPr/>
            <p:nvPr/>
          </p:nvGrpSpPr>
          <p:grpSpPr>
            <a:xfrm>
              <a:off x="1820100" y="1225475"/>
              <a:ext cx="416400" cy="729575"/>
              <a:chOff x="1820100" y="1225475"/>
              <a:chExt cx="416400" cy="729575"/>
            </a:xfrm>
          </p:grpSpPr>
          <p:cxnSp>
            <p:nvCxnSpPr>
              <p:cNvPr id="12464" name="Google Shape;12464;p6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465" name="Google Shape;12465;p6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66"/>
            <p:cNvGrpSpPr/>
            <p:nvPr/>
          </p:nvGrpSpPr>
          <p:grpSpPr>
            <a:xfrm>
              <a:off x="1874250" y="1278825"/>
              <a:ext cx="308100" cy="605275"/>
              <a:chOff x="1874250" y="1278825"/>
              <a:chExt cx="308100" cy="605275"/>
            </a:xfrm>
          </p:grpSpPr>
          <p:cxnSp>
            <p:nvCxnSpPr>
              <p:cNvPr id="12467" name="Google Shape;12467;p6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468" name="Google Shape;12468;p6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9" name="Google Shape;12469;p6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66"/>
          <p:cNvGrpSpPr/>
          <p:nvPr/>
        </p:nvGrpSpPr>
        <p:grpSpPr>
          <a:xfrm>
            <a:off x="1574012" y="1857260"/>
            <a:ext cx="739072" cy="714152"/>
            <a:chOff x="4334725" y="1355875"/>
            <a:chExt cx="3106650" cy="3001900"/>
          </a:xfrm>
        </p:grpSpPr>
        <p:grpSp>
          <p:nvGrpSpPr>
            <p:cNvPr id="12471" name="Google Shape;12471;p66"/>
            <p:cNvGrpSpPr/>
            <p:nvPr/>
          </p:nvGrpSpPr>
          <p:grpSpPr>
            <a:xfrm>
              <a:off x="4516050" y="1724875"/>
              <a:ext cx="2693725" cy="2632900"/>
              <a:chOff x="4516050" y="1724875"/>
              <a:chExt cx="2693725" cy="2632900"/>
            </a:xfrm>
          </p:grpSpPr>
          <p:sp>
            <p:nvSpPr>
              <p:cNvPr id="12472" name="Google Shape;12472;p6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66"/>
            <p:cNvGrpSpPr/>
            <p:nvPr/>
          </p:nvGrpSpPr>
          <p:grpSpPr>
            <a:xfrm>
              <a:off x="4334725" y="1355875"/>
              <a:ext cx="3106650" cy="2709650"/>
              <a:chOff x="4334725" y="1355875"/>
              <a:chExt cx="3106650" cy="2709650"/>
            </a:xfrm>
          </p:grpSpPr>
          <p:sp>
            <p:nvSpPr>
              <p:cNvPr id="12476" name="Google Shape;12476;p6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79" name="Google Shape;12479;p66"/>
          <p:cNvGrpSpPr/>
          <p:nvPr/>
        </p:nvGrpSpPr>
        <p:grpSpPr>
          <a:xfrm>
            <a:off x="7690961" y="3488031"/>
            <a:ext cx="312074" cy="684173"/>
            <a:chOff x="7645573" y="3754300"/>
            <a:chExt cx="293855" cy="644170"/>
          </a:xfrm>
        </p:grpSpPr>
        <p:sp>
          <p:nvSpPr>
            <p:cNvPr id="12480" name="Google Shape;12480;p6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66"/>
          <p:cNvGrpSpPr/>
          <p:nvPr/>
        </p:nvGrpSpPr>
        <p:grpSpPr>
          <a:xfrm>
            <a:off x="5612949" y="970938"/>
            <a:ext cx="709011" cy="739359"/>
            <a:chOff x="5830645" y="1256617"/>
            <a:chExt cx="530340" cy="553040"/>
          </a:xfrm>
        </p:grpSpPr>
        <p:grpSp>
          <p:nvGrpSpPr>
            <p:cNvPr id="12483" name="Google Shape;12483;p66"/>
            <p:cNvGrpSpPr/>
            <p:nvPr/>
          </p:nvGrpSpPr>
          <p:grpSpPr>
            <a:xfrm>
              <a:off x="5830645" y="1256617"/>
              <a:ext cx="259743" cy="269909"/>
              <a:chOff x="5830645" y="1256617"/>
              <a:chExt cx="259743" cy="269909"/>
            </a:xfrm>
          </p:grpSpPr>
          <p:sp>
            <p:nvSpPr>
              <p:cNvPr id="12484" name="Google Shape;12484;p6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66"/>
            <p:cNvGrpSpPr/>
            <p:nvPr/>
          </p:nvGrpSpPr>
          <p:grpSpPr>
            <a:xfrm>
              <a:off x="6101293" y="1256617"/>
              <a:ext cx="259692" cy="269909"/>
              <a:chOff x="6101293" y="1256617"/>
              <a:chExt cx="259692" cy="269909"/>
            </a:xfrm>
          </p:grpSpPr>
          <p:sp>
            <p:nvSpPr>
              <p:cNvPr id="12487" name="Google Shape;12487;p6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66"/>
            <p:cNvGrpSpPr/>
            <p:nvPr/>
          </p:nvGrpSpPr>
          <p:grpSpPr>
            <a:xfrm>
              <a:off x="5830645" y="1539749"/>
              <a:ext cx="259692" cy="269909"/>
              <a:chOff x="5830645" y="1539749"/>
              <a:chExt cx="259692" cy="269909"/>
            </a:xfrm>
          </p:grpSpPr>
          <p:sp>
            <p:nvSpPr>
              <p:cNvPr id="12490" name="Google Shape;12490;p6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6"/>
            <p:cNvGrpSpPr/>
            <p:nvPr/>
          </p:nvGrpSpPr>
          <p:grpSpPr>
            <a:xfrm>
              <a:off x="6101293" y="1539749"/>
              <a:ext cx="259692" cy="269909"/>
              <a:chOff x="6101293" y="1539749"/>
              <a:chExt cx="259692" cy="269909"/>
            </a:xfrm>
          </p:grpSpPr>
          <p:sp>
            <p:nvSpPr>
              <p:cNvPr id="12493" name="Google Shape;12493;p6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5" name="Google Shape;12495;p6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66"/>
          <p:cNvGrpSpPr/>
          <p:nvPr/>
        </p:nvGrpSpPr>
        <p:grpSpPr>
          <a:xfrm>
            <a:off x="714444" y="2707054"/>
            <a:ext cx="1452955" cy="621360"/>
            <a:chOff x="732422" y="2990152"/>
            <a:chExt cx="1337773" cy="572102"/>
          </a:xfrm>
        </p:grpSpPr>
        <p:sp>
          <p:nvSpPr>
            <p:cNvPr id="12497" name="Google Shape;12497;p6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2506"/>
        <p:cNvGrpSpPr/>
        <p:nvPr/>
      </p:nvGrpSpPr>
      <p:grpSpPr>
        <a:xfrm>
          <a:off x="0" y="0"/>
          <a:ext cx="0" cy="0"/>
          <a:chOff x="0" y="0"/>
          <a:chExt cx="0" cy="0"/>
        </a:xfrm>
      </p:grpSpPr>
      <p:grpSp>
        <p:nvGrpSpPr>
          <p:cNvPr id="12507" name="Google Shape;12507;p67"/>
          <p:cNvGrpSpPr/>
          <p:nvPr/>
        </p:nvGrpSpPr>
        <p:grpSpPr>
          <a:xfrm>
            <a:off x="708579" y="965872"/>
            <a:ext cx="1636117" cy="1526144"/>
            <a:chOff x="729238" y="1179665"/>
            <a:chExt cx="1636117" cy="1526144"/>
          </a:xfrm>
        </p:grpSpPr>
        <p:grpSp>
          <p:nvGrpSpPr>
            <p:cNvPr id="12508" name="Google Shape;12508;p67"/>
            <p:cNvGrpSpPr/>
            <p:nvPr/>
          </p:nvGrpSpPr>
          <p:grpSpPr>
            <a:xfrm>
              <a:off x="729238" y="1179665"/>
              <a:ext cx="80700" cy="1526144"/>
              <a:chOff x="729238" y="1179665"/>
              <a:chExt cx="80700" cy="1526144"/>
            </a:xfrm>
          </p:grpSpPr>
          <p:sp>
            <p:nvSpPr>
              <p:cNvPr id="12509" name="Google Shape;12509;p6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67"/>
            <p:cNvGrpSpPr/>
            <p:nvPr/>
          </p:nvGrpSpPr>
          <p:grpSpPr>
            <a:xfrm>
              <a:off x="903098" y="1179665"/>
              <a:ext cx="80700" cy="1526144"/>
              <a:chOff x="903098" y="1179665"/>
              <a:chExt cx="80700" cy="1526144"/>
            </a:xfrm>
          </p:grpSpPr>
          <p:sp>
            <p:nvSpPr>
              <p:cNvPr id="12520" name="Google Shape;12520;p6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7"/>
            <p:cNvGrpSpPr/>
            <p:nvPr/>
          </p:nvGrpSpPr>
          <p:grpSpPr>
            <a:xfrm>
              <a:off x="1076958" y="1179665"/>
              <a:ext cx="80700" cy="1526144"/>
              <a:chOff x="1076958" y="1179665"/>
              <a:chExt cx="80700" cy="1526144"/>
            </a:xfrm>
          </p:grpSpPr>
          <p:sp>
            <p:nvSpPr>
              <p:cNvPr id="12531" name="Google Shape;12531;p6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67"/>
            <p:cNvGrpSpPr/>
            <p:nvPr/>
          </p:nvGrpSpPr>
          <p:grpSpPr>
            <a:xfrm>
              <a:off x="1247707" y="1179665"/>
              <a:ext cx="80700" cy="1526144"/>
              <a:chOff x="1247707" y="1179665"/>
              <a:chExt cx="80700" cy="1526144"/>
            </a:xfrm>
          </p:grpSpPr>
          <p:sp>
            <p:nvSpPr>
              <p:cNvPr id="12542" name="Google Shape;12542;p6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67"/>
            <p:cNvGrpSpPr/>
            <p:nvPr/>
          </p:nvGrpSpPr>
          <p:grpSpPr>
            <a:xfrm>
              <a:off x="1421567" y="1179665"/>
              <a:ext cx="80700" cy="1526144"/>
              <a:chOff x="1421567" y="1179665"/>
              <a:chExt cx="80700" cy="1526144"/>
            </a:xfrm>
          </p:grpSpPr>
          <p:sp>
            <p:nvSpPr>
              <p:cNvPr id="12553" name="Google Shape;12553;p6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67"/>
            <p:cNvGrpSpPr/>
            <p:nvPr/>
          </p:nvGrpSpPr>
          <p:grpSpPr>
            <a:xfrm>
              <a:off x="1592327" y="1179665"/>
              <a:ext cx="80700" cy="1526144"/>
              <a:chOff x="1592327" y="1179665"/>
              <a:chExt cx="80700" cy="1526144"/>
            </a:xfrm>
          </p:grpSpPr>
          <p:sp>
            <p:nvSpPr>
              <p:cNvPr id="12564" name="Google Shape;12564;p6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67"/>
            <p:cNvGrpSpPr/>
            <p:nvPr/>
          </p:nvGrpSpPr>
          <p:grpSpPr>
            <a:xfrm>
              <a:off x="1766187" y="1179665"/>
              <a:ext cx="80700" cy="1526144"/>
              <a:chOff x="1766187" y="1179665"/>
              <a:chExt cx="80700" cy="1526144"/>
            </a:xfrm>
          </p:grpSpPr>
          <p:sp>
            <p:nvSpPr>
              <p:cNvPr id="12575" name="Google Shape;12575;p6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67"/>
            <p:cNvGrpSpPr/>
            <p:nvPr/>
          </p:nvGrpSpPr>
          <p:grpSpPr>
            <a:xfrm>
              <a:off x="1936935" y="1179665"/>
              <a:ext cx="80700" cy="1526144"/>
              <a:chOff x="1936935" y="1179665"/>
              <a:chExt cx="80700" cy="1526144"/>
            </a:xfrm>
          </p:grpSpPr>
          <p:sp>
            <p:nvSpPr>
              <p:cNvPr id="12586" name="Google Shape;12586;p6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7"/>
            <p:cNvGrpSpPr/>
            <p:nvPr/>
          </p:nvGrpSpPr>
          <p:grpSpPr>
            <a:xfrm>
              <a:off x="2110795" y="1179665"/>
              <a:ext cx="80700" cy="1526144"/>
              <a:chOff x="2110795" y="1179665"/>
              <a:chExt cx="80700" cy="1526144"/>
            </a:xfrm>
          </p:grpSpPr>
          <p:sp>
            <p:nvSpPr>
              <p:cNvPr id="12597" name="Google Shape;12597;p6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67"/>
            <p:cNvGrpSpPr/>
            <p:nvPr/>
          </p:nvGrpSpPr>
          <p:grpSpPr>
            <a:xfrm>
              <a:off x="2284655" y="1179665"/>
              <a:ext cx="80700" cy="1526144"/>
              <a:chOff x="2284655" y="1179665"/>
              <a:chExt cx="80700" cy="1526144"/>
            </a:xfrm>
          </p:grpSpPr>
          <p:sp>
            <p:nvSpPr>
              <p:cNvPr id="12608" name="Google Shape;12608;p6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8" name="Google Shape;12618;p67"/>
          <p:cNvGrpSpPr/>
          <p:nvPr/>
        </p:nvGrpSpPr>
        <p:grpSpPr>
          <a:xfrm>
            <a:off x="2603245" y="985011"/>
            <a:ext cx="1364248" cy="1102133"/>
            <a:chOff x="2623904" y="1198803"/>
            <a:chExt cx="1364248" cy="1102133"/>
          </a:xfrm>
        </p:grpSpPr>
        <p:grpSp>
          <p:nvGrpSpPr>
            <p:cNvPr id="12619" name="Google Shape;12619;p67"/>
            <p:cNvGrpSpPr/>
            <p:nvPr/>
          </p:nvGrpSpPr>
          <p:grpSpPr>
            <a:xfrm>
              <a:off x="2623907" y="1198803"/>
              <a:ext cx="1364245" cy="273000"/>
              <a:chOff x="2623907" y="1198803"/>
              <a:chExt cx="1364245" cy="273000"/>
            </a:xfrm>
          </p:grpSpPr>
          <p:sp>
            <p:nvSpPr>
              <p:cNvPr id="12620" name="Google Shape;12620;p6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67"/>
            <p:cNvGrpSpPr/>
            <p:nvPr/>
          </p:nvGrpSpPr>
          <p:grpSpPr>
            <a:xfrm>
              <a:off x="2623904" y="1476964"/>
              <a:ext cx="1364245" cy="273000"/>
              <a:chOff x="2623904" y="1476964"/>
              <a:chExt cx="1364245" cy="273000"/>
            </a:xfrm>
          </p:grpSpPr>
          <p:sp>
            <p:nvSpPr>
              <p:cNvPr id="12626" name="Google Shape;12626;p6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7"/>
            <p:cNvGrpSpPr/>
            <p:nvPr/>
          </p:nvGrpSpPr>
          <p:grpSpPr>
            <a:xfrm>
              <a:off x="2623907" y="1749775"/>
              <a:ext cx="1364245" cy="273000"/>
              <a:chOff x="2623907" y="1749775"/>
              <a:chExt cx="1364245" cy="273000"/>
            </a:xfrm>
          </p:grpSpPr>
          <p:sp>
            <p:nvSpPr>
              <p:cNvPr id="12632" name="Google Shape;12632;p6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67"/>
            <p:cNvGrpSpPr/>
            <p:nvPr/>
          </p:nvGrpSpPr>
          <p:grpSpPr>
            <a:xfrm>
              <a:off x="2623904" y="2027936"/>
              <a:ext cx="1364245" cy="273000"/>
              <a:chOff x="2623904" y="2027936"/>
              <a:chExt cx="1364245" cy="273000"/>
            </a:xfrm>
          </p:grpSpPr>
          <p:sp>
            <p:nvSpPr>
              <p:cNvPr id="12638" name="Google Shape;12638;p6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3" name="Google Shape;12643;p67"/>
          <p:cNvGrpSpPr/>
          <p:nvPr/>
        </p:nvGrpSpPr>
        <p:grpSpPr>
          <a:xfrm>
            <a:off x="2592706" y="2444193"/>
            <a:ext cx="1387541" cy="159124"/>
            <a:chOff x="3200660" y="2180272"/>
            <a:chExt cx="2563824" cy="378237"/>
          </a:xfrm>
        </p:grpSpPr>
        <p:sp>
          <p:nvSpPr>
            <p:cNvPr id="12644" name="Google Shape;12644;p6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2" name="Google Shape;12662;p67"/>
          <p:cNvGrpSpPr/>
          <p:nvPr/>
        </p:nvGrpSpPr>
        <p:grpSpPr>
          <a:xfrm>
            <a:off x="2589231" y="2722018"/>
            <a:ext cx="1390502" cy="159625"/>
            <a:chOff x="3530150" y="2790075"/>
            <a:chExt cx="1962600" cy="225300"/>
          </a:xfrm>
        </p:grpSpPr>
        <p:sp>
          <p:nvSpPr>
            <p:cNvPr id="12663" name="Google Shape;12663;p6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67"/>
          <p:cNvGrpSpPr/>
          <p:nvPr/>
        </p:nvGrpSpPr>
        <p:grpSpPr>
          <a:xfrm>
            <a:off x="2589884" y="3000344"/>
            <a:ext cx="1411629" cy="153761"/>
            <a:chOff x="3558802" y="4011427"/>
            <a:chExt cx="1866000" cy="111300"/>
          </a:xfrm>
        </p:grpSpPr>
        <p:sp>
          <p:nvSpPr>
            <p:cNvPr id="12666" name="Google Shape;12666;p6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8" name="Google Shape;12668;p67"/>
          <p:cNvGrpSpPr/>
          <p:nvPr/>
        </p:nvGrpSpPr>
        <p:grpSpPr>
          <a:xfrm>
            <a:off x="2589576" y="2205744"/>
            <a:ext cx="1383503" cy="119749"/>
            <a:chOff x="3465975" y="2270276"/>
            <a:chExt cx="1986364" cy="171929"/>
          </a:xfrm>
        </p:grpSpPr>
        <p:sp>
          <p:nvSpPr>
            <p:cNvPr id="12669" name="Google Shape;12669;p6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67"/>
          <p:cNvGrpSpPr/>
          <p:nvPr/>
        </p:nvGrpSpPr>
        <p:grpSpPr>
          <a:xfrm>
            <a:off x="2600584" y="3569394"/>
            <a:ext cx="1369531" cy="195460"/>
            <a:chOff x="723300" y="4253549"/>
            <a:chExt cx="2276482" cy="324900"/>
          </a:xfrm>
        </p:grpSpPr>
        <p:sp>
          <p:nvSpPr>
            <p:cNvPr id="12678" name="Google Shape;12678;p6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3" name="Google Shape;12683;p67"/>
          <p:cNvGrpSpPr/>
          <p:nvPr/>
        </p:nvGrpSpPr>
        <p:grpSpPr>
          <a:xfrm>
            <a:off x="2590145" y="3270574"/>
            <a:ext cx="1389066" cy="180119"/>
            <a:chOff x="705948" y="3788465"/>
            <a:chExt cx="2308953" cy="299400"/>
          </a:xfrm>
        </p:grpSpPr>
        <p:sp>
          <p:nvSpPr>
            <p:cNvPr id="12684" name="Google Shape;12684;p6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9" name="Google Shape;12689;p67"/>
          <p:cNvGrpSpPr/>
          <p:nvPr/>
        </p:nvGrpSpPr>
        <p:grpSpPr>
          <a:xfrm>
            <a:off x="2638082" y="3883554"/>
            <a:ext cx="1304609" cy="294074"/>
            <a:chOff x="2658741" y="4097347"/>
            <a:chExt cx="1304609" cy="294074"/>
          </a:xfrm>
        </p:grpSpPr>
        <p:grpSp>
          <p:nvGrpSpPr>
            <p:cNvPr id="12690" name="Google Shape;12690;p67"/>
            <p:cNvGrpSpPr/>
            <p:nvPr/>
          </p:nvGrpSpPr>
          <p:grpSpPr>
            <a:xfrm>
              <a:off x="2658741" y="4097347"/>
              <a:ext cx="118572" cy="294074"/>
              <a:chOff x="3343310" y="4475555"/>
              <a:chExt cx="127717" cy="316753"/>
            </a:xfrm>
          </p:grpSpPr>
          <p:sp>
            <p:nvSpPr>
              <p:cNvPr id="12691" name="Google Shape;12691;p6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67"/>
            <p:cNvGrpSpPr/>
            <p:nvPr/>
          </p:nvGrpSpPr>
          <p:grpSpPr>
            <a:xfrm>
              <a:off x="3815519" y="4098388"/>
              <a:ext cx="147831" cy="291991"/>
              <a:chOff x="3527539" y="4476677"/>
              <a:chExt cx="159232" cy="314510"/>
            </a:xfrm>
          </p:grpSpPr>
          <p:sp>
            <p:nvSpPr>
              <p:cNvPr id="12694" name="Google Shape;12694;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67"/>
            <p:cNvGrpSpPr/>
            <p:nvPr/>
          </p:nvGrpSpPr>
          <p:grpSpPr>
            <a:xfrm>
              <a:off x="3511696" y="4098388"/>
              <a:ext cx="147831" cy="291991"/>
              <a:chOff x="3527539" y="4476677"/>
              <a:chExt cx="159232" cy="314510"/>
            </a:xfrm>
          </p:grpSpPr>
          <p:sp>
            <p:nvSpPr>
              <p:cNvPr id="12697" name="Google Shape;12697;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67"/>
            <p:cNvGrpSpPr/>
            <p:nvPr/>
          </p:nvGrpSpPr>
          <p:grpSpPr>
            <a:xfrm>
              <a:off x="3207874" y="4098388"/>
              <a:ext cx="147831" cy="291991"/>
              <a:chOff x="3527539" y="4476677"/>
              <a:chExt cx="159232" cy="314510"/>
            </a:xfrm>
          </p:grpSpPr>
          <p:sp>
            <p:nvSpPr>
              <p:cNvPr id="12700" name="Google Shape;12700;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67"/>
            <p:cNvGrpSpPr/>
            <p:nvPr/>
          </p:nvGrpSpPr>
          <p:grpSpPr>
            <a:xfrm>
              <a:off x="2933305" y="4097347"/>
              <a:ext cx="118572" cy="294074"/>
              <a:chOff x="3343310" y="4475555"/>
              <a:chExt cx="127717" cy="316753"/>
            </a:xfrm>
          </p:grpSpPr>
          <p:sp>
            <p:nvSpPr>
              <p:cNvPr id="12703" name="Google Shape;12703;p6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05" name="Google Shape;12705;p67"/>
          <p:cNvGrpSpPr/>
          <p:nvPr/>
        </p:nvGrpSpPr>
        <p:grpSpPr>
          <a:xfrm>
            <a:off x="4256912" y="1866676"/>
            <a:ext cx="1433821" cy="191501"/>
            <a:chOff x="4273350" y="2080469"/>
            <a:chExt cx="1433821" cy="191501"/>
          </a:xfrm>
        </p:grpSpPr>
        <p:grpSp>
          <p:nvGrpSpPr>
            <p:cNvPr id="12706" name="Google Shape;12706;p67"/>
            <p:cNvGrpSpPr/>
            <p:nvPr/>
          </p:nvGrpSpPr>
          <p:grpSpPr>
            <a:xfrm>
              <a:off x="4273350" y="2080469"/>
              <a:ext cx="1433821" cy="0"/>
              <a:chOff x="5224975" y="2962250"/>
              <a:chExt cx="1544400" cy="0"/>
            </a:xfrm>
          </p:grpSpPr>
          <p:cxnSp>
            <p:nvCxnSpPr>
              <p:cNvPr id="12707" name="Google Shape;12707;p6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708" name="Google Shape;12708;p6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2709" name="Google Shape;12709;p67"/>
            <p:cNvGrpSpPr/>
            <p:nvPr/>
          </p:nvGrpSpPr>
          <p:grpSpPr>
            <a:xfrm>
              <a:off x="4273350" y="2271969"/>
              <a:ext cx="1433821" cy="0"/>
              <a:chOff x="5224975" y="2962250"/>
              <a:chExt cx="1544400" cy="0"/>
            </a:xfrm>
          </p:grpSpPr>
          <p:cxnSp>
            <p:nvCxnSpPr>
              <p:cNvPr id="12710" name="Google Shape;12710;p6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2711" name="Google Shape;12711;p6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2712" name="Google Shape;12712;p67"/>
          <p:cNvGrpSpPr/>
          <p:nvPr/>
        </p:nvGrpSpPr>
        <p:grpSpPr>
          <a:xfrm>
            <a:off x="4258467" y="969244"/>
            <a:ext cx="1430711" cy="743389"/>
            <a:chOff x="5159450" y="1919950"/>
            <a:chExt cx="1541050" cy="862500"/>
          </a:xfrm>
        </p:grpSpPr>
        <p:sp>
          <p:nvSpPr>
            <p:cNvPr id="12713" name="Google Shape;12713;p6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2714" name="Google Shape;12714;p67"/>
            <p:cNvGrpSpPr/>
            <p:nvPr/>
          </p:nvGrpSpPr>
          <p:grpSpPr>
            <a:xfrm>
              <a:off x="5159450" y="1919950"/>
              <a:ext cx="1541050" cy="862500"/>
              <a:chOff x="5159450" y="1919950"/>
              <a:chExt cx="1541050" cy="862500"/>
            </a:xfrm>
          </p:grpSpPr>
          <p:cxnSp>
            <p:nvCxnSpPr>
              <p:cNvPr id="12715" name="Google Shape;12715;p6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716" name="Google Shape;12716;p6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717" name="Google Shape;12717;p67"/>
          <p:cNvGrpSpPr/>
          <p:nvPr/>
        </p:nvGrpSpPr>
        <p:grpSpPr>
          <a:xfrm>
            <a:off x="4248581" y="2192571"/>
            <a:ext cx="1450484" cy="1052087"/>
            <a:chOff x="5230575" y="1554475"/>
            <a:chExt cx="2137150" cy="1550150"/>
          </a:xfrm>
        </p:grpSpPr>
        <p:sp>
          <p:nvSpPr>
            <p:cNvPr id="12718" name="Google Shape;12718;p6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67"/>
          <p:cNvGrpSpPr/>
          <p:nvPr/>
        </p:nvGrpSpPr>
        <p:grpSpPr>
          <a:xfrm rot="10800000">
            <a:off x="4265131" y="3284761"/>
            <a:ext cx="1417383" cy="887946"/>
            <a:chOff x="5645403" y="2920021"/>
            <a:chExt cx="2650800" cy="2180614"/>
          </a:xfrm>
        </p:grpSpPr>
        <p:sp>
          <p:nvSpPr>
            <p:cNvPr id="12732" name="Google Shape;12732;p6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33" name="Google Shape;12733;p67"/>
            <p:cNvCxnSpPr>
              <a:stCxn id="1273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2734" name="Google Shape;12734;p6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35" name="Google Shape;12735;p67"/>
            <p:cNvCxnSpPr>
              <a:endCxn id="12734"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12736" name="Google Shape;12736;p6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37" name="Google Shape;12737;p67"/>
            <p:cNvCxnSpPr>
              <a:stCxn id="12736"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2738" name="Google Shape;12738;p6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39" name="Google Shape;12739;p67"/>
            <p:cNvCxnSpPr>
              <a:endCxn id="1273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2740" name="Google Shape;12740;p67"/>
          <p:cNvGrpSpPr/>
          <p:nvPr/>
        </p:nvGrpSpPr>
        <p:grpSpPr>
          <a:xfrm>
            <a:off x="7365491" y="2188116"/>
            <a:ext cx="1071743" cy="1021579"/>
            <a:chOff x="7189833" y="2022667"/>
            <a:chExt cx="1251159" cy="1192597"/>
          </a:xfrm>
        </p:grpSpPr>
        <p:sp>
          <p:nvSpPr>
            <p:cNvPr id="12741" name="Google Shape;12741;p6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67"/>
          <p:cNvGrpSpPr/>
          <p:nvPr/>
        </p:nvGrpSpPr>
        <p:grpSpPr>
          <a:xfrm>
            <a:off x="706762" y="2614523"/>
            <a:ext cx="1695374" cy="1560837"/>
            <a:chOff x="727421" y="2828315"/>
            <a:chExt cx="1695374" cy="1560837"/>
          </a:xfrm>
        </p:grpSpPr>
        <p:grpSp>
          <p:nvGrpSpPr>
            <p:cNvPr id="12746" name="Google Shape;12746;p67"/>
            <p:cNvGrpSpPr/>
            <p:nvPr/>
          </p:nvGrpSpPr>
          <p:grpSpPr>
            <a:xfrm>
              <a:off x="819108" y="2882501"/>
              <a:ext cx="103104" cy="1426186"/>
              <a:chOff x="4674013" y="3100904"/>
              <a:chExt cx="122758" cy="1698043"/>
            </a:xfrm>
          </p:grpSpPr>
          <p:sp>
            <p:nvSpPr>
              <p:cNvPr id="12747" name="Google Shape;12747;p6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4" name="Google Shape;12754;p67"/>
            <p:cNvGrpSpPr/>
            <p:nvPr/>
          </p:nvGrpSpPr>
          <p:grpSpPr>
            <a:xfrm>
              <a:off x="1062475" y="2882501"/>
              <a:ext cx="103104" cy="1426186"/>
              <a:chOff x="4940438" y="3100904"/>
              <a:chExt cx="122758" cy="1698043"/>
            </a:xfrm>
          </p:grpSpPr>
          <p:sp>
            <p:nvSpPr>
              <p:cNvPr id="12755" name="Google Shape;12755;p6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67"/>
            <p:cNvGrpSpPr/>
            <p:nvPr/>
          </p:nvGrpSpPr>
          <p:grpSpPr>
            <a:xfrm>
              <a:off x="1299324" y="2882501"/>
              <a:ext cx="103104" cy="1426186"/>
              <a:chOff x="5206863" y="3100904"/>
              <a:chExt cx="122758" cy="1698043"/>
            </a:xfrm>
          </p:grpSpPr>
          <p:sp>
            <p:nvSpPr>
              <p:cNvPr id="12763" name="Google Shape;12763;p6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0" name="Google Shape;12770;p67"/>
            <p:cNvGrpSpPr/>
            <p:nvPr/>
          </p:nvGrpSpPr>
          <p:grpSpPr>
            <a:xfrm>
              <a:off x="1786057" y="2882501"/>
              <a:ext cx="103104" cy="1426186"/>
              <a:chOff x="6006138" y="3143629"/>
              <a:chExt cx="122758" cy="1698043"/>
            </a:xfrm>
          </p:grpSpPr>
          <p:sp>
            <p:nvSpPr>
              <p:cNvPr id="12771" name="Google Shape;12771;p6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67"/>
            <p:cNvGrpSpPr/>
            <p:nvPr/>
          </p:nvGrpSpPr>
          <p:grpSpPr>
            <a:xfrm>
              <a:off x="2029422" y="2882501"/>
              <a:ext cx="103104" cy="1426186"/>
              <a:chOff x="6805413" y="3100904"/>
              <a:chExt cx="122758" cy="1698043"/>
            </a:xfrm>
          </p:grpSpPr>
          <p:sp>
            <p:nvSpPr>
              <p:cNvPr id="12779" name="Google Shape;12779;p6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6" name="Google Shape;12786;p67"/>
            <p:cNvGrpSpPr/>
            <p:nvPr/>
          </p:nvGrpSpPr>
          <p:grpSpPr>
            <a:xfrm>
              <a:off x="727421" y="2828315"/>
              <a:ext cx="1695374" cy="1560837"/>
              <a:chOff x="734799" y="2782450"/>
              <a:chExt cx="1571100" cy="1577400"/>
            </a:xfrm>
          </p:grpSpPr>
          <p:cxnSp>
            <p:nvCxnSpPr>
              <p:cNvPr id="12787" name="Google Shape;12787;p6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788" name="Google Shape;12788;p6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789" name="Google Shape;12789;p67"/>
            <p:cNvGrpSpPr/>
            <p:nvPr/>
          </p:nvGrpSpPr>
          <p:grpSpPr>
            <a:xfrm>
              <a:off x="2272795" y="2882501"/>
              <a:ext cx="103104" cy="1426186"/>
              <a:chOff x="5206863" y="3100904"/>
              <a:chExt cx="122758" cy="1698043"/>
            </a:xfrm>
          </p:grpSpPr>
          <p:sp>
            <p:nvSpPr>
              <p:cNvPr id="12790" name="Google Shape;12790;p6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67"/>
            <p:cNvGrpSpPr/>
            <p:nvPr/>
          </p:nvGrpSpPr>
          <p:grpSpPr>
            <a:xfrm>
              <a:off x="1542694" y="2882501"/>
              <a:ext cx="103104" cy="1426186"/>
              <a:chOff x="6006138" y="3143629"/>
              <a:chExt cx="122758" cy="1698043"/>
            </a:xfrm>
          </p:grpSpPr>
          <p:sp>
            <p:nvSpPr>
              <p:cNvPr id="12798" name="Google Shape;12798;p6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05" name="Google Shape;12805;p67"/>
          <p:cNvGrpSpPr/>
          <p:nvPr/>
        </p:nvGrpSpPr>
        <p:grpSpPr>
          <a:xfrm>
            <a:off x="5915341" y="2192094"/>
            <a:ext cx="1248543" cy="1025319"/>
            <a:chOff x="5183758" y="1210600"/>
            <a:chExt cx="3605380" cy="2960783"/>
          </a:xfrm>
        </p:grpSpPr>
        <p:sp>
          <p:nvSpPr>
            <p:cNvPr id="12806" name="Google Shape;12806;p6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10" name="Google Shape;12810;p6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2811" name="Google Shape;12811;p6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2812" name="Google Shape;12812;p6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2813" name="Google Shape;12813;p6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2814" name="Google Shape;12814;p6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67"/>
          <p:cNvGrpSpPr/>
          <p:nvPr/>
        </p:nvGrpSpPr>
        <p:grpSpPr>
          <a:xfrm>
            <a:off x="5772403" y="3330411"/>
            <a:ext cx="2664831" cy="843440"/>
            <a:chOff x="5916567" y="1099697"/>
            <a:chExt cx="2556683" cy="809211"/>
          </a:xfrm>
        </p:grpSpPr>
        <p:sp>
          <p:nvSpPr>
            <p:cNvPr id="12816" name="Google Shape;12816;p6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4" name="Google Shape;12824;p67"/>
          <p:cNvGrpSpPr/>
          <p:nvPr/>
        </p:nvGrpSpPr>
        <p:grpSpPr>
          <a:xfrm>
            <a:off x="5879943" y="979270"/>
            <a:ext cx="1299851" cy="1023338"/>
            <a:chOff x="5900602" y="1193063"/>
            <a:chExt cx="1299851" cy="1023338"/>
          </a:xfrm>
        </p:grpSpPr>
        <p:grpSp>
          <p:nvGrpSpPr>
            <p:cNvPr id="12825" name="Google Shape;12825;p67"/>
            <p:cNvGrpSpPr/>
            <p:nvPr/>
          </p:nvGrpSpPr>
          <p:grpSpPr>
            <a:xfrm>
              <a:off x="6743564" y="1193063"/>
              <a:ext cx="456889" cy="700379"/>
              <a:chOff x="6743564" y="1193063"/>
              <a:chExt cx="456889" cy="700379"/>
            </a:xfrm>
          </p:grpSpPr>
          <p:grpSp>
            <p:nvGrpSpPr>
              <p:cNvPr id="12826" name="Google Shape;12826;p67"/>
              <p:cNvGrpSpPr/>
              <p:nvPr/>
            </p:nvGrpSpPr>
            <p:grpSpPr>
              <a:xfrm>
                <a:off x="6743564" y="1690731"/>
                <a:ext cx="214402" cy="202710"/>
                <a:chOff x="6743564" y="1690731"/>
                <a:chExt cx="214402" cy="202710"/>
              </a:xfrm>
            </p:grpSpPr>
            <p:sp>
              <p:nvSpPr>
                <p:cNvPr id="12827" name="Google Shape;12827;p6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9" name="Google Shape;12829;p67"/>
              <p:cNvGrpSpPr/>
              <p:nvPr/>
            </p:nvGrpSpPr>
            <p:grpSpPr>
              <a:xfrm>
                <a:off x="6915505" y="1193063"/>
                <a:ext cx="284947" cy="589637"/>
                <a:chOff x="6915505" y="1193063"/>
                <a:chExt cx="284947" cy="589637"/>
              </a:xfrm>
            </p:grpSpPr>
            <p:sp>
              <p:nvSpPr>
                <p:cNvPr id="12830" name="Google Shape;12830;p6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31" name="Google Shape;12831;p6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2832" name="Google Shape;12832;p67"/>
            <p:cNvGrpSpPr/>
            <p:nvPr/>
          </p:nvGrpSpPr>
          <p:grpSpPr>
            <a:xfrm>
              <a:off x="6520337" y="1193063"/>
              <a:ext cx="341815" cy="801589"/>
              <a:chOff x="6520337" y="1193063"/>
              <a:chExt cx="341815" cy="801589"/>
            </a:xfrm>
          </p:grpSpPr>
          <p:grpSp>
            <p:nvGrpSpPr>
              <p:cNvPr id="12833" name="Google Shape;12833;p67"/>
              <p:cNvGrpSpPr/>
              <p:nvPr/>
            </p:nvGrpSpPr>
            <p:grpSpPr>
              <a:xfrm>
                <a:off x="6520337" y="1589527"/>
                <a:ext cx="213950" cy="405125"/>
                <a:chOff x="6520337" y="1589527"/>
                <a:chExt cx="213950" cy="405125"/>
              </a:xfrm>
            </p:grpSpPr>
            <p:sp>
              <p:nvSpPr>
                <p:cNvPr id="12834" name="Google Shape;12834;p6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6" name="Google Shape;12836;p67"/>
              <p:cNvGrpSpPr/>
              <p:nvPr/>
            </p:nvGrpSpPr>
            <p:grpSpPr>
              <a:xfrm>
                <a:off x="6577204" y="1193063"/>
                <a:ext cx="284947" cy="453562"/>
                <a:chOff x="6577204" y="1193063"/>
                <a:chExt cx="284947" cy="453562"/>
              </a:xfrm>
            </p:grpSpPr>
            <p:sp>
              <p:nvSpPr>
                <p:cNvPr id="12837" name="Google Shape;12837;p6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38" name="Google Shape;12838;p6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839" name="Google Shape;12839;p67"/>
            <p:cNvGrpSpPr/>
            <p:nvPr/>
          </p:nvGrpSpPr>
          <p:grpSpPr>
            <a:xfrm>
              <a:off x="6238903" y="1193063"/>
              <a:ext cx="300475" cy="901782"/>
              <a:chOff x="6238903" y="1193063"/>
              <a:chExt cx="300475" cy="901782"/>
            </a:xfrm>
          </p:grpSpPr>
          <p:grpSp>
            <p:nvGrpSpPr>
              <p:cNvPr id="12840" name="Google Shape;12840;p67"/>
              <p:cNvGrpSpPr/>
              <p:nvPr/>
            </p:nvGrpSpPr>
            <p:grpSpPr>
              <a:xfrm>
                <a:off x="6290865" y="1489315"/>
                <a:ext cx="248514" cy="605530"/>
                <a:chOff x="6290865" y="1489315"/>
                <a:chExt cx="248514" cy="605530"/>
              </a:xfrm>
            </p:grpSpPr>
            <p:sp>
              <p:nvSpPr>
                <p:cNvPr id="12841" name="Google Shape;12841;p6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3" name="Google Shape;12843;p67"/>
              <p:cNvGrpSpPr/>
              <p:nvPr/>
            </p:nvGrpSpPr>
            <p:grpSpPr>
              <a:xfrm>
                <a:off x="6238903" y="1193063"/>
                <a:ext cx="284947" cy="327512"/>
                <a:chOff x="6238903" y="1193063"/>
                <a:chExt cx="284947" cy="327512"/>
              </a:xfrm>
            </p:grpSpPr>
            <p:sp>
              <p:nvSpPr>
                <p:cNvPr id="12844" name="Google Shape;12844;p6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45" name="Google Shape;12845;p6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846" name="Google Shape;12846;p67"/>
            <p:cNvGrpSpPr/>
            <p:nvPr/>
          </p:nvGrpSpPr>
          <p:grpSpPr>
            <a:xfrm>
              <a:off x="5900602" y="1193063"/>
              <a:ext cx="444345" cy="1023338"/>
              <a:chOff x="5900602" y="1193063"/>
              <a:chExt cx="444345" cy="1023338"/>
            </a:xfrm>
          </p:grpSpPr>
          <p:grpSp>
            <p:nvGrpSpPr>
              <p:cNvPr id="12847" name="Google Shape;12847;p67"/>
              <p:cNvGrpSpPr/>
              <p:nvPr/>
            </p:nvGrpSpPr>
            <p:grpSpPr>
              <a:xfrm>
                <a:off x="6046501" y="1367785"/>
                <a:ext cx="298446" cy="848616"/>
                <a:chOff x="6046501" y="1367785"/>
                <a:chExt cx="298446" cy="848616"/>
              </a:xfrm>
            </p:grpSpPr>
            <p:sp>
              <p:nvSpPr>
                <p:cNvPr id="12848" name="Google Shape;12848;p6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67"/>
              <p:cNvGrpSpPr/>
              <p:nvPr/>
            </p:nvGrpSpPr>
            <p:grpSpPr>
              <a:xfrm>
                <a:off x="5900602" y="1193063"/>
                <a:ext cx="284947" cy="182312"/>
                <a:chOff x="5900602" y="1193063"/>
                <a:chExt cx="284947" cy="182312"/>
              </a:xfrm>
            </p:grpSpPr>
            <p:sp>
              <p:nvSpPr>
                <p:cNvPr id="12851" name="Google Shape;12851;p6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52" name="Google Shape;12852;p6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2853" name="Google Shape;12853;p67"/>
          <p:cNvGrpSpPr/>
          <p:nvPr/>
        </p:nvGrpSpPr>
        <p:grpSpPr>
          <a:xfrm>
            <a:off x="7217825" y="979415"/>
            <a:ext cx="1219413" cy="1051365"/>
            <a:chOff x="7287122" y="1165658"/>
            <a:chExt cx="1219413" cy="1051365"/>
          </a:xfrm>
        </p:grpSpPr>
        <p:grpSp>
          <p:nvGrpSpPr>
            <p:cNvPr id="12854" name="Google Shape;12854;p67"/>
            <p:cNvGrpSpPr/>
            <p:nvPr/>
          </p:nvGrpSpPr>
          <p:grpSpPr>
            <a:xfrm>
              <a:off x="7287122" y="1969723"/>
              <a:ext cx="1219413" cy="247300"/>
              <a:chOff x="7287122" y="1969723"/>
              <a:chExt cx="1219413" cy="247300"/>
            </a:xfrm>
          </p:grpSpPr>
          <p:sp>
            <p:nvSpPr>
              <p:cNvPr id="12855" name="Google Shape;12855;p6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6" name="Google Shape;12856;p67"/>
              <p:cNvGrpSpPr/>
              <p:nvPr/>
            </p:nvGrpSpPr>
            <p:grpSpPr>
              <a:xfrm>
                <a:off x="7287122" y="2063892"/>
                <a:ext cx="1151753" cy="73428"/>
                <a:chOff x="7287122" y="2063892"/>
                <a:chExt cx="1151753" cy="73428"/>
              </a:xfrm>
            </p:grpSpPr>
            <p:sp>
              <p:nvSpPr>
                <p:cNvPr id="12857" name="Google Shape;12857;p6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58" name="Google Shape;12858;p6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859" name="Google Shape;12859;p67"/>
            <p:cNvGrpSpPr/>
            <p:nvPr/>
          </p:nvGrpSpPr>
          <p:grpSpPr>
            <a:xfrm>
              <a:off x="7287122" y="1712201"/>
              <a:ext cx="1219403" cy="246767"/>
              <a:chOff x="7287122" y="1712201"/>
              <a:chExt cx="1219403" cy="246767"/>
            </a:xfrm>
          </p:grpSpPr>
          <p:sp>
            <p:nvSpPr>
              <p:cNvPr id="12860" name="Google Shape;12860;p6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1" name="Google Shape;12861;p67"/>
              <p:cNvGrpSpPr/>
              <p:nvPr/>
            </p:nvGrpSpPr>
            <p:grpSpPr>
              <a:xfrm>
                <a:off x="7287122" y="1842861"/>
                <a:ext cx="1005303" cy="73419"/>
                <a:chOff x="7287122" y="1842861"/>
                <a:chExt cx="1005303" cy="73419"/>
              </a:xfrm>
            </p:grpSpPr>
            <p:sp>
              <p:nvSpPr>
                <p:cNvPr id="12862" name="Google Shape;12862;p6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63" name="Google Shape;12863;p6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864" name="Google Shape;12864;p67"/>
            <p:cNvGrpSpPr/>
            <p:nvPr/>
          </p:nvGrpSpPr>
          <p:grpSpPr>
            <a:xfrm>
              <a:off x="7287122" y="1447520"/>
              <a:ext cx="1219403" cy="286667"/>
              <a:chOff x="7287122" y="1447520"/>
              <a:chExt cx="1219403" cy="286667"/>
            </a:xfrm>
          </p:grpSpPr>
          <p:sp>
            <p:nvSpPr>
              <p:cNvPr id="12865" name="Google Shape;12865;p6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6" name="Google Shape;12866;p67"/>
              <p:cNvGrpSpPr/>
              <p:nvPr/>
            </p:nvGrpSpPr>
            <p:grpSpPr>
              <a:xfrm>
                <a:off x="7287122" y="1581977"/>
                <a:ext cx="852803" cy="73428"/>
                <a:chOff x="7287122" y="1581977"/>
                <a:chExt cx="852803" cy="73428"/>
              </a:xfrm>
            </p:grpSpPr>
            <p:sp>
              <p:nvSpPr>
                <p:cNvPr id="12867" name="Google Shape;12867;p6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68" name="Google Shape;12868;p6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869" name="Google Shape;12869;p67"/>
            <p:cNvGrpSpPr/>
            <p:nvPr/>
          </p:nvGrpSpPr>
          <p:grpSpPr>
            <a:xfrm>
              <a:off x="7287122" y="1165658"/>
              <a:ext cx="1219403" cy="344253"/>
              <a:chOff x="7287122" y="1165658"/>
              <a:chExt cx="1219403" cy="344253"/>
            </a:xfrm>
          </p:grpSpPr>
          <p:sp>
            <p:nvSpPr>
              <p:cNvPr id="12870" name="Google Shape;12870;p6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1" name="Google Shape;12871;p67"/>
              <p:cNvGrpSpPr/>
              <p:nvPr/>
            </p:nvGrpSpPr>
            <p:grpSpPr>
              <a:xfrm>
                <a:off x="7287122" y="1341025"/>
                <a:ext cx="695703" cy="73419"/>
                <a:chOff x="7287122" y="1341025"/>
                <a:chExt cx="695703" cy="73419"/>
              </a:xfrm>
            </p:grpSpPr>
            <p:sp>
              <p:nvSpPr>
                <p:cNvPr id="12872" name="Google Shape;12872;p6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73" name="Google Shape;12873;p6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77"/>
        <p:cNvGrpSpPr/>
        <p:nvPr/>
      </p:nvGrpSpPr>
      <p:grpSpPr>
        <a:xfrm>
          <a:off x="0" y="0"/>
          <a:ext cx="0" cy="0"/>
          <a:chOff x="0" y="0"/>
          <a:chExt cx="0" cy="0"/>
        </a:xfrm>
      </p:grpSpPr>
      <p:sp>
        <p:nvSpPr>
          <p:cNvPr id="12878" name="Google Shape;12878;p68"/>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12879" name="Google Shape;12879;p68"/>
          <p:cNvGrpSpPr/>
          <p:nvPr/>
        </p:nvGrpSpPr>
        <p:grpSpPr>
          <a:xfrm>
            <a:off x="830341" y="2307733"/>
            <a:ext cx="340168" cy="298978"/>
            <a:chOff x="892750" y="267400"/>
            <a:chExt cx="483125" cy="424625"/>
          </a:xfrm>
        </p:grpSpPr>
        <p:sp>
          <p:nvSpPr>
            <p:cNvPr id="12880" name="Google Shape;12880;p6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81" name="Google Shape;12881;p6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82" name="Google Shape;12882;p6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883" name="Google Shape;12883;p68"/>
          <p:cNvGrpSpPr/>
          <p:nvPr/>
        </p:nvGrpSpPr>
        <p:grpSpPr>
          <a:xfrm>
            <a:off x="1268776" y="2287121"/>
            <a:ext cx="298996" cy="340204"/>
            <a:chOff x="1516475" y="238075"/>
            <a:chExt cx="424650" cy="483175"/>
          </a:xfrm>
        </p:grpSpPr>
        <p:sp>
          <p:nvSpPr>
            <p:cNvPr id="12884" name="Google Shape;12884;p6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85" name="Google Shape;12885;p6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886" name="Google Shape;12886;p68"/>
          <p:cNvGrpSpPr/>
          <p:nvPr/>
        </p:nvGrpSpPr>
        <p:grpSpPr>
          <a:xfrm>
            <a:off x="1661867" y="2367520"/>
            <a:ext cx="341488" cy="179405"/>
            <a:chOff x="2080675" y="352325"/>
            <a:chExt cx="485000" cy="254800"/>
          </a:xfrm>
        </p:grpSpPr>
        <p:sp>
          <p:nvSpPr>
            <p:cNvPr id="12887" name="Google Shape;12887;p6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88" name="Google Shape;12888;p6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889" name="Google Shape;12889;p68"/>
          <p:cNvGrpSpPr/>
          <p:nvPr/>
        </p:nvGrpSpPr>
        <p:grpSpPr>
          <a:xfrm>
            <a:off x="2111046" y="2287138"/>
            <a:ext cx="298996" cy="340168"/>
            <a:chOff x="2705375" y="238125"/>
            <a:chExt cx="424650" cy="483125"/>
          </a:xfrm>
        </p:grpSpPr>
        <p:sp>
          <p:nvSpPr>
            <p:cNvPr id="12890" name="Google Shape;12890;p6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91" name="Google Shape;12891;p6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92" name="Google Shape;12892;p6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93" name="Google Shape;12893;p6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894" name="Google Shape;12894;p68"/>
          <p:cNvGrpSpPr/>
          <p:nvPr/>
        </p:nvGrpSpPr>
        <p:grpSpPr>
          <a:xfrm>
            <a:off x="2527187" y="2287455"/>
            <a:ext cx="301161" cy="339535"/>
            <a:chOff x="3299850" y="238575"/>
            <a:chExt cx="427725" cy="482225"/>
          </a:xfrm>
        </p:grpSpPr>
        <p:sp>
          <p:nvSpPr>
            <p:cNvPr id="12895" name="Google Shape;12895;p6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96" name="Google Shape;12896;p6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97" name="Google Shape;12897;p6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98" name="Google Shape;12898;p6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899" name="Google Shape;12899;p6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00" name="Google Shape;12900;p68"/>
          <p:cNvGrpSpPr/>
          <p:nvPr/>
        </p:nvGrpSpPr>
        <p:grpSpPr>
          <a:xfrm>
            <a:off x="2914108" y="2287138"/>
            <a:ext cx="352455" cy="340168"/>
            <a:chOff x="3857225" y="238125"/>
            <a:chExt cx="500575" cy="483125"/>
          </a:xfrm>
        </p:grpSpPr>
        <p:sp>
          <p:nvSpPr>
            <p:cNvPr id="12901" name="Google Shape;12901;p6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02" name="Google Shape;12902;p6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03" name="Google Shape;12903;p6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04" name="Google Shape;12904;p6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05" name="Google Shape;12905;p6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06" name="Google Shape;12906;p6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07" name="Google Shape;12907;p6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908" name="Google Shape;12908;p68"/>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909" name="Google Shape;12909;p68"/>
          <p:cNvGrpSpPr/>
          <p:nvPr/>
        </p:nvGrpSpPr>
        <p:grpSpPr>
          <a:xfrm>
            <a:off x="3760885" y="2287165"/>
            <a:ext cx="340186" cy="340116"/>
            <a:chOff x="5053900" y="238200"/>
            <a:chExt cx="483150" cy="483050"/>
          </a:xfrm>
        </p:grpSpPr>
        <p:sp>
          <p:nvSpPr>
            <p:cNvPr id="12910" name="Google Shape;12910;p6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11" name="Google Shape;12911;p6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12" name="Google Shape;12912;p6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13" name="Google Shape;12913;p6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14" name="Google Shape;12914;p68"/>
          <p:cNvGrpSpPr/>
          <p:nvPr/>
        </p:nvGrpSpPr>
        <p:grpSpPr>
          <a:xfrm>
            <a:off x="4174835" y="2287138"/>
            <a:ext cx="340168" cy="340168"/>
            <a:chOff x="5648375" y="238125"/>
            <a:chExt cx="483125" cy="483125"/>
          </a:xfrm>
        </p:grpSpPr>
        <p:sp>
          <p:nvSpPr>
            <p:cNvPr id="12915" name="Google Shape;12915;p6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16" name="Google Shape;12916;p6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17" name="Google Shape;12917;p6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18" name="Google Shape;12918;p6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19" name="Google Shape;12919;p6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20" name="Google Shape;12920;p6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21" name="Google Shape;12921;p6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22" name="Google Shape;12922;p6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23" name="Google Shape;12923;p6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24" name="Google Shape;12924;p6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25" name="Google Shape;12925;p68"/>
          <p:cNvGrpSpPr/>
          <p:nvPr/>
        </p:nvGrpSpPr>
        <p:grpSpPr>
          <a:xfrm>
            <a:off x="4591521" y="2287138"/>
            <a:ext cx="340168" cy="340168"/>
            <a:chOff x="6242825" y="238125"/>
            <a:chExt cx="483125" cy="483125"/>
          </a:xfrm>
        </p:grpSpPr>
        <p:sp>
          <p:nvSpPr>
            <p:cNvPr id="12926" name="Google Shape;12926;p6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27" name="Google Shape;12927;p6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28" name="Google Shape;12928;p6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29" name="Google Shape;12929;p68"/>
          <p:cNvGrpSpPr/>
          <p:nvPr/>
        </p:nvGrpSpPr>
        <p:grpSpPr>
          <a:xfrm>
            <a:off x="828643" y="2727362"/>
            <a:ext cx="343566" cy="298943"/>
            <a:chOff x="889275" y="861850"/>
            <a:chExt cx="487950" cy="424575"/>
          </a:xfrm>
        </p:grpSpPr>
        <p:sp>
          <p:nvSpPr>
            <p:cNvPr id="12930" name="Google Shape;12930;p6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31" name="Google Shape;12931;p6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32" name="Google Shape;12932;p6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33" name="Google Shape;12933;p6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934" name="Google Shape;12934;p68"/>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35" name="Google Shape;12935;p68"/>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936" name="Google Shape;12936;p68"/>
          <p:cNvGrpSpPr/>
          <p:nvPr/>
        </p:nvGrpSpPr>
        <p:grpSpPr>
          <a:xfrm>
            <a:off x="2090460" y="2706749"/>
            <a:ext cx="340168" cy="340168"/>
            <a:chOff x="2676100" y="832575"/>
            <a:chExt cx="483125" cy="483125"/>
          </a:xfrm>
        </p:grpSpPr>
        <p:sp>
          <p:nvSpPr>
            <p:cNvPr id="12937" name="Google Shape;12937;p6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38" name="Google Shape;12938;p6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39" name="Google Shape;12939;p6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40" name="Google Shape;12940;p68"/>
          <p:cNvGrpSpPr/>
          <p:nvPr/>
        </p:nvGrpSpPr>
        <p:grpSpPr>
          <a:xfrm>
            <a:off x="2501963" y="2706749"/>
            <a:ext cx="351610" cy="340168"/>
            <a:chOff x="3270550" y="832575"/>
            <a:chExt cx="499375" cy="483125"/>
          </a:xfrm>
        </p:grpSpPr>
        <p:sp>
          <p:nvSpPr>
            <p:cNvPr id="12941" name="Google Shape;12941;p6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42" name="Google Shape;12942;p6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43" name="Google Shape;12943;p6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44" name="Google Shape;12944;p68"/>
          <p:cNvGrpSpPr/>
          <p:nvPr/>
        </p:nvGrpSpPr>
        <p:grpSpPr>
          <a:xfrm>
            <a:off x="2920243" y="2717381"/>
            <a:ext cx="340186" cy="318904"/>
            <a:chOff x="3865000" y="847675"/>
            <a:chExt cx="483150" cy="452925"/>
          </a:xfrm>
        </p:grpSpPr>
        <p:sp>
          <p:nvSpPr>
            <p:cNvPr id="12945" name="Google Shape;12945;p6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46" name="Google Shape;12946;p6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47" name="Google Shape;12947;p6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48" name="Google Shape;12948;p6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49" name="Google Shape;12949;p68"/>
          <p:cNvGrpSpPr/>
          <p:nvPr/>
        </p:nvGrpSpPr>
        <p:grpSpPr>
          <a:xfrm>
            <a:off x="3335925" y="2727300"/>
            <a:ext cx="344798" cy="299066"/>
            <a:chOff x="4452900" y="861750"/>
            <a:chExt cx="489700" cy="424750"/>
          </a:xfrm>
        </p:grpSpPr>
        <p:sp>
          <p:nvSpPr>
            <p:cNvPr id="12950" name="Google Shape;12950;p6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51" name="Google Shape;12951;p6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52" name="Google Shape;12952;p6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53" name="Google Shape;12953;p68"/>
          <p:cNvGrpSpPr/>
          <p:nvPr/>
        </p:nvGrpSpPr>
        <p:grpSpPr>
          <a:xfrm>
            <a:off x="3753158" y="2706758"/>
            <a:ext cx="355641" cy="340151"/>
            <a:chOff x="5049750" y="832600"/>
            <a:chExt cx="505100" cy="483100"/>
          </a:xfrm>
        </p:grpSpPr>
        <p:sp>
          <p:nvSpPr>
            <p:cNvPr id="12954" name="Google Shape;12954;p6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55" name="Google Shape;12955;p6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956" name="Google Shape;12956;p68"/>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957" name="Google Shape;12957;p68"/>
          <p:cNvGrpSpPr/>
          <p:nvPr/>
        </p:nvGrpSpPr>
        <p:grpSpPr>
          <a:xfrm>
            <a:off x="4612107" y="2706749"/>
            <a:ext cx="298996" cy="340168"/>
            <a:chOff x="6272100" y="832575"/>
            <a:chExt cx="424650" cy="483125"/>
          </a:xfrm>
        </p:grpSpPr>
        <p:sp>
          <p:nvSpPr>
            <p:cNvPr id="12958" name="Google Shape;12958;p6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59" name="Google Shape;12959;p6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60" name="Google Shape;12960;p68"/>
          <p:cNvGrpSpPr/>
          <p:nvPr/>
        </p:nvGrpSpPr>
        <p:grpSpPr>
          <a:xfrm>
            <a:off x="830315" y="3125798"/>
            <a:ext cx="340221" cy="340186"/>
            <a:chOff x="893650" y="1428000"/>
            <a:chExt cx="483200" cy="483150"/>
          </a:xfrm>
        </p:grpSpPr>
        <p:sp>
          <p:nvSpPr>
            <p:cNvPr id="12961" name="Google Shape;12961;p6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62" name="Google Shape;12962;p6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63" name="Google Shape;12963;p6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64" name="Google Shape;12964;p6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965" name="Google Shape;12965;p68"/>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66" name="Google Shape;12966;p68"/>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967" name="Google Shape;12967;p68"/>
          <p:cNvGrpSpPr/>
          <p:nvPr/>
        </p:nvGrpSpPr>
        <p:grpSpPr>
          <a:xfrm>
            <a:off x="2084132" y="3146463"/>
            <a:ext cx="352825" cy="298855"/>
            <a:chOff x="2676100" y="1456375"/>
            <a:chExt cx="501100" cy="424450"/>
          </a:xfrm>
        </p:grpSpPr>
        <p:sp>
          <p:nvSpPr>
            <p:cNvPr id="12968" name="Google Shape;12968;p6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69" name="Google Shape;12969;p6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70" name="Google Shape;12970;p6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71" name="Google Shape;12971;p68"/>
          <p:cNvGrpSpPr/>
          <p:nvPr/>
        </p:nvGrpSpPr>
        <p:grpSpPr>
          <a:xfrm>
            <a:off x="2507657" y="3125806"/>
            <a:ext cx="340221" cy="340168"/>
            <a:chOff x="3270475" y="1427025"/>
            <a:chExt cx="483200" cy="483125"/>
          </a:xfrm>
        </p:grpSpPr>
        <p:sp>
          <p:nvSpPr>
            <p:cNvPr id="12972" name="Google Shape;12972;p6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73" name="Google Shape;12973;p6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74" name="Google Shape;12974;p6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75" name="Google Shape;12975;p68"/>
          <p:cNvGrpSpPr/>
          <p:nvPr/>
        </p:nvGrpSpPr>
        <p:grpSpPr>
          <a:xfrm>
            <a:off x="2918570" y="3125780"/>
            <a:ext cx="343530" cy="340221"/>
            <a:chOff x="3860250" y="1427025"/>
            <a:chExt cx="487900" cy="483200"/>
          </a:xfrm>
        </p:grpSpPr>
        <p:sp>
          <p:nvSpPr>
            <p:cNvPr id="12976" name="Google Shape;12976;p6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77" name="Google Shape;12977;p6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78" name="Google Shape;12978;p6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979" name="Google Shape;12979;p68"/>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80" name="Google Shape;12980;p68"/>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981" name="Google Shape;12981;p68"/>
          <p:cNvGrpSpPr/>
          <p:nvPr/>
        </p:nvGrpSpPr>
        <p:grpSpPr>
          <a:xfrm>
            <a:off x="4174808" y="3125806"/>
            <a:ext cx="340221" cy="340168"/>
            <a:chOff x="5648375" y="1427025"/>
            <a:chExt cx="483200" cy="483125"/>
          </a:xfrm>
        </p:grpSpPr>
        <p:sp>
          <p:nvSpPr>
            <p:cNvPr id="12982" name="Google Shape;12982;p6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83" name="Google Shape;12983;p6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84" name="Google Shape;12984;p68"/>
          <p:cNvGrpSpPr/>
          <p:nvPr/>
        </p:nvGrpSpPr>
        <p:grpSpPr>
          <a:xfrm>
            <a:off x="4589294" y="3125789"/>
            <a:ext cx="344622" cy="340204"/>
            <a:chOff x="6238300" y="1426975"/>
            <a:chExt cx="489450" cy="483175"/>
          </a:xfrm>
        </p:grpSpPr>
        <p:sp>
          <p:nvSpPr>
            <p:cNvPr id="12985" name="Google Shape;12985;p6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86" name="Google Shape;12986;p6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87" name="Google Shape;12987;p6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988" name="Google Shape;12988;p68"/>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989" name="Google Shape;12989;p68"/>
          <p:cNvGrpSpPr/>
          <p:nvPr/>
        </p:nvGrpSpPr>
        <p:grpSpPr>
          <a:xfrm>
            <a:off x="1248190" y="3544794"/>
            <a:ext cx="340168" cy="340186"/>
            <a:chOff x="1487200" y="2021475"/>
            <a:chExt cx="483125" cy="483150"/>
          </a:xfrm>
        </p:grpSpPr>
        <p:sp>
          <p:nvSpPr>
            <p:cNvPr id="12990" name="Google Shape;12990;p6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91" name="Google Shape;12991;p6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92" name="Google Shape;12992;p6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93" name="Google Shape;12993;p6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994" name="Google Shape;12994;p68"/>
          <p:cNvGrpSpPr/>
          <p:nvPr/>
        </p:nvGrpSpPr>
        <p:grpSpPr>
          <a:xfrm>
            <a:off x="1662527" y="3565398"/>
            <a:ext cx="340168" cy="298978"/>
            <a:chOff x="2081650" y="2050750"/>
            <a:chExt cx="483125" cy="424625"/>
          </a:xfrm>
        </p:grpSpPr>
        <p:sp>
          <p:nvSpPr>
            <p:cNvPr id="12995" name="Google Shape;12995;p6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96" name="Google Shape;12996;p6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97" name="Google Shape;12997;p6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98" name="Google Shape;12998;p6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999" name="Google Shape;12999;p6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00" name="Google Shape;13000;p6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01" name="Google Shape;13001;p68"/>
          <p:cNvGrpSpPr/>
          <p:nvPr/>
        </p:nvGrpSpPr>
        <p:grpSpPr>
          <a:xfrm>
            <a:off x="2090460" y="3588721"/>
            <a:ext cx="340168" cy="252332"/>
            <a:chOff x="2676100" y="2083800"/>
            <a:chExt cx="483125" cy="358375"/>
          </a:xfrm>
        </p:grpSpPr>
        <p:sp>
          <p:nvSpPr>
            <p:cNvPr id="13002" name="Google Shape;13002;p6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03" name="Google Shape;13003;p6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04" name="Google Shape;13004;p68"/>
          <p:cNvGrpSpPr/>
          <p:nvPr/>
        </p:nvGrpSpPr>
        <p:grpSpPr>
          <a:xfrm>
            <a:off x="2515974" y="3554766"/>
            <a:ext cx="323587" cy="320242"/>
            <a:chOff x="3282325" y="2035675"/>
            <a:chExt cx="459575" cy="454825"/>
          </a:xfrm>
        </p:grpSpPr>
        <p:sp>
          <p:nvSpPr>
            <p:cNvPr id="13005" name="Google Shape;13005;p6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06" name="Google Shape;13006;p6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07" name="Google Shape;13007;p6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08" name="Google Shape;13008;p6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09" name="Google Shape;13009;p68"/>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10" name="Google Shape;13010;p68"/>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11" name="Google Shape;13011;p68"/>
          <p:cNvGrpSpPr/>
          <p:nvPr/>
        </p:nvGrpSpPr>
        <p:grpSpPr>
          <a:xfrm>
            <a:off x="3760673" y="3544803"/>
            <a:ext cx="340608" cy="340168"/>
            <a:chOff x="5053900" y="2021500"/>
            <a:chExt cx="483750" cy="483125"/>
          </a:xfrm>
        </p:grpSpPr>
        <p:sp>
          <p:nvSpPr>
            <p:cNvPr id="13012" name="Google Shape;13012;p6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13" name="Google Shape;13013;p6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14" name="Google Shape;13014;p6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15" name="Google Shape;13015;p6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16" name="Google Shape;13016;p6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17" name="Google Shape;13017;p6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18" name="Google Shape;13018;p6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19" name="Google Shape;13019;p6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20" name="Google Shape;13020;p68"/>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21" name="Google Shape;13021;p68"/>
          <p:cNvGrpSpPr/>
          <p:nvPr/>
        </p:nvGrpSpPr>
        <p:grpSpPr>
          <a:xfrm>
            <a:off x="4585773" y="3547971"/>
            <a:ext cx="351663" cy="333831"/>
            <a:chOff x="6222125" y="2025975"/>
            <a:chExt cx="499450" cy="474125"/>
          </a:xfrm>
        </p:grpSpPr>
        <p:sp>
          <p:nvSpPr>
            <p:cNvPr id="13022" name="Google Shape;13022;p6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3" name="Google Shape;13023;p6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4" name="Google Shape;13024;p6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25" name="Google Shape;13025;p68"/>
          <p:cNvGrpSpPr/>
          <p:nvPr/>
        </p:nvGrpSpPr>
        <p:grpSpPr>
          <a:xfrm>
            <a:off x="5043335" y="2364541"/>
            <a:ext cx="335504" cy="185953"/>
            <a:chOff x="896050" y="2725450"/>
            <a:chExt cx="476500" cy="264100"/>
          </a:xfrm>
        </p:grpSpPr>
        <p:sp>
          <p:nvSpPr>
            <p:cNvPr id="13026" name="Google Shape;13026;p6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7" name="Google Shape;13027;p6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8" name="Google Shape;13028;p6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29" name="Google Shape;13029;p68"/>
          <p:cNvGrpSpPr/>
          <p:nvPr/>
        </p:nvGrpSpPr>
        <p:grpSpPr>
          <a:xfrm>
            <a:off x="5474075" y="2287425"/>
            <a:ext cx="340168" cy="340186"/>
            <a:chOff x="1487200" y="2615925"/>
            <a:chExt cx="483125" cy="483150"/>
          </a:xfrm>
        </p:grpSpPr>
        <p:sp>
          <p:nvSpPr>
            <p:cNvPr id="13030" name="Google Shape;13030;p6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1" name="Google Shape;13031;p6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2" name="Google Shape;13032;p6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33" name="Google Shape;13033;p68"/>
          <p:cNvGrpSpPr/>
          <p:nvPr/>
        </p:nvGrpSpPr>
        <p:grpSpPr>
          <a:xfrm>
            <a:off x="5874024" y="2287425"/>
            <a:ext cx="353564" cy="340186"/>
            <a:chOff x="2077575" y="2615925"/>
            <a:chExt cx="502150" cy="483150"/>
          </a:xfrm>
        </p:grpSpPr>
        <p:sp>
          <p:nvSpPr>
            <p:cNvPr id="13034" name="Google Shape;13034;p6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5" name="Google Shape;13035;p6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6" name="Google Shape;13036;p6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7" name="Google Shape;13037;p6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38" name="Google Shape;13038;p68"/>
          <p:cNvGrpSpPr/>
          <p:nvPr/>
        </p:nvGrpSpPr>
        <p:grpSpPr>
          <a:xfrm>
            <a:off x="6297813" y="2303452"/>
            <a:ext cx="334536" cy="308132"/>
            <a:chOff x="2680100" y="2638725"/>
            <a:chExt cx="475125" cy="437625"/>
          </a:xfrm>
        </p:grpSpPr>
        <p:sp>
          <p:nvSpPr>
            <p:cNvPr id="13039" name="Google Shape;13039;p6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0" name="Google Shape;13040;p6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1" name="Google Shape;13041;p6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2" name="Google Shape;13042;p6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43" name="Google Shape;13043;p68"/>
          <p:cNvGrpSpPr/>
          <p:nvPr/>
        </p:nvGrpSpPr>
        <p:grpSpPr>
          <a:xfrm>
            <a:off x="6763452" y="2287425"/>
            <a:ext cx="239183" cy="340186"/>
            <a:chOff x="3342275" y="2615925"/>
            <a:chExt cx="339700" cy="483150"/>
          </a:xfrm>
        </p:grpSpPr>
        <p:sp>
          <p:nvSpPr>
            <p:cNvPr id="13044" name="Google Shape;13044;p6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5" name="Google Shape;13045;p6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46" name="Google Shape;13046;p68"/>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7" name="Google Shape;13047;p68"/>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8" name="Google Shape;13048;p68"/>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49" name="Google Shape;13049;p68"/>
          <p:cNvGrpSpPr/>
          <p:nvPr/>
        </p:nvGrpSpPr>
        <p:grpSpPr>
          <a:xfrm>
            <a:off x="5380655" y="3961361"/>
            <a:ext cx="339482" cy="339271"/>
            <a:chOff x="5648900" y="2616600"/>
            <a:chExt cx="482150" cy="481850"/>
          </a:xfrm>
        </p:grpSpPr>
        <p:sp>
          <p:nvSpPr>
            <p:cNvPr id="13050" name="Google Shape;13050;p6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1" name="Google Shape;13051;p6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52" name="Google Shape;13052;p68"/>
          <p:cNvGrpSpPr/>
          <p:nvPr/>
        </p:nvGrpSpPr>
        <p:grpSpPr>
          <a:xfrm>
            <a:off x="3699939" y="3968149"/>
            <a:ext cx="325626" cy="325694"/>
            <a:chOff x="6242825" y="2615925"/>
            <a:chExt cx="483125" cy="483225"/>
          </a:xfrm>
        </p:grpSpPr>
        <p:sp>
          <p:nvSpPr>
            <p:cNvPr id="13053" name="Google Shape;13053;p6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4" name="Google Shape;13054;p6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5" name="Google Shape;13055;p6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6" name="Google Shape;13056;p6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7" name="Google Shape;13057;p6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58" name="Google Shape;13058;p68"/>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59" name="Google Shape;13059;p68"/>
          <p:cNvGrpSpPr/>
          <p:nvPr/>
        </p:nvGrpSpPr>
        <p:grpSpPr>
          <a:xfrm>
            <a:off x="5473116" y="2707036"/>
            <a:ext cx="342087" cy="340186"/>
            <a:chOff x="1487200" y="3210375"/>
            <a:chExt cx="485850" cy="483150"/>
          </a:xfrm>
        </p:grpSpPr>
        <p:sp>
          <p:nvSpPr>
            <p:cNvPr id="13060" name="Google Shape;13060;p6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1" name="Google Shape;13061;p6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2" name="Google Shape;13062;p6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63" name="Google Shape;13063;p68"/>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4" name="Google Shape;13064;p68"/>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65" name="Google Shape;13065;p68"/>
          <p:cNvGrpSpPr/>
          <p:nvPr/>
        </p:nvGrpSpPr>
        <p:grpSpPr>
          <a:xfrm>
            <a:off x="6712475" y="2707027"/>
            <a:ext cx="341136" cy="340204"/>
            <a:chOff x="3269875" y="3210400"/>
            <a:chExt cx="484500" cy="483175"/>
          </a:xfrm>
        </p:grpSpPr>
        <p:sp>
          <p:nvSpPr>
            <p:cNvPr id="13066" name="Google Shape;13066;p6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7" name="Google Shape;13067;p6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68" name="Google Shape;13068;p68"/>
          <p:cNvGrpSpPr/>
          <p:nvPr/>
        </p:nvGrpSpPr>
        <p:grpSpPr>
          <a:xfrm>
            <a:off x="7211568" y="2706666"/>
            <a:ext cx="170216" cy="340925"/>
            <a:chOff x="3985700" y="3210375"/>
            <a:chExt cx="241750" cy="484200"/>
          </a:xfrm>
        </p:grpSpPr>
        <p:sp>
          <p:nvSpPr>
            <p:cNvPr id="13069" name="Google Shape;13069;p6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0" name="Google Shape;13070;p6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71" name="Google Shape;13071;p68"/>
          <p:cNvGrpSpPr/>
          <p:nvPr/>
        </p:nvGrpSpPr>
        <p:grpSpPr>
          <a:xfrm>
            <a:off x="7550838" y="2707678"/>
            <a:ext cx="339007" cy="338901"/>
            <a:chOff x="4460225" y="3211300"/>
            <a:chExt cx="481475" cy="481325"/>
          </a:xfrm>
        </p:grpSpPr>
        <p:sp>
          <p:nvSpPr>
            <p:cNvPr id="13072" name="Google Shape;13072;p6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3" name="Google Shape;13073;p6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74" name="Google Shape;13074;p68"/>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75" name="Google Shape;13075;p68"/>
          <p:cNvGrpSpPr/>
          <p:nvPr/>
        </p:nvGrpSpPr>
        <p:grpSpPr>
          <a:xfrm>
            <a:off x="5824496" y="3990669"/>
            <a:ext cx="342034" cy="280654"/>
            <a:chOff x="5647000" y="3252650"/>
            <a:chExt cx="485775" cy="398600"/>
          </a:xfrm>
        </p:grpSpPr>
        <p:sp>
          <p:nvSpPr>
            <p:cNvPr id="13076" name="Google Shape;13076;p6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7" name="Google Shape;13077;p6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8" name="Google Shape;13078;p6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9" name="Google Shape;13079;p6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0" name="Google Shape;13080;p6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81" name="Google Shape;13081;p68"/>
          <p:cNvGrpSpPr/>
          <p:nvPr/>
        </p:nvGrpSpPr>
        <p:grpSpPr>
          <a:xfrm>
            <a:off x="4129937" y="3996769"/>
            <a:ext cx="326536" cy="268454"/>
            <a:chOff x="6242450" y="3252800"/>
            <a:chExt cx="484475" cy="398300"/>
          </a:xfrm>
        </p:grpSpPr>
        <p:sp>
          <p:nvSpPr>
            <p:cNvPr id="13082" name="Google Shape;13082;p6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3" name="Google Shape;13083;p6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4" name="Google Shape;13084;p6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85" name="Google Shape;13085;p68"/>
          <p:cNvGrpSpPr/>
          <p:nvPr/>
        </p:nvGrpSpPr>
        <p:grpSpPr>
          <a:xfrm>
            <a:off x="5061598" y="3126102"/>
            <a:ext cx="298978" cy="340168"/>
            <a:chOff x="922025" y="3804850"/>
            <a:chExt cx="424625" cy="483125"/>
          </a:xfrm>
        </p:grpSpPr>
        <p:sp>
          <p:nvSpPr>
            <p:cNvPr id="13086" name="Google Shape;13086;p6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7" name="Google Shape;13087;p6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88" name="Google Shape;13088;p68"/>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89" name="Google Shape;13089;p68"/>
          <p:cNvGrpSpPr/>
          <p:nvPr/>
        </p:nvGrpSpPr>
        <p:grpSpPr>
          <a:xfrm>
            <a:off x="5894327" y="3126102"/>
            <a:ext cx="312955" cy="340168"/>
            <a:chOff x="2100300" y="3804850"/>
            <a:chExt cx="444475" cy="483125"/>
          </a:xfrm>
        </p:grpSpPr>
        <p:sp>
          <p:nvSpPr>
            <p:cNvPr id="13090" name="Google Shape;13090;p6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1" name="Google Shape;13091;p6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92" name="Google Shape;13092;p68"/>
          <p:cNvGrpSpPr/>
          <p:nvPr/>
        </p:nvGrpSpPr>
        <p:grpSpPr>
          <a:xfrm>
            <a:off x="6317950" y="3126102"/>
            <a:ext cx="294261" cy="340168"/>
            <a:chOff x="2708700" y="3804850"/>
            <a:chExt cx="417925" cy="483125"/>
          </a:xfrm>
        </p:grpSpPr>
        <p:sp>
          <p:nvSpPr>
            <p:cNvPr id="13093" name="Google Shape;13093;p6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4" name="Google Shape;13094;p6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5" name="Google Shape;13095;p6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6" name="Google Shape;13096;p6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97" name="Google Shape;13097;p68"/>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8" name="Google Shape;13098;p68"/>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99" name="Google Shape;13099;p68"/>
          <p:cNvGrpSpPr/>
          <p:nvPr/>
        </p:nvGrpSpPr>
        <p:grpSpPr>
          <a:xfrm>
            <a:off x="7554825" y="3127378"/>
            <a:ext cx="331033" cy="337616"/>
            <a:chOff x="4467450" y="3808475"/>
            <a:chExt cx="470150" cy="479500"/>
          </a:xfrm>
        </p:grpSpPr>
        <p:sp>
          <p:nvSpPr>
            <p:cNvPr id="13100" name="Google Shape;13100;p6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1" name="Google Shape;13101;p6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2" name="Google Shape;13102;p6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3" name="Google Shape;13103;p6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04" name="Google Shape;13104;p68"/>
          <p:cNvGrpSpPr/>
          <p:nvPr/>
        </p:nvGrpSpPr>
        <p:grpSpPr>
          <a:xfrm>
            <a:off x="7975172" y="3126102"/>
            <a:ext cx="340186" cy="340168"/>
            <a:chOff x="5053900" y="3804850"/>
            <a:chExt cx="483150" cy="483125"/>
          </a:xfrm>
        </p:grpSpPr>
        <p:sp>
          <p:nvSpPr>
            <p:cNvPr id="13105" name="Google Shape;13105;p6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6" name="Google Shape;13106;p6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7" name="Google Shape;13107;p6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8" name="Google Shape;13108;p6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09" name="Google Shape;13109;p68"/>
          <p:cNvGrpSpPr/>
          <p:nvPr/>
        </p:nvGrpSpPr>
        <p:grpSpPr>
          <a:xfrm>
            <a:off x="6270890" y="3960912"/>
            <a:ext cx="340168" cy="340168"/>
            <a:chOff x="5648375" y="3804850"/>
            <a:chExt cx="483125" cy="483125"/>
          </a:xfrm>
        </p:grpSpPr>
        <p:sp>
          <p:nvSpPr>
            <p:cNvPr id="13110" name="Google Shape;13110;p6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1" name="Google Shape;13111;p6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2" name="Google Shape;13112;p6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3" name="Google Shape;13113;p6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14" name="Google Shape;13114;p68"/>
          <p:cNvGrpSpPr/>
          <p:nvPr/>
        </p:nvGrpSpPr>
        <p:grpSpPr>
          <a:xfrm>
            <a:off x="4560845" y="3973272"/>
            <a:ext cx="280923" cy="315449"/>
            <a:chOff x="6276025" y="3812400"/>
            <a:chExt cx="416800" cy="468025"/>
          </a:xfrm>
        </p:grpSpPr>
        <p:sp>
          <p:nvSpPr>
            <p:cNvPr id="13115" name="Google Shape;13115;p6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6" name="Google Shape;13116;p6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7" name="Google Shape;13117;p6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8" name="Google Shape;13118;p6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19" name="Google Shape;13119;p68"/>
          <p:cNvGrpSpPr/>
          <p:nvPr/>
        </p:nvGrpSpPr>
        <p:grpSpPr>
          <a:xfrm>
            <a:off x="5039779" y="3545089"/>
            <a:ext cx="342615" cy="340186"/>
            <a:chOff x="890400" y="4399350"/>
            <a:chExt cx="486600" cy="483150"/>
          </a:xfrm>
        </p:grpSpPr>
        <p:sp>
          <p:nvSpPr>
            <p:cNvPr id="13120" name="Google Shape;13120;p6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1" name="Google Shape;13121;p6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2" name="Google Shape;13122;p6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23" name="Google Shape;13123;p68"/>
          <p:cNvGrpSpPr/>
          <p:nvPr/>
        </p:nvGrpSpPr>
        <p:grpSpPr>
          <a:xfrm>
            <a:off x="5474075" y="3560368"/>
            <a:ext cx="340168" cy="309628"/>
            <a:chOff x="1487200" y="4421025"/>
            <a:chExt cx="483125" cy="439750"/>
          </a:xfrm>
        </p:grpSpPr>
        <p:sp>
          <p:nvSpPr>
            <p:cNvPr id="13124" name="Google Shape;13124;p6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5" name="Google Shape;13125;p6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6" name="Google Shape;13126;p6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7" name="Google Shape;13127;p6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28" name="Google Shape;13128;p68"/>
          <p:cNvGrpSpPr/>
          <p:nvPr/>
        </p:nvGrpSpPr>
        <p:grpSpPr>
          <a:xfrm>
            <a:off x="5878353" y="3545107"/>
            <a:ext cx="344903" cy="340151"/>
            <a:chOff x="2079300" y="4399325"/>
            <a:chExt cx="489850" cy="483100"/>
          </a:xfrm>
        </p:grpSpPr>
        <p:sp>
          <p:nvSpPr>
            <p:cNvPr id="13129" name="Google Shape;13129;p6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0" name="Google Shape;13130;p6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131" name="Google Shape;13131;p68"/>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132" name="Google Shape;13132;p68"/>
          <p:cNvGrpSpPr/>
          <p:nvPr/>
        </p:nvGrpSpPr>
        <p:grpSpPr>
          <a:xfrm>
            <a:off x="6744925" y="3545107"/>
            <a:ext cx="276236" cy="340151"/>
            <a:chOff x="3316000" y="4399325"/>
            <a:chExt cx="392325" cy="483100"/>
          </a:xfrm>
        </p:grpSpPr>
        <p:sp>
          <p:nvSpPr>
            <p:cNvPr id="13133" name="Google Shape;13133;p6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4" name="Google Shape;13134;p6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35" name="Google Shape;13135;p68"/>
          <p:cNvGrpSpPr/>
          <p:nvPr/>
        </p:nvGrpSpPr>
        <p:grpSpPr>
          <a:xfrm>
            <a:off x="7169665" y="3545089"/>
            <a:ext cx="254022" cy="340186"/>
            <a:chOff x="3926225" y="4399275"/>
            <a:chExt cx="360775" cy="483150"/>
          </a:xfrm>
        </p:grpSpPr>
        <p:sp>
          <p:nvSpPr>
            <p:cNvPr id="13136" name="Google Shape;13136;p6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7" name="Google Shape;13137;p6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138" name="Google Shape;13138;p68"/>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139" name="Google Shape;13139;p68"/>
          <p:cNvGrpSpPr/>
          <p:nvPr/>
        </p:nvGrpSpPr>
        <p:grpSpPr>
          <a:xfrm>
            <a:off x="7975224" y="3545151"/>
            <a:ext cx="340080" cy="340063"/>
            <a:chOff x="5053975" y="4399375"/>
            <a:chExt cx="483000" cy="482975"/>
          </a:xfrm>
        </p:grpSpPr>
        <p:sp>
          <p:nvSpPr>
            <p:cNvPr id="13140" name="Google Shape;13140;p6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1" name="Google Shape;13141;p6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2" name="Google Shape;13142;p6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43" name="Google Shape;13143;p68"/>
          <p:cNvGrpSpPr/>
          <p:nvPr/>
        </p:nvGrpSpPr>
        <p:grpSpPr>
          <a:xfrm>
            <a:off x="6715417" y="3960912"/>
            <a:ext cx="340168" cy="340168"/>
            <a:chOff x="5648375" y="4399300"/>
            <a:chExt cx="483125" cy="483125"/>
          </a:xfrm>
        </p:grpSpPr>
        <p:sp>
          <p:nvSpPr>
            <p:cNvPr id="13144" name="Google Shape;13144;p6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5" name="Google Shape;13145;p6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46" name="Google Shape;13146;p68"/>
          <p:cNvGrpSpPr/>
          <p:nvPr/>
        </p:nvGrpSpPr>
        <p:grpSpPr>
          <a:xfrm>
            <a:off x="4946140" y="3979624"/>
            <a:ext cx="330007" cy="302744"/>
            <a:chOff x="6239575" y="4416275"/>
            <a:chExt cx="489625" cy="449175"/>
          </a:xfrm>
        </p:grpSpPr>
        <p:sp>
          <p:nvSpPr>
            <p:cNvPr id="13147" name="Google Shape;13147;p6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8" name="Google Shape;13148;p6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9" name="Google Shape;13149;p6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50" name="Google Shape;13150;p68"/>
          <p:cNvGrpSpPr/>
          <p:nvPr/>
        </p:nvGrpSpPr>
        <p:grpSpPr>
          <a:xfrm>
            <a:off x="2049419" y="3976879"/>
            <a:ext cx="308234" cy="308234"/>
            <a:chOff x="892750" y="4993750"/>
            <a:chExt cx="483125" cy="483125"/>
          </a:xfrm>
        </p:grpSpPr>
        <p:sp>
          <p:nvSpPr>
            <p:cNvPr id="13151" name="Google Shape;13151;p6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2" name="Google Shape;13152;p6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3" name="Google Shape;13153;p6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54" name="Google Shape;13154;p68"/>
          <p:cNvGrpSpPr/>
          <p:nvPr/>
        </p:nvGrpSpPr>
        <p:grpSpPr>
          <a:xfrm>
            <a:off x="853427" y="3984006"/>
            <a:ext cx="293982" cy="293982"/>
            <a:chOff x="2676100" y="4993750"/>
            <a:chExt cx="483125" cy="483125"/>
          </a:xfrm>
        </p:grpSpPr>
        <p:sp>
          <p:nvSpPr>
            <p:cNvPr id="13155" name="Google Shape;13155;p6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6" name="Google Shape;13156;p6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7" name="Google Shape;13157;p6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58" name="Google Shape;13158;p68"/>
          <p:cNvGrpSpPr/>
          <p:nvPr/>
        </p:nvGrpSpPr>
        <p:grpSpPr>
          <a:xfrm>
            <a:off x="3287244" y="3976879"/>
            <a:ext cx="308234" cy="308234"/>
            <a:chOff x="3270550" y="4993750"/>
            <a:chExt cx="483125" cy="483125"/>
          </a:xfrm>
        </p:grpSpPr>
        <p:sp>
          <p:nvSpPr>
            <p:cNvPr id="13159" name="Google Shape;13159;p6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0" name="Google Shape;13160;p6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1" name="Google Shape;13161;p6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62" name="Google Shape;13162;p68"/>
          <p:cNvGrpSpPr/>
          <p:nvPr/>
        </p:nvGrpSpPr>
        <p:grpSpPr>
          <a:xfrm>
            <a:off x="1271279" y="3983960"/>
            <a:ext cx="293997" cy="294073"/>
            <a:chOff x="4459450" y="4993700"/>
            <a:chExt cx="483150" cy="483275"/>
          </a:xfrm>
        </p:grpSpPr>
        <p:sp>
          <p:nvSpPr>
            <p:cNvPr id="13163" name="Google Shape;13163;p6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4" name="Google Shape;13164;p6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65" name="Google Shape;13165;p68"/>
          <p:cNvGrpSpPr/>
          <p:nvPr/>
        </p:nvGrpSpPr>
        <p:grpSpPr>
          <a:xfrm>
            <a:off x="2462028" y="3976879"/>
            <a:ext cx="308234" cy="308234"/>
            <a:chOff x="1487200" y="4993750"/>
            <a:chExt cx="483125" cy="483125"/>
          </a:xfrm>
        </p:grpSpPr>
        <p:sp>
          <p:nvSpPr>
            <p:cNvPr id="13166" name="Google Shape;13166;p6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7" name="Google Shape;13167;p6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68" name="Google Shape;13168;p68"/>
          <p:cNvGrpSpPr/>
          <p:nvPr/>
        </p:nvGrpSpPr>
        <p:grpSpPr>
          <a:xfrm>
            <a:off x="2874638" y="3976879"/>
            <a:ext cx="308234" cy="308234"/>
            <a:chOff x="2081650" y="4993750"/>
            <a:chExt cx="483125" cy="483125"/>
          </a:xfrm>
        </p:grpSpPr>
        <p:sp>
          <p:nvSpPr>
            <p:cNvPr id="13169" name="Google Shape;13169;p6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0" name="Google Shape;13170;p6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71" name="Google Shape;13171;p68"/>
          <p:cNvGrpSpPr/>
          <p:nvPr/>
        </p:nvGrpSpPr>
        <p:grpSpPr>
          <a:xfrm>
            <a:off x="1651280" y="3983960"/>
            <a:ext cx="293997" cy="294073"/>
            <a:chOff x="5053900" y="4993700"/>
            <a:chExt cx="483150" cy="483275"/>
          </a:xfrm>
        </p:grpSpPr>
        <p:sp>
          <p:nvSpPr>
            <p:cNvPr id="13172" name="Google Shape;13172;p6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3" name="Google Shape;13173;p6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174" name="Google Shape;13174;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13175" name="Google Shape;13175;p68"/>
          <p:cNvGrpSpPr/>
          <p:nvPr/>
        </p:nvGrpSpPr>
        <p:grpSpPr>
          <a:xfrm>
            <a:off x="7159962" y="3960299"/>
            <a:ext cx="195401" cy="341395"/>
            <a:chOff x="1426400" y="1814750"/>
            <a:chExt cx="407850" cy="712575"/>
          </a:xfrm>
        </p:grpSpPr>
        <p:sp>
          <p:nvSpPr>
            <p:cNvPr id="13176" name="Google Shape;13176;p6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8"/>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8"/>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9" name="Google Shape;13179;p68"/>
          <p:cNvGrpSpPr/>
          <p:nvPr/>
        </p:nvGrpSpPr>
        <p:grpSpPr>
          <a:xfrm>
            <a:off x="7494377" y="3991261"/>
            <a:ext cx="279423" cy="279471"/>
            <a:chOff x="1910075" y="2021700"/>
            <a:chExt cx="583225" cy="583325"/>
          </a:xfrm>
        </p:grpSpPr>
        <p:sp>
          <p:nvSpPr>
            <p:cNvPr id="13180" name="Google Shape;13180;p6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3" name="Google Shape;13183;p68"/>
          <p:cNvGrpSpPr/>
          <p:nvPr/>
        </p:nvGrpSpPr>
        <p:grpSpPr>
          <a:xfrm>
            <a:off x="7912814" y="4026678"/>
            <a:ext cx="392874" cy="208636"/>
            <a:chOff x="2749275" y="2099575"/>
            <a:chExt cx="820025" cy="435475"/>
          </a:xfrm>
        </p:grpSpPr>
        <p:sp>
          <p:nvSpPr>
            <p:cNvPr id="13184" name="Google Shape;13184;p68"/>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8"/>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1"/>
        <p:cNvGrpSpPr/>
        <p:nvPr/>
      </p:nvGrpSpPr>
      <p:grpSpPr>
        <a:xfrm>
          <a:off x="0" y="0"/>
          <a:ext cx="0" cy="0"/>
          <a:chOff x="0" y="0"/>
          <a:chExt cx="0" cy="0"/>
        </a:xfrm>
      </p:grpSpPr>
      <p:sp>
        <p:nvSpPr>
          <p:cNvPr id="13192" name="Google Shape;13192;p69"/>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9"/>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9"/>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5" name="Google Shape;13195;p69"/>
          <p:cNvGrpSpPr/>
          <p:nvPr/>
        </p:nvGrpSpPr>
        <p:grpSpPr>
          <a:xfrm>
            <a:off x="2987728" y="1340982"/>
            <a:ext cx="371882" cy="373766"/>
            <a:chOff x="-41270450" y="1973375"/>
            <a:chExt cx="315850" cy="317450"/>
          </a:xfrm>
        </p:grpSpPr>
        <p:sp>
          <p:nvSpPr>
            <p:cNvPr id="13196" name="Google Shape;13196;p6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0" name="Google Shape;13200;p69"/>
          <p:cNvGrpSpPr/>
          <p:nvPr/>
        </p:nvGrpSpPr>
        <p:grpSpPr>
          <a:xfrm>
            <a:off x="3005407" y="1787939"/>
            <a:ext cx="395871" cy="372088"/>
            <a:chOff x="-41291625" y="2339025"/>
            <a:chExt cx="336225" cy="316025"/>
          </a:xfrm>
        </p:grpSpPr>
        <p:sp>
          <p:nvSpPr>
            <p:cNvPr id="13201" name="Google Shape;13201;p6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9"/>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03" name="Google Shape;13203;p69"/>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9"/>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9"/>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9"/>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9"/>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9"/>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09" name="Google Shape;13209;p69"/>
          <p:cNvGrpSpPr/>
          <p:nvPr/>
        </p:nvGrpSpPr>
        <p:grpSpPr>
          <a:xfrm>
            <a:off x="1229534" y="1312990"/>
            <a:ext cx="396931" cy="373147"/>
            <a:chOff x="-42804750" y="1949600"/>
            <a:chExt cx="337125" cy="316925"/>
          </a:xfrm>
        </p:grpSpPr>
        <p:sp>
          <p:nvSpPr>
            <p:cNvPr id="13210" name="Google Shape;13210;p6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9"/>
          <p:cNvGrpSpPr/>
          <p:nvPr/>
        </p:nvGrpSpPr>
        <p:grpSpPr>
          <a:xfrm>
            <a:off x="1292211" y="1765686"/>
            <a:ext cx="335706" cy="364258"/>
            <a:chOff x="-42778750" y="2320125"/>
            <a:chExt cx="285125" cy="309375"/>
          </a:xfrm>
        </p:grpSpPr>
        <p:sp>
          <p:nvSpPr>
            <p:cNvPr id="13214" name="Google Shape;13214;p6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6" name="Google Shape;13216;p69"/>
          <p:cNvGrpSpPr/>
          <p:nvPr/>
        </p:nvGrpSpPr>
        <p:grpSpPr>
          <a:xfrm>
            <a:off x="1269879" y="2212691"/>
            <a:ext cx="375591" cy="374678"/>
            <a:chOff x="-42796875" y="2680675"/>
            <a:chExt cx="319000" cy="318225"/>
          </a:xfrm>
        </p:grpSpPr>
        <p:sp>
          <p:nvSpPr>
            <p:cNvPr id="13217" name="Google Shape;13217;p6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2" name="Google Shape;13222;p69"/>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9"/>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9"/>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9"/>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6" name="Google Shape;13226;p69"/>
          <p:cNvGrpSpPr/>
          <p:nvPr/>
        </p:nvGrpSpPr>
        <p:grpSpPr>
          <a:xfrm>
            <a:off x="2168150" y="3090966"/>
            <a:ext cx="390426" cy="369586"/>
            <a:chOff x="-39055650" y="2315975"/>
            <a:chExt cx="331600" cy="313900"/>
          </a:xfrm>
        </p:grpSpPr>
        <p:sp>
          <p:nvSpPr>
            <p:cNvPr id="13227" name="Google Shape;13227;p6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9" name="Google Shape;13229;p69"/>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9"/>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1" name="Google Shape;13231;p69"/>
          <p:cNvGrpSpPr/>
          <p:nvPr/>
        </p:nvGrpSpPr>
        <p:grpSpPr>
          <a:xfrm>
            <a:off x="1659816" y="1313166"/>
            <a:ext cx="380241" cy="371793"/>
            <a:chOff x="-42430625" y="1949750"/>
            <a:chExt cx="322950" cy="315775"/>
          </a:xfrm>
        </p:grpSpPr>
        <p:sp>
          <p:nvSpPr>
            <p:cNvPr id="13232" name="Google Shape;13232;p6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6" name="Google Shape;13236;p69"/>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9"/>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9"/>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9"/>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9"/>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9"/>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2" name="Google Shape;13242;p69"/>
          <p:cNvGrpSpPr/>
          <p:nvPr/>
        </p:nvGrpSpPr>
        <p:grpSpPr>
          <a:xfrm>
            <a:off x="2623344" y="3089112"/>
            <a:ext cx="372824" cy="372058"/>
            <a:chOff x="-38686275" y="2314400"/>
            <a:chExt cx="316650" cy="316000"/>
          </a:xfrm>
        </p:grpSpPr>
        <p:sp>
          <p:nvSpPr>
            <p:cNvPr id="13243" name="Google Shape;13243;p6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9"/>
          <p:cNvGrpSpPr/>
          <p:nvPr/>
        </p:nvGrpSpPr>
        <p:grpSpPr>
          <a:xfrm>
            <a:off x="2621946" y="3581152"/>
            <a:ext cx="375620" cy="373736"/>
            <a:chOff x="-38686275" y="2682250"/>
            <a:chExt cx="319025" cy="317425"/>
          </a:xfrm>
        </p:grpSpPr>
        <p:sp>
          <p:nvSpPr>
            <p:cNvPr id="13246" name="Google Shape;13246;p6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69"/>
          <p:cNvGrpSpPr/>
          <p:nvPr/>
        </p:nvGrpSpPr>
        <p:grpSpPr>
          <a:xfrm>
            <a:off x="3940328" y="3579695"/>
            <a:ext cx="391368" cy="376650"/>
            <a:chOff x="-37534750" y="2668075"/>
            <a:chExt cx="332400" cy="319900"/>
          </a:xfrm>
        </p:grpSpPr>
        <p:sp>
          <p:nvSpPr>
            <p:cNvPr id="13249" name="Google Shape;13249;p6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1" name="Google Shape;13251;p69"/>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2" name="Google Shape;13252;p69"/>
          <p:cNvGrpSpPr/>
          <p:nvPr/>
        </p:nvGrpSpPr>
        <p:grpSpPr>
          <a:xfrm>
            <a:off x="2131694" y="1760829"/>
            <a:ext cx="375591" cy="374060"/>
            <a:chOff x="-42062025" y="2316000"/>
            <a:chExt cx="319000" cy="317700"/>
          </a:xfrm>
        </p:grpSpPr>
        <p:sp>
          <p:nvSpPr>
            <p:cNvPr id="13253" name="Google Shape;13253;p6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55" name="Google Shape;13255;p69"/>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6" name="Google Shape;13256;p69"/>
          <p:cNvGrpSpPr/>
          <p:nvPr/>
        </p:nvGrpSpPr>
        <p:grpSpPr>
          <a:xfrm>
            <a:off x="876569" y="2671933"/>
            <a:ext cx="330143" cy="368173"/>
            <a:chOff x="-40150450" y="1977325"/>
            <a:chExt cx="280400" cy="312700"/>
          </a:xfrm>
        </p:grpSpPr>
        <p:sp>
          <p:nvSpPr>
            <p:cNvPr id="13257" name="Google Shape;13257;p69"/>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9"/>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1" name="Google Shape;13261;p69"/>
          <p:cNvGrpSpPr/>
          <p:nvPr/>
        </p:nvGrpSpPr>
        <p:grpSpPr>
          <a:xfrm>
            <a:off x="870534" y="3131151"/>
            <a:ext cx="342211" cy="372824"/>
            <a:chOff x="-40160700" y="2339625"/>
            <a:chExt cx="290650" cy="316650"/>
          </a:xfrm>
        </p:grpSpPr>
        <p:sp>
          <p:nvSpPr>
            <p:cNvPr id="13262" name="Google Shape;13262;p6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69"/>
          <p:cNvGrpSpPr/>
          <p:nvPr/>
        </p:nvGrpSpPr>
        <p:grpSpPr>
          <a:xfrm>
            <a:off x="852359" y="3581608"/>
            <a:ext cx="375591" cy="372824"/>
            <a:chOff x="-40171725" y="2705875"/>
            <a:chExt cx="319000" cy="316650"/>
          </a:xfrm>
        </p:grpSpPr>
        <p:sp>
          <p:nvSpPr>
            <p:cNvPr id="13267" name="Google Shape;13267;p6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9" name="Google Shape;13269;p69"/>
          <p:cNvGrpSpPr/>
          <p:nvPr/>
        </p:nvGrpSpPr>
        <p:grpSpPr>
          <a:xfrm>
            <a:off x="3109957" y="2656064"/>
            <a:ext cx="272686" cy="373766"/>
            <a:chOff x="-38275925" y="1946600"/>
            <a:chExt cx="231600" cy="317450"/>
          </a:xfrm>
        </p:grpSpPr>
        <p:sp>
          <p:nvSpPr>
            <p:cNvPr id="13270" name="Google Shape;13270;p6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2" name="Google Shape;13272;p69"/>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9"/>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4" name="Google Shape;13274;p69"/>
          <p:cNvGrpSpPr/>
          <p:nvPr/>
        </p:nvGrpSpPr>
        <p:grpSpPr>
          <a:xfrm>
            <a:off x="2173841" y="4053505"/>
            <a:ext cx="382096" cy="371911"/>
            <a:chOff x="-37190575" y="1951325"/>
            <a:chExt cx="324525" cy="315875"/>
          </a:xfrm>
        </p:grpSpPr>
        <p:sp>
          <p:nvSpPr>
            <p:cNvPr id="13275" name="Google Shape;13275;p6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80" name="Google Shape;13280;p69"/>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81" name="Google Shape;13281;p69"/>
          <p:cNvGrpSpPr/>
          <p:nvPr/>
        </p:nvGrpSpPr>
        <p:grpSpPr>
          <a:xfrm>
            <a:off x="2574144" y="1839656"/>
            <a:ext cx="373736" cy="293055"/>
            <a:chOff x="-41694200" y="2382950"/>
            <a:chExt cx="317425" cy="248900"/>
          </a:xfrm>
        </p:grpSpPr>
        <p:sp>
          <p:nvSpPr>
            <p:cNvPr id="13282" name="Google Shape;13282;p6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4" name="Google Shape;13284;p69"/>
          <p:cNvGrpSpPr/>
          <p:nvPr/>
        </p:nvGrpSpPr>
        <p:grpSpPr>
          <a:xfrm>
            <a:off x="2570967" y="2192964"/>
            <a:ext cx="375591" cy="373766"/>
            <a:chOff x="-41695775" y="2683025"/>
            <a:chExt cx="319000" cy="317450"/>
          </a:xfrm>
        </p:grpSpPr>
        <p:sp>
          <p:nvSpPr>
            <p:cNvPr id="13285" name="Google Shape;13285;p6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9"/>
          <p:cNvGrpSpPr/>
          <p:nvPr/>
        </p:nvGrpSpPr>
        <p:grpSpPr>
          <a:xfrm>
            <a:off x="1313266" y="2685734"/>
            <a:ext cx="342211" cy="375620"/>
            <a:chOff x="-39792875" y="1971800"/>
            <a:chExt cx="290650" cy="319025"/>
          </a:xfrm>
        </p:grpSpPr>
        <p:sp>
          <p:nvSpPr>
            <p:cNvPr id="13289" name="Google Shape;13289;p6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1" name="Google Shape;13291;p69"/>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2" name="Google Shape;13292;p69"/>
          <p:cNvGrpSpPr/>
          <p:nvPr/>
        </p:nvGrpSpPr>
        <p:grpSpPr>
          <a:xfrm>
            <a:off x="3490328" y="2657918"/>
            <a:ext cx="383950" cy="372618"/>
            <a:chOff x="-37956150" y="1948175"/>
            <a:chExt cx="326100" cy="316475"/>
          </a:xfrm>
        </p:grpSpPr>
        <p:sp>
          <p:nvSpPr>
            <p:cNvPr id="13293" name="Google Shape;13293;p6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9"/>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69"/>
          <p:cNvGrpSpPr/>
          <p:nvPr/>
        </p:nvGrpSpPr>
        <p:grpSpPr>
          <a:xfrm>
            <a:off x="1323705" y="3133960"/>
            <a:ext cx="324609" cy="374825"/>
            <a:chOff x="-39783425" y="2337925"/>
            <a:chExt cx="275700" cy="318350"/>
          </a:xfrm>
        </p:grpSpPr>
        <p:sp>
          <p:nvSpPr>
            <p:cNvPr id="13297" name="Google Shape;13297;p6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9" name="Google Shape;13299;p69"/>
          <p:cNvGrpSpPr/>
          <p:nvPr/>
        </p:nvGrpSpPr>
        <p:grpSpPr>
          <a:xfrm>
            <a:off x="3497847" y="3165172"/>
            <a:ext cx="375620" cy="243015"/>
            <a:chOff x="-37953000" y="2379000"/>
            <a:chExt cx="319025" cy="206400"/>
          </a:xfrm>
        </p:grpSpPr>
        <p:sp>
          <p:nvSpPr>
            <p:cNvPr id="13300" name="Google Shape;13300;p6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05" name="Google Shape;13305;p69"/>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9"/>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9"/>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3308" name="Google Shape;13308;p69"/>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3309" name="Google Shape;13309;p69"/>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0" name="Google Shape;13310;p69"/>
          <p:cNvGrpSpPr/>
          <p:nvPr/>
        </p:nvGrpSpPr>
        <p:grpSpPr>
          <a:xfrm>
            <a:off x="4855594" y="1782519"/>
            <a:ext cx="354107" cy="355063"/>
            <a:chOff x="-28467625" y="2331750"/>
            <a:chExt cx="296150" cy="296950"/>
          </a:xfrm>
        </p:grpSpPr>
        <p:sp>
          <p:nvSpPr>
            <p:cNvPr id="13311" name="Google Shape;13311;p6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69"/>
          <p:cNvGrpSpPr/>
          <p:nvPr/>
        </p:nvGrpSpPr>
        <p:grpSpPr>
          <a:xfrm>
            <a:off x="4869719" y="2225601"/>
            <a:ext cx="325858" cy="351327"/>
            <a:chOff x="-28461325" y="2701925"/>
            <a:chExt cx="272525" cy="293825"/>
          </a:xfrm>
        </p:grpSpPr>
        <p:sp>
          <p:nvSpPr>
            <p:cNvPr id="13314" name="Google Shape;13314;p69"/>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9"/>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9"/>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7" name="Google Shape;13317;p69"/>
          <p:cNvGrpSpPr/>
          <p:nvPr/>
        </p:nvGrpSpPr>
        <p:grpSpPr>
          <a:xfrm>
            <a:off x="7093910" y="1399238"/>
            <a:ext cx="354107" cy="226974"/>
            <a:chOff x="-26585200" y="2025375"/>
            <a:chExt cx="296150" cy="189825"/>
          </a:xfrm>
        </p:grpSpPr>
        <p:sp>
          <p:nvSpPr>
            <p:cNvPr id="13318" name="Google Shape;13318;p69"/>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9"/>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9"/>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9"/>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9"/>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69"/>
          <p:cNvGrpSpPr/>
          <p:nvPr/>
        </p:nvGrpSpPr>
        <p:grpSpPr>
          <a:xfrm>
            <a:off x="7094373" y="1783461"/>
            <a:ext cx="353180" cy="353180"/>
            <a:chOff x="-26584425" y="2340425"/>
            <a:chExt cx="295375" cy="295375"/>
          </a:xfrm>
        </p:grpSpPr>
        <p:sp>
          <p:nvSpPr>
            <p:cNvPr id="13324" name="Google Shape;13324;p69"/>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9"/>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9"/>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9"/>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9"/>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9" name="Google Shape;13329;p69"/>
          <p:cNvGrpSpPr/>
          <p:nvPr/>
        </p:nvGrpSpPr>
        <p:grpSpPr>
          <a:xfrm>
            <a:off x="7089202" y="2224555"/>
            <a:ext cx="363523" cy="353419"/>
            <a:chOff x="-26585200" y="2710400"/>
            <a:chExt cx="304025" cy="295575"/>
          </a:xfrm>
        </p:grpSpPr>
        <p:sp>
          <p:nvSpPr>
            <p:cNvPr id="13330" name="Google Shape;13330;p69"/>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9"/>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9"/>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9"/>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9"/>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9"/>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9"/>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9"/>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9"/>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9"/>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9"/>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9"/>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2" name="Google Shape;13342;p69"/>
          <p:cNvGrpSpPr/>
          <p:nvPr/>
        </p:nvGrpSpPr>
        <p:grpSpPr>
          <a:xfrm>
            <a:off x="5744337" y="2666033"/>
            <a:ext cx="354136" cy="353210"/>
            <a:chOff x="-24709875" y="1970225"/>
            <a:chExt cx="296175" cy="295400"/>
          </a:xfrm>
        </p:grpSpPr>
        <p:sp>
          <p:nvSpPr>
            <p:cNvPr id="13343" name="Google Shape;13343;p69"/>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9"/>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9"/>
          <p:cNvGrpSpPr/>
          <p:nvPr/>
        </p:nvGrpSpPr>
        <p:grpSpPr>
          <a:xfrm>
            <a:off x="5776352" y="3112911"/>
            <a:ext cx="290107" cy="354107"/>
            <a:chOff x="-24683100" y="2340425"/>
            <a:chExt cx="242625" cy="296150"/>
          </a:xfrm>
        </p:grpSpPr>
        <p:sp>
          <p:nvSpPr>
            <p:cNvPr id="13346" name="Google Shape;13346;p6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50" name="Google Shape;13350;p69"/>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51" name="Google Shape;13351;p69"/>
          <p:cNvGrpSpPr/>
          <p:nvPr/>
        </p:nvGrpSpPr>
        <p:grpSpPr>
          <a:xfrm>
            <a:off x="7982594" y="2666033"/>
            <a:ext cx="360713" cy="353210"/>
            <a:chOff x="-22881800" y="1971800"/>
            <a:chExt cx="301675" cy="295400"/>
          </a:xfrm>
        </p:grpSpPr>
        <p:sp>
          <p:nvSpPr>
            <p:cNvPr id="13352" name="Google Shape;13352;p69"/>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9"/>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9"/>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9"/>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9"/>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9"/>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58" name="Google Shape;13358;p69"/>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9"/>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60" name="Google Shape;13360;p69"/>
          <p:cNvGrpSpPr/>
          <p:nvPr/>
        </p:nvGrpSpPr>
        <p:grpSpPr>
          <a:xfrm>
            <a:off x="5358939" y="2224196"/>
            <a:ext cx="227930" cy="354136"/>
            <a:chOff x="-28043900" y="2701925"/>
            <a:chExt cx="190625" cy="296175"/>
          </a:xfrm>
        </p:grpSpPr>
        <p:sp>
          <p:nvSpPr>
            <p:cNvPr id="13361" name="Google Shape;13361;p69"/>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9"/>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9"/>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9"/>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9"/>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69"/>
          <p:cNvGrpSpPr/>
          <p:nvPr/>
        </p:nvGrpSpPr>
        <p:grpSpPr>
          <a:xfrm>
            <a:off x="7531805" y="1336135"/>
            <a:ext cx="354136" cy="353180"/>
            <a:chOff x="-26215025" y="1971025"/>
            <a:chExt cx="296175" cy="295375"/>
          </a:xfrm>
        </p:grpSpPr>
        <p:sp>
          <p:nvSpPr>
            <p:cNvPr id="13367" name="Google Shape;13367;p69"/>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9"/>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9"/>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9"/>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9"/>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9"/>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9"/>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9"/>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9"/>
          <p:cNvGrpSpPr/>
          <p:nvPr/>
        </p:nvGrpSpPr>
        <p:grpSpPr>
          <a:xfrm>
            <a:off x="7531327" y="1783924"/>
            <a:ext cx="355093" cy="352253"/>
            <a:chOff x="-26215825" y="2341200"/>
            <a:chExt cx="296975" cy="294600"/>
          </a:xfrm>
        </p:grpSpPr>
        <p:sp>
          <p:nvSpPr>
            <p:cNvPr id="13376" name="Google Shape;13376;p69"/>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9"/>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69"/>
          <p:cNvGrpSpPr/>
          <p:nvPr/>
        </p:nvGrpSpPr>
        <p:grpSpPr>
          <a:xfrm>
            <a:off x="7563357" y="2224674"/>
            <a:ext cx="291033" cy="353180"/>
            <a:chOff x="-26179575" y="2710600"/>
            <a:chExt cx="243400" cy="295375"/>
          </a:xfrm>
        </p:grpSpPr>
        <p:sp>
          <p:nvSpPr>
            <p:cNvPr id="13379" name="Google Shape;13379;p69"/>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9"/>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9"/>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69"/>
          <p:cNvGrpSpPr/>
          <p:nvPr/>
        </p:nvGrpSpPr>
        <p:grpSpPr>
          <a:xfrm>
            <a:off x="6202417" y="2666048"/>
            <a:ext cx="337187" cy="353180"/>
            <a:chOff x="-24328675" y="1971025"/>
            <a:chExt cx="282000" cy="295375"/>
          </a:xfrm>
        </p:grpSpPr>
        <p:sp>
          <p:nvSpPr>
            <p:cNvPr id="13383" name="Google Shape;13383;p69"/>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9"/>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69"/>
          <p:cNvGrpSpPr/>
          <p:nvPr/>
        </p:nvGrpSpPr>
        <p:grpSpPr>
          <a:xfrm>
            <a:off x="6204778" y="3113374"/>
            <a:ext cx="332464" cy="353180"/>
            <a:chOff x="-24330250" y="2340425"/>
            <a:chExt cx="278050" cy="295375"/>
          </a:xfrm>
        </p:grpSpPr>
        <p:sp>
          <p:nvSpPr>
            <p:cNvPr id="13386" name="Google Shape;13386;p69"/>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9"/>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9"/>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9"/>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9"/>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9"/>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9"/>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3" name="Google Shape;13393;p69"/>
          <p:cNvGrpSpPr/>
          <p:nvPr/>
        </p:nvGrpSpPr>
        <p:grpSpPr>
          <a:xfrm>
            <a:off x="6194420" y="3554587"/>
            <a:ext cx="353180" cy="353180"/>
            <a:chOff x="-24338900" y="2710600"/>
            <a:chExt cx="295375" cy="295375"/>
          </a:xfrm>
        </p:grpSpPr>
        <p:sp>
          <p:nvSpPr>
            <p:cNvPr id="13394" name="Google Shape;13394;p6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69"/>
          <p:cNvGrpSpPr/>
          <p:nvPr/>
        </p:nvGrpSpPr>
        <p:grpSpPr>
          <a:xfrm>
            <a:off x="7985419" y="3113972"/>
            <a:ext cx="355063" cy="351984"/>
            <a:chOff x="-22859750" y="2335900"/>
            <a:chExt cx="296950" cy="294375"/>
          </a:xfrm>
        </p:grpSpPr>
        <p:sp>
          <p:nvSpPr>
            <p:cNvPr id="13397" name="Google Shape;13397;p69"/>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9"/>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9"/>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9"/>
          <p:cNvGrpSpPr/>
          <p:nvPr/>
        </p:nvGrpSpPr>
        <p:grpSpPr>
          <a:xfrm>
            <a:off x="5764767" y="1336120"/>
            <a:ext cx="311749" cy="353210"/>
            <a:chOff x="-27710725" y="1959200"/>
            <a:chExt cx="260725" cy="295400"/>
          </a:xfrm>
        </p:grpSpPr>
        <p:sp>
          <p:nvSpPr>
            <p:cNvPr id="13401" name="Google Shape;13401;p69"/>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9"/>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3" name="Google Shape;13403;p69"/>
          <p:cNvGrpSpPr/>
          <p:nvPr/>
        </p:nvGrpSpPr>
        <p:grpSpPr>
          <a:xfrm>
            <a:off x="5742631" y="1844666"/>
            <a:ext cx="356020" cy="230770"/>
            <a:chOff x="-27728850" y="2382950"/>
            <a:chExt cx="297750" cy="193000"/>
          </a:xfrm>
        </p:grpSpPr>
        <p:sp>
          <p:nvSpPr>
            <p:cNvPr id="13404" name="Google Shape;13404;p69"/>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9"/>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9"/>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07" name="Google Shape;13407;p69"/>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9"/>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09" name="Google Shape;13409;p69"/>
          <p:cNvGrpSpPr/>
          <p:nvPr/>
        </p:nvGrpSpPr>
        <p:grpSpPr>
          <a:xfrm>
            <a:off x="7973975" y="1792877"/>
            <a:ext cx="354136" cy="334348"/>
            <a:chOff x="-25844850" y="2357750"/>
            <a:chExt cx="296175" cy="279625"/>
          </a:xfrm>
        </p:grpSpPr>
        <p:sp>
          <p:nvSpPr>
            <p:cNvPr id="13410" name="Google Shape;13410;p69"/>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9"/>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9"/>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9"/>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9"/>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9"/>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6" name="Google Shape;13416;p69"/>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7" name="Google Shape;13417;p69"/>
          <p:cNvGrpSpPr/>
          <p:nvPr/>
        </p:nvGrpSpPr>
        <p:grpSpPr>
          <a:xfrm>
            <a:off x="6702883" y="2666033"/>
            <a:ext cx="228887" cy="353210"/>
            <a:chOff x="-23917525" y="1970225"/>
            <a:chExt cx="191425" cy="295400"/>
          </a:xfrm>
        </p:grpSpPr>
        <p:sp>
          <p:nvSpPr>
            <p:cNvPr id="13418" name="Google Shape;13418;p69"/>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9"/>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9"/>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1" name="Google Shape;13421;p69"/>
          <p:cNvGrpSpPr/>
          <p:nvPr/>
        </p:nvGrpSpPr>
        <p:grpSpPr>
          <a:xfrm>
            <a:off x="6658164" y="3112911"/>
            <a:ext cx="318325" cy="354107"/>
            <a:chOff x="-23952175" y="2340425"/>
            <a:chExt cx="266225" cy="296150"/>
          </a:xfrm>
        </p:grpSpPr>
        <p:sp>
          <p:nvSpPr>
            <p:cNvPr id="13422" name="Google Shape;13422;p69"/>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9"/>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4" name="Google Shape;13424;p69"/>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5" name="Google Shape;13425;p69"/>
          <p:cNvGrpSpPr/>
          <p:nvPr/>
        </p:nvGrpSpPr>
        <p:grpSpPr>
          <a:xfrm>
            <a:off x="8043336" y="3553167"/>
            <a:ext cx="239230" cy="356020"/>
            <a:chOff x="-22811700" y="2700350"/>
            <a:chExt cx="200075" cy="297750"/>
          </a:xfrm>
        </p:grpSpPr>
        <p:sp>
          <p:nvSpPr>
            <p:cNvPr id="13426" name="Google Shape;13426;p69"/>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9"/>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9"/>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9" name="Google Shape;13429;p69"/>
          <p:cNvGrpSpPr/>
          <p:nvPr/>
        </p:nvGrpSpPr>
        <p:grpSpPr>
          <a:xfrm>
            <a:off x="6191787" y="1335656"/>
            <a:ext cx="355063" cy="354136"/>
            <a:chOff x="-27358650" y="1961575"/>
            <a:chExt cx="296950" cy="296175"/>
          </a:xfrm>
        </p:grpSpPr>
        <p:sp>
          <p:nvSpPr>
            <p:cNvPr id="13430" name="Google Shape;13430;p69"/>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9"/>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2" name="Google Shape;13432;p69"/>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9"/>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34" name="Google Shape;13434;p69"/>
          <p:cNvGrpSpPr/>
          <p:nvPr/>
        </p:nvGrpSpPr>
        <p:grpSpPr>
          <a:xfrm>
            <a:off x="7090357" y="2666048"/>
            <a:ext cx="354136" cy="353180"/>
            <a:chOff x="-23599325" y="1971025"/>
            <a:chExt cx="296175" cy="295375"/>
          </a:xfrm>
        </p:grpSpPr>
        <p:sp>
          <p:nvSpPr>
            <p:cNvPr id="13435" name="Google Shape;13435;p69"/>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9"/>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37" name="Google Shape;13437;p69"/>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9"/>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9"/>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40" name="Google Shape;13440;p69"/>
          <p:cNvGrpSpPr/>
          <p:nvPr/>
        </p:nvGrpSpPr>
        <p:grpSpPr>
          <a:xfrm>
            <a:off x="6634801" y="1335776"/>
            <a:ext cx="360713" cy="353897"/>
            <a:chOff x="-26993200" y="1961775"/>
            <a:chExt cx="301675" cy="295975"/>
          </a:xfrm>
        </p:grpSpPr>
        <p:sp>
          <p:nvSpPr>
            <p:cNvPr id="13441" name="Google Shape;13441;p69"/>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9"/>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9"/>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69"/>
          <p:cNvGrpSpPr/>
          <p:nvPr/>
        </p:nvGrpSpPr>
        <p:grpSpPr>
          <a:xfrm>
            <a:off x="6659761" y="1783461"/>
            <a:ext cx="310792" cy="353180"/>
            <a:chOff x="-26970350" y="2332550"/>
            <a:chExt cx="259925" cy="295375"/>
          </a:xfrm>
        </p:grpSpPr>
        <p:sp>
          <p:nvSpPr>
            <p:cNvPr id="13445" name="Google Shape;13445;p69"/>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9"/>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7" name="Google Shape;13447;p69"/>
          <p:cNvGrpSpPr/>
          <p:nvPr/>
        </p:nvGrpSpPr>
        <p:grpSpPr>
          <a:xfrm>
            <a:off x="6639046" y="2256226"/>
            <a:ext cx="352223" cy="290077"/>
            <a:chOff x="-26986100" y="2735800"/>
            <a:chExt cx="294575" cy="242600"/>
          </a:xfrm>
        </p:grpSpPr>
        <p:sp>
          <p:nvSpPr>
            <p:cNvPr id="13448" name="Google Shape;13448;p69"/>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9"/>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69"/>
          <p:cNvGrpSpPr/>
          <p:nvPr/>
        </p:nvGrpSpPr>
        <p:grpSpPr>
          <a:xfrm>
            <a:off x="7538093" y="2665569"/>
            <a:ext cx="355063" cy="354136"/>
            <a:chOff x="-23229925" y="1970225"/>
            <a:chExt cx="296950" cy="296175"/>
          </a:xfrm>
        </p:grpSpPr>
        <p:sp>
          <p:nvSpPr>
            <p:cNvPr id="13451" name="Google Shape;13451;p69"/>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9"/>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9"/>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9"/>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5" name="Google Shape;13455;p69"/>
          <p:cNvGrpSpPr/>
          <p:nvPr/>
        </p:nvGrpSpPr>
        <p:grpSpPr>
          <a:xfrm>
            <a:off x="7580466" y="3112432"/>
            <a:ext cx="270318" cy="355063"/>
            <a:chOff x="-23177950" y="2340425"/>
            <a:chExt cx="226075" cy="296950"/>
          </a:xfrm>
        </p:grpSpPr>
        <p:sp>
          <p:nvSpPr>
            <p:cNvPr id="13456" name="Google Shape;13456;p69"/>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9"/>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8" name="Google Shape;13458;p69"/>
          <p:cNvGrpSpPr/>
          <p:nvPr/>
        </p:nvGrpSpPr>
        <p:grpSpPr>
          <a:xfrm>
            <a:off x="7538556" y="3554109"/>
            <a:ext cx="354136" cy="354136"/>
            <a:chOff x="-23229150" y="2710600"/>
            <a:chExt cx="296175" cy="296175"/>
          </a:xfrm>
        </p:grpSpPr>
        <p:sp>
          <p:nvSpPr>
            <p:cNvPr id="13459" name="Google Shape;13459;p69"/>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9"/>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1" name="Google Shape;13461;p69"/>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9"/>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3" name="Google Shape;13463;p69"/>
          <p:cNvGrpSpPr/>
          <p:nvPr/>
        </p:nvGrpSpPr>
        <p:grpSpPr>
          <a:xfrm>
            <a:off x="4855631" y="3123732"/>
            <a:ext cx="356946" cy="332464"/>
            <a:chOff x="-25477800" y="2357750"/>
            <a:chExt cx="298525" cy="278050"/>
          </a:xfrm>
        </p:grpSpPr>
        <p:sp>
          <p:nvSpPr>
            <p:cNvPr id="13464" name="Google Shape;13464;p69"/>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9"/>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6" name="Google Shape;13466;p69"/>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9"/>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8" name="Google Shape;13468;p69"/>
          <p:cNvGrpSpPr/>
          <p:nvPr/>
        </p:nvGrpSpPr>
        <p:grpSpPr>
          <a:xfrm>
            <a:off x="5298265" y="3112911"/>
            <a:ext cx="353180" cy="354107"/>
            <a:chOff x="-25104475" y="2340425"/>
            <a:chExt cx="295375" cy="296150"/>
          </a:xfrm>
        </p:grpSpPr>
        <p:sp>
          <p:nvSpPr>
            <p:cNvPr id="13469" name="Google Shape;13469;p69"/>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9"/>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9"/>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9"/>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9"/>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9"/>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9"/>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9"/>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9"/>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8" name="Google Shape;13478;p69"/>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82"/>
        <p:cNvGrpSpPr/>
        <p:nvPr/>
      </p:nvGrpSpPr>
      <p:grpSpPr>
        <a:xfrm>
          <a:off x="0" y="0"/>
          <a:ext cx="0" cy="0"/>
          <a:chOff x="0" y="0"/>
          <a:chExt cx="0" cy="0"/>
        </a:xfrm>
      </p:grpSpPr>
      <p:sp>
        <p:nvSpPr>
          <p:cNvPr id="13483" name="Google Shape;13483;p70"/>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3484" name="Google Shape;13484;p70"/>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3485" name="Google Shape;13485;p70"/>
          <p:cNvGrpSpPr/>
          <p:nvPr/>
        </p:nvGrpSpPr>
        <p:grpSpPr>
          <a:xfrm>
            <a:off x="854368" y="1313920"/>
            <a:ext cx="366269" cy="366240"/>
            <a:chOff x="-65131525" y="1914325"/>
            <a:chExt cx="316650" cy="316625"/>
          </a:xfrm>
        </p:grpSpPr>
        <p:sp>
          <p:nvSpPr>
            <p:cNvPr id="13486" name="Google Shape;13486;p70"/>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0"/>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70"/>
          <p:cNvGrpSpPr/>
          <p:nvPr/>
        </p:nvGrpSpPr>
        <p:grpSpPr>
          <a:xfrm>
            <a:off x="854368" y="1794207"/>
            <a:ext cx="366269" cy="366269"/>
            <a:chOff x="-65131525" y="2281350"/>
            <a:chExt cx="316650" cy="316650"/>
          </a:xfrm>
        </p:grpSpPr>
        <p:sp>
          <p:nvSpPr>
            <p:cNvPr id="13489" name="Google Shape;13489;p70"/>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0"/>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70"/>
          <p:cNvGrpSpPr/>
          <p:nvPr/>
        </p:nvGrpSpPr>
        <p:grpSpPr>
          <a:xfrm>
            <a:off x="857564" y="2259206"/>
            <a:ext cx="359878" cy="367165"/>
            <a:chOff x="-65129950" y="2646800"/>
            <a:chExt cx="311125" cy="317425"/>
          </a:xfrm>
        </p:grpSpPr>
        <p:sp>
          <p:nvSpPr>
            <p:cNvPr id="13492" name="Google Shape;13492;p70"/>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0"/>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4" name="Google Shape;13494;p70"/>
          <p:cNvGrpSpPr/>
          <p:nvPr/>
        </p:nvGrpSpPr>
        <p:grpSpPr>
          <a:xfrm>
            <a:off x="3060897" y="1312532"/>
            <a:ext cx="368987" cy="369016"/>
            <a:chOff x="-63252250" y="1930850"/>
            <a:chExt cx="319000" cy="319025"/>
          </a:xfrm>
        </p:grpSpPr>
        <p:sp>
          <p:nvSpPr>
            <p:cNvPr id="13495" name="Google Shape;13495;p70"/>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0"/>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7" name="Google Shape;13497;p70"/>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8" name="Google Shape;13498;p70"/>
          <p:cNvGrpSpPr/>
          <p:nvPr/>
        </p:nvGrpSpPr>
        <p:grpSpPr>
          <a:xfrm>
            <a:off x="3061808" y="2258743"/>
            <a:ext cx="367165" cy="368091"/>
            <a:chOff x="-63250675" y="2664125"/>
            <a:chExt cx="317425" cy="318225"/>
          </a:xfrm>
        </p:grpSpPr>
        <p:sp>
          <p:nvSpPr>
            <p:cNvPr id="13499" name="Google Shape;13499;p70"/>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0"/>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70"/>
          <p:cNvGrpSpPr/>
          <p:nvPr/>
        </p:nvGrpSpPr>
        <p:grpSpPr>
          <a:xfrm>
            <a:off x="1738471" y="2735150"/>
            <a:ext cx="363522" cy="361266"/>
            <a:chOff x="-61354075" y="1940500"/>
            <a:chExt cx="314275" cy="312325"/>
          </a:xfrm>
        </p:grpSpPr>
        <p:sp>
          <p:nvSpPr>
            <p:cNvPr id="13502" name="Google Shape;13502;p70"/>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0"/>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0"/>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0"/>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0"/>
          <p:cNvGrpSpPr/>
          <p:nvPr/>
        </p:nvGrpSpPr>
        <p:grpSpPr>
          <a:xfrm>
            <a:off x="1737098" y="3183702"/>
            <a:ext cx="366269" cy="336195"/>
            <a:chOff x="-61354875" y="2322300"/>
            <a:chExt cx="316650" cy="290650"/>
          </a:xfrm>
        </p:grpSpPr>
        <p:sp>
          <p:nvSpPr>
            <p:cNvPr id="13507" name="Google Shape;13507;p70"/>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0"/>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0"/>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0" name="Google Shape;13510;p70"/>
          <p:cNvGrpSpPr/>
          <p:nvPr/>
        </p:nvGrpSpPr>
        <p:grpSpPr>
          <a:xfrm>
            <a:off x="1737098" y="3611266"/>
            <a:ext cx="366269" cy="366269"/>
            <a:chOff x="-61354875" y="2671225"/>
            <a:chExt cx="316650" cy="316650"/>
          </a:xfrm>
        </p:grpSpPr>
        <p:sp>
          <p:nvSpPr>
            <p:cNvPr id="13511" name="Google Shape;13511;p70"/>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0"/>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0"/>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0"/>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0"/>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6" name="Google Shape;13516;p70"/>
          <p:cNvGrpSpPr/>
          <p:nvPr/>
        </p:nvGrpSpPr>
        <p:grpSpPr>
          <a:xfrm>
            <a:off x="3952502" y="2731001"/>
            <a:ext cx="368987" cy="369566"/>
            <a:chOff x="-59502375" y="1904375"/>
            <a:chExt cx="319000" cy="319500"/>
          </a:xfrm>
        </p:grpSpPr>
        <p:sp>
          <p:nvSpPr>
            <p:cNvPr id="13517" name="Google Shape;13517;p70"/>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0"/>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0"/>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0" name="Google Shape;13520;p70"/>
          <p:cNvGrpSpPr/>
          <p:nvPr/>
        </p:nvGrpSpPr>
        <p:grpSpPr>
          <a:xfrm>
            <a:off x="1298621" y="1315207"/>
            <a:ext cx="368987" cy="363666"/>
            <a:chOff x="-64774725" y="1916550"/>
            <a:chExt cx="319000" cy="314400"/>
          </a:xfrm>
        </p:grpSpPr>
        <p:sp>
          <p:nvSpPr>
            <p:cNvPr id="13521" name="Google Shape;13521;p70"/>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0"/>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70"/>
          <p:cNvGrpSpPr/>
          <p:nvPr/>
        </p:nvGrpSpPr>
        <p:grpSpPr>
          <a:xfrm>
            <a:off x="1299979" y="1792386"/>
            <a:ext cx="366269" cy="369913"/>
            <a:chOff x="-64764500" y="2280550"/>
            <a:chExt cx="316650" cy="319800"/>
          </a:xfrm>
        </p:grpSpPr>
        <p:sp>
          <p:nvSpPr>
            <p:cNvPr id="13524" name="Google Shape;13524;p70"/>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0"/>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6" name="Google Shape;13526;p70"/>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7" name="Google Shape;13527;p70"/>
          <p:cNvGrpSpPr/>
          <p:nvPr/>
        </p:nvGrpSpPr>
        <p:grpSpPr>
          <a:xfrm>
            <a:off x="3512023" y="1352163"/>
            <a:ext cx="365344" cy="289753"/>
            <a:chOff x="-62882850" y="1999375"/>
            <a:chExt cx="315850" cy="250500"/>
          </a:xfrm>
        </p:grpSpPr>
        <p:sp>
          <p:nvSpPr>
            <p:cNvPr id="13528" name="Google Shape;13528;p70"/>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0"/>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70"/>
          <p:cNvGrpSpPr/>
          <p:nvPr/>
        </p:nvGrpSpPr>
        <p:grpSpPr>
          <a:xfrm>
            <a:off x="3503362" y="1793745"/>
            <a:ext cx="382665" cy="367194"/>
            <a:chOff x="-62890750" y="2296300"/>
            <a:chExt cx="330825" cy="317450"/>
          </a:xfrm>
        </p:grpSpPr>
        <p:sp>
          <p:nvSpPr>
            <p:cNvPr id="13531" name="Google Shape;13531;p7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0"/>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70"/>
          <p:cNvGrpSpPr/>
          <p:nvPr/>
        </p:nvGrpSpPr>
        <p:grpSpPr>
          <a:xfrm>
            <a:off x="3512023" y="2259206"/>
            <a:ext cx="365344" cy="367165"/>
            <a:chOff x="-62882850" y="2664925"/>
            <a:chExt cx="315850" cy="317425"/>
          </a:xfrm>
        </p:grpSpPr>
        <p:sp>
          <p:nvSpPr>
            <p:cNvPr id="13535" name="Google Shape;13535;p70"/>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0"/>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7" name="Google Shape;13537;p70"/>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0"/>
          <p:cNvGrpSpPr/>
          <p:nvPr/>
        </p:nvGrpSpPr>
        <p:grpSpPr>
          <a:xfrm>
            <a:off x="2183172" y="3171846"/>
            <a:ext cx="366269" cy="359907"/>
            <a:chOff x="-60988625" y="2310475"/>
            <a:chExt cx="316650" cy="311150"/>
          </a:xfrm>
        </p:grpSpPr>
        <p:sp>
          <p:nvSpPr>
            <p:cNvPr id="13539" name="Google Shape;13539;p70"/>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0"/>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0"/>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0"/>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0"/>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0"/>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5" name="Google Shape;13545;p70"/>
          <p:cNvGrpSpPr/>
          <p:nvPr/>
        </p:nvGrpSpPr>
        <p:grpSpPr>
          <a:xfrm>
            <a:off x="2183634" y="3610009"/>
            <a:ext cx="365344" cy="368785"/>
            <a:chOff x="-60987050" y="2671400"/>
            <a:chExt cx="315850" cy="318825"/>
          </a:xfrm>
        </p:grpSpPr>
        <p:sp>
          <p:nvSpPr>
            <p:cNvPr id="13546" name="Google Shape;13546;p70"/>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0"/>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70"/>
          <p:cNvGrpSpPr/>
          <p:nvPr/>
        </p:nvGrpSpPr>
        <p:grpSpPr>
          <a:xfrm>
            <a:off x="3952500" y="3172771"/>
            <a:ext cx="368987" cy="358056"/>
            <a:chOff x="-59481900" y="2290800"/>
            <a:chExt cx="319000" cy="309550"/>
          </a:xfrm>
        </p:grpSpPr>
        <p:sp>
          <p:nvSpPr>
            <p:cNvPr id="13549" name="Google Shape;13549;p70"/>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0"/>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0"/>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0"/>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0"/>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0"/>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0"/>
          <p:cNvGrpSpPr/>
          <p:nvPr/>
        </p:nvGrpSpPr>
        <p:grpSpPr>
          <a:xfrm>
            <a:off x="1741805" y="1313544"/>
            <a:ext cx="368987" cy="366992"/>
            <a:chOff x="-64401400" y="1914475"/>
            <a:chExt cx="319000" cy="317275"/>
          </a:xfrm>
        </p:grpSpPr>
        <p:sp>
          <p:nvSpPr>
            <p:cNvPr id="13556" name="Google Shape;13556;p70"/>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0"/>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0"/>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70"/>
          <p:cNvGrpSpPr/>
          <p:nvPr/>
        </p:nvGrpSpPr>
        <p:grpSpPr>
          <a:xfrm>
            <a:off x="1806493" y="1794583"/>
            <a:ext cx="239610" cy="365517"/>
            <a:chOff x="-64343900" y="2282125"/>
            <a:chExt cx="207150" cy="316000"/>
          </a:xfrm>
        </p:grpSpPr>
        <p:sp>
          <p:nvSpPr>
            <p:cNvPr id="13560" name="Google Shape;13560;p70"/>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0"/>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0"/>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0"/>
          <p:cNvGrpSpPr/>
          <p:nvPr/>
        </p:nvGrpSpPr>
        <p:grpSpPr>
          <a:xfrm>
            <a:off x="3986941" y="1313804"/>
            <a:ext cx="318873" cy="366471"/>
            <a:chOff x="-62496925" y="1931475"/>
            <a:chExt cx="275675" cy="316825"/>
          </a:xfrm>
        </p:grpSpPr>
        <p:sp>
          <p:nvSpPr>
            <p:cNvPr id="13564" name="Google Shape;13564;p70"/>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0"/>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6" name="Google Shape;13566;p70"/>
          <p:cNvGrpSpPr/>
          <p:nvPr/>
        </p:nvGrpSpPr>
        <p:grpSpPr>
          <a:xfrm>
            <a:off x="3963691" y="1793629"/>
            <a:ext cx="365373" cy="367426"/>
            <a:chOff x="-62516625" y="2297875"/>
            <a:chExt cx="315875" cy="317650"/>
          </a:xfrm>
        </p:grpSpPr>
        <p:sp>
          <p:nvSpPr>
            <p:cNvPr id="13567" name="Google Shape;13567;p70"/>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0"/>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9" name="Google Shape;13569;p70"/>
          <p:cNvGrpSpPr/>
          <p:nvPr/>
        </p:nvGrpSpPr>
        <p:grpSpPr>
          <a:xfrm>
            <a:off x="3962332" y="2275588"/>
            <a:ext cx="368091" cy="334402"/>
            <a:chOff x="-62518200" y="2692475"/>
            <a:chExt cx="318225" cy="289100"/>
          </a:xfrm>
        </p:grpSpPr>
        <p:sp>
          <p:nvSpPr>
            <p:cNvPr id="13570" name="Google Shape;13570;p70"/>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0"/>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2" name="Google Shape;13572;p70"/>
          <p:cNvGrpSpPr/>
          <p:nvPr/>
        </p:nvGrpSpPr>
        <p:grpSpPr>
          <a:xfrm>
            <a:off x="2648986" y="2733112"/>
            <a:ext cx="309793" cy="365344"/>
            <a:chOff x="-60597975" y="1939525"/>
            <a:chExt cx="267825" cy="315850"/>
          </a:xfrm>
        </p:grpSpPr>
        <p:sp>
          <p:nvSpPr>
            <p:cNvPr id="13573" name="Google Shape;13573;p70"/>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0"/>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5" name="Google Shape;13575;p70"/>
          <p:cNvGrpSpPr/>
          <p:nvPr/>
        </p:nvGrpSpPr>
        <p:grpSpPr>
          <a:xfrm>
            <a:off x="2619389" y="3167537"/>
            <a:ext cx="368987" cy="368525"/>
            <a:chOff x="-60620800" y="2304600"/>
            <a:chExt cx="319000" cy="318600"/>
          </a:xfrm>
        </p:grpSpPr>
        <p:sp>
          <p:nvSpPr>
            <p:cNvPr id="13576" name="Google Shape;13576;p70"/>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0"/>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0"/>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70"/>
          <p:cNvGrpSpPr/>
          <p:nvPr/>
        </p:nvGrpSpPr>
        <p:grpSpPr>
          <a:xfrm>
            <a:off x="2620748" y="3663188"/>
            <a:ext cx="366269" cy="262426"/>
            <a:chOff x="-60621600" y="2716100"/>
            <a:chExt cx="316650" cy="226875"/>
          </a:xfrm>
        </p:grpSpPr>
        <p:sp>
          <p:nvSpPr>
            <p:cNvPr id="13580" name="Google Shape;13580;p70"/>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0"/>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2" name="Google Shape;13582;p70"/>
          <p:cNvGrpSpPr/>
          <p:nvPr/>
        </p:nvGrpSpPr>
        <p:grpSpPr>
          <a:xfrm>
            <a:off x="3957965" y="3611281"/>
            <a:ext cx="358056" cy="366240"/>
            <a:chOff x="-59475600" y="2658625"/>
            <a:chExt cx="309550" cy="316625"/>
          </a:xfrm>
        </p:grpSpPr>
        <p:sp>
          <p:nvSpPr>
            <p:cNvPr id="13583" name="Google Shape;13583;p70"/>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0"/>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0"/>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0"/>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0"/>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0"/>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0"/>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0" name="Google Shape;13590;p70"/>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0"/>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2" name="Google Shape;13592;p70"/>
          <p:cNvGrpSpPr/>
          <p:nvPr/>
        </p:nvGrpSpPr>
        <p:grpSpPr>
          <a:xfrm>
            <a:off x="2233086" y="2259206"/>
            <a:ext cx="263294" cy="367165"/>
            <a:chOff x="-63987100" y="2646800"/>
            <a:chExt cx="227625" cy="317425"/>
          </a:xfrm>
        </p:grpSpPr>
        <p:sp>
          <p:nvSpPr>
            <p:cNvPr id="13593" name="Google Shape;13593;p70"/>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0"/>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0"/>
          <p:cNvGrpSpPr/>
          <p:nvPr/>
        </p:nvGrpSpPr>
        <p:grpSpPr>
          <a:xfrm>
            <a:off x="852428" y="2730827"/>
            <a:ext cx="358056" cy="369913"/>
            <a:chOff x="-62148000" y="1930075"/>
            <a:chExt cx="309550" cy="319800"/>
          </a:xfrm>
        </p:grpSpPr>
        <p:sp>
          <p:nvSpPr>
            <p:cNvPr id="13596" name="Google Shape;13596;p70"/>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0"/>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0"/>
          <p:cNvGrpSpPr/>
          <p:nvPr/>
        </p:nvGrpSpPr>
        <p:grpSpPr>
          <a:xfrm>
            <a:off x="849695" y="3169113"/>
            <a:ext cx="363522" cy="365373"/>
            <a:chOff x="-62150375" y="2297875"/>
            <a:chExt cx="314275" cy="315875"/>
          </a:xfrm>
        </p:grpSpPr>
        <p:sp>
          <p:nvSpPr>
            <p:cNvPr id="13599" name="Google Shape;13599;p70"/>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0"/>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0"/>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0"/>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0"/>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4" name="Google Shape;13604;p70"/>
          <p:cNvGrpSpPr/>
          <p:nvPr/>
        </p:nvGrpSpPr>
        <p:grpSpPr>
          <a:xfrm>
            <a:off x="848322" y="3610356"/>
            <a:ext cx="366269" cy="368091"/>
            <a:chOff x="-62150375" y="2664925"/>
            <a:chExt cx="316650" cy="318225"/>
          </a:xfrm>
        </p:grpSpPr>
        <p:sp>
          <p:nvSpPr>
            <p:cNvPr id="13605" name="Google Shape;13605;p70"/>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0"/>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0"/>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0"/>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9" name="Google Shape;13609;p70"/>
          <p:cNvGrpSpPr/>
          <p:nvPr/>
        </p:nvGrpSpPr>
        <p:grpSpPr>
          <a:xfrm>
            <a:off x="3065911" y="2731333"/>
            <a:ext cx="367165" cy="368901"/>
            <a:chOff x="-60254550" y="1938025"/>
            <a:chExt cx="317425" cy="318925"/>
          </a:xfrm>
        </p:grpSpPr>
        <p:sp>
          <p:nvSpPr>
            <p:cNvPr id="13610" name="Google Shape;13610;p70"/>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0"/>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0"/>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0"/>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70"/>
          <p:cNvGrpSpPr/>
          <p:nvPr/>
        </p:nvGrpSpPr>
        <p:grpSpPr>
          <a:xfrm>
            <a:off x="3094149" y="3609907"/>
            <a:ext cx="310690" cy="368987"/>
            <a:chOff x="-60232500" y="2671225"/>
            <a:chExt cx="268600" cy="319000"/>
          </a:xfrm>
        </p:grpSpPr>
        <p:sp>
          <p:nvSpPr>
            <p:cNvPr id="13615" name="Google Shape;13615;p70"/>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0"/>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7" name="Google Shape;13617;p70"/>
          <p:cNvGrpSpPr/>
          <p:nvPr/>
        </p:nvGrpSpPr>
        <p:grpSpPr>
          <a:xfrm>
            <a:off x="2179643" y="4058541"/>
            <a:ext cx="365373" cy="368987"/>
            <a:chOff x="-59100700" y="1911950"/>
            <a:chExt cx="315875" cy="319000"/>
          </a:xfrm>
        </p:grpSpPr>
        <p:sp>
          <p:nvSpPr>
            <p:cNvPr id="13618" name="Google Shape;13618;p70"/>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0"/>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0"/>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0"/>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0"/>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0"/>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0"/>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0"/>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0"/>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0"/>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8" name="Google Shape;13628;p70"/>
          <p:cNvGrpSpPr/>
          <p:nvPr/>
        </p:nvGrpSpPr>
        <p:grpSpPr>
          <a:xfrm>
            <a:off x="2621810" y="1314021"/>
            <a:ext cx="379918" cy="366038"/>
            <a:chOff x="-63665750" y="1914325"/>
            <a:chExt cx="328450" cy="316450"/>
          </a:xfrm>
        </p:grpSpPr>
        <p:sp>
          <p:nvSpPr>
            <p:cNvPr id="13629" name="Google Shape;13629;p70"/>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0"/>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1" name="Google Shape;13631;p70"/>
          <p:cNvGrpSpPr/>
          <p:nvPr/>
        </p:nvGrpSpPr>
        <p:grpSpPr>
          <a:xfrm>
            <a:off x="2626814" y="1793065"/>
            <a:ext cx="369913" cy="368554"/>
            <a:chOff x="-63666550" y="2278975"/>
            <a:chExt cx="319800" cy="318625"/>
          </a:xfrm>
        </p:grpSpPr>
        <p:sp>
          <p:nvSpPr>
            <p:cNvPr id="13632" name="Google Shape;13632;p70"/>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0"/>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4" name="Google Shape;13634;p70"/>
          <p:cNvGrpSpPr/>
          <p:nvPr/>
        </p:nvGrpSpPr>
        <p:grpSpPr>
          <a:xfrm>
            <a:off x="2624081" y="2259090"/>
            <a:ext cx="375378" cy="367397"/>
            <a:chOff x="-63669700" y="2646600"/>
            <a:chExt cx="324525" cy="317625"/>
          </a:xfrm>
        </p:grpSpPr>
        <p:sp>
          <p:nvSpPr>
            <p:cNvPr id="13635" name="Google Shape;13635;p70"/>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0"/>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70"/>
          <p:cNvGrpSpPr/>
          <p:nvPr/>
        </p:nvGrpSpPr>
        <p:grpSpPr>
          <a:xfrm>
            <a:off x="1286361" y="2732418"/>
            <a:ext cx="366269" cy="366732"/>
            <a:chOff x="-61784125" y="1931250"/>
            <a:chExt cx="316650" cy="317050"/>
          </a:xfrm>
        </p:grpSpPr>
        <p:sp>
          <p:nvSpPr>
            <p:cNvPr id="13638" name="Google Shape;13638;p70"/>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0"/>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0"/>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0"/>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70"/>
          <p:cNvGrpSpPr/>
          <p:nvPr/>
        </p:nvGrpSpPr>
        <p:grpSpPr>
          <a:xfrm>
            <a:off x="1286360" y="3168665"/>
            <a:ext cx="366269" cy="366269"/>
            <a:chOff x="-61783350" y="2297100"/>
            <a:chExt cx="316650" cy="316650"/>
          </a:xfrm>
        </p:grpSpPr>
        <p:sp>
          <p:nvSpPr>
            <p:cNvPr id="13643" name="Google Shape;13643;p70"/>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0"/>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70"/>
          <p:cNvGrpSpPr/>
          <p:nvPr/>
        </p:nvGrpSpPr>
        <p:grpSpPr>
          <a:xfrm>
            <a:off x="1286360" y="3609748"/>
            <a:ext cx="366269" cy="369305"/>
            <a:chOff x="-61782550" y="2664925"/>
            <a:chExt cx="316650" cy="319275"/>
          </a:xfrm>
        </p:grpSpPr>
        <p:sp>
          <p:nvSpPr>
            <p:cNvPr id="13646" name="Google Shape;13646;p70"/>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0"/>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0"/>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0"/>
          <p:cNvGrpSpPr/>
          <p:nvPr/>
        </p:nvGrpSpPr>
        <p:grpSpPr>
          <a:xfrm>
            <a:off x="3508137" y="2741136"/>
            <a:ext cx="367165" cy="349294"/>
            <a:chOff x="-59889100" y="1945025"/>
            <a:chExt cx="317425" cy="301975"/>
          </a:xfrm>
        </p:grpSpPr>
        <p:sp>
          <p:nvSpPr>
            <p:cNvPr id="13650" name="Google Shape;13650;p70"/>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0"/>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0"/>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0"/>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70"/>
          <p:cNvGrpSpPr/>
          <p:nvPr/>
        </p:nvGrpSpPr>
        <p:grpSpPr>
          <a:xfrm>
            <a:off x="3040249" y="3168589"/>
            <a:ext cx="366648" cy="366420"/>
            <a:chOff x="6479471" y="2079003"/>
            <a:chExt cx="348923" cy="348706"/>
          </a:xfrm>
        </p:grpSpPr>
        <p:sp>
          <p:nvSpPr>
            <p:cNvPr id="13655" name="Google Shape;13655;p70"/>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6" name="Google Shape;13656;p70"/>
            <p:cNvGrpSpPr/>
            <p:nvPr/>
          </p:nvGrpSpPr>
          <p:grpSpPr>
            <a:xfrm>
              <a:off x="6520582" y="2079003"/>
              <a:ext cx="307811" cy="348706"/>
              <a:chOff x="-60218325" y="2304850"/>
              <a:chExt cx="279625" cy="316775"/>
            </a:xfrm>
          </p:grpSpPr>
          <p:sp>
            <p:nvSpPr>
              <p:cNvPr id="13657" name="Google Shape;13657;p70"/>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0"/>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0"/>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0"/>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0"/>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0"/>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0"/>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664" name="Google Shape;13664;p70"/>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5" name="Google Shape;13665;p70"/>
          <p:cNvGrpSpPr/>
          <p:nvPr/>
        </p:nvGrpSpPr>
        <p:grpSpPr>
          <a:xfrm>
            <a:off x="3507226" y="3611671"/>
            <a:ext cx="368987" cy="365459"/>
            <a:chOff x="-59889100" y="2671925"/>
            <a:chExt cx="319000" cy="315950"/>
          </a:xfrm>
        </p:grpSpPr>
        <p:sp>
          <p:nvSpPr>
            <p:cNvPr id="13666" name="Google Shape;13666;p70"/>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0"/>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0"/>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0"/>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70"/>
          <p:cNvGrpSpPr/>
          <p:nvPr/>
        </p:nvGrpSpPr>
        <p:grpSpPr>
          <a:xfrm>
            <a:off x="2620204" y="4054176"/>
            <a:ext cx="367165" cy="366269"/>
            <a:chOff x="-59092025" y="2296300"/>
            <a:chExt cx="317425" cy="316650"/>
          </a:xfrm>
        </p:grpSpPr>
        <p:sp>
          <p:nvSpPr>
            <p:cNvPr id="13671" name="Google Shape;13671;p70"/>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0"/>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0"/>
          <p:cNvGrpSpPr/>
          <p:nvPr/>
        </p:nvGrpSpPr>
        <p:grpSpPr>
          <a:xfrm>
            <a:off x="4865611" y="1305095"/>
            <a:ext cx="353174" cy="347599"/>
            <a:chOff x="683125" y="1955275"/>
            <a:chExt cx="299325" cy="294600"/>
          </a:xfrm>
        </p:grpSpPr>
        <p:sp>
          <p:nvSpPr>
            <p:cNvPr id="13674" name="Google Shape;13674;p70"/>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0"/>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0"/>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0"/>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70"/>
          <p:cNvGrpSpPr/>
          <p:nvPr/>
        </p:nvGrpSpPr>
        <p:grpSpPr>
          <a:xfrm>
            <a:off x="4866541" y="1755653"/>
            <a:ext cx="351315" cy="349486"/>
            <a:chOff x="685475" y="2318350"/>
            <a:chExt cx="297750" cy="296200"/>
          </a:xfrm>
        </p:grpSpPr>
        <p:sp>
          <p:nvSpPr>
            <p:cNvPr id="13679" name="Google Shape;13679;p70"/>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0"/>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0"/>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0"/>
          <p:cNvGrpSpPr/>
          <p:nvPr/>
        </p:nvGrpSpPr>
        <p:grpSpPr>
          <a:xfrm>
            <a:off x="7094699" y="1304859"/>
            <a:ext cx="309517" cy="348071"/>
            <a:chOff x="2523000" y="1954875"/>
            <a:chExt cx="262325" cy="295000"/>
          </a:xfrm>
        </p:grpSpPr>
        <p:sp>
          <p:nvSpPr>
            <p:cNvPr id="13683" name="Google Shape;13683;p70"/>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0"/>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0"/>
          <p:cNvGrpSpPr/>
          <p:nvPr/>
        </p:nvGrpSpPr>
        <p:grpSpPr>
          <a:xfrm>
            <a:off x="7073800" y="1756125"/>
            <a:ext cx="351315" cy="348542"/>
            <a:chOff x="2508825" y="2318350"/>
            <a:chExt cx="297750" cy="295400"/>
          </a:xfrm>
        </p:grpSpPr>
        <p:sp>
          <p:nvSpPr>
            <p:cNvPr id="13686" name="Google Shape;13686;p70"/>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0"/>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88" name="Google Shape;13688;p70"/>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9" name="Google Shape;13689;p70"/>
          <p:cNvGrpSpPr/>
          <p:nvPr/>
        </p:nvGrpSpPr>
        <p:grpSpPr>
          <a:xfrm>
            <a:off x="5747373" y="2670178"/>
            <a:ext cx="347599" cy="348513"/>
            <a:chOff x="4321150" y="1946600"/>
            <a:chExt cx="294600" cy="295375"/>
          </a:xfrm>
        </p:grpSpPr>
        <p:sp>
          <p:nvSpPr>
            <p:cNvPr id="13690" name="Google Shape;13690;p70"/>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0"/>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0"/>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3" name="Google Shape;13693;p70"/>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0"/>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0"/>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0"/>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97" name="Google Shape;13697;p70"/>
          <p:cNvGrpSpPr/>
          <p:nvPr/>
        </p:nvGrpSpPr>
        <p:grpSpPr>
          <a:xfrm>
            <a:off x="5309921" y="1756125"/>
            <a:ext cx="352230" cy="348542"/>
            <a:chOff x="1049375" y="2318350"/>
            <a:chExt cx="298525" cy="295400"/>
          </a:xfrm>
        </p:grpSpPr>
        <p:sp>
          <p:nvSpPr>
            <p:cNvPr id="13698" name="Google Shape;13698;p70"/>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0"/>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0"/>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0"/>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70"/>
          <p:cNvGrpSpPr/>
          <p:nvPr/>
        </p:nvGrpSpPr>
        <p:grpSpPr>
          <a:xfrm>
            <a:off x="5310393" y="2196576"/>
            <a:ext cx="351286" cy="351286"/>
            <a:chOff x="1049375" y="2680675"/>
            <a:chExt cx="297725" cy="297725"/>
          </a:xfrm>
        </p:grpSpPr>
        <p:sp>
          <p:nvSpPr>
            <p:cNvPr id="13703" name="Google Shape;13703;p70"/>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0"/>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70"/>
          <p:cNvGrpSpPr/>
          <p:nvPr/>
        </p:nvGrpSpPr>
        <p:grpSpPr>
          <a:xfrm>
            <a:off x="7523845" y="1304623"/>
            <a:ext cx="348513" cy="348542"/>
            <a:chOff x="2872725" y="1954475"/>
            <a:chExt cx="295375" cy="295400"/>
          </a:xfrm>
        </p:grpSpPr>
        <p:sp>
          <p:nvSpPr>
            <p:cNvPr id="13706" name="Google Shape;13706;p70"/>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0"/>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0"/>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70"/>
          <p:cNvGrpSpPr/>
          <p:nvPr/>
        </p:nvGrpSpPr>
        <p:grpSpPr>
          <a:xfrm>
            <a:off x="7545216" y="1755196"/>
            <a:ext cx="305771" cy="350401"/>
            <a:chOff x="2890050" y="2318350"/>
            <a:chExt cx="259150" cy="296975"/>
          </a:xfrm>
        </p:grpSpPr>
        <p:sp>
          <p:nvSpPr>
            <p:cNvPr id="13710" name="Google Shape;13710;p70"/>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0"/>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2" name="Google Shape;13712;p70"/>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3" name="Google Shape;13713;p70"/>
          <p:cNvGrpSpPr/>
          <p:nvPr/>
        </p:nvGrpSpPr>
        <p:grpSpPr>
          <a:xfrm>
            <a:off x="6187732" y="2670650"/>
            <a:ext cx="347569" cy="347569"/>
            <a:chOff x="4685050" y="1945825"/>
            <a:chExt cx="294575" cy="294575"/>
          </a:xfrm>
        </p:grpSpPr>
        <p:sp>
          <p:nvSpPr>
            <p:cNvPr id="13714" name="Google Shape;13714;p70"/>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0"/>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0"/>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0"/>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0"/>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9" name="Google Shape;13719;p70"/>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0"/>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1" name="Google Shape;13721;p70"/>
          <p:cNvGrpSpPr/>
          <p:nvPr/>
        </p:nvGrpSpPr>
        <p:grpSpPr>
          <a:xfrm>
            <a:off x="7958004" y="3159625"/>
            <a:ext cx="348513" cy="347599"/>
            <a:chOff x="6131900" y="2301825"/>
            <a:chExt cx="295375" cy="294600"/>
          </a:xfrm>
        </p:grpSpPr>
        <p:sp>
          <p:nvSpPr>
            <p:cNvPr id="13722" name="Google Shape;13722;p70"/>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0"/>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0"/>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0"/>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6" name="Google Shape;13726;p70"/>
          <p:cNvGrpSpPr/>
          <p:nvPr/>
        </p:nvGrpSpPr>
        <p:grpSpPr>
          <a:xfrm>
            <a:off x="5753997" y="1304166"/>
            <a:ext cx="351315" cy="349457"/>
            <a:chOff x="1412450" y="1954475"/>
            <a:chExt cx="297750" cy="296175"/>
          </a:xfrm>
        </p:grpSpPr>
        <p:sp>
          <p:nvSpPr>
            <p:cNvPr id="13727" name="Google Shape;13727;p70"/>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0"/>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9" name="Google Shape;13729;p70"/>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0" name="Google Shape;13730;p70"/>
          <p:cNvGrpSpPr/>
          <p:nvPr/>
        </p:nvGrpSpPr>
        <p:grpSpPr>
          <a:xfrm>
            <a:off x="5753997" y="2196694"/>
            <a:ext cx="351315" cy="351050"/>
            <a:chOff x="1413250" y="2680675"/>
            <a:chExt cx="297750" cy="297525"/>
          </a:xfrm>
        </p:grpSpPr>
        <p:sp>
          <p:nvSpPr>
            <p:cNvPr id="13731" name="Google Shape;13731;p70"/>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0"/>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0"/>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0"/>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5" name="Google Shape;13735;p70"/>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0"/>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0"/>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8" name="Google Shape;13738;p70"/>
          <p:cNvGrpSpPr/>
          <p:nvPr/>
        </p:nvGrpSpPr>
        <p:grpSpPr>
          <a:xfrm>
            <a:off x="6630407" y="2670311"/>
            <a:ext cx="350371" cy="348247"/>
            <a:chOff x="5045775" y="1946400"/>
            <a:chExt cx="296950" cy="295150"/>
          </a:xfrm>
        </p:grpSpPr>
        <p:sp>
          <p:nvSpPr>
            <p:cNvPr id="13739" name="Google Shape;13739;p70"/>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0"/>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70"/>
          <p:cNvGrpSpPr/>
          <p:nvPr/>
        </p:nvGrpSpPr>
        <p:grpSpPr>
          <a:xfrm>
            <a:off x="6629006" y="3179138"/>
            <a:ext cx="353174" cy="308573"/>
            <a:chOff x="5046550" y="2327025"/>
            <a:chExt cx="299325" cy="261525"/>
          </a:xfrm>
        </p:grpSpPr>
        <p:sp>
          <p:nvSpPr>
            <p:cNvPr id="13742" name="Google Shape;13742;p70"/>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0"/>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0"/>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0"/>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0"/>
          <p:cNvGrpSpPr/>
          <p:nvPr/>
        </p:nvGrpSpPr>
        <p:grpSpPr>
          <a:xfrm>
            <a:off x="7956604" y="3608476"/>
            <a:ext cx="351315" cy="348513"/>
            <a:chOff x="6167350" y="2672800"/>
            <a:chExt cx="297750" cy="295375"/>
          </a:xfrm>
        </p:grpSpPr>
        <p:sp>
          <p:nvSpPr>
            <p:cNvPr id="13747" name="Google Shape;13747;p70"/>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0"/>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0"/>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0"/>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0"/>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70"/>
          <p:cNvGrpSpPr/>
          <p:nvPr/>
        </p:nvGrpSpPr>
        <p:grpSpPr>
          <a:xfrm>
            <a:off x="6197601" y="1303709"/>
            <a:ext cx="347599" cy="350371"/>
            <a:chOff x="1777925" y="1953700"/>
            <a:chExt cx="294600" cy="296950"/>
          </a:xfrm>
        </p:grpSpPr>
        <p:sp>
          <p:nvSpPr>
            <p:cNvPr id="13753" name="Google Shape;13753;p70"/>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0"/>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0"/>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0"/>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70"/>
          <p:cNvGrpSpPr/>
          <p:nvPr/>
        </p:nvGrpSpPr>
        <p:grpSpPr>
          <a:xfrm>
            <a:off x="6213411" y="1756597"/>
            <a:ext cx="315977" cy="347599"/>
            <a:chOff x="1790525" y="2319150"/>
            <a:chExt cx="267800" cy="294600"/>
          </a:xfrm>
        </p:grpSpPr>
        <p:sp>
          <p:nvSpPr>
            <p:cNvPr id="13758" name="Google Shape;13758;p70"/>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0"/>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0" name="Google Shape;13760;p70"/>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1" name="Google Shape;13761;p70"/>
          <p:cNvGrpSpPr/>
          <p:nvPr/>
        </p:nvGrpSpPr>
        <p:grpSpPr>
          <a:xfrm>
            <a:off x="4866386" y="2670163"/>
            <a:ext cx="349457" cy="348542"/>
            <a:chOff x="3599700" y="1954475"/>
            <a:chExt cx="296175" cy="295400"/>
          </a:xfrm>
        </p:grpSpPr>
        <p:sp>
          <p:nvSpPr>
            <p:cNvPr id="13762" name="Google Shape;13762;p70"/>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0"/>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0"/>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70"/>
          <p:cNvGrpSpPr/>
          <p:nvPr/>
        </p:nvGrpSpPr>
        <p:grpSpPr>
          <a:xfrm>
            <a:off x="4867316" y="3159626"/>
            <a:ext cx="347599" cy="347599"/>
            <a:chOff x="3601275" y="2319150"/>
            <a:chExt cx="294600" cy="294600"/>
          </a:xfrm>
        </p:grpSpPr>
        <p:sp>
          <p:nvSpPr>
            <p:cNvPr id="13766" name="Google Shape;13766;p70"/>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0"/>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8" name="Google Shape;13768;p70"/>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9" name="Google Shape;13769;p70"/>
          <p:cNvGrpSpPr/>
          <p:nvPr/>
        </p:nvGrpSpPr>
        <p:grpSpPr>
          <a:xfrm>
            <a:off x="7087019" y="2669721"/>
            <a:ext cx="328071" cy="349427"/>
            <a:chOff x="5421475" y="1945825"/>
            <a:chExt cx="278050" cy="296150"/>
          </a:xfrm>
        </p:grpSpPr>
        <p:sp>
          <p:nvSpPr>
            <p:cNvPr id="13770" name="Google Shape;13770;p70"/>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0"/>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0"/>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0"/>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0"/>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0"/>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0"/>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0"/>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8" name="Google Shape;13778;p70"/>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9" name="Google Shape;13779;p70"/>
          <p:cNvGrpSpPr/>
          <p:nvPr/>
        </p:nvGrpSpPr>
        <p:grpSpPr>
          <a:xfrm>
            <a:off x="7075869" y="3670273"/>
            <a:ext cx="350371" cy="224918"/>
            <a:chOff x="5411225" y="2726350"/>
            <a:chExt cx="296950" cy="190625"/>
          </a:xfrm>
        </p:grpSpPr>
        <p:sp>
          <p:nvSpPr>
            <p:cNvPr id="13780" name="Google Shape;13780;p70"/>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0"/>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0"/>
          <p:cNvGrpSpPr/>
          <p:nvPr/>
        </p:nvGrpSpPr>
        <p:grpSpPr>
          <a:xfrm>
            <a:off x="6185904" y="4059546"/>
            <a:ext cx="351286" cy="326390"/>
            <a:chOff x="6524150" y="1938725"/>
            <a:chExt cx="297725" cy="276625"/>
          </a:xfrm>
        </p:grpSpPr>
        <p:sp>
          <p:nvSpPr>
            <p:cNvPr id="13783" name="Google Shape;13783;p70"/>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0"/>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0"/>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0"/>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7" name="Google Shape;13787;p70"/>
          <p:cNvGrpSpPr/>
          <p:nvPr/>
        </p:nvGrpSpPr>
        <p:grpSpPr>
          <a:xfrm>
            <a:off x="6631047" y="1756007"/>
            <a:ext cx="363380" cy="348778"/>
            <a:chOff x="2140225" y="2318650"/>
            <a:chExt cx="307975" cy="295600"/>
          </a:xfrm>
        </p:grpSpPr>
        <p:sp>
          <p:nvSpPr>
            <p:cNvPr id="13788" name="Google Shape;13788;p70"/>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0"/>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0" name="Google Shape;13790;p70"/>
          <p:cNvGrpSpPr/>
          <p:nvPr/>
        </p:nvGrpSpPr>
        <p:grpSpPr>
          <a:xfrm>
            <a:off x="6636607" y="2197505"/>
            <a:ext cx="352259" cy="349427"/>
            <a:chOff x="2139425" y="2682250"/>
            <a:chExt cx="298550" cy="296150"/>
          </a:xfrm>
        </p:grpSpPr>
        <p:sp>
          <p:nvSpPr>
            <p:cNvPr id="13791" name="Google Shape;13791;p70"/>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0"/>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0"/>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0"/>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0"/>
          <p:cNvGrpSpPr/>
          <p:nvPr/>
        </p:nvGrpSpPr>
        <p:grpSpPr>
          <a:xfrm>
            <a:off x="5301219" y="2711991"/>
            <a:ext cx="350401" cy="264888"/>
            <a:chOff x="3962775" y="1990700"/>
            <a:chExt cx="296975" cy="224500"/>
          </a:xfrm>
        </p:grpSpPr>
        <p:sp>
          <p:nvSpPr>
            <p:cNvPr id="13796" name="Google Shape;13796;p70"/>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0"/>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0"/>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0"/>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0" name="Google Shape;13800;p70"/>
          <p:cNvGrpSpPr/>
          <p:nvPr/>
        </p:nvGrpSpPr>
        <p:grpSpPr>
          <a:xfrm>
            <a:off x="5301691" y="3158697"/>
            <a:ext cx="349457" cy="349457"/>
            <a:chOff x="3963575" y="2317575"/>
            <a:chExt cx="296175" cy="296175"/>
          </a:xfrm>
        </p:grpSpPr>
        <p:sp>
          <p:nvSpPr>
            <p:cNvPr id="13801" name="Google Shape;13801;p70"/>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0"/>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0"/>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0"/>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0"/>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0"/>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0"/>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0"/>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0"/>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0"/>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0"/>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0"/>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0"/>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0"/>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0"/>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0"/>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0"/>
          <p:cNvGrpSpPr/>
          <p:nvPr/>
        </p:nvGrpSpPr>
        <p:grpSpPr>
          <a:xfrm>
            <a:off x="5301691" y="3608476"/>
            <a:ext cx="349457" cy="348513"/>
            <a:chOff x="3962775" y="2683025"/>
            <a:chExt cx="296175" cy="295375"/>
          </a:xfrm>
        </p:grpSpPr>
        <p:sp>
          <p:nvSpPr>
            <p:cNvPr id="13818" name="Google Shape;13818;p70"/>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0"/>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0"/>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21" name="Google Shape;13821;p70"/>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22" name="Google Shape;13822;p70"/>
          <p:cNvGrpSpPr/>
          <p:nvPr/>
        </p:nvGrpSpPr>
        <p:grpSpPr>
          <a:xfrm>
            <a:off x="7516228" y="3159168"/>
            <a:ext cx="348513" cy="348513"/>
            <a:chOff x="5775900" y="2308125"/>
            <a:chExt cx="295375" cy="295375"/>
          </a:xfrm>
        </p:grpSpPr>
        <p:sp>
          <p:nvSpPr>
            <p:cNvPr id="13823" name="Google Shape;13823;p70"/>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0"/>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0"/>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0"/>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0"/>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8" name="Google Shape;13828;p70"/>
          <p:cNvGrpSpPr/>
          <p:nvPr/>
        </p:nvGrpSpPr>
        <p:grpSpPr>
          <a:xfrm>
            <a:off x="7537142" y="3608004"/>
            <a:ext cx="306686" cy="349457"/>
            <a:chOff x="5794025" y="2673575"/>
            <a:chExt cx="259925" cy="296175"/>
          </a:xfrm>
        </p:grpSpPr>
        <p:sp>
          <p:nvSpPr>
            <p:cNvPr id="13829" name="Google Shape;13829;p7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1" name="Google Shape;13831;p70"/>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0"/>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3" name="Google Shape;13833;p70"/>
          <p:cNvGrpSpPr/>
          <p:nvPr/>
        </p:nvGrpSpPr>
        <p:grpSpPr>
          <a:xfrm>
            <a:off x="6637536" y="1304166"/>
            <a:ext cx="350401" cy="349457"/>
            <a:chOff x="2141000" y="1954475"/>
            <a:chExt cx="296975" cy="296175"/>
          </a:xfrm>
        </p:grpSpPr>
        <p:sp>
          <p:nvSpPr>
            <p:cNvPr id="13834" name="Google Shape;13834;p70"/>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0"/>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0"/>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0"/>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93"/>
        <p:cNvGrpSpPr/>
        <p:nvPr/>
      </p:nvGrpSpPr>
      <p:grpSpPr>
        <a:xfrm>
          <a:off x="0" y="0"/>
          <a:ext cx="0" cy="0"/>
          <a:chOff x="0" y="0"/>
          <a:chExt cx="0" cy="0"/>
        </a:xfrm>
      </p:grpSpPr>
      <p:sp>
        <p:nvSpPr>
          <p:cNvPr id="3794" name="Google Shape;3794;p40"/>
          <p:cNvSpPr txBox="1">
            <a:spLocks noGrp="1"/>
          </p:cNvSpPr>
          <p:nvPr>
            <p:ph type="subTitle" idx="1"/>
          </p:nvPr>
        </p:nvSpPr>
        <p:spPr>
          <a:xfrm>
            <a:off x="769962" y="1395750"/>
            <a:ext cx="7654037" cy="2940900"/>
          </a:xfrm>
          <a:prstGeom prst="rect">
            <a:avLst/>
          </a:prstGeom>
        </p:spPr>
        <p:txBody>
          <a:bodyPr spcFirstLastPara="1" wrap="square" lIns="91425" tIns="91425" rIns="91425" bIns="91425" anchor="ctr" anchorCtr="0">
            <a:noAutofit/>
          </a:bodyPr>
          <a:lstStyle/>
          <a:p>
            <a:pPr marL="0" marR="0">
              <a:lnSpc>
                <a:spcPct val="107000"/>
              </a:lnSpc>
              <a:spcBef>
                <a:spcPts val="0"/>
              </a:spcBef>
              <a:spcAft>
                <a:spcPts val="800"/>
              </a:spcAf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The two major thinkers of Ancient Greece, Plato and Aristotle, had discourses concerning virtue. </a:t>
            </a:r>
          </a:p>
          <a:p>
            <a:pPr marL="0" marR="0">
              <a:lnSpc>
                <a:spcPct val="107000"/>
              </a:lnSpc>
              <a:spcBef>
                <a:spcPts val="0"/>
              </a:spcBef>
              <a:spcAft>
                <a:spcPts val="800"/>
              </a:spcAf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But Aristotle's book entitled </a:t>
            </a:r>
            <a:r>
              <a:rPr lang="en-US" sz="2400" u="sng" kern="100" dirty="0">
                <a:effectLst/>
                <a:latin typeface="Calibri" panose="020F0502020204030204" pitchFamily="34" charset="0"/>
                <a:ea typeface="Calibri" panose="020F0502020204030204" pitchFamily="34" charset="0"/>
                <a:cs typeface="Times New Roman" panose="02020603050405020304" pitchFamily="18" charset="0"/>
              </a:rPr>
              <a:t>Nicomachean Ethics</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is the </a:t>
            </a: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first comprehensive and programmatic study of virtue ethics.</a:t>
            </a:r>
          </a:p>
        </p:txBody>
      </p:sp>
      <p:sp>
        <p:nvSpPr>
          <p:cNvPr id="3795" name="Google Shape;379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Virtue Ethics</a:t>
            </a:r>
            <a:endParaRPr dirty="0"/>
          </a:p>
        </p:txBody>
      </p:sp>
    </p:spTree>
    <p:extLst>
      <p:ext uri="{BB962C8B-B14F-4D97-AF65-F5344CB8AC3E}">
        <p14:creationId xmlns:p14="http://schemas.microsoft.com/office/powerpoint/2010/main" val="130888136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841"/>
        <p:cNvGrpSpPr/>
        <p:nvPr/>
      </p:nvGrpSpPr>
      <p:grpSpPr>
        <a:xfrm>
          <a:off x="0" y="0"/>
          <a:ext cx="0" cy="0"/>
          <a:chOff x="0" y="0"/>
          <a:chExt cx="0" cy="0"/>
        </a:xfrm>
      </p:grpSpPr>
      <p:sp>
        <p:nvSpPr>
          <p:cNvPr id="13842" name="Google Shape;13842;p71"/>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3843" name="Google Shape;13843;p71"/>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3844" name="Google Shape;13844;p71"/>
          <p:cNvGrpSpPr/>
          <p:nvPr/>
        </p:nvGrpSpPr>
        <p:grpSpPr>
          <a:xfrm>
            <a:off x="882957" y="1306638"/>
            <a:ext cx="292442" cy="355741"/>
            <a:chOff x="-35830350" y="1912725"/>
            <a:chExt cx="241050" cy="293225"/>
          </a:xfrm>
        </p:grpSpPr>
        <p:sp>
          <p:nvSpPr>
            <p:cNvPr id="13845" name="Google Shape;13845;p71"/>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1"/>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7" name="Google Shape;13847;p71"/>
          <p:cNvGrpSpPr/>
          <p:nvPr/>
        </p:nvGrpSpPr>
        <p:grpSpPr>
          <a:xfrm>
            <a:off x="851444" y="1766235"/>
            <a:ext cx="355468" cy="353587"/>
            <a:chOff x="-35854750" y="2272675"/>
            <a:chExt cx="293000" cy="291450"/>
          </a:xfrm>
        </p:grpSpPr>
        <p:sp>
          <p:nvSpPr>
            <p:cNvPr id="13848" name="Google Shape;13848;p71"/>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1"/>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1"/>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71"/>
          <p:cNvGrpSpPr/>
          <p:nvPr/>
        </p:nvGrpSpPr>
        <p:grpSpPr>
          <a:xfrm>
            <a:off x="850958" y="2220821"/>
            <a:ext cx="356438" cy="354558"/>
            <a:chOff x="-35853975" y="2631825"/>
            <a:chExt cx="293800" cy="292250"/>
          </a:xfrm>
        </p:grpSpPr>
        <p:sp>
          <p:nvSpPr>
            <p:cNvPr id="13852" name="Google Shape;13852;p71"/>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1"/>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1"/>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1"/>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1"/>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7" name="Google Shape;13857;p71"/>
          <p:cNvGrpSpPr/>
          <p:nvPr/>
        </p:nvGrpSpPr>
        <p:grpSpPr>
          <a:xfrm>
            <a:off x="3089562" y="1307714"/>
            <a:ext cx="353587" cy="353587"/>
            <a:chOff x="-34032200" y="1916675"/>
            <a:chExt cx="291450" cy="291450"/>
          </a:xfrm>
        </p:grpSpPr>
        <p:sp>
          <p:nvSpPr>
            <p:cNvPr id="13858" name="Google Shape;13858;p71"/>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1"/>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1"/>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1"/>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2" name="Google Shape;13862;p71"/>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63" name="Google Shape;13863;p71"/>
          <p:cNvGrpSpPr/>
          <p:nvPr/>
        </p:nvGrpSpPr>
        <p:grpSpPr>
          <a:xfrm>
            <a:off x="3089092" y="2220821"/>
            <a:ext cx="354527" cy="354558"/>
            <a:chOff x="-34032200" y="2634975"/>
            <a:chExt cx="292225" cy="292250"/>
          </a:xfrm>
        </p:grpSpPr>
        <p:sp>
          <p:nvSpPr>
            <p:cNvPr id="13864" name="Google Shape;13864;p71"/>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1"/>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1"/>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71"/>
          <p:cNvGrpSpPr/>
          <p:nvPr/>
        </p:nvGrpSpPr>
        <p:grpSpPr>
          <a:xfrm>
            <a:off x="1739487" y="2687069"/>
            <a:ext cx="358379" cy="354527"/>
            <a:chOff x="-32245875" y="1938725"/>
            <a:chExt cx="295400" cy="292225"/>
          </a:xfrm>
        </p:grpSpPr>
        <p:sp>
          <p:nvSpPr>
            <p:cNvPr id="13868" name="Google Shape;13868;p71"/>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1"/>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1"/>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71"/>
          <p:cNvGrpSpPr/>
          <p:nvPr/>
        </p:nvGrpSpPr>
        <p:grpSpPr>
          <a:xfrm>
            <a:off x="1736150" y="3156468"/>
            <a:ext cx="365052" cy="352162"/>
            <a:chOff x="-32243500" y="2299850"/>
            <a:chExt cx="300900" cy="290275"/>
          </a:xfrm>
        </p:grpSpPr>
        <p:sp>
          <p:nvSpPr>
            <p:cNvPr id="13872" name="Google Shape;13872;p71"/>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1"/>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4" name="Google Shape;13874;p71"/>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5" name="Google Shape;13875;p71"/>
          <p:cNvGrpSpPr/>
          <p:nvPr/>
        </p:nvGrpSpPr>
        <p:grpSpPr>
          <a:xfrm>
            <a:off x="1299432" y="1306759"/>
            <a:ext cx="354527" cy="355498"/>
            <a:chOff x="-35495600" y="1912725"/>
            <a:chExt cx="292225" cy="293025"/>
          </a:xfrm>
        </p:grpSpPr>
        <p:sp>
          <p:nvSpPr>
            <p:cNvPr id="13876" name="Google Shape;13876;p71"/>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1"/>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1"/>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9" name="Google Shape;13879;p71"/>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0" name="Google Shape;13880;p71"/>
          <p:cNvGrpSpPr/>
          <p:nvPr/>
        </p:nvGrpSpPr>
        <p:grpSpPr>
          <a:xfrm>
            <a:off x="1299432" y="2221307"/>
            <a:ext cx="354527" cy="353587"/>
            <a:chOff x="-35495600" y="2631825"/>
            <a:chExt cx="292225" cy="291450"/>
          </a:xfrm>
        </p:grpSpPr>
        <p:sp>
          <p:nvSpPr>
            <p:cNvPr id="13881" name="Google Shape;13881;p71"/>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1"/>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1"/>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1"/>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5" name="Google Shape;13885;p71"/>
          <p:cNvGrpSpPr/>
          <p:nvPr/>
        </p:nvGrpSpPr>
        <p:grpSpPr>
          <a:xfrm>
            <a:off x="3537081" y="1307714"/>
            <a:ext cx="353587" cy="353587"/>
            <a:chOff x="-33673825" y="1916675"/>
            <a:chExt cx="291450" cy="291450"/>
          </a:xfrm>
        </p:grpSpPr>
        <p:sp>
          <p:nvSpPr>
            <p:cNvPr id="13886" name="Google Shape;13886;p71"/>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1"/>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1"/>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1"/>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0" name="Google Shape;13890;p71"/>
          <p:cNvGrpSpPr/>
          <p:nvPr/>
        </p:nvGrpSpPr>
        <p:grpSpPr>
          <a:xfrm>
            <a:off x="3534700" y="1765295"/>
            <a:ext cx="358349" cy="355468"/>
            <a:chOff x="-33676975" y="2275050"/>
            <a:chExt cx="295375" cy="293000"/>
          </a:xfrm>
        </p:grpSpPr>
        <p:sp>
          <p:nvSpPr>
            <p:cNvPr id="13891" name="Google Shape;13891;p71"/>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1"/>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1"/>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71"/>
          <p:cNvGrpSpPr/>
          <p:nvPr/>
        </p:nvGrpSpPr>
        <p:grpSpPr>
          <a:xfrm>
            <a:off x="3537081" y="2220594"/>
            <a:ext cx="353587" cy="355013"/>
            <a:chOff x="-33673825" y="2634975"/>
            <a:chExt cx="291450" cy="292625"/>
          </a:xfrm>
        </p:grpSpPr>
        <p:sp>
          <p:nvSpPr>
            <p:cNvPr id="13895" name="Google Shape;13895;p71"/>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1"/>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7" name="Google Shape;13897;p71"/>
          <p:cNvGrpSpPr/>
          <p:nvPr/>
        </p:nvGrpSpPr>
        <p:grpSpPr>
          <a:xfrm>
            <a:off x="2205089" y="2687509"/>
            <a:ext cx="329687" cy="353648"/>
            <a:chOff x="-31874100" y="1939525"/>
            <a:chExt cx="271750" cy="291500"/>
          </a:xfrm>
        </p:grpSpPr>
        <p:sp>
          <p:nvSpPr>
            <p:cNvPr id="13898" name="Google Shape;13898;p71"/>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1"/>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0" name="Google Shape;13900;p71"/>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1" name="Google Shape;13901;p71"/>
          <p:cNvGrpSpPr/>
          <p:nvPr/>
        </p:nvGrpSpPr>
        <p:grpSpPr>
          <a:xfrm>
            <a:off x="2186451" y="3616531"/>
            <a:ext cx="366963" cy="352768"/>
            <a:chOff x="-31889075" y="2658950"/>
            <a:chExt cx="302475" cy="290775"/>
          </a:xfrm>
        </p:grpSpPr>
        <p:sp>
          <p:nvSpPr>
            <p:cNvPr id="13902" name="Google Shape;13902;p71"/>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1"/>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4" name="Google Shape;13904;p71"/>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5" name="Google Shape;13905;p71"/>
          <p:cNvGrpSpPr/>
          <p:nvPr/>
        </p:nvGrpSpPr>
        <p:grpSpPr>
          <a:xfrm>
            <a:off x="1747421" y="1306759"/>
            <a:ext cx="354527" cy="355498"/>
            <a:chOff x="-35136450" y="1912725"/>
            <a:chExt cx="292225" cy="293025"/>
          </a:xfrm>
        </p:grpSpPr>
        <p:sp>
          <p:nvSpPr>
            <p:cNvPr id="13906" name="Google Shape;13906;p71"/>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1"/>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1"/>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71"/>
          <p:cNvGrpSpPr/>
          <p:nvPr/>
        </p:nvGrpSpPr>
        <p:grpSpPr>
          <a:xfrm>
            <a:off x="1747891" y="1765978"/>
            <a:ext cx="353587" cy="354103"/>
            <a:chOff x="-35134875" y="2272675"/>
            <a:chExt cx="291450" cy="291875"/>
          </a:xfrm>
        </p:grpSpPr>
        <p:sp>
          <p:nvSpPr>
            <p:cNvPr id="13910" name="Google Shape;13910;p71"/>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1"/>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1"/>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1"/>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4" name="Google Shape;13914;p71"/>
          <p:cNvGrpSpPr/>
          <p:nvPr/>
        </p:nvGrpSpPr>
        <p:grpSpPr>
          <a:xfrm>
            <a:off x="1789458" y="2221307"/>
            <a:ext cx="270453" cy="353587"/>
            <a:chOff x="-35101800" y="2631050"/>
            <a:chExt cx="222925" cy="291450"/>
          </a:xfrm>
        </p:grpSpPr>
        <p:sp>
          <p:nvSpPr>
            <p:cNvPr id="13915" name="Google Shape;13915;p71"/>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1"/>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1"/>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1"/>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9" name="Google Shape;13919;p71"/>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0" name="Google Shape;13920;p71"/>
          <p:cNvGrpSpPr/>
          <p:nvPr/>
        </p:nvGrpSpPr>
        <p:grpSpPr>
          <a:xfrm>
            <a:off x="3977510" y="1765295"/>
            <a:ext cx="353587" cy="355468"/>
            <a:chOff x="-33314675" y="2275050"/>
            <a:chExt cx="291450" cy="293000"/>
          </a:xfrm>
        </p:grpSpPr>
        <p:sp>
          <p:nvSpPr>
            <p:cNvPr id="13921" name="Google Shape;13921;p71"/>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1"/>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1"/>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4" name="Google Shape;13924;p71"/>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5" name="Google Shape;13925;p71"/>
          <p:cNvGrpSpPr/>
          <p:nvPr/>
        </p:nvGrpSpPr>
        <p:grpSpPr>
          <a:xfrm>
            <a:off x="2639701" y="2687555"/>
            <a:ext cx="353587" cy="353557"/>
            <a:chOff x="-31523625" y="1939525"/>
            <a:chExt cx="291450" cy="291425"/>
          </a:xfrm>
        </p:grpSpPr>
        <p:sp>
          <p:nvSpPr>
            <p:cNvPr id="13926" name="Google Shape;13926;p71"/>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1"/>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1"/>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1"/>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1"/>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1"/>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1"/>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1"/>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1"/>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1"/>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1"/>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7" name="Google Shape;13937;p71"/>
          <p:cNvGrpSpPr/>
          <p:nvPr/>
        </p:nvGrpSpPr>
        <p:grpSpPr>
          <a:xfrm>
            <a:off x="2638746" y="3155755"/>
            <a:ext cx="355498" cy="353587"/>
            <a:chOff x="-31523625" y="2298675"/>
            <a:chExt cx="293025" cy="291450"/>
          </a:xfrm>
        </p:grpSpPr>
        <p:sp>
          <p:nvSpPr>
            <p:cNvPr id="13938" name="Google Shape;13938;p71"/>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1"/>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1"/>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1" name="Google Shape;13941;p71"/>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1"/>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3" name="Google Shape;13943;p71"/>
          <p:cNvGrpSpPr/>
          <p:nvPr/>
        </p:nvGrpSpPr>
        <p:grpSpPr>
          <a:xfrm>
            <a:off x="2205934" y="1307729"/>
            <a:ext cx="331598" cy="353557"/>
            <a:chOff x="-34767825" y="1914325"/>
            <a:chExt cx="273325" cy="291425"/>
          </a:xfrm>
        </p:grpSpPr>
        <p:sp>
          <p:nvSpPr>
            <p:cNvPr id="13944" name="Google Shape;13944;p71"/>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1"/>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1"/>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71"/>
          <p:cNvGrpSpPr/>
          <p:nvPr/>
        </p:nvGrpSpPr>
        <p:grpSpPr>
          <a:xfrm>
            <a:off x="2193513" y="1765280"/>
            <a:ext cx="356438" cy="355498"/>
            <a:chOff x="-34778075" y="2272675"/>
            <a:chExt cx="293800" cy="293025"/>
          </a:xfrm>
        </p:grpSpPr>
        <p:sp>
          <p:nvSpPr>
            <p:cNvPr id="13948" name="Google Shape;13948;p71"/>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1"/>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1"/>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1"/>
          <p:cNvGrpSpPr/>
          <p:nvPr/>
        </p:nvGrpSpPr>
        <p:grpSpPr>
          <a:xfrm>
            <a:off x="2194939" y="2221307"/>
            <a:ext cx="353587" cy="353587"/>
            <a:chOff x="-34776500" y="2631825"/>
            <a:chExt cx="291450" cy="291450"/>
          </a:xfrm>
        </p:grpSpPr>
        <p:sp>
          <p:nvSpPr>
            <p:cNvPr id="13952" name="Google Shape;13952;p71"/>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1"/>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1"/>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5" name="Google Shape;13955;p71"/>
          <p:cNvGrpSpPr/>
          <p:nvPr/>
        </p:nvGrpSpPr>
        <p:grpSpPr>
          <a:xfrm>
            <a:off x="853628" y="2685160"/>
            <a:ext cx="354527" cy="358349"/>
            <a:chOff x="-32956300" y="1915900"/>
            <a:chExt cx="292225" cy="295375"/>
          </a:xfrm>
        </p:grpSpPr>
        <p:sp>
          <p:nvSpPr>
            <p:cNvPr id="13956" name="Google Shape;13956;p71"/>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1"/>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58" name="Google Shape;13958;p71"/>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1"/>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0" name="Google Shape;13960;p71"/>
          <p:cNvGrpSpPr/>
          <p:nvPr/>
        </p:nvGrpSpPr>
        <p:grpSpPr>
          <a:xfrm>
            <a:off x="3081101" y="2687555"/>
            <a:ext cx="356438" cy="353557"/>
            <a:chOff x="-31166825" y="1939525"/>
            <a:chExt cx="293800" cy="291425"/>
          </a:xfrm>
        </p:grpSpPr>
        <p:sp>
          <p:nvSpPr>
            <p:cNvPr id="13961" name="Google Shape;13961;p71"/>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1"/>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1"/>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1"/>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1"/>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1"/>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1"/>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1"/>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1"/>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1"/>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1"/>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2" name="Google Shape;13972;p71"/>
          <p:cNvGrpSpPr/>
          <p:nvPr/>
        </p:nvGrpSpPr>
        <p:grpSpPr>
          <a:xfrm>
            <a:off x="3082057" y="3155482"/>
            <a:ext cx="354527" cy="354133"/>
            <a:chOff x="-31165250" y="2298675"/>
            <a:chExt cx="292225" cy="291900"/>
          </a:xfrm>
        </p:grpSpPr>
        <p:sp>
          <p:nvSpPr>
            <p:cNvPr id="13973" name="Google Shape;13973;p71"/>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1"/>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1"/>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71"/>
          <p:cNvGrpSpPr/>
          <p:nvPr/>
        </p:nvGrpSpPr>
        <p:grpSpPr>
          <a:xfrm>
            <a:off x="3082542" y="3616136"/>
            <a:ext cx="353557" cy="353557"/>
            <a:chOff x="-31164450" y="2657050"/>
            <a:chExt cx="291425" cy="291425"/>
          </a:xfrm>
        </p:grpSpPr>
        <p:sp>
          <p:nvSpPr>
            <p:cNvPr id="13977" name="Google Shape;13977;p71"/>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1"/>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1"/>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1"/>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1" name="Google Shape;13981;p71"/>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2" name="Google Shape;13982;p71"/>
          <p:cNvGrpSpPr/>
          <p:nvPr/>
        </p:nvGrpSpPr>
        <p:grpSpPr>
          <a:xfrm>
            <a:off x="2632987" y="1307366"/>
            <a:ext cx="358349" cy="354285"/>
            <a:chOff x="-34421275" y="1912725"/>
            <a:chExt cx="295375" cy="292025"/>
          </a:xfrm>
        </p:grpSpPr>
        <p:sp>
          <p:nvSpPr>
            <p:cNvPr id="13983" name="Google Shape;13983;p71"/>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1"/>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1"/>
          <p:cNvGrpSpPr/>
          <p:nvPr/>
        </p:nvGrpSpPr>
        <p:grpSpPr>
          <a:xfrm>
            <a:off x="2632032" y="1765280"/>
            <a:ext cx="360260" cy="355498"/>
            <a:chOff x="-34418125" y="2271100"/>
            <a:chExt cx="296950" cy="293025"/>
          </a:xfrm>
        </p:grpSpPr>
        <p:sp>
          <p:nvSpPr>
            <p:cNvPr id="13986" name="Google Shape;13986;p71"/>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1"/>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1"/>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1"/>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1"/>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1" name="Google Shape;13991;p71"/>
          <p:cNvGrpSpPr/>
          <p:nvPr/>
        </p:nvGrpSpPr>
        <p:grpSpPr>
          <a:xfrm>
            <a:off x="2632987" y="2221307"/>
            <a:ext cx="358349" cy="353587"/>
            <a:chOff x="-34421275" y="2631050"/>
            <a:chExt cx="295375" cy="291450"/>
          </a:xfrm>
        </p:grpSpPr>
        <p:sp>
          <p:nvSpPr>
            <p:cNvPr id="13992" name="Google Shape;13992;p71"/>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1"/>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1"/>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1"/>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1"/>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1"/>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1"/>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9" name="Google Shape;13999;p71"/>
          <p:cNvGrpSpPr/>
          <p:nvPr/>
        </p:nvGrpSpPr>
        <p:grpSpPr>
          <a:xfrm>
            <a:off x="3537620" y="2688025"/>
            <a:ext cx="353587" cy="352617"/>
            <a:chOff x="-30805300" y="1938725"/>
            <a:chExt cx="291450" cy="290650"/>
          </a:xfrm>
        </p:grpSpPr>
        <p:sp>
          <p:nvSpPr>
            <p:cNvPr id="14000" name="Google Shape;14000;p71"/>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1"/>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71"/>
          <p:cNvGrpSpPr/>
          <p:nvPr/>
        </p:nvGrpSpPr>
        <p:grpSpPr>
          <a:xfrm>
            <a:off x="3538105" y="3155952"/>
            <a:ext cx="352617" cy="353193"/>
            <a:chOff x="-30805300" y="2298675"/>
            <a:chExt cx="290650" cy="291125"/>
          </a:xfrm>
        </p:grpSpPr>
        <p:sp>
          <p:nvSpPr>
            <p:cNvPr id="14003" name="Google Shape;14003;p71"/>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1"/>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1"/>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1"/>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71"/>
          <p:cNvGrpSpPr/>
          <p:nvPr/>
        </p:nvGrpSpPr>
        <p:grpSpPr>
          <a:xfrm>
            <a:off x="3537635" y="3616136"/>
            <a:ext cx="353557" cy="353557"/>
            <a:chOff x="-30806075" y="2657050"/>
            <a:chExt cx="291425" cy="291425"/>
          </a:xfrm>
        </p:grpSpPr>
        <p:sp>
          <p:nvSpPr>
            <p:cNvPr id="14008" name="Google Shape;14008;p71"/>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1"/>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1"/>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71"/>
          <p:cNvGrpSpPr/>
          <p:nvPr/>
        </p:nvGrpSpPr>
        <p:grpSpPr>
          <a:xfrm>
            <a:off x="2639681" y="4073943"/>
            <a:ext cx="353557" cy="353557"/>
            <a:chOff x="-30064925" y="2332550"/>
            <a:chExt cx="291425" cy="291425"/>
          </a:xfrm>
        </p:grpSpPr>
        <p:sp>
          <p:nvSpPr>
            <p:cNvPr id="14012" name="Google Shape;14012;p71"/>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1"/>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1"/>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5" name="Google Shape;14015;p71"/>
          <p:cNvGrpSpPr/>
          <p:nvPr/>
        </p:nvGrpSpPr>
        <p:grpSpPr>
          <a:xfrm>
            <a:off x="3983068" y="2683443"/>
            <a:ext cx="348855" cy="347879"/>
            <a:chOff x="2821450" y="2957850"/>
            <a:chExt cx="259275" cy="258550"/>
          </a:xfrm>
        </p:grpSpPr>
        <p:sp>
          <p:nvSpPr>
            <p:cNvPr id="14016" name="Google Shape;14016;p71"/>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1"/>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1"/>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4019" name="Google Shape;14019;p71"/>
          <p:cNvGrpSpPr/>
          <p:nvPr/>
        </p:nvGrpSpPr>
        <p:grpSpPr>
          <a:xfrm>
            <a:off x="4858100" y="1304461"/>
            <a:ext cx="361090" cy="361090"/>
            <a:chOff x="-57970450" y="1903275"/>
            <a:chExt cx="318225" cy="318225"/>
          </a:xfrm>
        </p:grpSpPr>
        <p:sp>
          <p:nvSpPr>
            <p:cNvPr id="14020" name="Google Shape;14020;p71"/>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1"/>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1"/>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1"/>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4" name="Google Shape;14024;p71"/>
          <p:cNvGrpSpPr/>
          <p:nvPr/>
        </p:nvGrpSpPr>
        <p:grpSpPr>
          <a:xfrm>
            <a:off x="4880000" y="1780418"/>
            <a:ext cx="317290" cy="359303"/>
            <a:chOff x="-57950750" y="2296300"/>
            <a:chExt cx="279625" cy="316650"/>
          </a:xfrm>
        </p:grpSpPr>
        <p:sp>
          <p:nvSpPr>
            <p:cNvPr id="14025" name="Google Shape;14025;p71"/>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1"/>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1"/>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1"/>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71"/>
          <p:cNvGrpSpPr/>
          <p:nvPr/>
        </p:nvGrpSpPr>
        <p:grpSpPr>
          <a:xfrm>
            <a:off x="4858214" y="2232094"/>
            <a:ext cx="360863" cy="360211"/>
            <a:chOff x="-57969675" y="2687750"/>
            <a:chExt cx="318025" cy="317450"/>
          </a:xfrm>
        </p:grpSpPr>
        <p:sp>
          <p:nvSpPr>
            <p:cNvPr id="14030" name="Google Shape;14030;p71"/>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1"/>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1"/>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1"/>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1"/>
          <p:cNvGrpSpPr/>
          <p:nvPr/>
        </p:nvGrpSpPr>
        <p:grpSpPr>
          <a:xfrm>
            <a:off x="7067397" y="1304461"/>
            <a:ext cx="363785" cy="361090"/>
            <a:chOff x="-56012425" y="1903275"/>
            <a:chExt cx="320600" cy="318225"/>
          </a:xfrm>
        </p:grpSpPr>
        <p:sp>
          <p:nvSpPr>
            <p:cNvPr id="14035" name="Google Shape;14035;p71"/>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1"/>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7" name="Google Shape;14037;p71"/>
          <p:cNvGrpSpPr/>
          <p:nvPr/>
        </p:nvGrpSpPr>
        <p:grpSpPr>
          <a:xfrm>
            <a:off x="7068290" y="1778631"/>
            <a:ext cx="361998" cy="361998"/>
            <a:chOff x="-56010850" y="2294725"/>
            <a:chExt cx="319025" cy="319025"/>
          </a:xfrm>
        </p:grpSpPr>
        <p:sp>
          <p:nvSpPr>
            <p:cNvPr id="14038" name="Google Shape;14038;p71"/>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1"/>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1"/>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1"/>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71"/>
          <p:cNvGrpSpPr/>
          <p:nvPr/>
        </p:nvGrpSpPr>
        <p:grpSpPr>
          <a:xfrm>
            <a:off x="7068305" y="2231215"/>
            <a:ext cx="361969" cy="361090"/>
            <a:chOff x="-56010050" y="2686975"/>
            <a:chExt cx="319000" cy="318225"/>
          </a:xfrm>
        </p:grpSpPr>
        <p:sp>
          <p:nvSpPr>
            <p:cNvPr id="14043" name="Google Shape;14043;p71"/>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1"/>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1"/>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1"/>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71"/>
          <p:cNvGrpSpPr/>
          <p:nvPr/>
        </p:nvGrpSpPr>
        <p:grpSpPr>
          <a:xfrm>
            <a:off x="5753801" y="2684124"/>
            <a:ext cx="361998" cy="361090"/>
            <a:chOff x="-54081175" y="1903275"/>
            <a:chExt cx="319025" cy="318225"/>
          </a:xfrm>
        </p:grpSpPr>
        <p:sp>
          <p:nvSpPr>
            <p:cNvPr id="14048" name="Google Shape;14048;p71"/>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1"/>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0" name="Google Shape;14050;p71"/>
          <p:cNvGrpSpPr/>
          <p:nvPr/>
        </p:nvGrpSpPr>
        <p:grpSpPr>
          <a:xfrm>
            <a:off x="5776154" y="3137587"/>
            <a:ext cx="317290" cy="360211"/>
            <a:chOff x="-54063050" y="2296300"/>
            <a:chExt cx="279625" cy="317450"/>
          </a:xfrm>
        </p:grpSpPr>
        <p:sp>
          <p:nvSpPr>
            <p:cNvPr id="14051" name="Google Shape;14051;p71"/>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1"/>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1"/>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1"/>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5" name="Google Shape;14055;p71"/>
          <p:cNvGrpSpPr/>
          <p:nvPr/>
        </p:nvGrpSpPr>
        <p:grpSpPr>
          <a:xfrm>
            <a:off x="5776154" y="3601649"/>
            <a:ext cx="317290" cy="361033"/>
            <a:chOff x="-54061475" y="2685450"/>
            <a:chExt cx="279625" cy="318175"/>
          </a:xfrm>
        </p:grpSpPr>
        <p:sp>
          <p:nvSpPr>
            <p:cNvPr id="14056" name="Google Shape;14056;p71"/>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1"/>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1"/>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1"/>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1"/>
          <p:cNvGrpSpPr/>
          <p:nvPr/>
        </p:nvGrpSpPr>
        <p:grpSpPr>
          <a:xfrm>
            <a:off x="8029690" y="2693967"/>
            <a:ext cx="275278" cy="361969"/>
            <a:chOff x="-52074300" y="1911950"/>
            <a:chExt cx="242600" cy="319000"/>
          </a:xfrm>
        </p:grpSpPr>
        <p:sp>
          <p:nvSpPr>
            <p:cNvPr id="14061" name="Google Shape;14061;p71"/>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1"/>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1"/>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1"/>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1"/>
          <p:cNvGrpSpPr/>
          <p:nvPr/>
        </p:nvGrpSpPr>
        <p:grpSpPr>
          <a:xfrm>
            <a:off x="5287689" y="1305369"/>
            <a:ext cx="361998" cy="361090"/>
            <a:chOff x="-57578225" y="1904075"/>
            <a:chExt cx="319025" cy="318225"/>
          </a:xfrm>
        </p:grpSpPr>
        <p:sp>
          <p:nvSpPr>
            <p:cNvPr id="14066" name="Google Shape;14066;p71"/>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1"/>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1"/>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1"/>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71"/>
          <p:cNvGrpSpPr/>
          <p:nvPr/>
        </p:nvGrpSpPr>
        <p:grpSpPr>
          <a:xfrm>
            <a:off x="5310042" y="1778631"/>
            <a:ext cx="317290" cy="361090"/>
            <a:chOff x="-57558525" y="2294725"/>
            <a:chExt cx="279625" cy="318225"/>
          </a:xfrm>
        </p:grpSpPr>
        <p:sp>
          <p:nvSpPr>
            <p:cNvPr id="14071" name="Google Shape;14071;p71"/>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1"/>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1"/>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1"/>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1"/>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6" name="Google Shape;14076;p71"/>
          <p:cNvGrpSpPr/>
          <p:nvPr/>
        </p:nvGrpSpPr>
        <p:grpSpPr>
          <a:xfrm>
            <a:off x="5285901" y="2231215"/>
            <a:ext cx="365572" cy="361969"/>
            <a:chOff x="-57579800" y="2686975"/>
            <a:chExt cx="322175" cy="319000"/>
          </a:xfrm>
        </p:grpSpPr>
        <p:sp>
          <p:nvSpPr>
            <p:cNvPr id="14077" name="Google Shape;14077;p71"/>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1"/>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9" name="Google Shape;14079;p71"/>
          <p:cNvGrpSpPr/>
          <p:nvPr/>
        </p:nvGrpSpPr>
        <p:grpSpPr>
          <a:xfrm>
            <a:off x="7510682" y="1778631"/>
            <a:ext cx="367359" cy="361090"/>
            <a:chOff x="-55620975" y="2294725"/>
            <a:chExt cx="323750" cy="318225"/>
          </a:xfrm>
        </p:grpSpPr>
        <p:sp>
          <p:nvSpPr>
            <p:cNvPr id="14080" name="Google Shape;14080;p71"/>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1"/>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1"/>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1"/>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1"/>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1"/>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6" name="Google Shape;14086;p71"/>
          <p:cNvGrpSpPr/>
          <p:nvPr/>
        </p:nvGrpSpPr>
        <p:grpSpPr>
          <a:xfrm>
            <a:off x="7512923" y="2231130"/>
            <a:ext cx="362877" cy="361175"/>
            <a:chOff x="-55620175" y="2686900"/>
            <a:chExt cx="319800" cy="318300"/>
          </a:xfrm>
        </p:grpSpPr>
        <p:sp>
          <p:nvSpPr>
            <p:cNvPr id="14087" name="Google Shape;14087;p71"/>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1"/>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1"/>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1"/>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1" name="Google Shape;14091;p71"/>
          <p:cNvGrpSpPr/>
          <p:nvPr/>
        </p:nvGrpSpPr>
        <p:grpSpPr>
          <a:xfrm>
            <a:off x="6198887" y="2684124"/>
            <a:ext cx="361969" cy="361090"/>
            <a:chOff x="-53690500" y="1903275"/>
            <a:chExt cx="319000" cy="318225"/>
          </a:xfrm>
        </p:grpSpPr>
        <p:sp>
          <p:nvSpPr>
            <p:cNvPr id="14092" name="Google Shape;14092;p71"/>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1"/>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1"/>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1"/>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6" name="Google Shape;14096;p71"/>
          <p:cNvGrpSpPr/>
          <p:nvPr/>
        </p:nvGrpSpPr>
        <p:grpSpPr>
          <a:xfrm>
            <a:off x="6221226" y="3137587"/>
            <a:ext cx="317290" cy="359303"/>
            <a:chOff x="-53670800" y="2296300"/>
            <a:chExt cx="279625" cy="316650"/>
          </a:xfrm>
        </p:grpSpPr>
        <p:sp>
          <p:nvSpPr>
            <p:cNvPr id="14097" name="Google Shape;14097;p71"/>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1"/>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1"/>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1"/>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1" name="Google Shape;14101;p71"/>
          <p:cNvGrpSpPr/>
          <p:nvPr/>
        </p:nvGrpSpPr>
        <p:grpSpPr>
          <a:xfrm>
            <a:off x="6198887" y="3602925"/>
            <a:ext cx="361969" cy="361544"/>
            <a:chOff x="-53690500" y="2686575"/>
            <a:chExt cx="319000" cy="318625"/>
          </a:xfrm>
        </p:grpSpPr>
        <p:sp>
          <p:nvSpPr>
            <p:cNvPr id="14102" name="Google Shape;14102;p71"/>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1"/>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1"/>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1"/>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6" name="Google Shape;14106;p71"/>
          <p:cNvGrpSpPr/>
          <p:nvPr/>
        </p:nvGrpSpPr>
        <p:grpSpPr>
          <a:xfrm>
            <a:off x="8008669" y="3145785"/>
            <a:ext cx="317319" cy="360948"/>
            <a:chOff x="-52092425" y="2303525"/>
            <a:chExt cx="279650" cy="318100"/>
          </a:xfrm>
        </p:grpSpPr>
        <p:sp>
          <p:nvSpPr>
            <p:cNvPr id="14107" name="Google Shape;14107;p71"/>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1"/>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1"/>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1"/>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1"/>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2" name="Google Shape;14112;p71"/>
          <p:cNvGrpSpPr/>
          <p:nvPr/>
        </p:nvGrpSpPr>
        <p:grpSpPr>
          <a:xfrm>
            <a:off x="5727728" y="1306249"/>
            <a:ext cx="363756" cy="361090"/>
            <a:chOff x="-57189125" y="1904850"/>
            <a:chExt cx="320575" cy="318225"/>
          </a:xfrm>
        </p:grpSpPr>
        <p:sp>
          <p:nvSpPr>
            <p:cNvPr id="14113" name="Google Shape;14113;p71"/>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1"/>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1"/>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1"/>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1"/>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8" name="Google Shape;14118;p71"/>
          <p:cNvGrpSpPr/>
          <p:nvPr/>
        </p:nvGrpSpPr>
        <p:grpSpPr>
          <a:xfrm>
            <a:off x="5728621" y="1800985"/>
            <a:ext cx="361969" cy="316411"/>
            <a:chOff x="-57187550" y="2314425"/>
            <a:chExt cx="319000" cy="278850"/>
          </a:xfrm>
        </p:grpSpPr>
        <p:sp>
          <p:nvSpPr>
            <p:cNvPr id="14119" name="Google Shape;14119;p71"/>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1"/>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1"/>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1"/>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3" name="Google Shape;14123;p71"/>
          <p:cNvGrpSpPr/>
          <p:nvPr/>
        </p:nvGrpSpPr>
        <p:grpSpPr>
          <a:xfrm>
            <a:off x="5745585" y="2230534"/>
            <a:ext cx="328042" cy="361771"/>
            <a:chOff x="-57172600" y="2686375"/>
            <a:chExt cx="289100" cy="318825"/>
          </a:xfrm>
        </p:grpSpPr>
        <p:sp>
          <p:nvSpPr>
            <p:cNvPr id="14124" name="Google Shape;14124;p71"/>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1"/>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6" name="Google Shape;14126;p71"/>
          <p:cNvGrpSpPr/>
          <p:nvPr/>
        </p:nvGrpSpPr>
        <p:grpSpPr>
          <a:xfrm>
            <a:off x="7958434" y="1304461"/>
            <a:ext cx="361090" cy="359303"/>
            <a:chOff x="-55225575" y="1903275"/>
            <a:chExt cx="318225" cy="316650"/>
          </a:xfrm>
        </p:grpSpPr>
        <p:sp>
          <p:nvSpPr>
            <p:cNvPr id="14127" name="Google Shape;14127;p71"/>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1"/>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1"/>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1"/>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1"/>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71"/>
          <p:cNvGrpSpPr/>
          <p:nvPr/>
        </p:nvGrpSpPr>
        <p:grpSpPr>
          <a:xfrm>
            <a:off x="7969611" y="1780418"/>
            <a:ext cx="338736" cy="359303"/>
            <a:chOff x="-55217700" y="2296300"/>
            <a:chExt cx="298525" cy="316650"/>
          </a:xfrm>
        </p:grpSpPr>
        <p:sp>
          <p:nvSpPr>
            <p:cNvPr id="14133" name="Google Shape;14133;p71"/>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1"/>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1"/>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1"/>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7" name="Google Shape;14137;p71"/>
          <p:cNvGrpSpPr/>
          <p:nvPr/>
        </p:nvGrpSpPr>
        <p:grpSpPr>
          <a:xfrm>
            <a:off x="7957541" y="2233002"/>
            <a:ext cx="362877" cy="359303"/>
            <a:chOff x="-55229525" y="2688550"/>
            <a:chExt cx="319800" cy="316650"/>
          </a:xfrm>
        </p:grpSpPr>
        <p:sp>
          <p:nvSpPr>
            <p:cNvPr id="14138" name="Google Shape;14138;p71"/>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1"/>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1"/>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1"/>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71"/>
          <p:cNvGrpSpPr/>
          <p:nvPr/>
        </p:nvGrpSpPr>
        <p:grpSpPr>
          <a:xfrm>
            <a:off x="6653760" y="2684124"/>
            <a:ext cx="338765" cy="361090"/>
            <a:chOff x="-53288825" y="1903275"/>
            <a:chExt cx="298550" cy="318225"/>
          </a:xfrm>
        </p:grpSpPr>
        <p:sp>
          <p:nvSpPr>
            <p:cNvPr id="14143" name="Google Shape;14143;p71"/>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1"/>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1"/>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71"/>
          <p:cNvGrpSpPr/>
          <p:nvPr/>
        </p:nvGrpSpPr>
        <p:grpSpPr>
          <a:xfrm>
            <a:off x="6642143" y="3135800"/>
            <a:ext cx="361998" cy="361090"/>
            <a:chOff x="-53299850" y="2294725"/>
            <a:chExt cx="319025" cy="318225"/>
          </a:xfrm>
        </p:grpSpPr>
        <p:sp>
          <p:nvSpPr>
            <p:cNvPr id="14147" name="Google Shape;14147;p71"/>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1"/>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9" name="Google Shape;14149;p71"/>
          <p:cNvGrpSpPr/>
          <p:nvPr/>
        </p:nvGrpSpPr>
        <p:grpSpPr>
          <a:xfrm>
            <a:off x="6664936" y="3604259"/>
            <a:ext cx="316411" cy="360211"/>
            <a:chOff x="-53278575" y="2687750"/>
            <a:chExt cx="278850" cy="317450"/>
          </a:xfrm>
        </p:grpSpPr>
        <p:sp>
          <p:nvSpPr>
            <p:cNvPr id="14150" name="Google Shape;14150;p71"/>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1"/>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1"/>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1"/>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1"/>
          <p:cNvGrpSpPr/>
          <p:nvPr/>
        </p:nvGrpSpPr>
        <p:grpSpPr>
          <a:xfrm>
            <a:off x="7986330" y="3603947"/>
            <a:ext cx="361998" cy="362310"/>
            <a:chOff x="-52101875" y="2687475"/>
            <a:chExt cx="319025" cy="319300"/>
          </a:xfrm>
        </p:grpSpPr>
        <p:sp>
          <p:nvSpPr>
            <p:cNvPr id="14155" name="Google Shape;14155;p71"/>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1"/>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1"/>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1"/>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71"/>
          <p:cNvGrpSpPr/>
          <p:nvPr/>
        </p:nvGrpSpPr>
        <p:grpSpPr>
          <a:xfrm>
            <a:off x="6201079" y="1305369"/>
            <a:ext cx="317290" cy="361090"/>
            <a:chOff x="-56774050" y="1904075"/>
            <a:chExt cx="279625" cy="318225"/>
          </a:xfrm>
        </p:grpSpPr>
        <p:sp>
          <p:nvSpPr>
            <p:cNvPr id="14160" name="Google Shape;14160;p71"/>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1"/>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2" name="Google Shape;14162;p71"/>
          <p:cNvGrpSpPr/>
          <p:nvPr/>
        </p:nvGrpSpPr>
        <p:grpSpPr>
          <a:xfrm>
            <a:off x="6201079" y="1778631"/>
            <a:ext cx="317290" cy="361090"/>
            <a:chOff x="-56774850" y="2294725"/>
            <a:chExt cx="279625" cy="318225"/>
          </a:xfrm>
        </p:grpSpPr>
        <p:sp>
          <p:nvSpPr>
            <p:cNvPr id="14163" name="Google Shape;14163;p71"/>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1"/>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1"/>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6" name="Google Shape;14166;p71"/>
          <p:cNvGrpSpPr/>
          <p:nvPr/>
        </p:nvGrpSpPr>
        <p:grpSpPr>
          <a:xfrm>
            <a:off x="6222086" y="2231215"/>
            <a:ext cx="275278" cy="360182"/>
            <a:chOff x="-56756725" y="2686975"/>
            <a:chExt cx="242600" cy="317425"/>
          </a:xfrm>
        </p:grpSpPr>
        <p:sp>
          <p:nvSpPr>
            <p:cNvPr id="14167" name="Google Shape;14167;p71"/>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1"/>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1"/>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0" name="Google Shape;14170;p71"/>
          <p:cNvGrpSpPr/>
          <p:nvPr/>
        </p:nvGrpSpPr>
        <p:grpSpPr>
          <a:xfrm>
            <a:off x="4870518" y="2684124"/>
            <a:ext cx="337346" cy="361998"/>
            <a:chOff x="-54826975" y="1903275"/>
            <a:chExt cx="297300" cy="319025"/>
          </a:xfrm>
        </p:grpSpPr>
        <p:sp>
          <p:nvSpPr>
            <p:cNvPr id="14171" name="Google Shape;14171;p71"/>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1"/>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1"/>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1"/>
          <p:cNvGrpSpPr/>
          <p:nvPr/>
        </p:nvGrpSpPr>
        <p:grpSpPr>
          <a:xfrm>
            <a:off x="4858206" y="3137587"/>
            <a:ext cx="361969" cy="359274"/>
            <a:chOff x="-54836500" y="2296300"/>
            <a:chExt cx="319000" cy="316625"/>
          </a:xfrm>
        </p:grpSpPr>
        <p:sp>
          <p:nvSpPr>
            <p:cNvPr id="14175" name="Google Shape;14175;p71"/>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1"/>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1"/>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1"/>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9" name="Google Shape;14179;p71"/>
          <p:cNvGrpSpPr/>
          <p:nvPr/>
        </p:nvGrpSpPr>
        <p:grpSpPr>
          <a:xfrm>
            <a:off x="4879652" y="3604259"/>
            <a:ext cx="319078" cy="361090"/>
            <a:chOff x="-54817600" y="2687750"/>
            <a:chExt cx="281200" cy="318225"/>
          </a:xfrm>
        </p:grpSpPr>
        <p:sp>
          <p:nvSpPr>
            <p:cNvPr id="14180" name="Google Shape;14180;p71"/>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1"/>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1"/>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1"/>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4" name="Google Shape;14184;p71"/>
          <p:cNvGrpSpPr/>
          <p:nvPr/>
        </p:nvGrpSpPr>
        <p:grpSpPr>
          <a:xfrm>
            <a:off x="7110476" y="2684124"/>
            <a:ext cx="317290" cy="359303"/>
            <a:chOff x="-52887125" y="1903275"/>
            <a:chExt cx="279625" cy="316650"/>
          </a:xfrm>
        </p:grpSpPr>
        <p:sp>
          <p:nvSpPr>
            <p:cNvPr id="14185" name="Google Shape;14185;p71"/>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1"/>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7" name="Google Shape;14187;p71"/>
          <p:cNvGrpSpPr/>
          <p:nvPr/>
        </p:nvGrpSpPr>
        <p:grpSpPr>
          <a:xfrm>
            <a:off x="7089030" y="3134920"/>
            <a:ext cx="360182" cy="361969"/>
            <a:chOff x="-52906025" y="2293950"/>
            <a:chExt cx="317425" cy="319000"/>
          </a:xfrm>
        </p:grpSpPr>
        <p:sp>
          <p:nvSpPr>
            <p:cNvPr id="14188" name="Google Shape;14188;p71"/>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1"/>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1"/>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1" name="Google Shape;14191;p71"/>
          <p:cNvGrpSpPr/>
          <p:nvPr/>
        </p:nvGrpSpPr>
        <p:grpSpPr>
          <a:xfrm>
            <a:off x="7110476" y="3603379"/>
            <a:ext cx="317290" cy="361090"/>
            <a:chOff x="-52887125" y="2686975"/>
            <a:chExt cx="279625" cy="318225"/>
          </a:xfrm>
        </p:grpSpPr>
        <p:sp>
          <p:nvSpPr>
            <p:cNvPr id="14192" name="Google Shape;14192;p71"/>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1"/>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1"/>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1"/>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71"/>
          <p:cNvGrpSpPr/>
          <p:nvPr/>
        </p:nvGrpSpPr>
        <p:grpSpPr>
          <a:xfrm>
            <a:off x="6220848" y="4062998"/>
            <a:ext cx="318170" cy="359303"/>
            <a:chOff x="-51722225" y="1915100"/>
            <a:chExt cx="280400" cy="316650"/>
          </a:xfrm>
        </p:grpSpPr>
        <p:sp>
          <p:nvSpPr>
            <p:cNvPr id="14197" name="Google Shape;14197;p71"/>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1"/>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1"/>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1"/>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1"/>
          <p:cNvGrpSpPr/>
          <p:nvPr/>
        </p:nvGrpSpPr>
        <p:grpSpPr>
          <a:xfrm>
            <a:off x="6616678" y="1303695"/>
            <a:ext cx="370905" cy="360976"/>
            <a:chOff x="-56407800" y="1902600"/>
            <a:chExt cx="326875" cy="318125"/>
          </a:xfrm>
        </p:grpSpPr>
        <p:sp>
          <p:nvSpPr>
            <p:cNvPr id="14202" name="Google Shape;14202;p71"/>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1"/>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1"/>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5" name="Google Shape;14205;p71"/>
          <p:cNvGrpSpPr/>
          <p:nvPr/>
        </p:nvGrpSpPr>
        <p:grpSpPr>
          <a:xfrm>
            <a:off x="6622479" y="1790262"/>
            <a:ext cx="359303" cy="338736"/>
            <a:chOff x="-56401500" y="2304975"/>
            <a:chExt cx="316650" cy="298525"/>
          </a:xfrm>
        </p:grpSpPr>
        <p:sp>
          <p:nvSpPr>
            <p:cNvPr id="14206" name="Google Shape;14206;p71"/>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1"/>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1"/>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1"/>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71"/>
          <p:cNvGrpSpPr/>
          <p:nvPr/>
        </p:nvGrpSpPr>
        <p:grpSpPr>
          <a:xfrm>
            <a:off x="5328863" y="2682337"/>
            <a:ext cx="319985" cy="361090"/>
            <a:chOff x="-54426150" y="1901700"/>
            <a:chExt cx="282000" cy="318225"/>
          </a:xfrm>
        </p:grpSpPr>
        <p:sp>
          <p:nvSpPr>
            <p:cNvPr id="14211" name="Google Shape;14211;p71"/>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1"/>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1"/>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1"/>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5" name="Google Shape;14215;p71"/>
          <p:cNvGrpSpPr/>
          <p:nvPr/>
        </p:nvGrpSpPr>
        <p:grpSpPr>
          <a:xfrm>
            <a:off x="5328863" y="3135800"/>
            <a:ext cx="319985" cy="361998"/>
            <a:chOff x="-54426150" y="2294725"/>
            <a:chExt cx="282000" cy="319025"/>
          </a:xfrm>
        </p:grpSpPr>
        <p:sp>
          <p:nvSpPr>
            <p:cNvPr id="14216" name="Google Shape;14216;p71"/>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1"/>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1"/>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1"/>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1"/>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1"/>
          <p:cNvGrpSpPr/>
          <p:nvPr/>
        </p:nvGrpSpPr>
        <p:grpSpPr>
          <a:xfrm>
            <a:off x="5327076" y="3603379"/>
            <a:ext cx="323560" cy="361969"/>
            <a:chOff x="-54427725" y="2686975"/>
            <a:chExt cx="285150" cy="319000"/>
          </a:xfrm>
        </p:grpSpPr>
        <p:sp>
          <p:nvSpPr>
            <p:cNvPr id="14222" name="Google Shape;14222;p71"/>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1"/>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1"/>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1"/>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1"/>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7" name="Google Shape;14227;p71"/>
          <p:cNvGrpSpPr/>
          <p:nvPr/>
        </p:nvGrpSpPr>
        <p:grpSpPr>
          <a:xfrm>
            <a:off x="7533634" y="2684351"/>
            <a:ext cx="359303" cy="359984"/>
            <a:chOff x="-52513800" y="1903475"/>
            <a:chExt cx="316650" cy="317250"/>
          </a:xfrm>
        </p:grpSpPr>
        <p:sp>
          <p:nvSpPr>
            <p:cNvPr id="14228" name="Google Shape;14228;p71"/>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1"/>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71"/>
          <p:cNvGrpSpPr/>
          <p:nvPr/>
        </p:nvGrpSpPr>
        <p:grpSpPr>
          <a:xfrm>
            <a:off x="7543464" y="3136708"/>
            <a:ext cx="339644" cy="360182"/>
            <a:chOff x="-52505925" y="2295525"/>
            <a:chExt cx="299325" cy="317425"/>
          </a:xfrm>
        </p:grpSpPr>
        <p:sp>
          <p:nvSpPr>
            <p:cNvPr id="14231" name="Google Shape;14231;p71"/>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1"/>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1"/>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1"/>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71"/>
          <p:cNvGrpSpPr/>
          <p:nvPr/>
        </p:nvGrpSpPr>
        <p:grpSpPr>
          <a:xfrm>
            <a:off x="7554641" y="3603379"/>
            <a:ext cx="317290" cy="361090"/>
            <a:chOff x="-52494100" y="2686975"/>
            <a:chExt cx="279625" cy="318225"/>
          </a:xfrm>
        </p:grpSpPr>
        <p:sp>
          <p:nvSpPr>
            <p:cNvPr id="14236" name="Google Shape;14236;p71"/>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1"/>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1"/>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1"/>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0" name="Google Shape;14240;p71"/>
          <p:cNvGrpSpPr/>
          <p:nvPr/>
        </p:nvGrpSpPr>
        <p:grpSpPr>
          <a:xfrm>
            <a:off x="6665412" y="4064322"/>
            <a:ext cx="315503" cy="361090"/>
            <a:chOff x="-51708850" y="2305750"/>
            <a:chExt cx="278050" cy="318225"/>
          </a:xfrm>
        </p:grpSpPr>
        <p:sp>
          <p:nvSpPr>
            <p:cNvPr id="14241" name="Google Shape;14241;p71"/>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1"/>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1"/>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1"/>
          <p:cNvGrpSpPr/>
          <p:nvPr/>
        </p:nvGrpSpPr>
        <p:grpSpPr>
          <a:xfrm>
            <a:off x="7536807" y="1306109"/>
            <a:ext cx="319089" cy="362073"/>
            <a:chOff x="1044400" y="2917425"/>
            <a:chExt cx="248125" cy="281550"/>
          </a:xfrm>
        </p:grpSpPr>
        <p:sp>
          <p:nvSpPr>
            <p:cNvPr id="14245" name="Google Shape;14245;p71"/>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1"/>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1"/>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1"/>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1"/>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14250" name="Google Shape;14250;p71"/>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4251" name="Google Shape;14251;p71"/>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14252" name="Google Shape;14252;p71"/>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1"/>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54" name="Google Shape;14254;p71"/>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58"/>
        <p:cNvGrpSpPr/>
        <p:nvPr/>
      </p:nvGrpSpPr>
      <p:grpSpPr>
        <a:xfrm>
          <a:off x="0" y="0"/>
          <a:ext cx="0" cy="0"/>
          <a:chOff x="0" y="0"/>
          <a:chExt cx="0" cy="0"/>
        </a:xfrm>
      </p:grpSpPr>
      <p:sp>
        <p:nvSpPr>
          <p:cNvPr id="14259" name="Google Shape;14259;p7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4260" name="Google Shape;14260;p7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4261" name="Google Shape;14261;p72"/>
          <p:cNvGrpSpPr/>
          <p:nvPr/>
        </p:nvGrpSpPr>
        <p:grpSpPr>
          <a:xfrm>
            <a:off x="889109" y="1303003"/>
            <a:ext cx="278288" cy="357036"/>
            <a:chOff x="-50489600" y="1947400"/>
            <a:chExt cx="233150" cy="299125"/>
          </a:xfrm>
        </p:grpSpPr>
        <p:sp>
          <p:nvSpPr>
            <p:cNvPr id="14262" name="Google Shape;14262;p72"/>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2"/>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72"/>
          <p:cNvGrpSpPr/>
          <p:nvPr/>
        </p:nvGrpSpPr>
        <p:grpSpPr>
          <a:xfrm>
            <a:off x="849616" y="1757960"/>
            <a:ext cx="357274" cy="358199"/>
            <a:chOff x="-50523475" y="2316000"/>
            <a:chExt cx="299325" cy="300100"/>
          </a:xfrm>
        </p:grpSpPr>
        <p:sp>
          <p:nvSpPr>
            <p:cNvPr id="14265" name="Google Shape;14265;p72"/>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2"/>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7" name="Google Shape;14267;p72"/>
          <p:cNvGrpSpPr/>
          <p:nvPr/>
        </p:nvGrpSpPr>
        <p:grpSpPr>
          <a:xfrm>
            <a:off x="848213" y="2207269"/>
            <a:ext cx="360079" cy="357304"/>
            <a:chOff x="-50524250" y="2686150"/>
            <a:chExt cx="301675" cy="299350"/>
          </a:xfrm>
        </p:grpSpPr>
        <p:sp>
          <p:nvSpPr>
            <p:cNvPr id="14268" name="Google Shape;14268;p72"/>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2"/>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2"/>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2"/>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2"/>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2"/>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4" name="Google Shape;14274;p72"/>
          <p:cNvGrpSpPr/>
          <p:nvPr/>
        </p:nvGrpSpPr>
        <p:grpSpPr>
          <a:xfrm>
            <a:off x="3070976" y="1333082"/>
            <a:ext cx="358199" cy="359154"/>
            <a:chOff x="-48633950" y="1972600"/>
            <a:chExt cx="300100" cy="300900"/>
          </a:xfrm>
        </p:grpSpPr>
        <p:sp>
          <p:nvSpPr>
            <p:cNvPr id="14275" name="Google Shape;14275;p72"/>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2"/>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7" name="Google Shape;14277;p72"/>
          <p:cNvGrpSpPr/>
          <p:nvPr/>
        </p:nvGrpSpPr>
        <p:grpSpPr>
          <a:xfrm>
            <a:off x="3071439" y="2237377"/>
            <a:ext cx="357274" cy="357274"/>
            <a:chOff x="-48633175" y="2711375"/>
            <a:chExt cx="299325" cy="299325"/>
          </a:xfrm>
        </p:grpSpPr>
        <p:sp>
          <p:nvSpPr>
            <p:cNvPr id="14278" name="Google Shape;14278;p72"/>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2"/>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0" name="Google Shape;14280;p72"/>
          <p:cNvGrpSpPr/>
          <p:nvPr/>
        </p:nvGrpSpPr>
        <p:grpSpPr>
          <a:xfrm>
            <a:off x="1757928" y="2689329"/>
            <a:ext cx="314006" cy="358229"/>
            <a:chOff x="-46753100" y="1965500"/>
            <a:chExt cx="263075" cy="300125"/>
          </a:xfrm>
        </p:grpSpPr>
        <p:sp>
          <p:nvSpPr>
            <p:cNvPr id="14281" name="Google Shape;14281;p72"/>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2"/>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2"/>
          <p:cNvGrpSpPr/>
          <p:nvPr/>
        </p:nvGrpSpPr>
        <p:grpSpPr>
          <a:xfrm>
            <a:off x="1735354" y="3156542"/>
            <a:ext cx="359154" cy="315916"/>
            <a:chOff x="-46772025" y="2350650"/>
            <a:chExt cx="300900" cy="264675"/>
          </a:xfrm>
        </p:grpSpPr>
        <p:sp>
          <p:nvSpPr>
            <p:cNvPr id="14284" name="Google Shape;14284;p72"/>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2"/>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6" name="Google Shape;14286;p72"/>
          <p:cNvGrpSpPr/>
          <p:nvPr/>
        </p:nvGrpSpPr>
        <p:grpSpPr>
          <a:xfrm>
            <a:off x="1735354" y="3590820"/>
            <a:ext cx="359154" cy="359154"/>
            <a:chOff x="-46772025" y="2701925"/>
            <a:chExt cx="300900" cy="300900"/>
          </a:xfrm>
        </p:grpSpPr>
        <p:sp>
          <p:nvSpPr>
            <p:cNvPr id="14287" name="Google Shape;14287;p72"/>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2"/>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9" name="Google Shape;14289;p72"/>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90" name="Google Shape;14290;p72"/>
          <p:cNvGrpSpPr/>
          <p:nvPr/>
        </p:nvGrpSpPr>
        <p:grpSpPr>
          <a:xfrm>
            <a:off x="1293035" y="1303928"/>
            <a:ext cx="358199" cy="359154"/>
            <a:chOff x="-50154075" y="1948175"/>
            <a:chExt cx="300100" cy="300900"/>
          </a:xfrm>
        </p:grpSpPr>
        <p:sp>
          <p:nvSpPr>
            <p:cNvPr id="14291" name="Google Shape;14291;p72"/>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2"/>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72"/>
          <p:cNvGrpSpPr/>
          <p:nvPr/>
        </p:nvGrpSpPr>
        <p:grpSpPr>
          <a:xfrm>
            <a:off x="1293035" y="1758885"/>
            <a:ext cx="358199" cy="358229"/>
            <a:chOff x="-50154850" y="2316775"/>
            <a:chExt cx="300100" cy="300125"/>
          </a:xfrm>
        </p:grpSpPr>
        <p:sp>
          <p:nvSpPr>
            <p:cNvPr id="14294" name="Google Shape;14294;p72"/>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2"/>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6" name="Google Shape;14296;p72"/>
          <p:cNvGrpSpPr/>
          <p:nvPr/>
        </p:nvGrpSpPr>
        <p:grpSpPr>
          <a:xfrm>
            <a:off x="1288813" y="2205896"/>
            <a:ext cx="366644" cy="356558"/>
            <a:chOff x="-50158000" y="2685000"/>
            <a:chExt cx="307175" cy="298725"/>
          </a:xfrm>
        </p:grpSpPr>
        <p:sp>
          <p:nvSpPr>
            <p:cNvPr id="14297" name="Google Shape;14297;p72"/>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2"/>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72"/>
          <p:cNvGrpSpPr/>
          <p:nvPr/>
        </p:nvGrpSpPr>
        <p:grpSpPr>
          <a:xfrm>
            <a:off x="3070499" y="1788993"/>
            <a:ext cx="359154" cy="361004"/>
            <a:chOff x="-48634750" y="2342000"/>
            <a:chExt cx="300900" cy="302450"/>
          </a:xfrm>
        </p:grpSpPr>
        <p:sp>
          <p:nvSpPr>
            <p:cNvPr id="14300" name="Google Shape;14300;p72"/>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2"/>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2"/>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2"/>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2"/>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2"/>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2"/>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2"/>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8" name="Google Shape;14308;p72"/>
          <p:cNvGrpSpPr/>
          <p:nvPr/>
        </p:nvGrpSpPr>
        <p:grpSpPr>
          <a:xfrm>
            <a:off x="3521599" y="1334007"/>
            <a:ext cx="361004" cy="358229"/>
            <a:chOff x="-48266125" y="1973375"/>
            <a:chExt cx="302450" cy="300125"/>
          </a:xfrm>
        </p:grpSpPr>
        <p:sp>
          <p:nvSpPr>
            <p:cNvPr id="14309" name="Google Shape;14309;p72"/>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2"/>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2"/>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2"/>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2"/>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2"/>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5" name="Google Shape;14315;p72"/>
          <p:cNvGrpSpPr/>
          <p:nvPr/>
        </p:nvGrpSpPr>
        <p:grpSpPr>
          <a:xfrm>
            <a:off x="3548844" y="1789769"/>
            <a:ext cx="306516" cy="358349"/>
            <a:chOff x="-48237000" y="2342650"/>
            <a:chExt cx="256800" cy="300225"/>
          </a:xfrm>
        </p:grpSpPr>
        <p:sp>
          <p:nvSpPr>
            <p:cNvPr id="14316" name="Google Shape;14316;p72"/>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2"/>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2"/>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9" name="Google Shape;14319;p72"/>
          <p:cNvGrpSpPr/>
          <p:nvPr/>
        </p:nvGrpSpPr>
        <p:grpSpPr>
          <a:xfrm>
            <a:off x="2180338" y="2690046"/>
            <a:ext cx="361034" cy="355633"/>
            <a:chOff x="-46404975" y="1966100"/>
            <a:chExt cx="302475" cy="297950"/>
          </a:xfrm>
        </p:grpSpPr>
        <p:sp>
          <p:nvSpPr>
            <p:cNvPr id="14320" name="Google Shape;14320;p72"/>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2"/>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2"/>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2"/>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4" name="Google Shape;14324;p72"/>
          <p:cNvGrpSpPr/>
          <p:nvPr/>
        </p:nvGrpSpPr>
        <p:grpSpPr>
          <a:xfrm>
            <a:off x="2181740" y="3135863"/>
            <a:ext cx="358229" cy="358199"/>
            <a:chOff x="-46401050" y="2333325"/>
            <a:chExt cx="300125" cy="300100"/>
          </a:xfrm>
        </p:grpSpPr>
        <p:sp>
          <p:nvSpPr>
            <p:cNvPr id="14325" name="Google Shape;14325;p72"/>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2"/>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2"/>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2"/>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9" name="Google Shape;14329;p72"/>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0" name="Google Shape;14330;p72"/>
          <p:cNvGrpSpPr/>
          <p:nvPr/>
        </p:nvGrpSpPr>
        <p:grpSpPr>
          <a:xfrm>
            <a:off x="3961830" y="3146218"/>
            <a:ext cx="359154" cy="359124"/>
            <a:chOff x="-44914800" y="2342000"/>
            <a:chExt cx="300900" cy="300875"/>
          </a:xfrm>
        </p:grpSpPr>
        <p:sp>
          <p:nvSpPr>
            <p:cNvPr id="14331" name="Google Shape;14331;p72"/>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2"/>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2"/>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4" name="Google Shape;14334;p72"/>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5" name="Google Shape;14335;p72"/>
          <p:cNvGrpSpPr/>
          <p:nvPr/>
        </p:nvGrpSpPr>
        <p:grpSpPr>
          <a:xfrm>
            <a:off x="1735816" y="1758736"/>
            <a:ext cx="359154" cy="357424"/>
            <a:chOff x="-49786250" y="2316650"/>
            <a:chExt cx="300900" cy="299450"/>
          </a:xfrm>
        </p:grpSpPr>
        <p:sp>
          <p:nvSpPr>
            <p:cNvPr id="14336" name="Google Shape;14336;p72"/>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2"/>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2"/>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2"/>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2"/>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2"/>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2"/>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43" name="Google Shape;14343;p72"/>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2"/>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45" name="Google Shape;14345;p72"/>
          <p:cNvGrpSpPr/>
          <p:nvPr/>
        </p:nvGrpSpPr>
        <p:grpSpPr>
          <a:xfrm>
            <a:off x="4033144" y="1788993"/>
            <a:ext cx="230365" cy="359124"/>
            <a:chOff x="-47842400" y="2342000"/>
            <a:chExt cx="193000" cy="300875"/>
          </a:xfrm>
        </p:grpSpPr>
        <p:sp>
          <p:nvSpPr>
            <p:cNvPr id="14346" name="Google Shape;14346;p72"/>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2"/>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2"/>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2"/>
          <p:cNvGrpSpPr/>
          <p:nvPr/>
        </p:nvGrpSpPr>
        <p:grpSpPr>
          <a:xfrm>
            <a:off x="3969212" y="2236452"/>
            <a:ext cx="358229" cy="359154"/>
            <a:chOff x="-47896750" y="2710600"/>
            <a:chExt cx="300125" cy="300900"/>
          </a:xfrm>
        </p:grpSpPr>
        <p:sp>
          <p:nvSpPr>
            <p:cNvPr id="14350" name="Google Shape;14350;p72"/>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2"/>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2"/>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2"/>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2"/>
          <p:cNvGrpSpPr/>
          <p:nvPr/>
        </p:nvGrpSpPr>
        <p:grpSpPr>
          <a:xfrm>
            <a:off x="2624852" y="2710009"/>
            <a:ext cx="359154" cy="314991"/>
            <a:chOff x="-46033225" y="1982825"/>
            <a:chExt cx="300900" cy="263900"/>
          </a:xfrm>
        </p:grpSpPr>
        <p:sp>
          <p:nvSpPr>
            <p:cNvPr id="14355" name="Google Shape;14355;p72"/>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2"/>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2"/>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8" name="Google Shape;14358;p72"/>
          <p:cNvGrpSpPr/>
          <p:nvPr/>
        </p:nvGrpSpPr>
        <p:grpSpPr>
          <a:xfrm>
            <a:off x="2621569" y="3137266"/>
            <a:ext cx="365719" cy="326151"/>
            <a:chOff x="-46034000" y="2334500"/>
            <a:chExt cx="306400" cy="273250"/>
          </a:xfrm>
        </p:grpSpPr>
        <p:sp>
          <p:nvSpPr>
            <p:cNvPr id="14359" name="Google Shape;14359;p72"/>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2"/>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2"/>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2"/>
          <p:cNvGrpSpPr/>
          <p:nvPr/>
        </p:nvGrpSpPr>
        <p:grpSpPr>
          <a:xfrm>
            <a:off x="2667627" y="3591655"/>
            <a:ext cx="273603" cy="356439"/>
            <a:chOff x="-45998575" y="2702625"/>
            <a:chExt cx="229225" cy="298625"/>
          </a:xfrm>
        </p:grpSpPr>
        <p:sp>
          <p:nvSpPr>
            <p:cNvPr id="14363" name="Google Shape;14363;p72"/>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2"/>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2"/>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2"/>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2"/>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2"/>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2"/>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0" name="Google Shape;14370;p72"/>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2"/>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2" name="Google Shape;14372;p72"/>
          <p:cNvGrpSpPr/>
          <p:nvPr/>
        </p:nvGrpSpPr>
        <p:grpSpPr>
          <a:xfrm>
            <a:off x="2203197" y="2205419"/>
            <a:ext cx="314961" cy="361034"/>
            <a:chOff x="-49398750" y="2684600"/>
            <a:chExt cx="263875" cy="302475"/>
          </a:xfrm>
        </p:grpSpPr>
        <p:sp>
          <p:nvSpPr>
            <p:cNvPr id="14373" name="Google Shape;14373;p72"/>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2"/>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2"/>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6" name="Google Shape;14376;p72"/>
          <p:cNvGrpSpPr/>
          <p:nvPr/>
        </p:nvGrpSpPr>
        <p:grpSpPr>
          <a:xfrm>
            <a:off x="873121" y="2699684"/>
            <a:ext cx="314006" cy="359154"/>
            <a:chOff x="-47509225" y="1974175"/>
            <a:chExt cx="263075" cy="300900"/>
          </a:xfrm>
        </p:grpSpPr>
        <p:sp>
          <p:nvSpPr>
            <p:cNvPr id="14377" name="Google Shape;14377;p72"/>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2"/>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2"/>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2"/>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2"/>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2" name="Google Shape;14382;p72"/>
          <p:cNvGrpSpPr/>
          <p:nvPr/>
        </p:nvGrpSpPr>
        <p:grpSpPr>
          <a:xfrm>
            <a:off x="849622" y="3146218"/>
            <a:ext cx="361004" cy="357961"/>
            <a:chOff x="-47529700" y="2342000"/>
            <a:chExt cx="302450" cy="299900"/>
          </a:xfrm>
        </p:grpSpPr>
        <p:sp>
          <p:nvSpPr>
            <p:cNvPr id="14383" name="Google Shape;14383;p72"/>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2"/>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72"/>
          <p:cNvGrpSpPr/>
          <p:nvPr/>
        </p:nvGrpSpPr>
        <p:grpSpPr>
          <a:xfrm>
            <a:off x="851025" y="3645367"/>
            <a:ext cx="358199" cy="272648"/>
            <a:chOff x="-47527350" y="2747625"/>
            <a:chExt cx="300100" cy="228425"/>
          </a:xfrm>
        </p:grpSpPr>
        <p:sp>
          <p:nvSpPr>
            <p:cNvPr id="14386" name="Google Shape;14386;p72"/>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2"/>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2"/>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2"/>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2"/>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2"/>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92" name="Google Shape;14392;p72"/>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3" name="Google Shape;14393;p72"/>
          <p:cNvGrpSpPr/>
          <p:nvPr/>
        </p:nvGrpSpPr>
        <p:grpSpPr>
          <a:xfrm>
            <a:off x="3073924" y="3158422"/>
            <a:ext cx="358229" cy="314961"/>
            <a:chOff x="-45664625" y="2352225"/>
            <a:chExt cx="300125" cy="263875"/>
          </a:xfrm>
        </p:grpSpPr>
        <p:sp>
          <p:nvSpPr>
            <p:cNvPr id="14394" name="Google Shape;14394;p72"/>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2"/>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2"/>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2"/>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2"/>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2"/>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2"/>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1" name="Google Shape;14401;p72"/>
          <p:cNvGrpSpPr/>
          <p:nvPr/>
        </p:nvGrpSpPr>
        <p:grpSpPr>
          <a:xfrm>
            <a:off x="3073103" y="3592401"/>
            <a:ext cx="359870" cy="357573"/>
            <a:chOff x="-45665400" y="2703250"/>
            <a:chExt cx="301500" cy="299575"/>
          </a:xfrm>
        </p:grpSpPr>
        <p:sp>
          <p:nvSpPr>
            <p:cNvPr id="14402" name="Google Shape;14402;p72"/>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2"/>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2"/>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2"/>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6" name="Google Shape;14406;p72"/>
          <p:cNvGrpSpPr/>
          <p:nvPr/>
        </p:nvGrpSpPr>
        <p:grpSpPr>
          <a:xfrm>
            <a:off x="2174760" y="4033337"/>
            <a:ext cx="359154" cy="360109"/>
            <a:chOff x="-44528075" y="1982825"/>
            <a:chExt cx="300900" cy="301700"/>
          </a:xfrm>
        </p:grpSpPr>
        <p:sp>
          <p:nvSpPr>
            <p:cNvPr id="14407" name="Google Shape;14407;p72"/>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2"/>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2"/>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2"/>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2"/>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2"/>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2"/>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4" name="Google Shape;14414;p72"/>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5" name="Google Shape;14415;p72"/>
          <p:cNvGrpSpPr/>
          <p:nvPr/>
        </p:nvGrpSpPr>
        <p:grpSpPr>
          <a:xfrm>
            <a:off x="2625923" y="1758885"/>
            <a:ext cx="358199" cy="358229"/>
            <a:chOff x="-49048250" y="2316775"/>
            <a:chExt cx="300100" cy="300125"/>
          </a:xfrm>
        </p:grpSpPr>
        <p:sp>
          <p:nvSpPr>
            <p:cNvPr id="14416" name="Google Shape;14416;p72"/>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2"/>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2"/>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2"/>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20" name="Google Shape;14420;p72"/>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21" name="Google Shape;14421;p72"/>
          <p:cNvGrpSpPr/>
          <p:nvPr/>
        </p:nvGrpSpPr>
        <p:grpSpPr>
          <a:xfrm>
            <a:off x="1290494" y="2699684"/>
            <a:ext cx="360109" cy="358199"/>
            <a:chOff x="-47160325" y="1974175"/>
            <a:chExt cx="301700" cy="300100"/>
          </a:xfrm>
        </p:grpSpPr>
        <p:sp>
          <p:nvSpPr>
            <p:cNvPr id="14422" name="Google Shape;14422;p72"/>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2"/>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4" name="Google Shape;14424;p72"/>
          <p:cNvGrpSpPr/>
          <p:nvPr/>
        </p:nvGrpSpPr>
        <p:grpSpPr>
          <a:xfrm>
            <a:off x="1290971" y="3146218"/>
            <a:ext cx="359154" cy="359124"/>
            <a:chOff x="-47159525" y="2342000"/>
            <a:chExt cx="300900" cy="300875"/>
          </a:xfrm>
        </p:grpSpPr>
        <p:sp>
          <p:nvSpPr>
            <p:cNvPr id="14425" name="Google Shape;14425;p72"/>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2"/>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2"/>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2"/>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2"/>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2"/>
          <p:cNvGrpSpPr/>
          <p:nvPr/>
        </p:nvGrpSpPr>
        <p:grpSpPr>
          <a:xfrm>
            <a:off x="1291448" y="3603054"/>
            <a:ext cx="358199" cy="359154"/>
            <a:chOff x="-47157950" y="2712175"/>
            <a:chExt cx="300100" cy="300900"/>
          </a:xfrm>
        </p:grpSpPr>
        <p:sp>
          <p:nvSpPr>
            <p:cNvPr id="14431" name="Google Shape;14431;p72"/>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2"/>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2"/>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2"/>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2"/>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2"/>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2"/>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38" name="Google Shape;14438;p72"/>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9" name="Google Shape;14439;p72"/>
          <p:cNvGrpSpPr/>
          <p:nvPr/>
        </p:nvGrpSpPr>
        <p:grpSpPr>
          <a:xfrm>
            <a:off x="3535175" y="3135863"/>
            <a:ext cx="315886" cy="358199"/>
            <a:chOff x="-45278675" y="2333325"/>
            <a:chExt cx="264650" cy="300100"/>
          </a:xfrm>
        </p:grpSpPr>
        <p:sp>
          <p:nvSpPr>
            <p:cNvPr id="14440" name="Google Shape;14440;p72"/>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2"/>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2"/>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2"/>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2"/>
          <p:cNvGrpSpPr/>
          <p:nvPr/>
        </p:nvGrpSpPr>
        <p:grpSpPr>
          <a:xfrm>
            <a:off x="3545500" y="3590820"/>
            <a:ext cx="295237" cy="358229"/>
            <a:chOff x="-45270025" y="2701925"/>
            <a:chExt cx="247350" cy="300125"/>
          </a:xfrm>
        </p:grpSpPr>
        <p:sp>
          <p:nvSpPr>
            <p:cNvPr id="14445" name="Google Shape;14445;p72"/>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2"/>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2"/>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2"/>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49" name="Google Shape;14449;p72"/>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0" name="Google Shape;14450;p72"/>
          <p:cNvGrpSpPr/>
          <p:nvPr/>
        </p:nvGrpSpPr>
        <p:grpSpPr>
          <a:xfrm>
            <a:off x="2209567" y="1743737"/>
            <a:ext cx="307444" cy="366556"/>
            <a:chOff x="2209567" y="1972337"/>
            <a:chExt cx="307444" cy="366556"/>
          </a:xfrm>
        </p:grpSpPr>
        <p:sp>
          <p:nvSpPr>
            <p:cNvPr id="14451" name="Google Shape;14451;p72"/>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2"/>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2"/>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4" name="Google Shape;14454;p72"/>
            <p:cNvGrpSpPr/>
            <p:nvPr/>
          </p:nvGrpSpPr>
          <p:grpSpPr>
            <a:xfrm>
              <a:off x="2209567" y="2078266"/>
              <a:ext cx="307444" cy="260626"/>
              <a:chOff x="1636184" y="2959225"/>
              <a:chExt cx="232666" cy="197250"/>
            </a:xfrm>
          </p:grpSpPr>
          <p:sp>
            <p:nvSpPr>
              <p:cNvPr id="14455" name="Google Shape;14455;p72"/>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2"/>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2"/>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4458" name="Google Shape;14458;p72"/>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4459" name="Google Shape;14459;p72"/>
          <p:cNvGrpSpPr/>
          <p:nvPr/>
        </p:nvGrpSpPr>
        <p:grpSpPr>
          <a:xfrm>
            <a:off x="3577265" y="2235011"/>
            <a:ext cx="258542" cy="365154"/>
            <a:chOff x="-47300587" y="123275"/>
            <a:chExt cx="190975" cy="269725"/>
          </a:xfrm>
        </p:grpSpPr>
        <p:sp>
          <p:nvSpPr>
            <p:cNvPr id="14460" name="Google Shape;14460;p72"/>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2"/>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2"/>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2"/>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2"/>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72"/>
          <p:cNvGrpSpPr/>
          <p:nvPr/>
        </p:nvGrpSpPr>
        <p:grpSpPr>
          <a:xfrm>
            <a:off x="4870788" y="1304201"/>
            <a:ext cx="342328" cy="339793"/>
            <a:chOff x="-13966675" y="1639700"/>
            <a:chExt cx="354450" cy="351825"/>
          </a:xfrm>
        </p:grpSpPr>
        <p:sp>
          <p:nvSpPr>
            <p:cNvPr id="14466" name="Google Shape;14466;p7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1" name="Google Shape;14471;p72"/>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2"/>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3" name="Google Shape;14473;p72"/>
          <p:cNvGrpSpPr/>
          <p:nvPr/>
        </p:nvGrpSpPr>
        <p:grpSpPr>
          <a:xfrm>
            <a:off x="6667277" y="1303887"/>
            <a:ext cx="340034" cy="340420"/>
            <a:chOff x="-12199250" y="1662675"/>
            <a:chExt cx="352075" cy="352475"/>
          </a:xfrm>
        </p:grpSpPr>
        <p:sp>
          <p:nvSpPr>
            <p:cNvPr id="14474" name="Google Shape;14474;p7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2"/>
          <p:cNvGrpSpPr/>
          <p:nvPr/>
        </p:nvGrpSpPr>
        <p:grpSpPr>
          <a:xfrm>
            <a:off x="6666130" y="1710754"/>
            <a:ext cx="342328" cy="342328"/>
            <a:chOff x="-12199250" y="2096250"/>
            <a:chExt cx="354450" cy="354450"/>
          </a:xfrm>
        </p:grpSpPr>
        <p:sp>
          <p:nvSpPr>
            <p:cNvPr id="14478" name="Google Shape;14478;p7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0" name="Google Shape;14480;p72"/>
          <p:cNvGrpSpPr/>
          <p:nvPr/>
        </p:nvGrpSpPr>
        <p:grpSpPr>
          <a:xfrm>
            <a:off x="6667277" y="2119708"/>
            <a:ext cx="340034" cy="341579"/>
            <a:chOff x="-12199250" y="2530225"/>
            <a:chExt cx="352075" cy="353675"/>
          </a:xfrm>
        </p:grpSpPr>
        <p:sp>
          <p:nvSpPr>
            <p:cNvPr id="14481" name="Google Shape;14481;p7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5" name="Google Shape;14485;p72"/>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6" name="Google Shape;14486;p72"/>
          <p:cNvGrpSpPr/>
          <p:nvPr/>
        </p:nvGrpSpPr>
        <p:grpSpPr>
          <a:xfrm>
            <a:off x="4870788" y="2959488"/>
            <a:ext cx="342328" cy="339310"/>
            <a:chOff x="-10462550" y="2057650"/>
            <a:chExt cx="354450" cy="351325"/>
          </a:xfrm>
        </p:grpSpPr>
        <p:sp>
          <p:nvSpPr>
            <p:cNvPr id="14487" name="Google Shape;14487;p7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9" name="Google Shape;14489;p72"/>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0" name="Google Shape;14490;p72"/>
          <p:cNvGrpSpPr/>
          <p:nvPr/>
        </p:nvGrpSpPr>
        <p:grpSpPr>
          <a:xfrm>
            <a:off x="6649772" y="2551051"/>
            <a:ext cx="375044" cy="340541"/>
            <a:chOff x="-8692750" y="1622100"/>
            <a:chExt cx="388325" cy="352600"/>
          </a:xfrm>
        </p:grpSpPr>
        <p:sp>
          <p:nvSpPr>
            <p:cNvPr id="14491" name="Google Shape;14491;p7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3" name="Google Shape;14493;p72"/>
          <p:cNvGrpSpPr/>
          <p:nvPr/>
        </p:nvGrpSpPr>
        <p:grpSpPr>
          <a:xfrm>
            <a:off x="5304253" y="1303307"/>
            <a:ext cx="341555" cy="341579"/>
            <a:chOff x="-13529550" y="1639425"/>
            <a:chExt cx="353650" cy="353675"/>
          </a:xfrm>
        </p:grpSpPr>
        <p:sp>
          <p:nvSpPr>
            <p:cNvPr id="14494" name="Google Shape;14494;p7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2" name="Google Shape;14502;p72"/>
          <p:cNvGrpSpPr/>
          <p:nvPr/>
        </p:nvGrpSpPr>
        <p:grpSpPr>
          <a:xfrm>
            <a:off x="5303106" y="1711889"/>
            <a:ext cx="343849" cy="340058"/>
            <a:chOff x="-13531925" y="2075775"/>
            <a:chExt cx="356025" cy="352100"/>
          </a:xfrm>
        </p:grpSpPr>
        <p:sp>
          <p:nvSpPr>
            <p:cNvPr id="14503" name="Google Shape;14503;p7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5" name="Google Shape;14505;p72"/>
          <p:cNvGrpSpPr/>
          <p:nvPr/>
        </p:nvGrpSpPr>
        <p:grpSpPr>
          <a:xfrm>
            <a:off x="5304627" y="2120094"/>
            <a:ext cx="340807" cy="340807"/>
            <a:chOff x="-13528775" y="2507400"/>
            <a:chExt cx="352875" cy="352875"/>
          </a:xfrm>
        </p:grpSpPr>
        <p:sp>
          <p:nvSpPr>
            <p:cNvPr id="14506" name="Google Shape;14506;p7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9" name="Google Shape;14509;p72"/>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2"/>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11" name="Google Shape;14511;p72"/>
          <p:cNvGrpSpPr/>
          <p:nvPr/>
        </p:nvGrpSpPr>
        <p:grpSpPr>
          <a:xfrm>
            <a:off x="7140133" y="2119708"/>
            <a:ext cx="308090" cy="341579"/>
            <a:chOff x="-11747150" y="2530225"/>
            <a:chExt cx="319000" cy="353675"/>
          </a:xfrm>
        </p:grpSpPr>
        <p:sp>
          <p:nvSpPr>
            <p:cNvPr id="14512" name="Google Shape;14512;p7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4" name="Google Shape;14514;p72"/>
          <p:cNvGrpSpPr/>
          <p:nvPr/>
        </p:nvGrpSpPr>
        <p:grpSpPr>
          <a:xfrm>
            <a:off x="5304627" y="2550919"/>
            <a:ext cx="340807" cy="340807"/>
            <a:chOff x="-10027775" y="1622900"/>
            <a:chExt cx="352875" cy="352875"/>
          </a:xfrm>
        </p:grpSpPr>
        <p:sp>
          <p:nvSpPr>
            <p:cNvPr id="14515" name="Google Shape;14515;p7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1" name="Google Shape;14521;p72"/>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22" name="Google Shape;14522;p72"/>
          <p:cNvGrpSpPr/>
          <p:nvPr/>
        </p:nvGrpSpPr>
        <p:grpSpPr>
          <a:xfrm>
            <a:off x="8031595" y="2576583"/>
            <a:ext cx="322553" cy="342328"/>
            <a:chOff x="-10019125" y="2490075"/>
            <a:chExt cx="333975" cy="354450"/>
          </a:xfrm>
        </p:grpSpPr>
        <p:sp>
          <p:nvSpPr>
            <p:cNvPr id="14523" name="Google Shape;14523;p7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7" name="Google Shape;14527;p72"/>
          <p:cNvGrpSpPr/>
          <p:nvPr/>
        </p:nvGrpSpPr>
        <p:grpSpPr>
          <a:xfrm>
            <a:off x="6661180" y="2957593"/>
            <a:ext cx="352227" cy="343100"/>
            <a:chOff x="-8684100" y="2032450"/>
            <a:chExt cx="364700" cy="355250"/>
          </a:xfrm>
        </p:grpSpPr>
        <p:sp>
          <p:nvSpPr>
            <p:cNvPr id="14528" name="Google Shape;14528;p7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31" name="Google Shape;14531;p72"/>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2" name="Google Shape;14532;p72"/>
          <p:cNvGrpSpPr/>
          <p:nvPr/>
        </p:nvGrpSpPr>
        <p:grpSpPr>
          <a:xfrm>
            <a:off x="5752039" y="1711056"/>
            <a:ext cx="343849" cy="341724"/>
            <a:chOff x="-13095575" y="2073400"/>
            <a:chExt cx="356025" cy="353825"/>
          </a:xfrm>
        </p:grpSpPr>
        <p:sp>
          <p:nvSpPr>
            <p:cNvPr id="14533" name="Google Shape;14533;p7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1" name="Google Shape;14541;p72"/>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2" name="Google Shape;14542;p72"/>
          <p:cNvGrpSpPr/>
          <p:nvPr/>
        </p:nvGrpSpPr>
        <p:grpSpPr>
          <a:xfrm>
            <a:off x="7576787" y="1302885"/>
            <a:ext cx="343100" cy="342424"/>
            <a:chOff x="-11332875" y="1660700"/>
            <a:chExt cx="355250" cy="354550"/>
          </a:xfrm>
        </p:grpSpPr>
        <p:sp>
          <p:nvSpPr>
            <p:cNvPr id="14543" name="Google Shape;14543;p7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7" name="Google Shape;14547;p72"/>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2"/>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9" name="Google Shape;14549;p72"/>
          <p:cNvGrpSpPr/>
          <p:nvPr/>
        </p:nvGrpSpPr>
        <p:grpSpPr>
          <a:xfrm>
            <a:off x="5774096" y="2549397"/>
            <a:ext cx="299736" cy="343849"/>
            <a:chOff x="-9570950" y="1622100"/>
            <a:chExt cx="310350" cy="356025"/>
          </a:xfrm>
        </p:grpSpPr>
        <p:sp>
          <p:nvSpPr>
            <p:cNvPr id="14550" name="Google Shape;14550;p7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72"/>
          <p:cNvGrpSpPr/>
          <p:nvPr/>
        </p:nvGrpSpPr>
        <p:grpSpPr>
          <a:xfrm>
            <a:off x="5752800" y="2958353"/>
            <a:ext cx="342328" cy="341579"/>
            <a:chOff x="-9594575" y="2056875"/>
            <a:chExt cx="354450" cy="353675"/>
          </a:xfrm>
        </p:grpSpPr>
        <p:sp>
          <p:nvSpPr>
            <p:cNvPr id="14553" name="Google Shape;14553;p7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6" name="Google Shape;14556;p72"/>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7" name="Google Shape;14557;p72"/>
          <p:cNvGrpSpPr/>
          <p:nvPr/>
        </p:nvGrpSpPr>
        <p:grpSpPr>
          <a:xfrm>
            <a:off x="6208482" y="1303693"/>
            <a:ext cx="342328" cy="340807"/>
            <a:chOff x="-12661600" y="1640225"/>
            <a:chExt cx="354450" cy="352875"/>
          </a:xfrm>
        </p:grpSpPr>
        <p:sp>
          <p:nvSpPr>
            <p:cNvPr id="14558" name="Google Shape;14558;p7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1" name="Google Shape;14561;p72"/>
          <p:cNvGrpSpPr/>
          <p:nvPr/>
        </p:nvGrpSpPr>
        <p:grpSpPr>
          <a:xfrm>
            <a:off x="6208857" y="1732231"/>
            <a:ext cx="341579" cy="299374"/>
            <a:chOff x="-12660025" y="2096250"/>
            <a:chExt cx="353675" cy="309975"/>
          </a:xfrm>
        </p:grpSpPr>
        <p:sp>
          <p:nvSpPr>
            <p:cNvPr id="14562" name="Google Shape;14562;p7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72"/>
          <p:cNvGrpSpPr/>
          <p:nvPr/>
        </p:nvGrpSpPr>
        <p:grpSpPr>
          <a:xfrm>
            <a:off x="6207335" y="2119527"/>
            <a:ext cx="344622" cy="341941"/>
            <a:chOff x="-12663175" y="2506800"/>
            <a:chExt cx="356825" cy="354050"/>
          </a:xfrm>
        </p:grpSpPr>
        <p:sp>
          <p:nvSpPr>
            <p:cNvPr id="14569" name="Google Shape;14569;p7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3" name="Google Shape;14573;p72"/>
          <p:cNvGrpSpPr/>
          <p:nvPr/>
        </p:nvGrpSpPr>
        <p:grpSpPr>
          <a:xfrm>
            <a:off x="8022468" y="1303307"/>
            <a:ext cx="340807" cy="341579"/>
            <a:chOff x="-10896525" y="1663050"/>
            <a:chExt cx="352875" cy="353675"/>
          </a:xfrm>
        </p:grpSpPr>
        <p:sp>
          <p:nvSpPr>
            <p:cNvPr id="14574" name="Google Shape;14574;p7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6" name="Google Shape;14576;p72"/>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7" name="Google Shape;14577;p72"/>
          <p:cNvGrpSpPr/>
          <p:nvPr/>
        </p:nvGrpSpPr>
        <p:grpSpPr>
          <a:xfrm>
            <a:off x="8022082" y="2130742"/>
            <a:ext cx="341579" cy="319511"/>
            <a:chOff x="-10898100" y="2542050"/>
            <a:chExt cx="353675" cy="330825"/>
          </a:xfrm>
        </p:grpSpPr>
        <p:sp>
          <p:nvSpPr>
            <p:cNvPr id="14578" name="Google Shape;14578;p7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2"/>
          <p:cNvGrpSpPr/>
          <p:nvPr/>
        </p:nvGrpSpPr>
        <p:grpSpPr>
          <a:xfrm>
            <a:off x="6209617" y="2551607"/>
            <a:ext cx="340058" cy="339430"/>
            <a:chOff x="-9157450" y="1622750"/>
            <a:chExt cx="352100" cy="351450"/>
          </a:xfrm>
        </p:grpSpPr>
        <p:sp>
          <p:nvSpPr>
            <p:cNvPr id="14585" name="Google Shape;14585;p7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7" name="Google Shape;14587;p72"/>
          <p:cNvGrpSpPr/>
          <p:nvPr/>
        </p:nvGrpSpPr>
        <p:grpSpPr>
          <a:xfrm>
            <a:off x="6247658" y="2959874"/>
            <a:ext cx="263977" cy="338537"/>
            <a:chOff x="-9119650" y="2056875"/>
            <a:chExt cx="273325" cy="350525"/>
          </a:xfrm>
        </p:grpSpPr>
        <p:sp>
          <p:nvSpPr>
            <p:cNvPr id="14588" name="Google Shape;14588;p7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90" name="Google Shape;14590;p72"/>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2"/>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2" name="Google Shape;14592;p72"/>
          <p:cNvGrpSpPr/>
          <p:nvPr/>
        </p:nvGrpSpPr>
        <p:grpSpPr>
          <a:xfrm>
            <a:off x="7576790" y="2989279"/>
            <a:ext cx="343094" cy="341569"/>
            <a:chOff x="6001575" y="3119050"/>
            <a:chExt cx="315025" cy="313625"/>
          </a:xfrm>
        </p:grpSpPr>
        <p:sp>
          <p:nvSpPr>
            <p:cNvPr id="14593" name="Google Shape;14593;p7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98"/>
        <p:cNvGrpSpPr/>
        <p:nvPr/>
      </p:nvGrpSpPr>
      <p:grpSpPr>
        <a:xfrm>
          <a:off x="0" y="0"/>
          <a:ext cx="0" cy="0"/>
          <a:chOff x="0" y="0"/>
          <a:chExt cx="0" cy="0"/>
        </a:xfrm>
      </p:grpSpPr>
      <p:sp>
        <p:nvSpPr>
          <p:cNvPr id="14599" name="Google Shape;14599;p73"/>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0" name="Google Shape;14600;p73"/>
          <p:cNvGrpSpPr/>
          <p:nvPr/>
        </p:nvGrpSpPr>
        <p:grpSpPr>
          <a:xfrm>
            <a:off x="829227" y="2273195"/>
            <a:ext cx="476329" cy="476213"/>
            <a:chOff x="-21298675" y="2414425"/>
            <a:chExt cx="306400" cy="306325"/>
          </a:xfrm>
        </p:grpSpPr>
        <p:sp>
          <p:nvSpPr>
            <p:cNvPr id="14601" name="Google Shape;14601;p73"/>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3"/>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3"/>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4" name="Google Shape;14604;p73"/>
          <p:cNvGrpSpPr/>
          <p:nvPr/>
        </p:nvGrpSpPr>
        <p:grpSpPr>
          <a:xfrm>
            <a:off x="828605" y="2865128"/>
            <a:ext cx="477573" cy="445432"/>
            <a:chOff x="-21299475" y="2798025"/>
            <a:chExt cx="307200" cy="286525"/>
          </a:xfrm>
        </p:grpSpPr>
        <p:sp>
          <p:nvSpPr>
            <p:cNvPr id="14605" name="Google Shape;14605;p73"/>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3"/>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3"/>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3"/>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3"/>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3"/>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3"/>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3"/>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3"/>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3"/>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3"/>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3"/>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17" name="Google Shape;14617;p73"/>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3"/>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3"/>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0" name="Google Shape;14620;p73"/>
          <p:cNvGrpSpPr/>
          <p:nvPr/>
        </p:nvGrpSpPr>
        <p:grpSpPr>
          <a:xfrm>
            <a:off x="6697960" y="1688917"/>
            <a:ext cx="413912" cy="472676"/>
            <a:chOff x="-17545650" y="2051350"/>
            <a:chExt cx="266250" cy="304050"/>
          </a:xfrm>
        </p:grpSpPr>
        <p:sp>
          <p:nvSpPr>
            <p:cNvPr id="14621" name="Google Shape;14621;p73"/>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3"/>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3"/>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3"/>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5" name="Google Shape;14625;p73"/>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6" name="Google Shape;14626;p73"/>
          <p:cNvGrpSpPr/>
          <p:nvPr/>
        </p:nvGrpSpPr>
        <p:grpSpPr>
          <a:xfrm>
            <a:off x="6668578" y="2865574"/>
            <a:ext cx="472676" cy="444538"/>
            <a:chOff x="-17565350" y="2809825"/>
            <a:chExt cx="304050" cy="285950"/>
          </a:xfrm>
        </p:grpSpPr>
        <p:sp>
          <p:nvSpPr>
            <p:cNvPr id="14627" name="Google Shape;14627;p73"/>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3"/>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3"/>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3"/>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3"/>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2" name="Google Shape;14632;p73"/>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3"/>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3"/>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5" name="Google Shape;14635;p73"/>
          <p:cNvGrpSpPr/>
          <p:nvPr/>
        </p:nvGrpSpPr>
        <p:grpSpPr>
          <a:xfrm>
            <a:off x="1441487" y="2850904"/>
            <a:ext cx="416283" cy="473881"/>
            <a:chOff x="-20904875" y="2788575"/>
            <a:chExt cx="267775" cy="304825"/>
          </a:xfrm>
        </p:grpSpPr>
        <p:sp>
          <p:nvSpPr>
            <p:cNvPr id="14636" name="Google Shape;14636;p73"/>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3"/>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8" name="Google Shape;14638;p73"/>
          <p:cNvGrpSpPr/>
          <p:nvPr/>
        </p:nvGrpSpPr>
        <p:grpSpPr>
          <a:xfrm>
            <a:off x="4381902" y="2275564"/>
            <a:ext cx="360045" cy="471471"/>
            <a:chOff x="-19006700" y="2434925"/>
            <a:chExt cx="231600" cy="303275"/>
          </a:xfrm>
        </p:grpSpPr>
        <p:sp>
          <p:nvSpPr>
            <p:cNvPr id="14639" name="Google Shape;14639;p73"/>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3"/>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3"/>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3"/>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3" name="Google Shape;14643;p73"/>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3"/>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5" name="Google Shape;14645;p73"/>
          <p:cNvGrpSpPr/>
          <p:nvPr/>
        </p:nvGrpSpPr>
        <p:grpSpPr>
          <a:xfrm>
            <a:off x="7260501" y="2289051"/>
            <a:ext cx="473881" cy="444499"/>
            <a:chOff x="-17190425" y="2435725"/>
            <a:chExt cx="304825" cy="285925"/>
          </a:xfrm>
        </p:grpSpPr>
        <p:sp>
          <p:nvSpPr>
            <p:cNvPr id="14646" name="Google Shape;14646;p73"/>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3"/>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3"/>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9" name="Google Shape;14649;p73"/>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0" name="Google Shape;14650;p73"/>
          <p:cNvGrpSpPr/>
          <p:nvPr/>
        </p:nvGrpSpPr>
        <p:grpSpPr>
          <a:xfrm>
            <a:off x="4915227" y="3444650"/>
            <a:ext cx="476329" cy="475086"/>
            <a:chOff x="-15719925" y="2416825"/>
            <a:chExt cx="306400" cy="305600"/>
          </a:xfrm>
        </p:grpSpPr>
        <p:sp>
          <p:nvSpPr>
            <p:cNvPr id="14651" name="Google Shape;14651;p73"/>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3"/>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3"/>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4" name="Google Shape;14654;p73"/>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3"/>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6" name="Google Shape;14656;p73"/>
          <p:cNvGrpSpPr/>
          <p:nvPr/>
        </p:nvGrpSpPr>
        <p:grpSpPr>
          <a:xfrm>
            <a:off x="2001521" y="2851506"/>
            <a:ext cx="479983" cy="472676"/>
            <a:chOff x="-20550425" y="2789350"/>
            <a:chExt cx="308750" cy="304050"/>
          </a:xfrm>
        </p:grpSpPr>
        <p:sp>
          <p:nvSpPr>
            <p:cNvPr id="14657" name="Google Shape;14657;p73"/>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3"/>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9" name="Google Shape;14659;p73"/>
          <p:cNvGrpSpPr/>
          <p:nvPr/>
        </p:nvGrpSpPr>
        <p:grpSpPr>
          <a:xfrm>
            <a:off x="4916888" y="1688158"/>
            <a:ext cx="473920" cy="474192"/>
            <a:chOff x="-18666450" y="2059825"/>
            <a:chExt cx="304850" cy="305025"/>
          </a:xfrm>
        </p:grpSpPr>
        <p:sp>
          <p:nvSpPr>
            <p:cNvPr id="14660" name="Google Shape;14660;p73"/>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3"/>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2" name="Google Shape;14662;p73"/>
          <p:cNvGrpSpPr/>
          <p:nvPr/>
        </p:nvGrpSpPr>
        <p:grpSpPr>
          <a:xfrm>
            <a:off x="4916286" y="2275584"/>
            <a:ext cx="475125" cy="471432"/>
            <a:chOff x="-18668025" y="2435725"/>
            <a:chExt cx="305625" cy="303250"/>
          </a:xfrm>
        </p:grpSpPr>
        <p:sp>
          <p:nvSpPr>
            <p:cNvPr id="14663" name="Google Shape;14663;p73"/>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3"/>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3"/>
          <p:cNvGrpSpPr/>
          <p:nvPr/>
        </p:nvGrpSpPr>
        <p:grpSpPr>
          <a:xfrm>
            <a:off x="4915683" y="2850902"/>
            <a:ext cx="476329" cy="473881"/>
            <a:chOff x="-18668800" y="2807475"/>
            <a:chExt cx="306400" cy="304825"/>
          </a:xfrm>
        </p:grpSpPr>
        <p:sp>
          <p:nvSpPr>
            <p:cNvPr id="14666" name="Google Shape;14666;p73"/>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3"/>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3"/>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3"/>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3"/>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3"/>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3"/>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3"/>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3"/>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73"/>
          <p:cNvGrpSpPr/>
          <p:nvPr/>
        </p:nvGrpSpPr>
        <p:grpSpPr>
          <a:xfrm>
            <a:off x="7869652" y="1687693"/>
            <a:ext cx="416361" cy="475125"/>
            <a:chOff x="-16798200" y="2050575"/>
            <a:chExt cx="267825" cy="305625"/>
          </a:xfrm>
        </p:grpSpPr>
        <p:sp>
          <p:nvSpPr>
            <p:cNvPr id="14676" name="Google Shape;14676;p73"/>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3"/>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3"/>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9" name="Google Shape;14679;p73"/>
          <p:cNvGrpSpPr/>
          <p:nvPr/>
        </p:nvGrpSpPr>
        <p:grpSpPr>
          <a:xfrm>
            <a:off x="7840270" y="2852127"/>
            <a:ext cx="475125" cy="471432"/>
            <a:chOff x="-16817100" y="2801175"/>
            <a:chExt cx="305625" cy="303250"/>
          </a:xfrm>
        </p:grpSpPr>
        <p:sp>
          <p:nvSpPr>
            <p:cNvPr id="14680" name="Google Shape;14680;p73"/>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3"/>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3"/>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3"/>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3"/>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3"/>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3"/>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3"/>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8" name="Google Shape;14688;p73"/>
          <p:cNvGrpSpPr/>
          <p:nvPr/>
        </p:nvGrpSpPr>
        <p:grpSpPr>
          <a:xfrm>
            <a:off x="7247390" y="3444614"/>
            <a:ext cx="476329" cy="475125"/>
            <a:chOff x="-15717575" y="2786200"/>
            <a:chExt cx="306400" cy="305625"/>
          </a:xfrm>
        </p:grpSpPr>
        <p:sp>
          <p:nvSpPr>
            <p:cNvPr id="14689" name="Google Shape;14689;p73"/>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3"/>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3"/>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3"/>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3"/>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3"/>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3"/>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6" name="Google Shape;14696;p73"/>
          <p:cNvGrpSpPr/>
          <p:nvPr/>
        </p:nvGrpSpPr>
        <p:grpSpPr>
          <a:xfrm>
            <a:off x="2584963" y="1688296"/>
            <a:ext cx="475125" cy="473920"/>
            <a:chOff x="-20173175" y="2038750"/>
            <a:chExt cx="305625" cy="304850"/>
          </a:xfrm>
        </p:grpSpPr>
        <p:sp>
          <p:nvSpPr>
            <p:cNvPr id="14697" name="Google Shape;14697;p73"/>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3"/>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99" name="Google Shape;14699;p73"/>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0" name="Google Shape;14700;p73"/>
          <p:cNvGrpSpPr/>
          <p:nvPr/>
        </p:nvGrpSpPr>
        <p:grpSpPr>
          <a:xfrm>
            <a:off x="2586187" y="2850282"/>
            <a:ext cx="472676" cy="475125"/>
            <a:chOff x="-20173175" y="2787775"/>
            <a:chExt cx="304050" cy="305625"/>
          </a:xfrm>
        </p:grpSpPr>
        <p:sp>
          <p:nvSpPr>
            <p:cNvPr id="14701" name="Google Shape;14701;p73"/>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3"/>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3"/>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3"/>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3"/>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3"/>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3"/>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8" name="Google Shape;14708;p73"/>
          <p:cNvGrpSpPr/>
          <p:nvPr/>
        </p:nvGrpSpPr>
        <p:grpSpPr>
          <a:xfrm>
            <a:off x="5511171" y="2275564"/>
            <a:ext cx="473881" cy="471471"/>
            <a:chOff x="-18294675" y="2434925"/>
            <a:chExt cx="304825" cy="303275"/>
          </a:xfrm>
        </p:grpSpPr>
        <p:sp>
          <p:nvSpPr>
            <p:cNvPr id="14709" name="Google Shape;14709;p73"/>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3"/>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3"/>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2" name="Google Shape;14712;p73"/>
          <p:cNvGrpSpPr/>
          <p:nvPr/>
        </p:nvGrpSpPr>
        <p:grpSpPr>
          <a:xfrm>
            <a:off x="5567487" y="2852107"/>
            <a:ext cx="361250" cy="471471"/>
            <a:chOff x="-18258450" y="2809825"/>
            <a:chExt cx="232375" cy="303275"/>
          </a:xfrm>
        </p:grpSpPr>
        <p:sp>
          <p:nvSpPr>
            <p:cNvPr id="14713" name="Google Shape;14713;p73"/>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3"/>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3"/>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6" name="Google Shape;14716;p73"/>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7" name="Google Shape;14717;p73"/>
          <p:cNvGrpSpPr/>
          <p:nvPr/>
        </p:nvGrpSpPr>
        <p:grpSpPr>
          <a:xfrm>
            <a:off x="3777686" y="3445233"/>
            <a:ext cx="415117" cy="473920"/>
            <a:chOff x="-16422500" y="2425450"/>
            <a:chExt cx="267025" cy="304850"/>
          </a:xfrm>
        </p:grpSpPr>
        <p:sp>
          <p:nvSpPr>
            <p:cNvPr id="14718" name="Google Shape;14718;p73"/>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3"/>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3"/>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1" name="Google Shape;14721;p73"/>
          <p:cNvGrpSpPr/>
          <p:nvPr/>
        </p:nvGrpSpPr>
        <p:grpSpPr>
          <a:xfrm>
            <a:off x="6080447" y="3445838"/>
            <a:ext cx="473920" cy="472676"/>
            <a:chOff x="-16442200" y="2801175"/>
            <a:chExt cx="304850" cy="304050"/>
          </a:xfrm>
        </p:grpSpPr>
        <p:sp>
          <p:nvSpPr>
            <p:cNvPr id="14722" name="Google Shape;14722;p73"/>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3"/>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3"/>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5" name="Google Shape;14725;p73"/>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3"/>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7" name="Google Shape;14727;p73"/>
          <p:cNvGrpSpPr/>
          <p:nvPr/>
        </p:nvGrpSpPr>
        <p:grpSpPr>
          <a:xfrm>
            <a:off x="3156161" y="2276343"/>
            <a:ext cx="481265" cy="469917"/>
            <a:chOff x="-19802200" y="2416025"/>
            <a:chExt cx="309575" cy="302275"/>
          </a:xfrm>
        </p:grpSpPr>
        <p:sp>
          <p:nvSpPr>
            <p:cNvPr id="14728" name="Google Shape;14728;p73"/>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3"/>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3"/>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3"/>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3"/>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73"/>
          <p:cNvGrpSpPr/>
          <p:nvPr/>
        </p:nvGrpSpPr>
        <p:grpSpPr>
          <a:xfrm>
            <a:off x="3159232" y="2851506"/>
            <a:ext cx="475125" cy="472676"/>
            <a:chOff x="-19801400" y="2788575"/>
            <a:chExt cx="305625" cy="304050"/>
          </a:xfrm>
        </p:grpSpPr>
        <p:sp>
          <p:nvSpPr>
            <p:cNvPr id="14734" name="Google Shape;14734;p73"/>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3"/>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3"/>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3"/>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3"/>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3"/>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3"/>
          <p:cNvGrpSpPr/>
          <p:nvPr/>
        </p:nvGrpSpPr>
        <p:grpSpPr>
          <a:xfrm>
            <a:off x="6114308" y="1688916"/>
            <a:ext cx="422463" cy="472676"/>
            <a:chOff x="-17903225" y="2060800"/>
            <a:chExt cx="271750" cy="304050"/>
          </a:xfrm>
        </p:grpSpPr>
        <p:sp>
          <p:nvSpPr>
            <p:cNvPr id="14741" name="Google Shape;14741;p73"/>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3"/>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3"/>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4" name="Google Shape;14744;p73"/>
          <p:cNvGrpSpPr/>
          <p:nvPr/>
        </p:nvGrpSpPr>
        <p:grpSpPr>
          <a:xfrm>
            <a:off x="6088599" y="2274962"/>
            <a:ext cx="473881" cy="472676"/>
            <a:chOff x="-17918975" y="2435725"/>
            <a:chExt cx="304825" cy="304050"/>
          </a:xfrm>
        </p:grpSpPr>
        <p:sp>
          <p:nvSpPr>
            <p:cNvPr id="14745" name="Google Shape;14745;p73"/>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3"/>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7" name="Google Shape;14747;p73"/>
          <p:cNvGrpSpPr/>
          <p:nvPr/>
        </p:nvGrpSpPr>
        <p:grpSpPr>
          <a:xfrm>
            <a:off x="6117359" y="2852729"/>
            <a:ext cx="416361" cy="470228"/>
            <a:chOff x="-17899300" y="2810625"/>
            <a:chExt cx="267825" cy="302475"/>
          </a:xfrm>
        </p:grpSpPr>
        <p:sp>
          <p:nvSpPr>
            <p:cNvPr id="14748" name="Google Shape;14748;p73"/>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3"/>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3"/>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1" name="Google Shape;14751;p73"/>
          <p:cNvGrpSpPr/>
          <p:nvPr/>
        </p:nvGrpSpPr>
        <p:grpSpPr>
          <a:xfrm>
            <a:off x="2023212" y="3461166"/>
            <a:ext cx="472676" cy="442089"/>
            <a:chOff x="-16066500" y="2060800"/>
            <a:chExt cx="304050" cy="284375"/>
          </a:xfrm>
        </p:grpSpPr>
        <p:sp>
          <p:nvSpPr>
            <p:cNvPr id="14752" name="Google Shape;14752;p73"/>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3"/>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3"/>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3"/>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3"/>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7" name="Google Shape;14757;p73"/>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3"/>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3"/>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3"/>
          <p:cNvGrpSpPr/>
          <p:nvPr/>
        </p:nvGrpSpPr>
        <p:grpSpPr>
          <a:xfrm>
            <a:off x="7907919" y="2297751"/>
            <a:ext cx="368362" cy="419314"/>
            <a:chOff x="4995050" y="3245650"/>
            <a:chExt cx="236950" cy="269725"/>
          </a:xfrm>
        </p:grpSpPr>
        <p:sp>
          <p:nvSpPr>
            <p:cNvPr id="14761" name="Google Shape;14761;p73"/>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3"/>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3"/>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4" name="Google Shape;14764;p73"/>
            <p:cNvGrpSpPr/>
            <p:nvPr/>
          </p:nvGrpSpPr>
          <p:grpSpPr>
            <a:xfrm>
              <a:off x="4995050" y="3245650"/>
              <a:ext cx="236950" cy="269725"/>
              <a:chOff x="4995050" y="3245650"/>
              <a:chExt cx="236950" cy="269725"/>
            </a:xfrm>
          </p:grpSpPr>
          <p:sp>
            <p:nvSpPr>
              <p:cNvPr id="14765" name="Google Shape;14765;p73"/>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3"/>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67" name="Google Shape;14767;p73"/>
          <p:cNvGrpSpPr/>
          <p:nvPr/>
        </p:nvGrpSpPr>
        <p:grpSpPr>
          <a:xfrm>
            <a:off x="5507712" y="1689744"/>
            <a:ext cx="483749" cy="481292"/>
            <a:chOff x="4724650" y="2885700"/>
            <a:chExt cx="270750" cy="269375"/>
          </a:xfrm>
        </p:grpSpPr>
        <p:sp>
          <p:nvSpPr>
            <p:cNvPr id="14768" name="Google Shape;14768;p73"/>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3"/>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3"/>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3"/>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3"/>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3"/>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3"/>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5" name="Google Shape;14775;p73"/>
          <p:cNvGrpSpPr/>
          <p:nvPr/>
        </p:nvGrpSpPr>
        <p:grpSpPr>
          <a:xfrm>
            <a:off x="4374817" y="1683870"/>
            <a:ext cx="389425" cy="467822"/>
            <a:chOff x="4459350" y="2882125"/>
            <a:chExt cx="228375" cy="274350"/>
          </a:xfrm>
        </p:grpSpPr>
        <p:sp>
          <p:nvSpPr>
            <p:cNvPr id="14776" name="Google Shape;14776;p73"/>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3"/>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3"/>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3"/>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3"/>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4781" name="Google Shape;14781;p73"/>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4782" name="Google Shape;14782;p7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786"/>
        <p:cNvGrpSpPr/>
        <p:nvPr/>
      </p:nvGrpSpPr>
      <p:grpSpPr>
        <a:xfrm>
          <a:off x="0" y="0"/>
          <a:ext cx="0" cy="0"/>
          <a:chOff x="0" y="0"/>
          <a:chExt cx="0" cy="0"/>
        </a:xfrm>
      </p:grpSpPr>
      <p:sp>
        <p:nvSpPr>
          <p:cNvPr id="14787" name="Google Shape;14787;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4788" name="Google Shape;14788;p74"/>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89" name="Google Shape;14789;p74"/>
          <p:cNvGrpSpPr/>
          <p:nvPr/>
        </p:nvGrpSpPr>
        <p:grpSpPr>
          <a:xfrm>
            <a:off x="835580" y="2140412"/>
            <a:ext cx="426462" cy="420796"/>
            <a:chOff x="-6713450" y="2397900"/>
            <a:chExt cx="295375" cy="291450"/>
          </a:xfrm>
        </p:grpSpPr>
        <p:sp>
          <p:nvSpPr>
            <p:cNvPr id="14790" name="Google Shape;14790;p7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2" name="Google Shape;14792;p74"/>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3" name="Google Shape;14793;p74"/>
          <p:cNvGrpSpPr/>
          <p:nvPr/>
        </p:nvGrpSpPr>
        <p:grpSpPr>
          <a:xfrm>
            <a:off x="3540341" y="1631401"/>
            <a:ext cx="423069" cy="420507"/>
            <a:chOff x="-4932650" y="2046625"/>
            <a:chExt cx="293025" cy="291250"/>
          </a:xfrm>
        </p:grpSpPr>
        <p:sp>
          <p:nvSpPr>
            <p:cNvPr id="14794" name="Google Shape;14794;p7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6" name="Google Shape;14796;p74"/>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7" name="Google Shape;14797;p74"/>
          <p:cNvGrpSpPr/>
          <p:nvPr/>
        </p:nvGrpSpPr>
        <p:grpSpPr>
          <a:xfrm>
            <a:off x="3552272" y="2660957"/>
            <a:ext cx="423069" cy="420796"/>
            <a:chOff x="-4931075" y="2765725"/>
            <a:chExt cx="293025" cy="291450"/>
          </a:xfrm>
        </p:grpSpPr>
        <p:sp>
          <p:nvSpPr>
            <p:cNvPr id="14798" name="Google Shape;14798;p7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0" name="Google Shape;14800;p74"/>
          <p:cNvGrpSpPr/>
          <p:nvPr/>
        </p:nvGrpSpPr>
        <p:grpSpPr>
          <a:xfrm>
            <a:off x="6257840" y="1656289"/>
            <a:ext cx="420796" cy="370732"/>
            <a:chOff x="-3137650" y="2067900"/>
            <a:chExt cx="291450" cy="256775"/>
          </a:xfrm>
        </p:grpSpPr>
        <p:sp>
          <p:nvSpPr>
            <p:cNvPr id="14801" name="Google Shape;14801;p7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4" name="Google Shape;14804;p74"/>
          <p:cNvGrpSpPr/>
          <p:nvPr/>
        </p:nvGrpSpPr>
        <p:grpSpPr>
          <a:xfrm>
            <a:off x="6257840" y="2139926"/>
            <a:ext cx="420796" cy="421770"/>
            <a:chOff x="-3137650" y="2408950"/>
            <a:chExt cx="291450" cy="292125"/>
          </a:xfrm>
        </p:grpSpPr>
        <p:sp>
          <p:nvSpPr>
            <p:cNvPr id="14805" name="Google Shape;14805;p7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0" name="Google Shape;14810;p74"/>
          <p:cNvGrpSpPr/>
          <p:nvPr/>
        </p:nvGrpSpPr>
        <p:grpSpPr>
          <a:xfrm>
            <a:off x="6269771" y="2685412"/>
            <a:ext cx="420796" cy="371887"/>
            <a:chOff x="-3137650" y="2787000"/>
            <a:chExt cx="291450" cy="257575"/>
          </a:xfrm>
        </p:grpSpPr>
        <p:sp>
          <p:nvSpPr>
            <p:cNvPr id="14811" name="Google Shape;14811;p7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9" name="Google Shape;14819;p74"/>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4"/>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4"/>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2" name="Google Shape;14822;p74"/>
          <p:cNvGrpSpPr/>
          <p:nvPr/>
        </p:nvGrpSpPr>
        <p:grpSpPr>
          <a:xfrm>
            <a:off x="1387948" y="2660397"/>
            <a:ext cx="421914" cy="421914"/>
            <a:chOff x="-6354300" y="2757075"/>
            <a:chExt cx="292225" cy="292225"/>
          </a:xfrm>
        </p:grpSpPr>
        <p:sp>
          <p:nvSpPr>
            <p:cNvPr id="14823" name="Google Shape;14823;p7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74"/>
          <p:cNvGrpSpPr/>
          <p:nvPr/>
        </p:nvGrpSpPr>
        <p:grpSpPr>
          <a:xfrm>
            <a:off x="4081951" y="1629560"/>
            <a:ext cx="424188" cy="424188"/>
            <a:chOff x="-4573475" y="2045850"/>
            <a:chExt cx="293800" cy="293800"/>
          </a:xfrm>
        </p:grpSpPr>
        <p:sp>
          <p:nvSpPr>
            <p:cNvPr id="14828" name="Google Shape;14828;p7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0" name="Google Shape;14830;p74"/>
          <p:cNvGrpSpPr/>
          <p:nvPr/>
        </p:nvGrpSpPr>
        <p:grpSpPr>
          <a:xfrm>
            <a:off x="4081374" y="2138699"/>
            <a:ext cx="425343" cy="424225"/>
            <a:chOff x="-4570325" y="2405775"/>
            <a:chExt cx="294600" cy="293825"/>
          </a:xfrm>
        </p:grpSpPr>
        <p:sp>
          <p:nvSpPr>
            <p:cNvPr id="14831" name="Google Shape;14831;p7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4"/>
          <p:cNvGrpSpPr/>
          <p:nvPr/>
        </p:nvGrpSpPr>
        <p:grpSpPr>
          <a:xfrm>
            <a:off x="4094442" y="2659838"/>
            <a:ext cx="423069" cy="423033"/>
            <a:chOff x="-4572700" y="2764950"/>
            <a:chExt cx="293025" cy="293000"/>
          </a:xfrm>
        </p:grpSpPr>
        <p:sp>
          <p:nvSpPr>
            <p:cNvPr id="14834" name="Google Shape;14834;p7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74"/>
          <p:cNvGrpSpPr/>
          <p:nvPr/>
        </p:nvGrpSpPr>
        <p:grpSpPr>
          <a:xfrm>
            <a:off x="6813205" y="1631239"/>
            <a:ext cx="414840" cy="420832"/>
            <a:chOff x="-2777700" y="2049775"/>
            <a:chExt cx="287325" cy="291475"/>
          </a:xfrm>
        </p:grpSpPr>
        <p:sp>
          <p:nvSpPr>
            <p:cNvPr id="14840" name="Google Shape;14840;p7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3" name="Google Shape;14843;p74"/>
          <p:cNvGrpSpPr/>
          <p:nvPr/>
        </p:nvGrpSpPr>
        <p:grpSpPr>
          <a:xfrm>
            <a:off x="6809667" y="2140431"/>
            <a:ext cx="421914" cy="420759"/>
            <a:chOff x="-2571737" y="2403625"/>
            <a:chExt cx="292225" cy="291425"/>
          </a:xfrm>
        </p:grpSpPr>
        <p:sp>
          <p:nvSpPr>
            <p:cNvPr id="14844" name="Google Shape;14844;p7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74"/>
          <p:cNvGrpSpPr/>
          <p:nvPr/>
        </p:nvGrpSpPr>
        <p:grpSpPr>
          <a:xfrm>
            <a:off x="6809667" y="2661534"/>
            <a:ext cx="421914" cy="419640"/>
            <a:chOff x="-2571737" y="2764550"/>
            <a:chExt cx="292225" cy="290650"/>
          </a:xfrm>
        </p:grpSpPr>
        <p:sp>
          <p:nvSpPr>
            <p:cNvPr id="14852" name="Google Shape;14852;p7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74"/>
          <p:cNvGrpSpPr/>
          <p:nvPr/>
        </p:nvGrpSpPr>
        <p:grpSpPr>
          <a:xfrm>
            <a:off x="3009168" y="3230538"/>
            <a:ext cx="421914" cy="423864"/>
            <a:chOff x="-1333975" y="2365850"/>
            <a:chExt cx="292225" cy="293575"/>
          </a:xfrm>
        </p:grpSpPr>
        <p:sp>
          <p:nvSpPr>
            <p:cNvPr id="14856" name="Google Shape;14856;p7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4" name="Google Shape;14864;p74"/>
          <p:cNvGrpSpPr/>
          <p:nvPr/>
        </p:nvGrpSpPr>
        <p:grpSpPr>
          <a:xfrm>
            <a:off x="1942643" y="2660397"/>
            <a:ext cx="398020" cy="421914"/>
            <a:chOff x="-5995925" y="2757850"/>
            <a:chExt cx="275675" cy="292225"/>
          </a:xfrm>
        </p:grpSpPr>
        <p:sp>
          <p:nvSpPr>
            <p:cNvPr id="14865" name="Google Shape;14865;p7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4"/>
          <p:cNvGrpSpPr/>
          <p:nvPr/>
        </p:nvGrpSpPr>
        <p:grpSpPr>
          <a:xfrm>
            <a:off x="4622930" y="1631816"/>
            <a:ext cx="421951" cy="419677"/>
            <a:chOff x="-4211975" y="2046625"/>
            <a:chExt cx="292250" cy="290675"/>
          </a:xfrm>
        </p:grpSpPr>
        <p:sp>
          <p:nvSpPr>
            <p:cNvPr id="14875" name="Google Shape;14875;p7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7" name="Google Shape;14877;p74"/>
          <p:cNvGrpSpPr/>
          <p:nvPr/>
        </p:nvGrpSpPr>
        <p:grpSpPr>
          <a:xfrm>
            <a:off x="4672976" y="2138699"/>
            <a:ext cx="321859" cy="424225"/>
            <a:chOff x="-4178875" y="2405775"/>
            <a:chExt cx="222925" cy="293825"/>
          </a:xfrm>
        </p:grpSpPr>
        <p:sp>
          <p:nvSpPr>
            <p:cNvPr id="14878" name="Google Shape;14878;p7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74"/>
          <p:cNvGrpSpPr/>
          <p:nvPr/>
        </p:nvGrpSpPr>
        <p:grpSpPr>
          <a:xfrm>
            <a:off x="4635439" y="2673483"/>
            <a:ext cx="420796" cy="395746"/>
            <a:chOff x="-4211975" y="2783850"/>
            <a:chExt cx="291450" cy="274100"/>
          </a:xfrm>
        </p:grpSpPr>
        <p:sp>
          <p:nvSpPr>
            <p:cNvPr id="14882" name="Google Shape;14882;p7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5" name="Google Shape;14885;p74"/>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6" name="Google Shape;14886;p74"/>
          <p:cNvGrpSpPr/>
          <p:nvPr/>
        </p:nvGrpSpPr>
        <p:grpSpPr>
          <a:xfrm>
            <a:off x="7340368" y="2140413"/>
            <a:ext cx="420796" cy="420796"/>
            <a:chOff x="-2419325" y="2408150"/>
            <a:chExt cx="291450" cy="291450"/>
          </a:xfrm>
        </p:grpSpPr>
        <p:sp>
          <p:nvSpPr>
            <p:cNvPr id="14887" name="Google Shape;14887;p7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4" name="Google Shape;14894;p74"/>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5" name="Google Shape;14895;p74"/>
          <p:cNvGrpSpPr/>
          <p:nvPr/>
        </p:nvGrpSpPr>
        <p:grpSpPr>
          <a:xfrm>
            <a:off x="4661893" y="3231514"/>
            <a:ext cx="420796" cy="421914"/>
            <a:chOff x="-1333200" y="2770450"/>
            <a:chExt cx="291450" cy="292225"/>
          </a:xfrm>
        </p:grpSpPr>
        <p:sp>
          <p:nvSpPr>
            <p:cNvPr id="14896" name="Google Shape;14896;p7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8" name="Google Shape;14898;p74"/>
          <p:cNvGrpSpPr/>
          <p:nvPr/>
        </p:nvGrpSpPr>
        <p:grpSpPr>
          <a:xfrm>
            <a:off x="2458506" y="1631256"/>
            <a:ext cx="423069" cy="420796"/>
            <a:chOff x="-5635200" y="2037975"/>
            <a:chExt cx="293025" cy="291450"/>
          </a:xfrm>
        </p:grpSpPr>
        <p:sp>
          <p:nvSpPr>
            <p:cNvPr id="14899" name="Google Shape;14899;p7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1" name="Google Shape;14901;p74"/>
          <p:cNvGrpSpPr/>
          <p:nvPr/>
        </p:nvGrpSpPr>
        <p:grpSpPr>
          <a:xfrm>
            <a:off x="2456792" y="2140412"/>
            <a:ext cx="426499" cy="420796"/>
            <a:chOff x="-5637575" y="2397900"/>
            <a:chExt cx="295400" cy="291450"/>
          </a:xfrm>
        </p:grpSpPr>
        <p:sp>
          <p:nvSpPr>
            <p:cNvPr id="14902" name="Google Shape;14902;p7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6" name="Google Shape;14906;p74"/>
          <p:cNvGrpSpPr/>
          <p:nvPr/>
        </p:nvGrpSpPr>
        <p:grpSpPr>
          <a:xfrm>
            <a:off x="2470455" y="2660397"/>
            <a:ext cx="423033" cy="421914"/>
            <a:chOff x="-5635975" y="2757075"/>
            <a:chExt cx="293000" cy="292225"/>
          </a:xfrm>
        </p:grpSpPr>
        <p:sp>
          <p:nvSpPr>
            <p:cNvPr id="14907" name="Google Shape;14907;p7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9" name="Google Shape;14909;p74"/>
          <p:cNvGrpSpPr/>
          <p:nvPr/>
        </p:nvGrpSpPr>
        <p:grpSpPr>
          <a:xfrm>
            <a:off x="5154391" y="1631256"/>
            <a:ext cx="423069" cy="420796"/>
            <a:chOff x="-3854375" y="2046625"/>
            <a:chExt cx="293025" cy="291450"/>
          </a:xfrm>
        </p:grpSpPr>
        <p:sp>
          <p:nvSpPr>
            <p:cNvPr id="14910" name="Google Shape;14910;p7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2" name="Google Shape;14912;p74"/>
          <p:cNvGrpSpPr/>
          <p:nvPr/>
        </p:nvGrpSpPr>
        <p:grpSpPr>
          <a:xfrm>
            <a:off x="5153254" y="2138717"/>
            <a:ext cx="425343" cy="424188"/>
            <a:chOff x="-3854375" y="2405000"/>
            <a:chExt cx="294600" cy="293800"/>
          </a:xfrm>
        </p:grpSpPr>
        <p:sp>
          <p:nvSpPr>
            <p:cNvPr id="14913" name="Google Shape;14913;p7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5" name="Google Shape;14915;p74"/>
          <p:cNvGrpSpPr/>
          <p:nvPr/>
        </p:nvGrpSpPr>
        <p:grpSpPr>
          <a:xfrm>
            <a:off x="5167459" y="2659838"/>
            <a:ext cx="420796" cy="423033"/>
            <a:chOff x="-3852025" y="2764950"/>
            <a:chExt cx="291450" cy="293000"/>
          </a:xfrm>
        </p:grpSpPr>
        <p:sp>
          <p:nvSpPr>
            <p:cNvPr id="14916" name="Google Shape;14916;p7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18" name="Google Shape;14918;p74"/>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4"/>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0" name="Google Shape;14920;p74"/>
          <p:cNvGrpSpPr/>
          <p:nvPr/>
        </p:nvGrpSpPr>
        <p:grpSpPr>
          <a:xfrm>
            <a:off x="7890048" y="2660398"/>
            <a:ext cx="420796" cy="421914"/>
            <a:chOff x="-2060175" y="2768875"/>
            <a:chExt cx="291450" cy="292225"/>
          </a:xfrm>
        </p:grpSpPr>
        <p:sp>
          <p:nvSpPr>
            <p:cNvPr id="14921" name="Google Shape;14921;p7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3" name="Google Shape;14923;p74"/>
          <p:cNvGrpSpPr/>
          <p:nvPr/>
        </p:nvGrpSpPr>
        <p:grpSpPr>
          <a:xfrm>
            <a:off x="1903657" y="3232071"/>
            <a:ext cx="421914" cy="420796"/>
            <a:chOff x="-937025" y="2064750"/>
            <a:chExt cx="292225" cy="291450"/>
          </a:xfrm>
        </p:grpSpPr>
        <p:sp>
          <p:nvSpPr>
            <p:cNvPr id="14924" name="Google Shape;14924;p7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7" name="Google Shape;14927;p74"/>
          <p:cNvGrpSpPr/>
          <p:nvPr/>
        </p:nvGrpSpPr>
        <p:grpSpPr>
          <a:xfrm>
            <a:off x="3006820" y="1630697"/>
            <a:ext cx="421951" cy="421914"/>
            <a:chOff x="-5276050" y="2037975"/>
            <a:chExt cx="292250" cy="292225"/>
          </a:xfrm>
        </p:grpSpPr>
        <p:sp>
          <p:nvSpPr>
            <p:cNvPr id="14928" name="Google Shape;14928;p7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74"/>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4"/>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3" name="Google Shape;14933;p74"/>
          <p:cNvGrpSpPr/>
          <p:nvPr/>
        </p:nvGrpSpPr>
        <p:grpSpPr>
          <a:xfrm>
            <a:off x="5765634" y="1631256"/>
            <a:ext cx="324133" cy="420796"/>
            <a:chOff x="-3462150" y="2046625"/>
            <a:chExt cx="224500" cy="291450"/>
          </a:xfrm>
        </p:grpSpPr>
        <p:sp>
          <p:nvSpPr>
            <p:cNvPr id="14934" name="Google Shape;14934;p7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1" name="Google Shape;14941;p74"/>
          <p:cNvGrpSpPr/>
          <p:nvPr/>
        </p:nvGrpSpPr>
        <p:grpSpPr>
          <a:xfrm>
            <a:off x="5741197" y="2139276"/>
            <a:ext cx="373006" cy="423069"/>
            <a:chOff x="-3478675" y="2405775"/>
            <a:chExt cx="258350" cy="293025"/>
          </a:xfrm>
        </p:grpSpPr>
        <p:sp>
          <p:nvSpPr>
            <p:cNvPr id="14942" name="Google Shape;14942;p7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6" name="Google Shape;14946;p74"/>
          <p:cNvGrpSpPr/>
          <p:nvPr/>
        </p:nvGrpSpPr>
        <p:grpSpPr>
          <a:xfrm>
            <a:off x="5803715" y="2660398"/>
            <a:ext cx="271831" cy="421914"/>
            <a:chOff x="-3443250" y="2765725"/>
            <a:chExt cx="188275" cy="292225"/>
          </a:xfrm>
        </p:grpSpPr>
        <p:sp>
          <p:nvSpPr>
            <p:cNvPr id="14947" name="Google Shape;14947;p7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1" name="Google Shape;14951;p74"/>
          <p:cNvGrpSpPr/>
          <p:nvPr/>
        </p:nvGrpSpPr>
        <p:grpSpPr>
          <a:xfrm>
            <a:off x="832612" y="3230934"/>
            <a:ext cx="371887" cy="423069"/>
            <a:chOff x="-1684475" y="2049000"/>
            <a:chExt cx="257575" cy="293025"/>
          </a:xfrm>
        </p:grpSpPr>
        <p:sp>
          <p:nvSpPr>
            <p:cNvPr id="14952" name="Google Shape;14952;p7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6" name="Google Shape;14956;p74"/>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7" name="Google Shape;14957;p74"/>
          <p:cNvGrpSpPr/>
          <p:nvPr/>
        </p:nvGrpSpPr>
        <p:grpSpPr>
          <a:xfrm>
            <a:off x="4122504" y="3231514"/>
            <a:ext cx="420796" cy="421914"/>
            <a:chOff x="-1700225" y="2768875"/>
            <a:chExt cx="291450" cy="292225"/>
          </a:xfrm>
        </p:grpSpPr>
        <p:sp>
          <p:nvSpPr>
            <p:cNvPr id="14958" name="Google Shape;14958;p7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4" name="Google Shape;14964;p74"/>
          <p:cNvGrpSpPr/>
          <p:nvPr/>
        </p:nvGrpSpPr>
        <p:grpSpPr>
          <a:xfrm>
            <a:off x="3590852" y="3230935"/>
            <a:ext cx="371887" cy="423069"/>
            <a:chOff x="-919700" y="2420750"/>
            <a:chExt cx="257575" cy="293025"/>
          </a:xfrm>
        </p:grpSpPr>
        <p:sp>
          <p:nvSpPr>
            <p:cNvPr id="14965" name="Google Shape;14965;p7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74"/>
          <p:cNvGrpSpPr/>
          <p:nvPr/>
        </p:nvGrpSpPr>
        <p:grpSpPr>
          <a:xfrm>
            <a:off x="1926044" y="1645950"/>
            <a:ext cx="409531" cy="410617"/>
            <a:chOff x="6679825" y="2693700"/>
            <a:chExt cx="257875" cy="258575"/>
          </a:xfrm>
        </p:grpSpPr>
        <p:sp>
          <p:nvSpPr>
            <p:cNvPr id="14969" name="Google Shape;14969;p7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74"/>
          <p:cNvGrpSpPr/>
          <p:nvPr/>
        </p:nvGrpSpPr>
        <p:grpSpPr>
          <a:xfrm>
            <a:off x="1915618" y="2142110"/>
            <a:ext cx="420531" cy="417262"/>
            <a:chOff x="6790450" y="3119050"/>
            <a:chExt cx="262750" cy="260675"/>
          </a:xfrm>
        </p:grpSpPr>
        <p:sp>
          <p:nvSpPr>
            <p:cNvPr id="14972" name="Google Shape;14972;p7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4" name="Google Shape;14974;p74"/>
          <p:cNvGrpSpPr/>
          <p:nvPr/>
        </p:nvGrpSpPr>
        <p:grpSpPr>
          <a:xfrm>
            <a:off x="6542730" y="3755436"/>
            <a:ext cx="358093" cy="407391"/>
            <a:chOff x="7660859" y="2571753"/>
            <a:chExt cx="366561" cy="417024"/>
          </a:xfrm>
        </p:grpSpPr>
        <p:sp>
          <p:nvSpPr>
            <p:cNvPr id="14975" name="Google Shape;14975;p7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8" name="Google Shape;14978;p74"/>
          <p:cNvGrpSpPr/>
          <p:nvPr/>
        </p:nvGrpSpPr>
        <p:grpSpPr>
          <a:xfrm>
            <a:off x="4077412" y="3755436"/>
            <a:ext cx="407391" cy="407391"/>
            <a:chOff x="5566722" y="2571753"/>
            <a:chExt cx="417024" cy="417024"/>
          </a:xfrm>
        </p:grpSpPr>
        <p:sp>
          <p:nvSpPr>
            <p:cNvPr id="14979" name="Google Shape;14979;p7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74"/>
          <p:cNvGrpSpPr/>
          <p:nvPr/>
        </p:nvGrpSpPr>
        <p:grpSpPr>
          <a:xfrm>
            <a:off x="4693744" y="3857692"/>
            <a:ext cx="407381" cy="202880"/>
            <a:chOff x="6090251" y="2676413"/>
            <a:chExt cx="417014" cy="207677"/>
          </a:xfrm>
        </p:grpSpPr>
        <p:sp>
          <p:nvSpPr>
            <p:cNvPr id="14982" name="Google Shape;14982;p7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6" name="Google Shape;14986;p74"/>
          <p:cNvGrpSpPr/>
          <p:nvPr/>
        </p:nvGrpSpPr>
        <p:grpSpPr>
          <a:xfrm>
            <a:off x="5926398" y="3755436"/>
            <a:ext cx="407391" cy="407391"/>
            <a:chOff x="7137330" y="2571753"/>
            <a:chExt cx="417024" cy="417024"/>
          </a:xfrm>
        </p:grpSpPr>
        <p:sp>
          <p:nvSpPr>
            <p:cNvPr id="14987" name="Google Shape;14987;p7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0" name="Google Shape;14990;p74"/>
          <p:cNvGrpSpPr/>
          <p:nvPr/>
        </p:nvGrpSpPr>
        <p:grpSpPr>
          <a:xfrm>
            <a:off x="5310066" y="3755436"/>
            <a:ext cx="407391" cy="407391"/>
            <a:chOff x="6613801" y="2571753"/>
            <a:chExt cx="417024" cy="417024"/>
          </a:xfrm>
        </p:grpSpPr>
        <p:sp>
          <p:nvSpPr>
            <p:cNvPr id="14991" name="Google Shape;14991;p7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74"/>
          <p:cNvGrpSpPr/>
          <p:nvPr/>
        </p:nvGrpSpPr>
        <p:grpSpPr>
          <a:xfrm>
            <a:off x="7896740" y="3238780"/>
            <a:ext cx="407411" cy="407411"/>
            <a:chOff x="2964567" y="2571753"/>
            <a:chExt cx="417045" cy="417045"/>
          </a:xfrm>
        </p:grpSpPr>
        <p:sp>
          <p:nvSpPr>
            <p:cNvPr id="14997" name="Google Shape;14997;p7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9" name="Google Shape;14999;p74"/>
          <p:cNvGrpSpPr/>
          <p:nvPr/>
        </p:nvGrpSpPr>
        <p:grpSpPr>
          <a:xfrm>
            <a:off x="1612062" y="3815897"/>
            <a:ext cx="407391" cy="286470"/>
            <a:chOff x="3476576" y="2633631"/>
            <a:chExt cx="417024" cy="293244"/>
          </a:xfrm>
        </p:grpSpPr>
        <p:sp>
          <p:nvSpPr>
            <p:cNvPr id="15000" name="Google Shape;15000;p7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74"/>
          <p:cNvGrpSpPr/>
          <p:nvPr/>
        </p:nvGrpSpPr>
        <p:grpSpPr>
          <a:xfrm>
            <a:off x="2228394" y="3755508"/>
            <a:ext cx="407411" cy="407248"/>
            <a:chOff x="3988564" y="2571836"/>
            <a:chExt cx="417045" cy="416878"/>
          </a:xfrm>
        </p:grpSpPr>
        <p:sp>
          <p:nvSpPr>
            <p:cNvPr id="15003" name="Google Shape;15003;p7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74"/>
          <p:cNvGrpSpPr/>
          <p:nvPr/>
        </p:nvGrpSpPr>
        <p:grpSpPr>
          <a:xfrm>
            <a:off x="2844747" y="3755436"/>
            <a:ext cx="407391" cy="407391"/>
            <a:chOff x="4500573" y="2571753"/>
            <a:chExt cx="417024" cy="417024"/>
          </a:xfrm>
        </p:grpSpPr>
        <p:sp>
          <p:nvSpPr>
            <p:cNvPr id="15006" name="Google Shape;15006;p7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74"/>
          <p:cNvGrpSpPr/>
          <p:nvPr/>
        </p:nvGrpSpPr>
        <p:grpSpPr>
          <a:xfrm>
            <a:off x="3461079" y="3755436"/>
            <a:ext cx="407391" cy="407391"/>
            <a:chOff x="5012603" y="2571753"/>
            <a:chExt cx="417024" cy="417024"/>
          </a:xfrm>
        </p:grpSpPr>
        <p:sp>
          <p:nvSpPr>
            <p:cNvPr id="15009" name="Google Shape;15009;p7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11" name="Google Shape;15011;p74"/>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12" name="Google Shape;15012;p74"/>
          <p:cNvGrpSpPr/>
          <p:nvPr/>
        </p:nvGrpSpPr>
        <p:grpSpPr>
          <a:xfrm>
            <a:off x="5721826" y="3238790"/>
            <a:ext cx="407432" cy="407391"/>
            <a:chOff x="812101" y="2571761"/>
            <a:chExt cx="417066" cy="417024"/>
          </a:xfrm>
        </p:grpSpPr>
        <p:sp>
          <p:nvSpPr>
            <p:cNvPr id="15013" name="Google Shape;15013;p7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74"/>
          <p:cNvGrpSpPr/>
          <p:nvPr/>
        </p:nvGrpSpPr>
        <p:grpSpPr>
          <a:xfrm>
            <a:off x="6242420" y="3238790"/>
            <a:ext cx="407391" cy="407391"/>
            <a:chOff x="1323129" y="2571761"/>
            <a:chExt cx="417024" cy="417024"/>
          </a:xfrm>
        </p:grpSpPr>
        <p:sp>
          <p:nvSpPr>
            <p:cNvPr id="15018" name="Google Shape;15018;p7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74"/>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74"/>
          <p:cNvGrpSpPr/>
          <p:nvPr/>
        </p:nvGrpSpPr>
        <p:grpSpPr>
          <a:xfrm>
            <a:off x="7378895" y="3238843"/>
            <a:ext cx="408023" cy="407411"/>
            <a:chOff x="2344476" y="2571761"/>
            <a:chExt cx="417671" cy="417045"/>
          </a:xfrm>
        </p:grpSpPr>
        <p:sp>
          <p:nvSpPr>
            <p:cNvPr id="15024" name="Google Shape;15024;p7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6" name="Google Shape;15026;p74"/>
          <p:cNvGrpSpPr/>
          <p:nvPr/>
        </p:nvGrpSpPr>
        <p:grpSpPr>
          <a:xfrm>
            <a:off x="7109755" y="3759535"/>
            <a:ext cx="399178" cy="399178"/>
            <a:chOff x="2038375" y="3798025"/>
            <a:chExt cx="841792" cy="841792"/>
          </a:xfrm>
        </p:grpSpPr>
        <p:sp>
          <p:nvSpPr>
            <p:cNvPr id="15027" name="Google Shape;15027;p74"/>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4"/>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5032"/>
        <p:cNvGrpSpPr/>
        <p:nvPr/>
      </p:nvGrpSpPr>
      <p:grpSpPr>
        <a:xfrm>
          <a:off x="0" y="0"/>
          <a:ext cx="0" cy="0"/>
          <a:chOff x="0" y="0"/>
          <a:chExt cx="0" cy="0"/>
        </a:xfrm>
      </p:grpSpPr>
      <p:grpSp>
        <p:nvGrpSpPr>
          <p:cNvPr id="15033" name="Google Shape;15033;p75"/>
          <p:cNvGrpSpPr/>
          <p:nvPr/>
        </p:nvGrpSpPr>
        <p:grpSpPr>
          <a:xfrm>
            <a:off x="941736" y="1559475"/>
            <a:ext cx="2625261" cy="2600383"/>
            <a:chOff x="1048350" y="1559475"/>
            <a:chExt cx="2625261" cy="2600383"/>
          </a:xfrm>
        </p:grpSpPr>
        <p:sp>
          <p:nvSpPr>
            <p:cNvPr id="15034" name="Google Shape;15034;p75"/>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no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5"/>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5"/>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5"/>
            <p:cNvSpPr/>
            <p:nvPr/>
          </p:nvSpPr>
          <p:spPr>
            <a:xfrm>
              <a:off x="199873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5"/>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5"/>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5"/>
            <p:cNvSpPr/>
            <p:nvPr/>
          </p:nvSpPr>
          <p:spPr>
            <a:xfrm>
              <a:off x="199873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5"/>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5"/>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5"/>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5"/>
            <p:cNvSpPr/>
            <p:nvPr/>
          </p:nvSpPr>
          <p:spPr>
            <a:xfrm>
              <a:off x="2132084"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5"/>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5"/>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5"/>
            <p:cNvSpPr/>
            <p:nvPr/>
          </p:nvSpPr>
          <p:spPr>
            <a:xfrm>
              <a:off x="2132084"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5"/>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5"/>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Add the title here</a:t>
              </a:r>
              <a:endParaRPr sz="1000">
                <a:solidFill>
                  <a:srgbClr val="FFFFFF"/>
                </a:solidFill>
              </a:endParaRPr>
            </a:p>
          </p:txBody>
        </p:sp>
        <p:grpSp>
          <p:nvGrpSpPr>
            <p:cNvPr id="15050" name="Google Shape;15050;p75"/>
            <p:cNvGrpSpPr/>
            <p:nvPr/>
          </p:nvGrpSpPr>
          <p:grpSpPr>
            <a:xfrm>
              <a:off x="1311648" y="1620631"/>
              <a:ext cx="197743" cy="197743"/>
              <a:chOff x="2676100" y="832575"/>
              <a:chExt cx="483125" cy="483125"/>
            </a:xfrm>
          </p:grpSpPr>
          <p:sp>
            <p:nvSpPr>
              <p:cNvPr id="15051" name="Google Shape;15051;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52" name="Google Shape;15052;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53" name="Google Shape;15053;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54" name="Google Shape;15054;p75"/>
            <p:cNvGrpSpPr/>
            <p:nvPr/>
          </p:nvGrpSpPr>
          <p:grpSpPr>
            <a:xfrm>
              <a:off x="2258621" y="1613606"/>
              <a:ext cx="204394" cy="197743"/>
              <a:chOff x="3270550" y="832575"/>
              <a:chExt cx="499375" cy="483125"/>
            </a:xfrm>
          </p:grpSpPr>
          <p:sp>
            <p:nvSpPr>
              <p:cNvPr id="15055" name="Google Shape;15055;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56" name="Google Shape;15056;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57" name="Google Shape;15057;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5058" name="Google Shape;15058;p75"/>
            <p:cNvGrpSpPr/>
            <p:nvPr/>
          </p:nvGrpSpPr>
          <p:grpSpPr>
            <a:xfrm>
              <a:off x="3212214" y="1620657"/>
              <a:ext cx="197774" cy="197743"/>
              <a:chOff x="3270475" y="1427025"/>
              <a:chExt cx="483200" cy="483125"/>
            </a:xfrm>
          </p:grpSpPr>
          <p:sp>
            <p:nvSpPr>
              <p:cNvPr id="15059" name="Google Shape;15059;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60" name="Google Shape;15060;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61" name="Google Shape;15061;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062" name="Google Shape;15062;p75"/>
            <p:cNvSpPr/>
            <p:nvPr/>
          </p:nvSpPr>
          <p:spPr>
            <a:xfrm>
              <a:off x="3212183" y="3615929"/>
              <a:ext cx="197784" cy="197743"/>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63" name="Google Shape;15063;p75"/>
            <p:cNvSpPr/>
            <p:nvPr/>
          </p:nvSpPr>
          <p:spPr>
            <a:xfrm>
              <a:off x="1309717" y="3615924"/>
              <a:ext cx="199697" cy="197753"/>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5064" name="Google Shape;15064;p75"/>
            <p:cNvGrpSpPr/>
            <p:nvPr/>
          </p:nvGrpSpPr>
          <p:grpSpPr>
            <a:xfrm>
              <a:off x="2258607" y="3617777"/>
              <a:ext cx="204425" cy="194059"/>
              <a:chOff x="6222125" y="2025975"/>
              <a:chExt cx="499450" cy="474125"/>
            </a:xfrm>
          </p:grpSpPr>
          <p:sp>
            <p:nvSpPr>
              <p:cNvPr id="15065" name="Google Shape;15065;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66" name="Google Shape;15066;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5067" name="Google Shape;15067;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5068" name="Google Shape;15068;p75"/>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1</a:t>
              </a:r>
              <a:endParaRPr sz="900">
                <a:solidFill>
                  <a:srgbClr val="FFFFFF"/>
                </a:solidFill>
              </a:endParaRPr>
            </a:p>
          </p:txBody>
        </p:sp>
        <p:sp>
          <p:nvSpPr>
            <p:cNvPr id="15069" name="Google Shape;15069;p75"/>
            <p:cNvSpPr txBox="1"/>
            <p:nvPr/>
          </p:nvSpPr>
          <p:spPr>
            <a:xfrm>
              <a:off x="1998736"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2</a:t>
              </a:r>
              <a:endParaRPr sz="900">
                <a:solidFill>
                  <a:srgbClr val="FFFFFF"/>
                </a:solidFill>
              </a:endParaRPr>
            </a:p>
          </p:txBody>
        </p:sp>
        <p:sp>
          <p:nvSpPr>
            <p:cNvPr id="15070" name="Google Shape;15070;p75"/>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3</a:t>
              </a:r>
              <a:endParaRPr sz="900">
                <a:solidFill>
                  <a:srgbClr val="FFFFFF"/>
                </a:solidFill>
              </a:endParaRPr>
            </a:p>
          </p:txBody>
        </p:sp>
        <p:sp>
          <p:nvSpPr>
            <p:cNvPr id="15071" name="Google Shape;15071;p75"/>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4</a:t>
              </a:r>
              <a:endParaRPr sz="900">
                <a:solidFill>
                  <a:srgbClr val="FFFFFF"/>
                </a:solidFill>
              </a:endParaRPr>
            </a:p>
          </p:txBody>
        </p:sp>
        <p:sp>
          <p:nvSpPr>
            <p:cNvPr id="15072" name="Google Shape;15072;p75"/>
            <p:cNvSpPr txBox="1"/>
            <p:nvPr/>
          </p:nvSpPr>
          <p:spPr>
            <a:xfrm>
              <a:off x="1998684"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5</a:t>
              </a:r>
              <a:endParaRPr sz="900">
                <a:solidFill>
                  <a:srgbClr val="FFFFFF"/>
                </a:solidFill>
              </a:endParaRPr>
            </a:p>
          </p:txBody>
        </p:sp>
        <p:sp>
          <p:nvSpPr>
            <p:cNvPr id="15073" name="Google Shape;15073;p75"/>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6</a:t>
              </a:r>
              <a:endParaRPr sz="900">
                <a:solidFill>
                  <a:srgbClr val="FFFFFF"/>
                </a:solidFill>
              </a:endParaRPr>
            </a:p>
          </p:txBody>
        </p:sp>
        <p:sp>
          <p:nvSpPr>
            <p:cNvPr id="15074" name="Google Shape;15074;p75"/>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5"/>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5"/>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5"/>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5"/>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5"/>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5"/>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5"/>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5"/>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5"/>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5"/>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5"/>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86" name="Google Shape;15086;p75"/>
            <p:cNvCxnSpPr>
              <a:stCxn id="15074" idx="4"/>
              <a:endCxn id="15080"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5087" name="Google Shape;15087;p75"/>
            <p:cNvCxnSpPr>
              <a:stCxn id="15076" idx="4"/>
              <a:endCxn id="15082"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5088" name="Google Shape;15088;p75"/>
            <p:cNvCxnSpPr>
              <a:stCxn id="15075" idx="4"/>
              <a:endCxn id="15081"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5089" name="Google Shape;15089;p75"/>
            <p:cNvCxnSpPr>
              <a:stCxn id="15077" idx="0"/>
              <a:endCxn id="15083"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5090" name="Google Shape;15090;p75"/>
            <p:cNvCxnSpPr>
              <a:stCxn id="15079" idx="0"/>
              <a:endCxn id="15085"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5091" name="Google Shape;15091;p75"/>
            <p:cNvCxnSpPr>
              <a:stCxn id="15078" idx="0"/>
              <a:endCxn id="15084"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grpSp>
      <p:grpSp>
        <p:nvGrpSpPr>
          <p:cNvPr id="15092" name="Google Shape;15092;p75"/>
          <p:cNvGrpSpPr/>
          <p:nvPr/>
        </p:nvGrpSpPr>
        <p:grpSpPr>
          <a:xfrm>
            <a:off x="3930764" y="1668291"/>
            <a:ext cx="4271500" cy="2382750"/>
            <a:chOff x="4037377" y="1662350"/>
            <a:chExt cx="4271500" cy="2382750"/>
          </a:xfrm>
        </p:grpSpPr>
        <p:sp>
          <p:nvSpPr>
            <p:cNvPr id="15093" name="Google Shape;15093;p75"/>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5"/>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5"/>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96" name="Google Shape;15096;p75"/>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97" name="Google Shape;15097;p75"/>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098" name="Google Shape;15098;p75"/>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5"/>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5"/>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5"/>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5"/>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5"/>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5"/>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5"/>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5"/>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5"/>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5"/>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2016</a:t>
              </a:r>
              <a:endParaRPr sz="900" b="1">
                <a:solidFill>
                  <a:srgbClr val="FFFFFF"/>
                </a:solidFill>
              </a:endParaRPr>
            </a:p>
          </p:txBody>
        </p:sp>
        <p:sp>
          <p:nvSpPr>
            <p:cNvPr id="15109" name="Google Shape;15109;p75"/>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5"/>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5"/>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5"/>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5"/>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14" name="Google Shape;15114;p75"/>
            <p:cNvCxnSpPr>
              <a:stCxn id="15103" idx="0"/>
              <a:endCxn id="15109"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5115" name="Google Shape;15115;p75"/>
            <p:cNvCxnSpPr>
              <a:stCxn id="15104" idx="0"/>
              <a:endCxn id="15110"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5116" name="Google Shape;15116;p75"/>
            <p:cNvCxnSpPr>
              <a:stCxn id="15105" idx="0"/>
              <a:endCxn id="15111"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5117" name="Google Shape;15117;p75"/>
            <p:cNvCxnSpPr>
              <a:stCxn id="15106" idx="4"/>
              <a:endCxn id="15112"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5118" name="Google Shape;15118;p75"/>
            <p:cNvCxnSpPr>
              <a:stCxn id="15107" idx="4"/>
              <a:endCxn id="15113"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5119" name="Google Shape;15119;p75"/>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2017</a:t>
              </a:r>
              <a:endParaRPr sz="900" b="1">
                <a:solidFill>
                  <a:srgbClr val="FFFFFF"/>
                </a:solidFill>
              </a:endParaRPr>
            </a:p>
          </p:txBody>
        </p:sp>
        <p:sp>
          <p:nvSpPr>
            <p:cNvPr id="15120" name="Google Shape;15120;p75"/>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2018</a:t>
              </a:r>
              <a:endParaRPr sz="900" b="1">
                <a:solidFill>
                  <a:srgbClr val="FFFFFF"/>
                </a:solidFill>
              </a:endParaRPr>
            </a:p>
          </p:txBody>
        </p:sp>
        <p:sp>
          <p:nvSpPr>
            <p:cNvPr id="15121" name="Google Shape;15121;p75"/>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2019</a:t>
              </a:r>
              <a:endParaRPr sz="900" b="1">
                <a:solidFill>
                  <a:srgbClr val="FFFFFF"/>
                </a:solidFill>
              </a:endParaRPr>
            </a:p>
          </p:txBody>
        </p:sp>
        <p:sp>
          <p:nvSpPr>
            <p:cNvPr id="15122" name="Google Shape;15122;p75"/>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2020</a:t>
              </a:r>
              <a:endParaRPr sz="900" b="1">
                <a:solidFill>
                  <a:srgbClr val="FFFFFF"/>
                </a:solidFill>
              </a:endParaRPr>
            </a:p>
          </p:txBody>
        </p:sp>
        <p:sp>
          <p:nvSpPr>
            <p:cNvPr id="15123" name="Google Shape;15123;p75"/>
            <p:cNvSpPr/>
            <p:nvPr/>
          </p:nvSpPr>
          <p:spPr>
            <a:xfrm>
              <a:off x="6865977" y="3729422"/>
              <a:ext cx="204488" cy="205025"/>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4" name="Google Shape;15124;p75"/>
            <p:cNvGrpSpPr/>
            <p:nvPr/>
          </p:nvGrpSpPr>
          <p:grpSpPr>
            <a:xfrm>
              <a:off x="5307356" y="3748469"/>
              <a:ext cx="206115" cy="206115"/>
              <a:chOff x="1049375" y="2680675"/>
              <a:chExt cx="297725" cy="297725"/>
            </a:xfrm>
          </p:grpSpPr>
          <p:sp>
            <p:nvSpPr>
              <p:cNvPr id="15125" name="Google Shape;15125;p75"/>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5"/>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75"/>
            <p:cNvGrpSpPr/>
            <p:nvPr/>
          </p:nvGrpSpPr>
          <p:grpSpPr>
            <a:xfrm>
              <a:off x="7653299" y="1758852"/>
              <a:ext cx="205578" cy="204332"/>
              <a:chOff x="5045775" y="1946400"/>
              <a:chExt cx="296950" cy="295150"/>
            </a:xfrm>
          </p:grpSpPr>
          <p:sp>
            <p:nvSpPr>
              <p:cNvPr id="15128" name="Google Shape;15128;p75"/>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5"/>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0" name="Google Shape;15130;p75"/>
            <p:cNvGrpSpPr/>
            <p:nvPr/>
          </p:nvGrpSpPr>
          <p:grpSpPr>
            <a:xfrm>
              <a:off x="6076163" y="1764541"/>
              <a:ext cx="205042" cy="204505"/>
              <a:chOff x="3599700" y="1954475"/>
              <a:chExt cx="296175" cy="295400"/>
            </a:xfrm>
          </p:grpSpPr>
          <p:sp>
            <p:nvSpPr>
              <p:cNvPr id="15131" name="Google Shape;15131;p75"/>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5"/>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5"/>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4" name="Google Shape;15134;p75"/>
            <p:cNvGrpSpPr/>
            <p:nvPr/>
          </p:nvGrpSpPr>
          <p:grpSpPr>
            <a:xfrm>
              <a:off x="4485399" y="1783308"/>
              <a:ext cx="205596" cy="155421"/>
              <a:chOff x="3962775" y="1990700"/>
              <a:chExt cx="296975" cy="224500"/>
            </a:xfrm>
          </p:grpSpPr>
          <p:sp>
            <p:nvSpPr>
              <p:cNvPr id="15135" name="Google Shape;15135;p75"/>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5"/>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5"/>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5"/>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39" name="Google Shape;15139;p75"/>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5140" name="Google Shape;15140;p75"/>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sp>
          <p:nvSpPr>
            <p:cNvPr id="15141" name="Google Shape;15141;p75"/>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 planet from the Sun”</a:t>
              </a:r>
              <a:endParaRPr sz="800">
                <a:solidFill>
                  <a:srgbClr val="A5B7C6"/>
                </a:solidFill>
              </a:endParaRPr>
            </a:p>
          </p:txBody>
        </p:sp>
        <p:sp>
          <p:nvSpPr>
            <p:cNvPr id="15142" name="Google Shape;15142;p75"/>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5143" name="Google Shape;15143;p75"/>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is the second planet from the Sun and is terribly hot”</a:t>
              </a:r>
              <a:endParaRPr sz="800">
                <a:solidFill>
                  <a:srgbClr val="A5B7C6"/>
                </a:solidFill>
              </a:endParaRPr>
            </a:p>
          </p:txBody>
        </p:sp>
      </p:grpSp>
      <p:sp>
        <p:nvSpPr>
          <p:cNvPr id="15144" name="Google Shape;15144;p7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148"/>
        <p:cNvGrpSpPr/>
        <p:nvPr/>
      </p:nvGrpSpPr>
      <p:grpSpPr>
        <a:xfrm>
          <a:off x="0" y="0"/>
          <a:ext cx="0" cy="0"/>
          <a:chOff x="0" y="0"/>
          <a:chExt cx="0" cy="0"/>
        </a:xfrm>
      </p:grpSpPr>
      <p:grpSp>
        <p:nvGrpSpPr>
          <p:cNvPr id="15149" name="Google Shape;15149;p76"/>
          <p:cNvGrpSpPr/>
          <p:nvPr/>
        </p:nvGrpSpPr>
        <p:grpSpPr>
          <a:xfrm>
            <a:off x="3425572" y="1727786"/>
            <a:ext cx="4683860" cy="2286200"/>
            <a:chOff x="3439355" y="1746200"/>
            <a:chExt cx="4683860" cy="2286200"/>
          </a:xfrm>
        </p:grpSpPr>
        <p:sp>
          <p:nvSpPr>
            <p:cNvPr id="15150" name="Google Shape;15150;p76"/>
            <p:cNvSpPr/>
            <p:nvPr/>
          </p:nvSpPr>
          <p:spPr>
            <a:xfrm>
              <a:off x="3439355" y="1995150"/>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6"/>
            <p:cNvSpPr/>
            <p:nvPr/>
          </p:nvSpPr>
          <p:spPr>
            <a:xfrm>
              <a:off x="6549404" y="17462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2" name="Google Shape;15152;p76"/>
            <p:cNvGrpSpPr/>
            <p:nvPr/>
          </p:nvGrpSpPr>
          <p:grpSpPr>
            <a:xfrm>
              <a:off x="3576486" y="2168116"/>
              <a:ext cx="1443832" cy="1443832"/>
              <a:chOff x="5681300" y="2527788"/>
              <a:chExt cx="805800" cy="805800"/>
            </a:xfrm>
          </p:grpSpPr>
          <p:sp>
            <p:nvSpPr>
              <p:cNvPr id="15153" name="Google Shape;15153;p76"/>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6"/>
              <p:cNvSpPr/>
              <p:nvPr/>
            </p:nvSpPr>
            <p:spPr>
              <a:xfrm>
                <a:off x="5681300" y="2527788"/>
                <a:ext cx="805800" cy="805800"/>
              </a:xfrm>
              <a:prstGeom prst="pie">
                <a:avLst>
                  <a:gd name="adj1" fmla="val 10815884"/>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5" name="Google Shape;15155;p76"/>
            <p:cNvGrpSpPr/>
            <p:nvPr/>
          </p:nvGrpSpPr>
          <p:grpSpPr>
            <a:xfrm>
              <a:off x="6240887" y="1783888"/>
              <a:ext cx="626590" cy="626590"/>
              <a:chOff x="5681300" y="2527788"/>
              <a:chExt cx="805800" cy="805800"/>
            </a:xfrm>
          </p:grpSpPr>
          <p:sp>
            <p:nvSpPr>
              <p:cNvPr id="15156" name="Google Shape;15156;p76"/>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6"/>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8" name="Google Shape;15158;p76"/>
            <p:cNvSpPr txBox="1"/>
            <p:nvPr/>
          </p:nvSpPr>
          <p:spPr>
            <a:xfrm>
              <a:off x="6993115" y="18762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5159" name="Google Shape;15159;p76"/>
            <p:cNvSpPr/>
            <p:nvPr/>
          </p:nvSpPr>
          <p:spPr>
            <a:xfrm>
              <a:off x="6549404" y="25383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0" name="Google Shape;15160;p76"/>
            <p:cNvGrpSpPr/>
            <p:nvPr/>
          </p:nvGrpSpPr>
          <p:grpSpPr>
            <a:xfrm>
              <a:off x="6240887" y="2575988"/>
              <a:ext cx="626590" cy="626590"/>
              <a:chOff x="5681300" y="2527788"/>
              <a:chExt cx="805800" cy="805800"/>
            </a:xfrm>
          </p:grpSpPr>
          <p:sp>
            <p:nvSpPr>
              <p:cNvPr id="15161" name="Google Shape;15161;p76"/>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6"/>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63" name="Google Shape;15163;p76"/>
            <p:cNvSpPr txBox="1"/>
            <p:nvPr/>
          </p:nvSpPr>
          <p:spPr>
            <a:xfrm>
              <a:off x="6993115" y="26683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“Jupiter is the biggest planet in the entire Solar System”</a:t>
              </a:r>
              <a:endParaRPr sz="800">
                <a:solidFill>
                  <a:srgbClr val="A5B7C6"/>
                </a:solidFill>
              </a:endParaRPr>
            </a:p>
          </p:txBody>
        </p:sp>
        <p:sp>
          <p:nvSpPr>
            <p:cNvPr id="15164" name="Google Shape;15164;p76"/>
            <p:cNvSpPr/>
            <p:nvPr/>
          </p:nvSpPr>
          <p:spPr>
            <a:xfrm>
              <a:off x="6549404" y="3330400"/>
              <a:ext cx="1542300" cy="702000"/>
            </a:xfrm>
            <a:prstGeom prst="roundRect">
              <a:avLst>
                <a:gd name="adj" fmla="val 16667"/>
              </a:avLst>
            </a:prstGeom>
            <a:noFill/>
            <a:ln w="9525" cap="flat" cmpd="sng">
              <a:solidFill>
                <a:srgbClr val="9BABB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65" name="Google Shape;15165;p76"/>
            <p:cNvGrpSpPr/>
            <p:nvPr/>
          </p:nvGrpSpPr>
          <p:grpSpPr>
            <a:xfrm>
              <a:off x="6240887" y="3368088"/>
              <a:ext cx="626590" cy="626590"/>
              <a:chOff x="5681300" y="2527788"/>
              <a:chExt cx="805800" cy="805800"/>
            </a:xfrm>
          </p:grpSpPr>
          <p:sp>
            <p:nvSpPr>
              <p:cNvPr id="15166" name="Google Shape;15166;p76"/>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6"/>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68" name="Google Shape;15168;p76"/>
            <p:cNvSpPr txBox="1"/>
            <p:nvPr/>
          </p:nvSpPr>
          <p:spPr>
            <a:xfrm>
              <a:off x="6993115" y="3460446"/>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5169" name="Google Shape;15169;p76"/>
            <p:cNvSpPr/>
            <p:nvPr/>
          </p:nvSpPr>
          <p:spPr>
            <a:xfrm>
              <a:off x="4229854" y="192972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6"/>
            <p:cNvSpPr/>
            <p:nvPr/>
          </p:nvSpPr>
          <p:spPr>
            <a:xfrm>
              <a:off x="4229854" y="371325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6"/>
            <p:cNvSpPr/>
            <p:nvPr/>
          </p:nvSpPr>
          <p:spPr>
            <a:xfrm>
              <a:off x="5157904" y="2821488"/>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72" name="Google Shape;15172;p76"/>
            <p:cNvCxnSpPr>
              <a:stCxn id="15171" idx="6"/>
              <a:endCxn id="15157" idx="2"/>
            </p:cNvCxnSpPr>
            <p:nvPr/>
          </p:nvCxnSpPr>
          <p:spPr>
            <a:xfrm rot="10800000" flipH="1">
              <a:off x="5295004" y="2097138"/>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5173" name="Google Shape;15173;p76"/>
            <p:cNvCxnSpPr>
              <a:stCxn id="15171" idx="6"/>
              <a:endCxn id="15167" idx="2"/>
            </p:cNvCxnSpPr>
            <p:nvPr/>
          </p:nvCxnSpPr>
          <p:spPr>
            <a:xfrm>
              <a:off x="5295004" y="2890038"/>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5174" name="Google Shape;15174;p76"/>
            <p:cNvCxnSpPr>
              <a:stCxn id="15171" idx="6"/>
              <a:endCxn id="15162" idx="2"/>
            </p:cNvCxnSpPr>
            <p:nvPr/>
          </p:nvCxnSpPr>
          <p:spPr>
            <a:xfrm rot="10800000" flipH="1">
              <a:off x="5295004" y="2889138"/>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5175" name="Google Shape;15175;p76"/>
            <p:cNvSpPr txBox="1"/>
            <p:nvPr/>
          </p:nvSpPr>
          <p:spPr>
            <a:xfrm>
              <a:off x="3800713" y="2576693"/>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a:solidFill>
                  <a:srgbClr val="213B55"/>
                </a:solidFill>
              </a:endParaRPr>
            </a:p>
          </p:txBody>
        </p:sp>
      </p:grpSp>
      <p:sp>
        <p:nvSpPr>
          <p:cNvPr id="15176" name="Google Shape;15176;p7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grpSp>
        <p:nvGrpSpPr>
          <p:cNvPr id="15177" name="Google Shape;15177;p76"/>
          <p:cNvGrpSpPr/>
          <p:nvPr/>
        </p:nvGrpSpPr>
        <p:grpSpPr>
          <a:xfrm>
            <a:off x="1034567" y="1585529"/>
            <a:ext cx="1655700" cy="2570712"/>
            <a:chOff x="1048350" y="1585529"/>
            <a:chExt cx="1655700" cy="2570712"/>
          </a:xfrm>
        </p:grpSpPr>
        <p:sp>
          <p:nvSpPr>
            <p:cNvPr id="15178" name="Google Shape;15178;p76"/>
            <p:cNvSpPr/>
            <p:nvPr/>
          </p:nvSpPr>
          <p:spPr>
            <a:xfrm>
              <a:off x="1048350" y="4002146"/>
              <a:ext cx="1655700" cy="738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6"/>
            <p:cNvSpPr/>
            <p:nvPr/>
          </p:nvSpPr>
          <p:spPr>
            <a:xfrm>
              <a:off x="1210102" y="2569615"/>
              <a:ext cx="1332000" cy="1131600"/>
            </a:xfrm>
            <a:prstGeom prst="roundRect">
              <a:avLst>
                <a:gd name="adj" fmla="val 16667"/>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6"/>
            <p:cNvSpPr/>
            <p:nvPr/>
          </p:nvSpPr>
          <p:spPr>
            <a:xfrm>
              <a:off x="1759085" y="3921942"/>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81" name="Google Shape;15181;p76"/>
            <p:cNvCxnSpPr/>
            <p:nvPr/>
          </p:nvCxnSpPr>
          <p:spPr>
            <a:xfrm>
              <a:off x="1876179" y="3701065"/>
              <a:ext cx="0" cy="220800"/>
            </a:xfrm>
            <a:prstGeom prst="straightConnector1">
              <a:avLst/>
            </a:prstGeom>
            <a:noFill/>
            <a:ln w="9525" cap="flat" cmpd="sng">
              <a:solidFill>
                <a:srgbClr val="D7DFE5"/>
              </a:solidFill>
              <a:prstDash val="solid"/>
              <a:round/>
              <a:headEnd type="none" w="med" len="med"/>
              <a:tailEnd type="none" w="med" len="med"/>
            </a:ln>
          </p:spPr>
        </p:cxnSp>
        <p:sp>
          <p:nvSpPr>
            <p:cNvPr id="15182" name="Google Shape;15182;p76"/>
            <p:cNvSpPr txBox="1"/>
            <p:nvPr/>
          </p:nvSpPr>
          <p:spPr>
            <a:xfrm>
              <a:off x="1297398" y="3117684"/>
              <a:ext cx="1157700" cy="45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the smallest planet in the Solar System”</a:t>
              </a:r>
              <a:endParaRPr sz="800">
                <a:solidFill>
                  <a:srgbClr val="A5B7C6"/>
                </a:solidFill>
              </a:endParaRPr>
            </a:p>
          </p:txBody>
        </p:sp>
        <p:cxnSp>
          <p:nvCxnSpPr>
            <p:cNvPr id="15183" name="Google Shape;15183;p76"/>
            <p:cNvCxnSpPr/>
            <p:nvPr/>
          </p:nvCxnSpPr>
          <p:spPr>
            <a:xfrm>
              <a:off x="1621737" y="2986921"/>
              <a:ext cx="508800" cy="0"/>
            </a:xfrm>
            <a:prstGeom prst="straightConnector1">
              <a:avLst/>
            </a:prstGeom>
            <a:noFill/>
            <a:ln w="19050" cap="flat" cmpd="sng">
              <a:solidFill>
                <a:srgbClr val="A5B7C6"/>
              </a:solidFill>
              <a:prstDash val="solid"/>
              <a:round/>
              <a:headEnd type="none" w="med" len="med"/>
              <a:tailEnd type="none" w="med" len="med"/>
            </a:ln>
          </p:spPr>
        </p:cxnSp>
        <p:sp>
          <p:nvSpPr>
            <p:cNvPr id="15184" name="Google Shape;15184;p76"/>
            <p:cNvSpPr txBox="1"/>
            <p:nvPr/>
          </p:nvSpPr>
          <p:spPr>
            <a:xfrm>
              <a:off x="1454136" y="2733216"/>
              <a:ext cx="844200" cy="2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A5B7C6"/>
                  </a:solidFill>
                </a:rPr>
                <a:t>TITLE 1</a:t>
              </a:r>
              <a:endParaRPr sz="800" b="1">
                <a:solidFill>
                  <a:srgbClr val="A5B7C6"/>
                </a:solidFill>
              </a:endParaRPr>
            </a:p>
          </p:txBody>
        </p:sp>
        <p:cxnSp>
          <p:nvCxnSpPr>
            <p:cNvPr id="15185" name="Google Shape;15185;p76"/>
            <p:cNvCxnSpPr/>
            <p:nvPr/>
          </p:nvCxnSpPr>
          <p:spPr>
            <a:xfrm>
              <a:off x="1876201" y="2351463"/>
              <a:ext cx="0" cy="220800"/>
            </a:xfrm>
            <a:prstGeom prst="straightConnector1">
              <a:avLst/>
            </a:prstGeom>
            <a:noFill/>
            <a:ln w="9525" cap="flat" cmpd="sng">
              <a:solidFill>
                <a:srgbClr val="D7DFE5"/>
              </a:solidFill>
              <a:prstDash val="solid"/>
              <a:round/>
              <a:headEnd type="none" w="med" len="med"/>
              <a:tailEnd type="none" w="med" len="med"/>
            </a:ln>
          </p:spPr>
        </p:cxnSp>
        <p:grpSp>
          <p:nvGrpSpPr>
            <p:cNvPr id="15186" name="Google Shape;15186;p76"/>
            <p:cNvGrpSpPr/>
            <p:nvPr/>
          </p:nvGrpSpPr>
          <p:grpSpPr>
            <a:xfrm>
              <a:off x="1494592" y="1585529"/>
              <a:ext cx="763219" cy="763219"/>
              <a:chOff x="4049800" y="640400"/>
              <a:chExt cx="858900" cy="858900"/>
            </a:xfrm>
          </p:grpSpPr>
          <p:sp>
            <p:nvSpPr>
              <p:cNvPr id="15187" name="Google Shape;15187;p76"/>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6"/>
              <p:cNvSpPr/>
              <p:nvPr/>
            </p:nvSpPr>
            <p:spPr>
              <a:xfrm>
                <a:off x="4049800" y="640400"/>
                <a:ext cx="858900" cy="858900"/>
              </a:xfrm>
              <a:prstGeom prst="blockArc">
                <a:avLst>
                  <a:gd name="adj1" fmla="val 16133799"/>
                  <a:gd name="adj2" fmla="val 10841788"/>
                  <a:gd name="adj3" fmla="val 1158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89" name="Google Shape;15189;p76"/>
            <p:cNvCxnSpPr>
              <a:stCxn id="15187" idx="4"/>
            </p:cNvCxnSpPr>
            <p:nvPr/>
          </p:nvCxnSpPr>
          <p:spPr>
            <a:xfrm>
              <a:off x="1876201" y="2348748"/>
              <a:ext cx="0" cy="220800"/>
            </a:xfrm>
            <a:prstGeom prst="straightConnector1">
              <a:avLst/>
            </a:prstGeom>
            <a:noFill/>
            <a:ln w="9525" cap="flat" cmpd="sng">
              <a:solidFill>
                <a:srgbClr val="D7DFE5"/>
              </a:solidFill>
              <a:prstDash val="solid"/>
              <a:round/>
              <a:headEnd type="none" w="med" len="med"/>
              <a:tailEnd type="none" w="med" len="med"/>
            </a:ln>
          </p:spPr>
        </p:cxnSp>
        <p:sp>
          <p:nvSpPr>
            <p:cNvPr id="15190" name="Google Shape;15190;p76"/>
            <p:cNvSpPr txBox="1"/>
            <p:nvPr/>
          </p:nvSpPr>
          <p:spPr>
            <a:xfrm>
              <a:off x="1585964" y="1784457"/>
              <a:ext cx="580500" cy="3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a:solidFill>
                  <a:srgbClr val="A5B7C6"/>
                </a:solidFill>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5194"/>
        <p:cNvGrpSpPr/>
        <p:nvPr/>
      </p:nvGrpSpPr>
      <p:grpSpPr>
        <a:xfrm>
          <a:off x="0" y="0"/>
          <a:ext cx="0" cy="0"/>
          <a:chOff x="0" y="0"/>
          <a:chExt cx="0" cy="0"/>
        </a:xfrm>
      </p:grpSpPr>
      <p:grpSp>
        <p:nvGrpSpPr>
          <p:cNvPr id="15195" name="Google Shape;15195;p77"/>
          <p:cNvGrpSpPr/>
          <p:nvPr/>
        </p:nvGrpSpPr>
        <p:grpSpPr>
          <a:xfrm>
            <a:off x="1769282" y="1740552"/>
            <a:ext cx="345457" cy="303665"/>
            <a:chOff x="4357191" y="1716978"/>
            <a:chExt cx="352004" cy="309420"/>
          </a:xfrm>
        </p:grpSpPr>
        <p:sp>
          <p:nvSpPr>
            <p:cNvPr id="15196" name="Google Shape;15196;p77"/>
            <p:cNvSpPr/>
            <p:nvPr/>
          </p:nvSpPr>
          <p:spPr>
            <a:xfrm>
              <a:off x="4357191" y="1716978"/>
              <a:ext cx="228255" cy="309420"/>
            </a:xfrm>
            <a:custGeom>
              <a:avLst/>
              <a:gdLst/>
              <a:ahLst/>
              <a:cxnLst/>
              <a:rect l="l" t="t" r="r" b="b"/>
              <a:pathLst>
                <a:path w="14092" h="19100" extrusionOk="0">
                  <a:moveTo>
                    <a:pt x="11545" y="8277"/>
                  </a:moveTo>
                  <a:cubicBezTo>
                    <a:pt x="12248" y="8277"/>
                    <a:pt x="12818" y="8847"/>
                    <a:pt x="12818" y="9550"/>
                  </a:cubicBezTo>
                  <a:cubicBezTo>
                    <a:pt x="12818" y="10254"/>
                    <a:pt x="12248" y="10824"/>
                    <a:pt x="11545" y="10824"/>
                  </a:cubicBezTo>
                  <a:lnTo>
                    <a:pt x="11545" y="8277"/>
                  </a:lnTo>
                  <a:close/>
                  <a:moveTo>
                    <a:pt x="3863" y="6367"/>
                  </a:moveTo>
                  <a:lnTo>
                    <a:pt x="3863" y="12732"/>
                  </a:lnTo>
                  <a:lnTo>
                    <a:pt x="1274" y="12732"/>
                  </a:lnTo>
                  <a:lnTo>
                    <a:pt x="1274" y="6367"/>
                  </a:lnTo>
                  <a:close/>
                  <a:moveTo>
                    <a:pt x="10272" y="2400"/>
                  </a:moveTo>
                  <a:lnTo>
                    <a:pt x="10272" y="16701"/>
                  </a:lnTo>
                  <a:cubicBezTo>
                    <a:pt x="9935" y="16321"/>
                    <a:pt x="9539" y="15893"/>
                    <a:pt x="9107" y="15465"/>
                  </a:cubicBezTo>
                  <a:cubicBezTo>
                    <a:pt x="7582" y="13952"/>
                    <a:pt x="6250" y="13063"/>
                    <a:pt x="5137" y="12810"/>
                  </a:cubicBezTo>
                  <a:lnTo>
                    <a:pt x="5137" y="6290"/>
                  </a:lnTo>
                  <a:cubicBezTo>
                    <a:pt x="6251" y="6038"/>
                    <a:pt x="7582" y="5149"/>
                    <a:pt x="9107" y="3636"/>
                  </a:cubicBezTo>
                  <a:cubicBezTo>
                    <a:pt x="9539" y="3206"/>
                    <a:pt x="9934" y="2780"/>
                    <a:pt x="10272" y="2400"/>
                  </a:cubicBezTo>
                  <a:close/>
                  <a:moveTo>
                    <a:pt x="10909" y="0"/>
                  </a:moveTo>
                  <a:cubicBezTo>
                    <a:pt x="10714" y="0"/>
                    <a:pt x="10524" y="90"/>
                    <a:pt x="10401" y="253"/>
                  </a:cubicBezTo>
                  <a:cubicBezTo>
                    <a:pt x="10392" y="264"/>
                    <a:pt x="9448" y="1504"/>
                    <a:pt x="8211" y="2731"/>
                  </a:cubicBezTo>
                  <a:cubicBezTo>
                    <a:pt x="6675" y="4254"/>
                    <a:pt x="5357" y="5093"/>
                    <a:pt x="4499" y="5093"/>
                  </a:cubicBezTo>
                  <a:lnTo>
                    <a:pt x="637" y="5093"/>
                  </a:lnTo>
                  <a:cubicBezTo>
                    <a:pt x="286" y="5093"/>
                    <a:pt x="0" y="5379"/>
                    <a:pt x="0" y="5729"/>
                  </a:cubicBezTo>
                  <a:lnTo>
                    <a:pt x="0" y="13370"/>
                  </a:lnTo>
                  <a:cubicBezTo>
                    <a:pt x="0" y="13721"/>
                    <a:pt x="286" y="14006"/>
                    <a:pt x="637" y="14006"/>
                  </a:cubicBezTo>
                  <a:lnTo>
                    <a:pt x="4499" y="14006"/>
                  </a:lnTo>
                  <a:cubicBezTo>
                    <a:pt x="5355" y="14006"/>
                    <a:pt x="6669" y="14841"/>
                    <a:pt x="8200" y="16358"/>
                  </a:cubicBezTo>
                  <a:cubicBezTo>
                    <a:pt x="9440" y="17586"/>
                    <a:pt x="10392" y="18835"/>
                    <a:pt x="10401" y="18847"/>
                  </a:cubicBezTo>
                  <a:cubicBezTo>
                    <a:pt x="10524" y="19009"/>
                    <a:pt x="10714" y="19099"/>
                    <a:pt x="10909" y="19099"/>
                  </a:cubicBezTo>
                  <a:cubicBezTo>
                    <a:pt x="10977" y="19099"/>
                    <a:pt x="11045" y="19089"/>
                    <a:pt x="11111" y="19066"/>
                  </a:cubicBezTo>
                  <a:cubicBezTo>
                    <a:pt x="11369" y="18979"/>
                    <a:pt x="11544" y="18736"/>
                    <a:pt x="11544" y="18463"/>
                  </a:cubicBezTo>
                  <a:lnTo>
                    <a:pt x="11544" y="12097"/>
                  </a:lnTo>
                  <a:cubicBezTo>
                    <a:pt x="12949" y="12097"/>
                    <a:pt x="14091" y="10954"/>
                    <a:pt x="14091" y="9550"/>
                  </a:cubicBezTo>
                  <a:cubicBezTo>
                    <a:pt x="14091" y="8144"/>
                    <a:pt x="12949" y="7002"/>
                    <a:pt x="11544" y="7002"/>
                  </a:cubicBezTo>
                  <a:lnTo>
                    <a:pt x="11544" y="638"/>
                  </a:lnTo>
                  <a:cubicBezTo>
                    <a:pt x="11544" y="364"/>
                    <a:pt x="11369" y="120"/>
                    <a:pt x="11111" y="33"/>
                  </a:cubicBezTo>
                  <a:cubicBezTo>
                    <a:pt x="11045" y="11"/>
                    <a:pt x="10977" y="0"/>
                    <a:pt x="10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7"/>
            <p:cNvSpPr/>
            <p:nvPr/>
          </p:nvSpPr>
          <p:spPr>
            <a:xfrm>
              <a:off x="4645101" y="1759325"/>
              <a:ext cx="64094" cy="224807"/>
            </a:xfrm>
            <a:custGeom>
              <a:avLst/>
              <a:gdLst/>
              <a:ahLst/>
              <a:cxnLst/>
              <a:rect l="l" t="t" r="r" b="b"/>
              <a:pathLst>
                <a:path w="3957" h="13877" extrusionOk="0">
                  <a:moveTo>
                    <a:pt x="706" y="0"/>
                  </a:moveTo>
                  <a:cubicBezTo>
                    <a:pt x="543" y="0"/>
                    <a:pt x="380" y="62"/>
                    <a:pt x="256" y="186"/>
                  </a:cubicBezTo>
                  <a:cubicBezTo>
                    <a:pt x="7" y="435"/>
                    <a:pt x="7" y="838"/>
                    <a:pt x="256" y="1087"/>
                  </a:cubicBezTo>
                  <a:cubicBezTo>
                    <a:pt x="1821" y="2651"/>
                    <a:pt x="2682" y="4728"/>
                    <a:pt x="2682" y="6936"/>
                  </a:cubicBezTo>
                  <a:cubicBezTo>
                    <a:pt x="2682" y="9143"/>
                    <a:pt x="1821" y="11219"/>
                    <a:pt x="256" y="12784"/>
                  </a:cubicBezTo>
                  <a:cubicBezTo>
                    <a:pt x="3" y="13033"/>
                    <a:pt x="0" y="13439"/>
                    <a:pt x="250" y="13690"/>
                  </a:cubicBezTo>
                  <a:cubicBezTo>
                    <a:pt x="375" y="13814"/>
                    <a:pt x="538" y="13877"/>
                    <a:pt x="701" y="13877"/>
                  </a:cubicBezTo>
                  <a:cubicBezTo>
                    <a:pt x="866" y="13877"/>
                    <a:pt x="1032" y="13813"/>
                    <a:pt x="1157" y="13686"/>
                  </a:cubicBezTo>
                  <a:cubicBezTo>
                    <a:pt x="2962" y="11879"/>
                    <a:pt x="3957" y="9483"/>
                    <a:pt x="3957" y="6936"/>
                  </a:cubicBezTo>
                  <a:cubicBezTo>
                    <a:pt x="3957" y="4388"/>
                    <a:pt x="2962" y="1992"/>
                    <a:pt x="1157" y="186"/>
                  </a:cubicBezTo>
                  <a:cubicBezTo>
                    <a:pt x="1032" y="62"/>
                    <a:pt x="869"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7"/>
            <p:cNvSpPr/>
            <p:nvPr/>
          </p:nvSpPr>
          <p:spPr>
            <a:xfrm>
              <a:off x="4601481" y="1803048"/>
              <a:ext cx="45839" cy="137263"/>
            </a:xfrm>
            <a:custGeom>
              <a:avLst/>
              <a:gdLst/>
              <a:ahLst/>
              <a:cxnLst/>
              <a:rect l="l" t="t" r="r" b="b"/>
              <a:pathLst>
                <a:path w="2830" h="8473" extrusionOk="0">
                  <a:moveTo>
                    <a:pt x="699" y="1"/>
                  </a:moveTo>
                  <a:cubicBezTo>
                    <a:pt x="536" y="1"/>
                    <a:pt x="374" y="63"/>
                    <a:pt x="249" y="188"/>
                  </a:cubicBezTo>
                  <a:cubicBezTo>
                    <a:pt x="0" y="435"/>
                    <a:pt x="0" y="839"/>
                    <a:pt x="249" y="1087"/>
                  </a:cubicBezTo>
                  <a:cubicBezTo>
                    <a:pt x="1086" y="1922"/>
                    <a:pt x="1557" y="3055"/>
                    <a:pt x="1557" y="4237"/>
                  </a:cubicBezTo>
                  <a:cubicBezTo>
                    <a:pt x="1557" y="5418"/>
                    <a:pt x="1086" y="6551"/>
                    <a:pt x="249" y="7386"/>
                  </a:cubicBezTo>
                  <a:cubicBezTo>
                    <a:pt x="0" y="7635"/>
                    <a:pt x="0" y="8038"/>
                    <a:pt x="249" y="8286"/>
                  </a:cubicBezTo>
                  <a:cubicBezTo>
                    <a:pt x="374" y="8410"/>
                    <a:pt x="536" y="8472"/>
                    <a:pt x="699" y="8472"/>
                  </a:cubicBezTo>
                  <a:cubicBezTo>
                    <a:pt x="862" y="8472"/>
                    <a:pt x="1025" y="8410"/>
                    <a:pt x="1149" y="8286"/>
                  </a:cubicBezTo>
                  <a:cubicBezTo>
                    <a:pt x="2233" y="7203"/>
                    <a:pt x="2830" y="5765"/>
                    <a:pt x="2830" y="4237"/>
                  </a:cubicBezTo>
                  <a:cubicBezTo>
                    <a:pt x="2830" y="2708"/>
                    <a:pt x="2233" y="1270"/>
                    <a:pt x="1149" y="188"/>
                  </a:cubicBezTo>
                  <a:cubicBezTo>
                    <a:pt x="1025" y="63"/>
                    <a:pt x="862" y="1"/>
                    <a:pt x="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9" name="Google Shape;15199;p77"/>
          <p:cNvGrpSpPr/>
          <p:nvPr/>
        </p:nvGrpSpPr>
        <p:grpSpPr>
          <a:xfrm>
            <a:off x="2522046" y="1719637"/>
            <a:ext cx="345457" cy="345494"/>
            <a:chOff x="3831565" y="1621495"/>
            <a:chExt cx="352004" cy="352042"/>
          </a:xfrm>
        </p:grpSpPr>
        <p:sp>
          <p:nvSpPr>
            <p:cNvPr id="15200" name="Google Shape;15200;p77"/>
            <p:cNvSpPr/>
            <p:nvPr/>
          </p:nvSpPr>
          <p:spPr>
            <a:xfrm>
              <a:off x="3831565" y="1621495"/>
              <a:ext cx="352004" cy="352042"/>
            </a:xfrm>
            <a:custGeom>
              <a:avLst/>
              <a:gdLst/>
              <a:ahLst/>
              <a:cxnLst/>
              <a:rect l="l" t="t" r="r" b="b"/>
              <a:pathLst>
                <a:path w="21732" h="21731" extrusionOk="0">
                  <a:moveTo>
                    <a:pt x="10866" y="1437"/>
                  </a:moveTo>
                  <a:lnTo>
                    <a:pt x="12377" y="2590"/>
                  </a:lnTo>
                  <a:lnTo>
                    <a:pt x="9356" y="2590"/>
                  </a:lnTo>
                  <a:lnTo>
                    <a:pt x="10866" y="1437"/>
                  </a:lnTo>
                  <a:close/>
                  <a:moveTo>
                    <a:pt x="3864" y="6719"/>
                  </a:moveTo>
                  <a:lnTo>
                    <a:pt x="3864" y="9932"/>
                  </a:lnTo>
                  <a:lnTo>
                    <a:pt x="1704" y="8321"/>
                  </a:lnTo>
                  <a:lnTo>
                    <a:pt x="3864" y="6719"/>
                  </a:lnTo>
                  <a:close/>
                  <a:moveTo>
                    <a:pt x="17870" y="6719"/>
                  </a:moveTo>
                  <a:lnTo>
                    <a:pt x="20028" y="8321"/>
                  </a:lnTo>
                  <a:lnTo>
                    <a:pt x="17870" y="9932"/>
                  </a:lnTo>
                  <a:lnTo>
                    <a:pt x="17870" y="6719"/>
                  </a:lnTo>
                  <a:close/>
                  <a:moveTo>
                    <a:pt x="16596" y="3863"/>
                  </a:moveTo>
                  <a:lnTo>
                    <a:pt x="16596" y="10884"/>
                  </a:lnTo>
                  <a:cubicBezTo>
                    <a:pt x="14364" y="12551"/>
                    <a:pt x="11861" y="14419"/>
                    <a:pt x="10866" y="15163"/>
                  </a:cubicBezTo>
                  <a:cubicBezTo>
                    <a:pt x="9871" y="14419"/>
                    <a:pt x="7369" y="12551"/>
                    <a:pt x="5137" y="10884"/>
                  </a:cubicBezTo>
                  <a:lnTo>
                    <a:pt x="5137" y="3863"/>
                  </a:lnTo>
                  <a:close/>
                  <a:moveTo>
                    <a:pt x="20458" y="9588"/>
                  </a:moveTo>
                  <a:lnTo>
                    <a:pt x="20458" y="20457"/>
                  </a:lnTo>
                  <a:lnTo>
                    <a:pt x="1275" y="20457"/>
                  </a:lnTo>
                  <a:lnTo>
                    <a:pt x="1274" y="9588"/>
                  </a:lnTo>
                  <a:lnTo>
                    <a:pt x="1274" y="9588"/>
                  </a:lnTo>
                  <a:cubicBezTo>
                    <a:pt x="3727" y="11421"/>
                    <a:pt x="9813" y="15964"/>
                    <a:pt x="10484" y="16468"/>
                  </a:cubicBezTo>
                  <a:cubicBezTo>
                    <a:pt x="10597" y="16553"/>
                    <a:pt x="10732" y="16595"/>
                    <a:pt x="10866" y="16595"/>
                  </a:cubicBezTo>
                  <a:cubicBezTo>
                    <a:pt x="11001" y="16595"/>
                    <a:pt x="11135" y="16553"/>
                    <a:pt x="11249" y="16468"/>
                  </a:cubicBezTo>
                  <a:cubicBezTo>
                    <a:pt x="11919" y="15964"/>
                    <a:pt x="18005" y="11421"/>
                    <a:pt x="20458" y="9588"/>
                  </a:cubicBezTo>
                  <a:close/>
                  <a:moveTo>
                    <a:pt x="10867" y="0"/>
                  </a:moveTo>
                  <a:cubicBezTo>
                    <a:pt x="10731" y="0"/>
                    <a:pt x="10595" y="44"/>
                    <a:pt x="10481" y="131"/>
                  </a:cubicBezTo>
                  <a:lnTo>
                    <a:pt x="7256" y="2590"/>
                  </a:lnTo>
                  <a:lnTo>
                    <a:pt x="4501" y="2590"/>
                  </a:lnTo>
                  <a:cubicBezTo>
                    <a:pt x="4501" y="2590"/>
                    <a:pt x="4500" y="2590"/>
                    <a:pt x="4499" y="2590"/>
                  </a:cubicBezTo>
                  <a:cubicBezTo>
                    <a:pt x="4148" y="2590"/>
                    <a:pt x="3865" y="2875"/>
                    <a:pt x="3865" y="3226"/>
                  </a:cubicBezTo>
                  <a:lnTo>
                    <a:pt x="3865" y="5133"/>
                  </a:lnTo>
                  <a:lnTo>
                    <a:pt x="259" y="7807"/>
                  </a:lnTo>
                  <a:cubicBezTo>
                    <a:pt x="98" y="7928"/>
                    <a:pt x="2" y="8117"/>
                    <a:pt x="1" y="8318"/>
                  </a:cubicBezTo>
                  <a:lnTo>
                    <a:pt x="1" y="21094"/>
                  </a:lnTo>
                  <a:cubicBezTo>
                    <a:pt x="1" y="21445"/>
                    <a:pt x="287" y="21730"/>
                    <a:pt x="637" y="21730"/>
                  </a:cubicBezTo>
                  <a:lnTo>
                    <a:pt x="21095" y="21730"/>
                  </a:lnTo>
                  <a:cubicBezTo>
                    <a:pt x="21447" y="21730"/>
                    <a:pt x="21731" y="21446"/>
                    <a:pt x="21731" y="21094"/>
                  </a:cubicBezTo>
                  <a:lnTo>
                    <a:pt x="21731" y="8319"/>
                  </a:lnTo>
                  <a:cubicBezTo>
                    <a:pt x="21731" y="8117"/>
                    <a:pt x="21636" y="7928"/>
                    <a:pt x="21475" y="7807"/>
                  </a:cubicBezTo>
                  <a:lnTo>
                    <a:pt x="17869" y="5133"/>
                  </a:lnTo>
                  <a:lnTo>
                    <a:pt x="17869" y="3226"/>
                  </a:lnTo>
                  <a:cubicBezTo>
                    <a:pt x="17869" y="2875"/>
                    <a:pt x="17584" y="2590"/>
                    <a:pt x="17235" y="2590"/>
                  </a:cubicBezTo>
                  <a:cubicBezTo>
                    <a:pt x="17234" y="2590"/>
                    <a:pt x="17233" y="2590"/>
                    <a:pt x="17232" y="2590"/>
                  </a:cubicBezTo>
                  <a:lnTo>
                    <a:pt x="14476" y="2590"/>
                  </a:lnTo>
                  <a:lnTo>
                    <a:pt x="11254" y="131"/>
                  </a:lnTo>
                  <a:cubicBezTo>
                    <a:pt x="11139" y="44"/>
                    <a:pt x="11003" y="0"/>
                    <a:pt x="10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7"/>
            <p:cNvSpPr/>
            <p:nvPr/>
          </p:nvSpPr>
          <p:spPr>
            <a:xfrm>
              <a:off x="3885908" y="1874863"/>
              <a:ext cx="71480" cy="56749"/>
            </a:xfrm>
            <a:custGeom>
              <a:avLst/>
              <a:gdLst/>
              <a:ahLst/>
              <a:cxnLst/>
              <a:rect l="l" t="t" r="r" b="b"/>
              <a:pathLst>
                <a:path w="4413" h="3503" extrusionOk="0">
                  <a:moveTo>
                    <a:pt x="3692" y="1"/>
                  </a:moveTo>
                  <a:cubicBezTo>
                    <a:pt x="3559" y="1"/>
                    <a:pt x="3425" y="42"/>
                    <a:pt x="3310" y="128"/>
                  </a:cubicBezTo>
                  <a:lnTo>
                    <a:pt x="339" y="2356"/>
                  </a:lnTo>
                  <a:cubicBezTo>
                    <a:pt x="57" y="2567"/>
                    <a:pt x="0" y="2966"/>
                    <a:pt x="212" y="3248"/>
                  </a:cubicBezTo>
                  <a:cubicBezTo>
                    <a:pt x="337" y="3414"/>
                    <a:pt x="528" y="3502"/>
                    <a:pt x="722" y="3502"/>
                  </a:cubicBezTo>
                  <a:cubicBezTo>
                    <a:pt x="855" y="3502"/>
                    <a:pt x="988" y="3461"/>
                    <a:pt x="1103" y="3375"/>
                  </a:cubicBezTo>
                  <a:lnTo>
                    <a:pt x="4073" y="1147"/>
                  </a:lnTo>
                  <a:cubicBezTo>
                    <a:pt x="4355" y="936"/>
                    <a:pt x="4412" y="537"/>
                    <a:pt x="4202" y="255"/>
                  </a:cubicBezTo>
                  <a:cubicBezTo>
                    <a:pt x="4076" y="89"/>
                    <a:pt x="3885" y="1"/>
                    <a:pt x="3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7"/>
            <p:cNvSpPr/>
            <p:nvPr/>
          </p:nvSpPr>
          <p:spPr>
            <a:xfrm>
              <a:off x="4057780" y="1874863"/>
              <a:ext cx="71447" cy="56749"/>
            </a:xfrm>
            <a:custGeom>
              <a:avLst/>
              <a:gdLst/>
              <a:ahLst/>
              <a:cxnLst/>
              <a:rect l="l" t="t" r="r" b="b"/>
              <a:pathLst>
                <a:path w="4411" h="3503" extrusionOk="0">
                  <a:moveTo>
                    <a:pt x="721" y="1"/>
                  </a:moveTo>
                  <a:cubicBezTo>
                    <a:pt x="528" y="1"/>
                    <a:pt x="336" y="89"/>
                    <a:pt x="211" y="255"/>
                  </a:cubicBezTo>
                  <a:cubicBezTo>
                    <a:pt x="1" y="537"/>
                    <a:pt x="57" y="936"/>
                    <a:pt x="338" y="1147"/>
                  </a:cubicBezTo>
                  <a:lnTo>
                    <a:pt x="3309" y="3375"/>
                  </a:lnTo>
                  <a:cubicBezTo>
                    <a:pt x="3423" y="3461"/>
                    <a:pt x="3558" y="3502"/>
                    <a:pt x="3691" y="3502"/>
                  </a:cubicBezTo>
                  <a:cubicBezTo>
                    <a:pt x="3885" y="3502"/>
                    <a:pt x="4076" y="3414"/>
                    <a:pt x="4201" y="3248"/>
                  </a:cubicBezTo>
                  <a:cubicBezTo>
                    <a:pt x="4411" y="2966"/>
                    <a:pt x="4354" y="2567"/>
                    <a:pt x="4074" y="2356"/>
                  </a:cubicBezTo>
                  <a:lnTo>
                    <a:pt x="1103" y="128"/>
                  </a:lnTo>
                  <a:cubicBezTo>
                    <a:pt x="988" y="42"/>
                    <a:pt x="854" y="1"/>
                    <a:pt x="7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7"/>
            <p:cNvSpPr/>
            <p:nvPr/>
          </p:nvSpPr>
          <p:spPr>
            <a:xfrm>
              <a:off x="3956011" y="1725305"/>
              <a:ext cx="103129" cy="20655"/>
            </a:xfrm>
            <a:custGeom>
              <a:avLst/>
              <a:gdLst/>
              <a:ahLst/>
              <a:cxnLst/>
              <a:rect l="l" t="t" r="r" b="b"/>
              <a:pathLst>
                <a:path w="6367" h="1275" extrusionOk="0">
                  <a:moveTo>
                    <a:pt x="637" y="1"/>
                  </a:moveTo>
                  <a:cubicBezTo>
                    <a:pt x="285" y="1"/>
                    <a:pt x="1" y="285"/>
                    <a:pt x="1" y="637"/>
                  </a:cubicBezTo>
                  <a:cubicBezTo>
                    <a:pt x="1" y="989"/>
                    <a:pt x="285" y="1275"/>
                    <a:pt x="637" y="1275"/>
                  </a:cubicBezTo>
                  <a:lnTo>
                    <a:pt x="5730" y="1275"/>
                  </a:lnTo>
                  <a:cubicBezTo>
                    <a:pt x="6081" y="1275"/>
                    <a:pt x="6367" y="989"/>
                    <a:pt x="6367" y="637"/>
                  </a:cubicBezTo>
                  <a:cubicBezTo>
                    <a:pt x="6367" y="285"/>
                    <a:pt x="6081" y="1"/>
                    <a:pt x="5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7"/>
            <p:cNvSpPr/>
            <p:nvPr/>
          </p:nvSpPr>
          <p:spPr>
            <a:xfrm>
              <a:off x="3956011" y="1766566"/>
              <a:ext cx="103129" cy="20639"/>
            </a:xfrm>
            <a:custGeom>
              <a:avLst/>
              <a:gdLst/>
              <a:ahLst/>
              <a:cxnLst/>
              <a:rect l="l" t="t" r="r" b="b"/>
              <a:pathLst>
                <a:path w="6367" h="1274" extrusionOk="0">
                  <a:moveTo>
                    <a:pt x="637" y="1"/>
                  </a:moveTo>
                  <a:cubicBezTo>
                    <a:pt x="285" y="1"/>
                    <a:pt x="1" y="285"/>
                    <a:pt x="1" y="637"/>
                  </a:cubicBezTo>
                  <a:cubicBezTo>
                    <a:pt x="1" y="989"/>
                    <a:pt x="285" y="1274"/>
                    <a:pt x="637" y="1274"/>
                  </a:cubicBezTo>
                  <a:lnTo>
                    <a:pt x="5730" y="1274"/>
                  </a:lnTo>
                  <a:cubicBezTo>
                    <a:pt x="6081" y="1274"/>
                    <a:pt x="6367" y="989"/>
                    <a:pt x="6367" y="637"/>
                  </a:cubicBezTo>
                  <a:cubicBezTo>
                    <a:pt x="6367" y="285"/>
                    <a:pt x="6081" y="1"/>
                    <a:pt x="5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5" name="Google Shape;15205;p77"/>
          <p:cNvGrpSpPr/>
          <p:nvPr/>
        </p:nvGrpSpPr>
        <p:grpSpPr>
          <a:xfrm>
            <a:off x="3269823" y="1730433"/>
            <a:ext cx="345457" cy="323904"/>
            <a:chOff x="3360396" y="1690377"/>
            <a:chExt cx="352004" cy="330043"/>
          </a:xfrm>
        </p:grpSpPr>
        <p:sp>
          <p:nvSpPr>
            <p:cNvPr id="15206" name="Google Shape;15206;p77"/>
            <p:cNvSpPr/>
            <p:nvPr/>
          </p:nvSpPr>
          <p:spPr>
            <a:xfrm>
              <a:off x="3360396" y="1690377"/>
              <a:ext cx="352004" cy="330043"/>
            </a:xfrm>
            <a:custGeom>
              <a:avLst/>
              <a:gdLst/>
              <a:ahLst/>
              <a:cxnLst/>
              <a:rect l="l" t="t" r="r" b="b"/>
              <a:pathLst>
                <a:path w="21732" h="20373" extrusionOk="0">
                  <a:moveTo>
                    <a:pt x="20457" y="1274"/>
                  </a:moveTo>
                  <a:lnTo>
                    <a:pt x="20457" y="14006"/>
                  </a:lnTo>
                  <a:lnTo>
                    <a:pt x="1274" y="14006"/>
                  </a:lnTo>
                  <a:lnTo>
                    <a:pt x="1274" y="1274"/>
                  </a:lnTo>
                  <a:close/>
                  <a:moveTo>
                    <a:pt x="20457" y="15279"/>
                  </a:moveTo>
                  <a:lnTo>
                    <a:pt x="20457" y="19099"/>
                  </a:lnTo>
                  <a:lnTo>
                    <a:pt x="1274" y="19099"/>
                  </a:lnTo>
                  <a:lnTo>
                    <a:pt x="1274" y="15279"/>
                  </a:lnTo>
                  <a:close/>
                  <a:moveTo>
                    <a:pt x="635" y="1"/>
                  </a:moveTo>
                  <a:cubicBezTo>
                    <a:pt x="284" y="1"/>
                    <a:pt x="1" y="286"/>
                    <a:pt x="1" y="637"/>
                  </a:cubicBezTo>
                  <a:lnTo>
                    <a:pt x="1" y="19736"/>
                  </a:lnTo>
                  <a:cubicBezTo>
                    <a:pt x="1" y="20088"/>
                    <a:pt x="285" y="20372"/>
                    <a:pt x="637" y="20372"/>
                  </a:cubicBezTo>
                  <a:lnTo>
                    <a:pt x="21094" y="20372"/>
                  </a:lnTo>
                  <a:cubicBezTo>
                    <a:pt x="21446" y="20372"/>
                    <a:pt x="21731" y="20088"/>
                    <a:pt x="21731" y="19736"/>
                  </a:cubicBezTo>
                  <a:lnTo>
                    <a:pt x="21731" y="637"/>
                  </a:lnTo>
                  <a:cubicBezTo>
                    <a:pt x="21731" y="286"/>
                    <a:pt x="21447" y="1"/>
                    <a:pt x="21096" y="1"/>
                  </a:cubicBezTo>
                  <a:cubicBezTo>
                    <a:pt x="21095" y="1"/>
                    <a:pt x="21094" y="1"/>
                    <a:pt x="21094" y="1"/>
                  </a:cubicBezTo>
                  <a:lnTo>
                    <a:pt x="637" y="1"/>
                  </a:lnTo>
                  <a:cubicBezTo>
                    <a:pt x="637" y="1"/>
                    <a:pt x="636" y="1"/>
                    <a:pt x="6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7"/>
            <p:cNvSpPr/>
            <p:nvPr/>
          </p:nvSpPr>
          <p:spPr>
            <a:xfrm>
              <a:off x="3401635" y="1937897"/>
              <a:ext cx="269510" cy="61900"/>
            </a:xfrm>
            <a:custGeom>
              <a:avLst/>
              <a:gdLst/>
              <a:ahLst/>
              <a:cxnLst/>
              <a:rect l="l" t="t" r="r" b="b"/>
              <a:pathLst>
                <a:path w="16639" h="3821" extrusionOk="0">
                  <a:moveTo>
                    <a:pt x="13412" y="0"/>
                  </a:moveTo>
                  <a:cubicBezTo>
                    <a:pt x="13061" y="0"/>
                    <a:pt x="12776" y="285"/>
                    <a:pt x="12776" y="637"/>
                  </a:cubicBezTo>
                  <a:lnTo>
                    <a:pt x="12776" y="1273"/>
                  </a:lnTo>
                  <a:lnTo>
                    <a:pt x="637" y="1273"/>
                  </a:lnTo>
                  <a:cubicBezTo>
                    <a:pt x="285" y="1273"/>
                    <a:pt x="1" y="1559"/>
                    <a:pt x="1" y="1911"/>
                  </a:cubicBezTo>
                  <a:cubicBezTo>
                    <a:pt x="1" y="2262"/>
                    <a:pt x="285" y="2547"/>
                    <a:pt x="637" y="2547"/>
                  </a:cubicBezTo>
                  <a:lnTo>
                    <a:pt x="12776" y="2547"/>
                  </a:lnTo>
                  <a:lnTo>
                    <a:pt x="12776" y="3184"/>
                  </a:lnTo>
                  <a:cubicBezTo>
                    <a:pt x="12776" y="3536"/>
                    <a:pt x="13061" y="3820"/>
                    <a:pt x="13412" y="3820"/>
                  </a:cubicBezTo>
                  <a:cubicBezTo>
                    <a:pt x="13764" y="3820"/>
                    <a:pt x="14050" y="3536"/>
                    <a:pt x="14050" y="3184"/>
                  </a:cubicBezTo>
                  <a:lnTo>
                    <a:pt x="14050" y="2547"/>
                  </a:lnTo>
                  <a:lnTo>
                    <a:pt x="16002" y="2547"/>
                  </a:lnTo>
                  <a:cubicBezTo>
                    <a:pt x="16352" y="2547"/>
                    <a:pt x="16638" y="2262"/>
                    <a:pt x="16638" y="1910"/>
                  </a:cubicBezTo>
                  <a:cubicBezTo>
                    <a:pt x="16638" y="1558"/>
                    <a:pt x="16352" y="1273"/>
                    <a:pt x="16002" y="1273"/>
                  </a:cubicBezTo>
                  <a:lnTo>
                    <a:pt x="14050" y="1273"/>
                  </a:lnTo>
                  <a:lnTo>
                    <a:pt x="14050" y="637"/>
                  </a:lnTo>
                  <a:cubicBezTo>
                    <a:pt x="14050" y="285"/>
                    <a:pt x="13764" y="0"/>
                    <a:pt x="134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7"/>
            <p:cNvSpPr/>
            <p:nvPr/>
          </p:nvSpPr>
          <p:spPr>
            <a:xfrm>
              <a:off x="3484826" y="1741926"/>
              <a:ext cx="125417" cy="144423"/>
            </a:xfrm>
            <a:custGeom>
              <a:avLst/>
              <a:gdLst/>
              <a:ahLst/>
              <a:cxnLst/>
              <a:rect l="l" t="t" r="r" b="b"/>
              <a:pathLst>
                <a:path w="7743" h="8915" extrusionOk="0">
                  <a:moveTo>
                    <a:pt x="1273" y="1763"/>
                  </a:moveTo>
                  <a:lnTo>
                    <a:pt x="5766" y="4459"/>
                  </a:lnTo>
                  <a:lnTo>
                    <a:pt x="1273" y="7154"/>
                  </a:lnTo>
                  <a:lnTo>
                    <a:pt x="1273" y="1763"/>
                  </a:lnTo>
                  <a:close/>
                  <a:moveTo>
                    <a:pt x="638" y="0"/>
                  </a:moveTo>
                  <a:cubicBezTo>
                    <a:pt x="306" y="0"/>
                    <a:pt x="0" y="266"/>
                    <a:pt x="0" y="638"/>
                  </a:cubicBezTo>
                  <a:lnTo>
                    <a:pt x="0" y="8278"/>
                  </a:lnTo>
                  <a:cubicBezTo>
                    <a:pt x="0" y="8507"/>
                    <a:pt x="123" y="8719"/>
                    <a:pt x="323" y="8831"/>
                  </a:cubicBezTo>
                  <a:cubicBezTo>
                    <a:pt x="421" y="8887"/>
                    <a:pt x="529" y="8914"/>
                    <a:pt x="637" y="8914"/>
                  </a:cubicBezTo>
                  <a:cubicBezTo>
                    <a:pt x="750" y="8914"/>
                    <a:pt x="864" y="8884"/>
                    <a:pt x="965" y="8823"/>
                  </a:cubicBezTo>
                  <a:lnTo>
                    <a:pt x="7331" y="5005"/>
                  </a:lnTo>
                  <a:cubicBezTo>
                    <a:pt x="7743" y="4757"/>
                    <a:pt x="7743" y="4160"/>
                    <a:pt x="7331" y="3913"/>
                  </a:cubicBezTo>
                  <a:lnTo>
                    <a:pt x="965" y="93"/>
                  </a:lnTo>
                  <a:cubicBezTo>
                    <a:pt x="860" y="29"/>
                    <a:pt x="747"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9" name="Google Shape;15209;p77"/>
          <p:cNvSpPr/>
          <p:nvPr/>
        </p:nvSpPr>
        <p:spPr>
          <a:xfrm>
            <a:off x="4040361" y="1740563"/>
            <a:ext cx="346273" cy="303642"/>
          </a:xfrm>
          <a:custGeom>
            <a:avLst/>
            <a:gdLst/>
            <a:ahLst/>
            <a:cxnLst/>
            <a:rect l="l" t="t" r="r" b="b"/>
            <a:pathLst>
              <a:path w="21785" h="19100" extrusionOk="0">
                <a:moveTo>
                  <a:pt x="20513" y="2547"/>
                </a:moveTo>
                <a:lnTo>
                  <a:pt x="20513" y="5094"/>
                </a:lnTo>
                <a:lnTo>
                  <a:pt x="5147" y="5094"/>
                </a:lnTo>
                <a:lnTo>
                  <a:pt x="5147" y="2547"/>
                </a:lnTo>
                <a:lnTo>
                  <a:pt x="7737" y="2547"/>
                </a:lnTo>
                <a:lnTo>
                  <a:pt x="7737" y="3183"/>
                </a:lnTo>
                <a:cubicBezTo>
                  <a:pt x="7737" y="3535"/>
                  <a:pt x="8021" y="3820"/>
                  <a:pt x="8373" y="3820"/>
                </a:cubicBezTo>
                <a:cubicBezTo>
                  <a:pt x="8725" y="3820"/>
                  <a:pt x="9010" y="3535"/>
                  <a:pt x="9010" y="3183"/>
                </a:cubicBezTo>
                <a:lnTo>
                  <a:pt x="9010" y="2547"/>
                </a:lnTo>
                <a:lnTo>
                  <a:pt x="12193" y="2547"/>
                </a:lnTo>
                <a:lnTo>
                  <a:pt x="12193" y="3183"/>
                </a:lnTo>
                <a:cubicBezTo>
                  <a:pt x="12193" y="3535"/>
                  <a:pt x="12478" y="3820"/>
                  <a:pt x="12830" y="3820"/>
                </a:cubicBezTo>
                <a:cubicBezTo>
                  <a:pt x="13182" y="3820"/>
                  <a:pt x="13466" y="3535"/>
                  <a:pt x="13466" y="3183"/>
                </a:cubicBezTo>
                <a:lnTo>
                  <a:pt x="13466" y="2547"/>
                </a:lnTo>
                <a:lnTo>
                  <a:pt x="16692" y="2547"/>
                </a:lnTo>
                <a:lnTo>
                  <a:pt x="16692" y="3183"/>
                </a:lnTo>
                <a:cubicBezTo>
                  <a:pt x="16692" y="3535"/>
                  <a:pt x="16977" y="3820"/>
                  <a:pt x="17329" y="3820"/>
                </a:cubicBezTo>
                <a:cubicBezTo>
                  <a:pt x="17681" y="3820"/>
                  <a:pt x="17965" y="3535"/>
                  <a:pt x="17965" y="3183"/>
                </a:cubicBezTo>
                <a:lnTo>
                  <a:pt x="17965" y="2547"/>
                </a:lnTo>
                <a:close/>
                <a:moveTo>
                  <a:pt x="20499" y="6366"/>
                </a:moveTo>
                <a:cubicBezTo>
                  <a:pt x="20357" y="10404"/>
                  <a:pt x="18806" y="13583"/>
                  <a:pt x="17079" y="15279"/>
                </a:cubicBezTo>
                <a:lnTo>
                  <a:pt x="2139" y="15279"/>
                </a:lnTo>
                <a:cubicBezTo>
                  <a:pt x="4096" y="12785"/>
                  <a:pt x="5031" y="9536"/>
                  <a:pt x="5137" y="6366"/>
                </a:cubicBezTo>
                <a:close/>
                <a:moveTo>
                  <a:pt x="20511" y="12306"/>
                </a:moveTo>
                <a:lnTo>
                  <a:pt x="20511" y="17826"/>
                </a:lnTo>
                <a:lnTo>
                  <a:pt x="5147" y="17826"/>
                </a:lnTo>
                <a:lnTo>
                  <a:pt x="5147" y="16553"/>
                </a:lnTo>
                <a:lnTo>
                  <a:pt x="17328" y="16553"/>
                </a:lnTo>
                <a:cubicBezTo>
                  <a:pt x="17477" y="16552"/>
                  <a:pt x="17621" y="16501"/>
                  <a:pt x="17735" y="16405"/>
                </a:cubicBezTo>
                <a:cubicBezTo>
                  <a:pt x="18501" y="15767"/>
                  <a:pt x="19687" y="14250"/>
                  <a:pt x="20511" y="12306"/>
                </a:cubicBezTo>
                <a:close/>
                <a:moveTo>
                  <a:pt x="8372" y="1"/>
                </a:moveTo>
                <a:cubicBezTo>
                  <a:pt x="8021" y="1"/>
                  <a:pt x="7735" y="285"/>
                  <a:pt x="7735" y="637"/>
                </a:cubicBezTo>
                <a:lnTo>
                  <a:pt x="7735" y="1274"/>
                </a:lnTo>
                <a:lnTo>
                  <a:pt x="4511" y="1274"/>
                </a:lnTo>
                <a:cubicBezTo>
                  <a:pt x="4159" y="1274"/>
                  <a:pt x="3874" y="1558"/>
                  <a:pt x="3874" y="1910"/>
                </a:cubicBezTo>
                <a:lnTo>
                  <a:pt x="3874" y="5731"/>
                </a:lnTo>
                <a:cubicBezTo>
                  <a:pt x="3874" y="10421"/>
                  <a:pt x="1924" y="14031"/>
                  <a:pt x="283" y="15427"/>
                </a:cubicBezTo>
                <a:cubicBezTo>
                  <a:pt x="76" y="15598"/>
                  <a:pt x="1" y="15881"/>
                  <a:pt x="92" y="16133"/>
                </a:cubicBezTo>
                <a:cubicBezTo>
                  <a:pt x="182" y="16385"/>
                  <a:pt x="422" y="16552"/>
                  <a:pt x="690" y="16552"/>
                </a:cubicBezTo>
                <a:lnTo>
                  <a:pt x="690" y="16553"/>
                </a:lnTo>
                <a:lnTo>
                  <a:pt x="3874" y="16553"/>
                </a:lnTo>
                <a:lnTo>
                  <a:pt x="3874" y="18463"/>
                </a:lnTo>
                <a:cubicBezTo>
                  <a:pt x="3874" y="18815"/>
                  <a:pt x="4159" y="19099"/>
                  <a:pt x="4511" y="19099"/>
                </a:cubicBezTo>
                <a:lnTo>
                  <a:pt x="21148" y="19099"/>
                </a:lnTo>
                <a:cubicBezTo>
                  <a:pt x="21500" y="19099"/>
                  <a:pt x="21784" y="18815"/>
                  <a:pt x="21784" y="18463"/>
                </a:cubicBezTo>
                <a:lnTo>
                  <a:pt x="21784" y="1910"/>
                </a:lnTo>
                <a:cubicBezTo>
                  <a:pt x="21784" y="1558"/>
                  <a:pt x="21500" y="1274"/>
                  <a:pt x="21148" y="1274"/>
                </a:cubicBezTo>
                <a:lnTo>
                  <a:pt x="17964" y="1274"/>
                </a:lnTo>
                <a:lnTo>
                  <a:pt x="17964" y="637"/>
                </a:lnTo>
                <a:cubicBezTo>
                  <a:pt x="17964" y="285"/>
                  <a:pt x="17680" y="1"/>
                  <a:pt x="17328" y="1"/>
                </a:cubicBezTo>
                <a:cubicBezTo>
                  <a:pt x="16976" y="1"/>
                  <a:pt x="16691" y="285"/>
                  <a:pt x="16691" y="637"/>
                </a:cubicBezTo>
                <a:lnTo>
                  <a:pt x="16691" y="1274"/>
                </a:lnTo>
                <a:lnTo>
                  <a:pt x="13465" y="1274"/>
                </a:lnTo>
                <a:lnTo>
                  <a:pt x="13465" y="637"/>
                </a:lnTo>
                <a:cubicBezTo>
                  <a:pt x="13465" y="285"/>
                  <a:pt x="13181" y="1"/>
                  <a:pt x="12829" y="1"/>
                </a:cubicBezTo>
                <a:cubicBezTo>
                  <a:pt x="12477" y="1"/>
                  <a:pt x="12192" y="285"/>
                  <a:pt x="12192" y="637"/>
                </a:cubicBezTo>
                <a:lnTo>
                  <a:pt x="12192" y="1274"/>
                </a:lnTo>
                <a:lnTo>
                  <a:pt x="9010" y="1274"/>
                </a:lnTo>
                <a:lnTo>
                  <a:pt x="9010" y="637"/>
                </a:lnTo>
                <a:cubicBezTo>
                  <a:pt x="9010" y="285"/>
                  <a:pt x="8724" y="1"/>
                  <a:pt x="8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0" name="Google Shape;15210;p77"/>
          <p:cNvGrpSpPr/>
          <p:nvPr/>
        </p:nvGrpSpPr>
        <p:grpSpPr>
          <a:xfrm>
            <a:off x="4772952" y="1750672"/>
            <a:ext cx="345457" cy="283426"/>
            <a:chOff x="3714862" y="2916604"/>
            <a:chExt cx="352004" cy="288797"/>
          </a:xfrm>
        </p:grpSpPr>
        <p:sp>
          <p:nvSpPr>
            <p:cNvPr id="15211" name="Google Shape;15211;p77"/>
            <p:cNvSpPr/>
            <p:nvPr/>
          </p:nvSpPr>
          <p:spPr>
            <a:xfrm>
              <a:off x="3714862" y="2916604"/>
              <a:ext cx="352004" cy="288797"/>
            </a:xfrm>
            <a:custGeom>
              <a:avLst/>
              <a:gdLst/>
              <a:ahLst/>
              <a:cxnLst/>
              <a:rect l="l" t="t" r="r" b="b"/>
              <a:pathLst>
                <a:path w="21732" h="17827" extrusionOk="0">
                  <a:moveTo>
                    <a:pt x="14293" y="1273"/>
                  </a:moveTo>
                  <a:lnTo>
                    <a:pt x="15390" y="3467"/>
                  </a:lnTo>
                  <a:cubicBezTo>
                    <a:pt x="15497" y="3683"/>
                    <a:pt x="15718" y="3819"/>
                    <a:pt x="15959" y="3819"/>
                  </a:cubicBezTo>
                  <a:lnTo>
                    <a:pt x="20458" y="3819"/>
                  </a:lnTo>
                  <a:lnTo>
                    <a:pt x="20458" y="6367"/>
                  </a:lnTo>
                  <a:lnTo>
                    <a:pt x="14231" y="6367"/>
                  </a:lnTo>
                  <a:cubicBezTo>
                    <a:pt x="13270" y="5518"/>
                    <a:pt x="12068" y="5093"/>
                    <a:pt x="10866" y="5093"/>
                  </a:cubicBezTo>
                  <a:cubicBezTo>
                    <a:pt x="9664" y="5093"/>
                    <a:pt x="8462" y="5518"/>
                    <a:pt x="7501" y="6367"/>
                  </a:cubicBezTo>
                  <a:lnTo>
                    <a:pt x="1274" y="6367"/>
                  </a:lnTo>
                  <a:lnTo>
                    <a:pt x="1274" y="3819"/>
                  </a:lnTo>
                  <a:lnTo>
                    <a:pt x="5773" y="3819"/>
                  </a:lnTo>
                  <a:cubicBezTo>
                    <a:pt x="6015" y="3819"/>
                    <a:pt x="6235" y="3683"/>
                    <a:pt x="6343" y="3467"/>
                  </a:cubicBezTo>
                  <a:lnTo>
                    <a:pt x="7440" y="1273"/>
                  </a:lnTo>
                  <a:close/>
                  <a:moveTo>
                    <a:pt x="6457" y="7640"/>
                  </a:moveTo>
                  <a:cubicBezTo>
                    <a:pt x="5545" y="9216"/>
                    <a:pt x="5545" y="11158"/>
                    <a:pt x="6457" y="12733"/>
                  </a:cubicBezTo>
                  <a:lnTo>
                    <a:pt x="1274" y="12733"/>
                  </a:lnTo>
                  <a:lnTo>
                    <a:pt x="1274" y="7640"/>
                  </a:lnTo>
                  <a:close/>
                  <a:moveTo>
                    <a:pt x="20458" y="7641"/>
                  </a:moveTo>
                  <a:lnTo>
                    <a:pt x="20458" y="12733"/>
                  </a:lnTo>
                  <a:lnTo>
                    <a:pt x="15275" y="12733"/>
                  </a:lnTo>
                  <a:cubicBezTo>
                    <a:pt x="16187" y="11158"/>
                    <a:pt x="16187" y="9216"/>
                    <a:pt x="15275" y="7641"/>
                  </a:cubicBezTo>
                  <a:close/>
                  <a:moveTo>
                    <a:pt x="10866" y="6367"/>
                  </a:moveTo>
                  <a:cubicBezTo>
                    <a:pt x="12971" y="6367"/>
                    <a:pt x="14686" y="8082"/>
                    <a:pt x="14686" y="10187"/>
                  </a:cubicBezTo>
                  <a:cubicBezTo>
                    <a:pt x="14686" y="12292"/>
                    <a:pt x="12971" y="14007"/>
                    <a:pt x="10866" y="14007"/>
                  </a:cubicBezTo>
                  <a:cubicBezTo>
                    <a:pt x="8761" y="14007"/>
                    <a:pt x="7046" y="12292"/>
                    <a:pt x="7046" y="10187"/>
                  </a:cubicBezTo>
                  <a:cubicBezTo>
                    <a:pt x="7046" y="8080"/>
                    <a:pt x="8761" y="6367"/>
                    <a:pt x="10866" y="6367"/>
                  </a:cubicBezTo>
                  <a:close/>
                  <a:moveTo>
                    <a:pt x="20458" y="14007"/>
                  </a:moveTo>
                  <a:lnTo>
                    <a:pt x="20458" y="16553"/>
                  </a:lnTo>
                  <a:lnTo>
                    <a:pt x="1274" y="16553"/>
                  </a:lnTo>
                  <a:lnTo>
                    <a:pt x="1274" y="14007"/>
                  </a:lnTo>
                  <a:lnTo>
                    <a:pt x="7501" y="14007"/>
                  </a:lnTo>
                  <a:cubicBezTo>
                    <a:pt x="8462" y="14856"/>
                    <a:pt x="9664" y="15280"/>
                    <a:pt x="10866" y="15280"/>
                  </a:cubicBezTo>
                  <a:cubicBezTo>
                    <a:pt x="12068" y="15280"/>
                    <a:pt x="13270" y="14856"/>
                    <a:pt x="14231" y="14007"/>
                  </a:cubicBezTo>
                  <a:close/>
                  <a:moveTo>
                    <a:pt x="7046" y="1"/>
                  </a:moveTo>
                  <a:cubicBezTo>
                    <a:pt x="6805" y="1"/>
                    <a:pt x="6585" y="137"/>
                    <a:pt x="6477" y="353"/>
                  </a:cubicBezTo>
                  <a:lnTo>
                    <a:pt x="5380" y="2548"/>
                  </a:lnTo>
                  <a:lnTo>
                    <a:pt x="3863" y="2548"/>
                  </a:lnTo>
                  <a:lnTo>
                    <a:pt x="3863" y="1911"/>
                  </a:lnTo>
                  <a:cubicBezTo>
                    <a:pt x="3863" y="1559"/>
                    <a:pt x="3578" y="1273"/>
                    <a:pt x="3227" y="1273"/>
                  </a:cubicBezTo>
                  <a:cubicBezTo>
                    <a:pt x="2875" y="1273"/>
                    <a:pt x="2589" y="1559"/>
                    <a:pt x="2589" y="1911"/>
                  </a:cubicBezTo>
                  <a:lnTo>
                    <a:pt x="2589" y="2548"/>
                  </a:lnTo>
                  <a:lnTo>
                    <a:pt x="637" y="2548"/>
                  </a:lnTo>
                  <a:cubicBezTo>
                    <a:pt x="287" y="2548"/>
                    <a:pt x="1" y="2832"/>
                    <a:pt x="1" y="3184"/>
                  </a:cubicBezTo>
                  <a:lnTo>
                    <a:pt x="1" y="17190"/>
                  </a:lnTo>
                  <a:cubicBezTo>
                    <a:pt x="1" y="17542"/>
                    <a:pt x="287" y="17826"/>
                    <a:pt x="637" y="17826"/>
                  </a:cubicBezTo>
                  <a:lnTo>
                    <a:pt x="21095" y="17826"/>
                  </a:lnTo>
                  <a:cubicBezTo>
                    <a:pt x="21447" y="17826"/>
                    <a:pt x="21731" y="17542"/>
                    <a:pt x="21731" y="17190"/>
                  </a:cubicBezTo>
                  <a:lnTo>
                    <a:pt x="21731" y="3184"/>
                  </a:lnTo>
                  <a:cubicBezTo>
                    <a:pt x="21731" y="2832"/>
                    <a:pt x="21447" y="2548"/>
                    <a:pt x="21095" y="2548"/>
                  </a:cubicBezTo>
                  <a:lnTo>
                    <a:pt x="16352" y="2548"/>
                  </a:lnTo>
                  <a:lnTo>
                    <a:pt x="15255" y="353"/>
                  </a:lnTo>
                  <a:cubicBezTo>
                    <a:pt x="15148" y="137"/>
                    <a:pt x="14927" y="1"/>
                    <a:pt x="14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7"/>
            <p:cNvSpPr/>
            <p:nvPr/>
          </p:nvSpPr>
          <p:spPr>
            <a:xfrm>
              <a:off x="3859911" y="2957865"/>
              <a:ext cx="61907" cy="20639"/>
            </a:xfrm>
            <a:custGeom>
              <a:avLst/>
              <a:gdLst/>
              <a:ahLst/>
              <a:cxnLst/>
              <a:rect l="l" t="t" r="r" b="b"/>
              <a:pathLst>
                <a:path w="3822" h="1274" extrusionOk="0">
                  <a:moveTo>
                    <a:pt x="638" y="1"/>
                  </a:moveTo>
                  <a:cubicBezTo>
                    <a:pt x="286" y="1"/>
                    <a:pt x="0" y="285"/>
                    <a:pt x="0" y="637"/>
                  </a:cubicBezTo>
                  <a:cubicBezTo>
                    <a:pt x="0" y="989"/>
                    <a:pt x="286" y="1274"/>
                    <a:pt x="638" y="1274"/>
                  </a:cubicBezTo>
                  <a:lnTo>
                    <a:pt x="3185" y="1274"/>
                  </a:lnTo>
                  <a:cubicBezTo>
                    <a:pt x="3536" y="1274"/>
                    <a:pt x="3822" y="989"/>
                    <a:pt x="3822" y="637"/>
                  </a:cubicBezTo>
                  <a:cubicBezTo>
                    <a:pt x="3822" y="285"/>
                    <a:pt x="3536" y="1"/>
                    <a:pt x="3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7"/>
            <p:cNvSpPr/>
            <p:nvPr/>
          </p:nvSpPr>
          <p:spPr>
            <a:xfrm>
              <a:off x="3849593" y="3040356"/>
              <a:ext cx="82542" cy="82523"/>
            </a:xfrm>
            <a:custGeom>
              <a:avLst/>
              <a:gdLst/>
              <a:ahLst/>
              <a:cxnLst/>
              <a:rect l="l" t="t" r="r" b="b"/>
              <a:pathLst>
                <a:path w="5096" h="5094" extrusionOk="0">
                  <a:moveTo>
                    <a:pt x="2548" y="1275"/>
                  </a:moveTo>
                  <a:cubicBezTo>
                    <a:pt x="3063" y="1275"/>
                    <a:pt x="3527" y="1585"/>
                    <a:pt x="3724" y="2061"/>
                  </a:cubicBezTo>
                  <a:cubicBezTo>
                    <a:pt x="3922" y="2537"/>
                    <a:pt x="3813" y="3085"/>
                    <a:pt x="3449" y="3449"/>
                  </a:cubicBezTo>
                  <a:cubicBezTo>
                    <a:pt x="3205" y="3692"/>
                    <a:pt x="2879" y="3821"/>
                    <a:pt x="2548" y="3821"/>
                  </a:cubicBezTo>
                  <a:cubicBezTo>
                    <a:pt x="2384" y="3821"/>
                    <a:pt x="2219" y="3790"/>
                    <a:pt x="2061" y="3724"/>
                  </a:cubicBezTo>
                  <a:cubicBezTo>
                    <a:pt x="1585" y="3528"/>
                    <a:pt x="1275" y="3064"/>
                    <a:pt x="1275" y="2548"/>
                  </a:cubicBezTo>
                  <a:cubicBezTo>
                    <a:pt x="1275" y="1845"/>
                    <a:pt x="1845" y="1275"/>
                    <a:pt x="2548" y="1275"/>
                  </a:cubicBezTo>
                  <a:close/>
                  <a:moveTo>
                    <a:pt x="2548" y="1"/>
                  </a:moveTo>
                  <a:cubicBezTo>
                    <a:pt x="1143" y="1"/>
                    <a:pt x="1" y="1143"/>
                    <a:pt x="1" y="2548"/>
                  </a:cubicBezTo>
                  <a:cubicBezTo>
                    <a:pt x="1" y="3953"/>
                    <a:pt x="1143" y="5094"/>
                    <a:pt x="2548" y="5094"/>
                  </a:cubicBezTo>
                  <a:cubicBezTo>
                    <a:pt x="3952" y="5094"/>
                    <a:pt x="5095" y="3952"/>
                    <a:pt x="5095" y="2548"/>
                  </a:cubicBezTo>
                  <a:cubicBezTo>
                    <a:pt x="5095" y="1144"/>
                    <a:pt x="3953"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4" name="Google Shape;15214;p77"/>
          <p:cNvGrpSpPr/>
          <p:nvPr/>
        </p:nvGrpSpPr>
        <p:grpSpPr>
          <a:xfrm>
            <a:off x="5519748" y="1740560"/>
            <a:ext cx="345441" cy="303649"/>
            <a:chOff x="3154478" y="2863128"/>
            <a:chExt cx="351988" cy="309404"/>
          </a:xfrm>
        </p:grpSpPr>
        <p:sp>
          <p:nvSpPr>
            <p:cNvPr id="15215" name="Google Shape;15215;p77"/>
            <p:cNvSpPr/>
            <p:nvPr/>
          </p:nvSpPr>
          <p:spPr>
            <a:xfrm>
              <a:off x="3154478" y="2863128"/>
              <a:ext cx="351988" cy="309404"/>
            </a:xfrm>
            <a:custGeom>
              <a:avLst/>
              <a:gdLst/>
              <a:ahLst/>
              <a:cxnLst/>
              <a:rect l="l" t="t" r="r" b="b"/>
              <a:pathLst>
                <a:path w="21731" h="19099" extrusionOk="0">
                  <a:moveTo>
                    <a:pt x="20456" y="1273"/>
                  </a:moveTo>
                  <a:lnTo>
                    <a:pt x="20456" y="5093"/>
                  </a:lnTo>
                  <a:lnTo>
                    <a:pt x="1273" y="5093"/>
                  </a:lnTo>
                  <a:lnTo>
                    <a:pt x="1273" y="1273"/>
                  </a:lnTo>
                  <a:close/>
                  <a:moveTo>
                    <a:pt x="10865" y="13367"/>
                  </a:moveTo>
                  <a:cubicBezTo>
                    <a:pt x="12271" y="13367"/>
                    <a:pt x="13413" y="14511"/>
                    <a:pt x="13413" y="15915"/>
                  </a:cubicBezTo>
                  <a:cubicBezTo>
                    <a:pt x="13415" y="16648"/>
                    <a:pt x="13099" y="17344"/>
                    <a:pt x="12547" y="17826"/>
                  </a:cubicBezTo>
                  <a:lnTo>
                    <a:pt x="9184" y="17826"/>
                  </a:lnTo>
                  <a:cubicBezTo>
                    <a:pt x="8632" y="17344"/>
                    <a:pt x="8317" y="16648"/>
                    <a:pt x="8318" y="15915"/>
                  </a:cubicBezTo>
                  <a:cubicBezTo>
                    <a:pt x="8318" y="14511"/>
                    <a:pt x="9461" y="13367"/>
                    <a:pt x="10865" y="13367"/>
                  </a:cubicBezTo>
                  <a:close/>
                  <a:moveTo>
                    <a:pt x="10865" y="10823"/>
                  </a:moveTo>
                  <a:cubicBezTo>
                    <a:pt x="13675" y="10823"/>
                    <a:pt x="15959" y="13109"/>
                    <a:pt x="15959" y="15915"/>
                  </a:cubicBezTo>
                  <a:cubicBezTo>
                    <a:pt x="15960" y="16570"/>
                    <a:pt x="15833" y="17219"/>
                    <a:pt x="15587" y="17826"/>
                  </a:cubicBezTo>
                  <a:lnTo>
                    <a:pt x="14170" y="17826"/>
                  </a:lnTo>
                  <a:cubicBezTo>
                    <a:pt x="14506" y="17245"/>
                    <a:pt x="14683" y="16586"/>
                    <a:pt x="14684" y="15915"/>
                  </a:cubicBezTo>
                  <a:cubicBezTo>
                    <a:pt x="14684" y="13809"/>
                    <a:pt x="12971" y="12096"/>
                    <a:pt x="10865" y="12096"/>
                  </a:cubicBezTo>
                  <a:cubicBezTo>
                    <a:pt x="8759" y="12096"/>
                    <a:pt x="7045" y="13809"/>
                    <a:pt x="7045" y="15915"/>
                  </a:cubicBezTo>
                  <a:cubicBezTo>
                    <a:pt x="7046" y="16586"/>
                    <a:pt x="7224" y="17245"/>
                    <a:pt x="7561" y="17826"/>
                  </a:cubicBezTo>
                  <a:lnTo>
                    <a:pt x="6144" y="17826"/>
                  </a:lnTo>
                  <a:cubicBezTo>
                    <a:pt x="5897" y="17219"/>
                    <a:pt x="5771" y="16570"/>
                    <a:pt x="5772" y="15915"/>
                  </a:cubicBezTo>
                  <a:cubicBezTo>
                    <a:pt x="5772" y="13094"/>
                    <a:pt x="8071" y="10823"/>
                    <a:pt x="10865" y="10823"/>
                  </a:cubicBezTo>
                  <a:close/>
                  <a:moveTo>
                    <a:pt x="20456" y="6367"/>
                  </a:moveTo>
                  <a:lnTo>
                    <a:pt x="20456" y="17826"/>
                  </a:lnTo>
                  <a:lnTo>
                    <a:pt x="16939" y="17826"/>
                  </a:lnTo>
                  <a:cubicBezTo>
                    <a:pt x="17070" y="17411"/>
                    <a:pt x="17157" y="16984"/>
                    <a:pt x="17200" y="16551"/>
                  </a:cubicBezTo>
                  <a:lnTo>
                    <a:pt x="18547" y="16551"/>
                  </a:lnTo>
                  <a:cubicBezTo>
                    <a:pt x="18899" y="16551"/>
                    <a:pt x="19183" y="16267"/>
                    <a:pt x="19183" y="15915"/>
                  </a:cubicBezTo>
                  <a:cubicBezTo>
                    <a:pt x="19183" y="15563"/>
                    <a:pt x="18899" y="15278"/>
                    <a:pt x="18547" y="15278"/>
                  </a:cubicBezTo>
                  <a:lnTo>
                    <a:pt x="17200" y="15278"/>
                  </a:lnTo>
                  <a:cubicBezTo>
                    <a:pt x="17075" y="14033"/>
                    <a:pt x="16586" y="12854"/>
                    <a:pt x="15792" y="11887"/>
                  </a:cubicBezTo>
                  <a:lnTo>
                    <a:pt x="16717" y="10962"/>
                  </a:lnTo>
                  <a:cubicBezTo>
                    <a:pt x="16962" y="10713"/>
                    <a:pt x="16959" y="10313"/>
                    <a:pt x="16713" y="10067"/>
                  </a:cubicBezTo>
                  <a:cubicBezTo>
                    <a:pt x="16588" y="9943"/>
                    <a:pt x="16425" y="9881"/>
                    <a:pt x="16262" y="9881"/>
                  </a:cubicBezTo>
                  <a:cubicBezTo>
                    <a:pt x="16101" y="9881"/>
                    <a:pt x="15941" y="9941"/>
                    <a:pt x="15817" y="10062"/>
                  </a:cubicBezTo>
                  <a:lnTo>
                    <a:pt x="14892" y="10987"/>
                  </a:lnTo>
                  <a:cubicBezTo>
                    <a:pt x="13925" y="10193"/>
                    <a:pt x="12746" y="9703"/>
                    <a:pt x="11501" y="9579"/>
                  </a:cubicBezTo>
                  <a:lnTo>
                    <a:pt x="11501" y="8276"/>
                  </a:lnTo>
                  <a:cubicBezTo>
                    <a:pt x="11501" y="7924"/>
                    <a:pt x="11216" y="7639"/>
                    <a:pt x="10864" y="7639"/>
                  </a:cubicBezTo>
                  <a:cubicBezTo>
                    <a:pt x="10512" y="7639"/>
                    <a:pt x="10228" y="7924"/>
                    <a:pt x="10228" y="8276"/>
                  </a:cubicBezTo>
                  <a:lnTo>
                    <a:pt x="10228" y="9580"/>
                  </a:lnTo>
                  <a:cubicBezTo>
                    <a:pt x="8984" y="9705"/>
                    <a:pt x="7803" y="10194"/>
                    <a:pt x="6836" y="10988"/>
                  </a:cubicBezTo>
                  <a:lnTo>
                    <a:pt x="5911" y="10063"/>
                  </a:lnTo>
                  <a:cubicBezTo>
                    <a:pt x="5788" y="9942"/>
                    <a:pt x="5627" y="9881"/>
                    <a:pt x="5466" y="9881"/>
                  </a:cubicBezTo>
                  <a:cubicBezTo>
                    <a:pt x="5303" y="9881"/>
                    <a:pt x="5141" y="9943"/>
                    <a:pt x="5017" y="10067"/>
                  </a:cubicBezTo>
                  <a:cubicBezTo>
                    <a:pt x="4769" y="10315"/>
                    <a:pt x="4768" y="10714"/>
                    <a:pt x="5011" y="10963"/>
                  </a:cubicBezTo>
                  <a:lnTo>
                    <a:pt x="5936" y="11888"/>
                  </a:lnTo>
                  <a:cubicBezTo>
                    <a:pt x="5142" y="12855"/>
                    <a:pt x="4653" y="14034"/>
                    <a:pt x="4528" y="15280"/>
                  </a:cubicBezTo>
                  <a:lnTo>
                    <a:pt x="3224" y="15280"/>
                  </a:lnTo>
                  <a:cubicBezTo>
                    <a:pt x="2872" y="15280"/>
                    <a:pt x="2587" y="15564"/>
                    <a:pt x="2587" y="15916"/>
                  </a:cubicBezTo>
                  <a:cubicBezTo>
                    <a:pt x="2587" y="16268"/>
                    <a:pt x="2872" y="16553"/>
                    <a:pt x="3224" y="16553"/>
                  </a:cubicBezTo>
                  <a:lnTo>
                    <a:pt x="4528" y="16553"/>
                  </a:lnTo>
                  <a:cubicBezTo>
                    <a:pt x="4572" y="16985"/>
                    <a:pt x="4659" y="17413"/>
                    <a:pt x="4789" y="17827"/>
                  </a:cubicBezTo>
                  <a:lnTo>
                    <a:pt x="1273" y="17827"/>
                  </a:lnTo>
                  <a:lnTo>
                    <a:pt x="1273" y="6367"/>
                  </a:lnTo>
                  <a:close/>
                  <a:moveTo>
                    <a:pt x="21097" y="0"/>
                  </a:moveTo>
                  <a:cubicBezTo>
                    <a:pt x="21096" y="0"/>
                    <a:pt x="21095" y="0"/>
                    <a:pt x="21094" y="0"/>
                  </a:cubicBezTo>
                  <a:lnTo>
                    <a:pt x="637" y="0"/>
                  </a:lnTo>
                  <a:cubicBezTo>
                    <a:pt x="285" y="0"/>
                    <a:pt x="0" y="285"/>
                    <a:pt x="0" y="636"/>
                  </a:cubicBezTo>
                  <a:lnTo>
                    <a:pt x="0" y="18462"/>
                  </a:lnTo>
                  <a:cubicBezTo>
                    <a:pt x="0" y="18813"/>
                    <a:pt x="285" y="19098"/>
                    <a:pt x="637" y="19098"/>
                  </a:cubicBezTo>
                  <a:lnTo>
                    <a:pt x="21094" y="19098"/>
                  </a:lnTo>
                  <a:cubicBezTo>
                    <a:pt x="21445" y="19098"/>
                    <a:pt x="21731" y="18814"/>
                    <a:pt x="21731" y="18462"/>
                  </a:cubicBezTo>
                  <a:lnTo>
                    <a:pt x="21731" y="636"/>
                  </a:lnTo>
                  <a:cubicBezTo>
                    <a:pt x="21731" y="285"/>
                    <a:pt x="21446" y="0"/>
                    <a:pt x="210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7"/>
            <p:cNvSpPr/>
            <p:nvPr/>
          </p:nvSpPr>
          <p:spPr>
            <a:xfrm>
              <a:off x="3320146" y="2904357"/>
              <a:ext cx="145065" cy="20639"/>
            </a:xfrm>
            <a:custGeom>
              <a:avLst/>
              <a:gdLst/>
              <a:ahLst/>
              <a:cxnLst/>
              <a:rect l="l" t="t" r="r" b="b"/>
              <a:pathLst>
                <a:path w="8956" h="1274" extrusionOk="0">
                  <a:moveTo>
                    <a:pt x="637" y="1"/>
                  </a:moveTo>
                  <a:cubicBezTo>
                    <a:pt x="285" y="1"/>
                    <a:pt x="1" y="285"/>
                    <a:pt x="1" y="637"/>
                  </a:cubicBezTo>
                  <a:cubicBezTo>
                    <a:pt x="1" y="989"/>
                    <a:pt x="285" y="1274"/>
                    <a:pt x="637" y="1274"/>
                  </a:cubicBezTo>
                  <a:lnTo>
                    <a:pt x="8319" y="1274"/>
                  </a:lnTo>
                  <a:cubicBezTo>
                    <a:pt x="8671" y="1274"/>
                    <a:pt x="8955" y="989"/>
                    <a:pt x="8955" y="637"/>
                  </a:cubicBezTo>
                  <a:cubicBezTo>
                    <a:pt x="8955" y="285"/>
                    <a:pt x="8671" y="1"/>
                    <a:pt x="8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7"/>
            <p:cNvSpPr/>
            <p:nvPr/>
          </p:nvSpPr>
          <p:spPr>
            <a:xfrm>
              <a:off x="3195587" y="2904357"/>
              <a:ext cx="21462" cy="20655"/>
            </a:xfrm>
            <a:custGeom>
              <a:avLst/>
              <a:gdLst/>
              <a:ahLst/>
              <a:cxnLst/>
              <a:rect l="l" t="t" r="r" b="b"/>
              <a:pathLst>
                <a:path w="1325" h="1275" extrusionOk="0">
                  <a:moveTo>
                    <a:pt x="687" y="1"/>
                  </a:moveTo>
                  <a:cubicBezTo>
                    <a:pt x="430" y="1"/>
                    <a:pt x="197" y="156"/>
                    <a:pt x="99" y="394"/>
                  </a:cubicBezTo>
                  <a:cubicBezTo>
                    <a:pt x="0" y="632"/>
                    <a:pt x="56" y="906"/>
                    <a:pt x="237" y="1087"/>
                  </a:cubicBezTo>
                  <a:cubicBezTo>
                    <a:pt x="359" y="1210"/>
                    <a:pt x="523" y="1274"/>
                    <a:pt x="688" y="1274"/>
                  </a:cubicBezTo>
                  <a:cubicBezTo>
                    <a:pt x="770" y="1274"/>
                    <a:pt x="852" y="1259"/>
                    <a:pt x="930" y="1226"/>
                  </a:cubicBezTo>
                  <a:cubicBezTo>
                    <a:pt x="1169" y="1127"/>
                    <a:pt x="1325" y="895"/>
                    <a:pt x="1325" y="637"/>
                  </a:cubicBezTo>
                  <a:cubicBezTo>
                    <a:pt x="1325"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7"/>
            <p:cNvSpPr/>
            <p:nvPr/>
          </p:nvSpPr>
          <p:spPr>
            <a:xfrm>
              <a:off x="3236842" y="2904357"/>
              <a:ext cx="21445" cy="20655"/>
            </a:xfrm>
            <a:custGeom>
              <a:avLst/>
              <a:gdLst/>
              <a:ahLst/>
              <a:cxnLst/>
              <a:rect l="l" t="t" r="r" b="b"/>
              <a:pathLst>
                <a:path w="1324" h="1275" extrusionOk="0">
                  <a:moveTo>
                    <a:pt x="687" y="1"/>
                  </a:moveTo>
                  <a:cubicBezTo>
                    <a:pt x="429" y="1"/>
                    <a:pt x="198" y="156"/>
                    <a:pt x="98" y="394"/>
                  </a:cubicBezTo>
                  <a:cubicBezTo>
                    <a:pt x="0" y="632"/>
                    <a:pt x="55" y="906"/>
                    <a:pt x="237" y="1087"/>
                  </a:cubicBezTo>
                  <a:cubicBezTo>
                    <a:pt x="359" y="1210"/>
                    <a:pt x="522" y="1274"/>
                    <a:pt x="688" y="1274"/>
                  </a:cubicBezTo>
                  <a:cubicBezTo>
                    <a:pt x="769" y="1274"/>
                    <a:pt x="852" y="1259"/>
                    <a:pt x="931" y="1226"/>
                  </a:cubicBezTo>
                  <a:cubicBezTo>
                    <a:pt x="1169" y="1127"/>
                    <a:pt x="1324" y="895"/>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7"/>
            <p:cNvSpPr/>
            <p:nvPr/>
          </p:nvSpPr>
          <p:spPr>
            <a:xfrm>
              <a:off x="3278081" y="2904357"/>
              <a:ext cx="21445" cy="20655"/>
            </a:xfrm>
            <a:custGeom>
              <a:avLst/>
              <a:gdLst/>
              <a:ahLst/>
              <a:cxnLst/>
              <a:rect l="l" t="t" r="r" b="b"/>
              <a:pathLst>
                <a:path w="1324" h="1275" extrusionOk="0">
                  <a:moveTo>
                    <a:pt x="687" y="1"/>
                  </a:moveTo>
                  <a:cubicBezTo>
                    <a:pt x="430" y="1"/>
                    <a:pt x="198" y="156"/>
                    <a:pt x="100" y="394"/>
                  </a:cubicBezTo>
                  <a:cubicBezTo>
                    <a:pt x="0" y="632"/>
                    <a:pt x="55" y="906"/>
                    <a:pt x="237" y="1087"/>
                  </a:cubicBezTo>
                  <a:cubicBezTo>
                    <a:pt x="360" y="1210"/>
                    <a:pt x="523" y="1274"/>
                    <a:pt x="688" y="1274"/>
                  </a:cubicBezTo>
                  <a:cubicBezTo>
                    <a:pt x="770" y="1274"/>
                    <a:pt x="852" y="1259"/>
                    <a:pt x="931" y="1226"/>
                  </a:cubicBezTo>
                  <a:cubicBezTo>
                    <a:pt x="1169" y="1127"/>
                    <a:pt x="1324" y="895"/>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0" name="Google Shape;15220;p77"/>
          <p:cNvGrpSpPr/>
          <p:nvPr/>
        </p:nvGrpSpPr>
        <p:grpSpPr>
          <a:xfrm>
            <a:off x="6269480" y="1740544"/>
            <a:ext cx="345441" cy="303681"/>
            <a:chOff x="2607002" y="2943318"/>
            <a:chExt cx="351988" cy="309436"/>
          </a:xfrm>
        </p:grpSpPr>
        <p:sp>
          <p:nvSpPr>
            <p:cNvPr id="15221" name="Google Shape;15221;p77"/>
            <p:cNvSpPr/>
            <p:nvPr/>
          </p:nvSpPr>
          <p:spPr>
            <a:xfrm>
              <a:off x="2607002" y="2943318"/>
              <a:ext cx="351988" cy="309436"/>
            </a:xfrm>
            <a:custGeom>
              <a:avLst/>
              <a:gdLst/>
              <a:ahLst/>
              <a:cxnLst/>
              <a:rect l="l" t="t" r="r" b="b"/>
              <a:pathLst>
                <a:path w="21731" h="19101" extrusionOk="0">
                  <a:moveTo>
                    <a:pt x="20458" y="1275"/>
                  </a:moveTo>
                  <a:lnTo>
                    <a:pt x="20458" y="5095"/>
                  </a:lnTo>
                  <a:lnTo>
                    <a:pt x="1275" y="5095"/>
                  </a:lnTo>
                  <a:lnTo>
                    <a:pt x="1275" y="1275"/>
                  </a:lnTo>
                  <a:close/>
                  <a:moveTo>
                    <a:pt x="20458" y="6368"/>
                  </a:moveTo>
                  <a:lnTo>
                    <a:pt x="20458" y="17827"/>
                  </a:lnTo>
                  <a:lnTo>
                    <a:pt x="1275" y="17827"/>
                  </a:lnTo>
                  <a:lnTo>
                    <a:pt x="1275" y="6368"/>
                  </a:lnTo>
                  <a:close/>
                  <a:moveTo>
                    <a:pt x="638" y="0"/>
                  </a:moveTo>
                  <a:cubicBezTo>
                    <a:pt x="286" y="0"/>
                    <a:pt x="0" y="286"/>
                    <a:pt x="0" y="637"/>
                  </a:cubicBezTo>
                  <a:lnTo>
                    <a:pt x="0" y="18464"/>
                  </a:lnTo>
                  <a:cubicBezTo>
                    <a:pt x="0" y="18814"/>
                    <a:pt x="286" y="19100"/>
                    <a:pt x="638" y="19100"/>
                  </a:cubicBezTo>
                  <a:lnTo>
                    <a:pt x="21094" y="19100"/>
                  </a:lnTo>
                  <a:cubicBezTo>
                    <a:pt x="21446" y="19100"/>
                    <a:pt x="21731" y="18814"/>
                    <a:pt x="21731" y="18464"/>
                  </a:cubicBezTo>
                  <a:lnTo>
                    <a:pt x="21731" y="637"/>
                  </a:lnTo>
                  <a:cubicBezTo>
                    <a:pt x="21731" y="286"/>
                    <a:pt x="21446" y="0"/>
                    <a:pt x="21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7"/>
            <p:cNvSpPr/>
            <p:nvPr/>
          </p:nvSpPr>
          <p:spPr>
            <a:xfrm>
              <a:off x="2669541" y="3067070"/>
              <a:ext cx="226895" cy="144407"/>
            </a:xfrm>
            <a:custGeom>
              <a:avLst/>
              <a:gdLst/>
              <a:ahLst/>
              <a:cxnLst/>
              <a:rect l="l" t="t" r="r" b="b"/>
              <a:pathLst>
                <a:path w="14008" h="8914" extrusionOk="0">
                  <a:moveTo>
                    <a:pt x="12736" y="3449"/>
                  </a:moveTo>
                  <a:lnTo>
                    <a:pt x="12734" y="7641"/>
                  </a:lnTo>
                  <a:lnTo>
                    <a:pt x="1275" y="7641"/>
                  </a:lnTo>
                  <a:lnTo>
                    <a:pt x="1275" y="7269"/>
                  </a:lnTo>
                  <a:lnTo>
                    <a:pt x="3186" y="5358"/>
                  </a:lnTo>
                  <a:lnTo>
                    <a:pt x="4645" y="6818"/>
                  </a:lnTo>
                  <a:cubicBezTo>
                    <a:pt x="4770" y="6942"/>
                    <a:pt x="4933" y="7004"/>
                    <a:pt x="5096" y="7004"/>
                  </a:cubicBezTo>
                  <a:cubicBezTo>
                    <a:pt x="5259" y="7004"/>
                    <a:pt x="5422" y="6942"/>
                    <a:pt x="5546" y="6818"/>
                  </a:cubicBezTo>
                  <a:lnTo>
                    <a:pt x="8915" y="3449"/>
                  </a:lnTo>
                  <a:lnTo>
                    <a:pt x="10375" y="4908"/>
                  </a:lnTo>
                  <a:cubicBezTo>
                    <a:pt x="10499" y="5032"/>
                    <a:pt x="10662" y="5094"/>
                    <a:pt x="10825" y="5094"/>
                  </a:cubicBezTo>
                  <a:cubicBezTo>
                    <a:pt x="10989" y="5094"/>
                    <a:pt x="11152" y="5032"/>
                    <a:pt x="11276" y="4908"/>
                  </a:cubicBezTo>
                  <a:lnTo>
                    <a:pt x="12736" y="3449"/>
                  </a:lnTo>
                  <a:close/>
                  <a:moveTo>
                    <a:pt x="638" y="0"/>
                  </a:moveTo>
                  <a:cubicBezTo>
                    <a:pt x="286" y="0"/>
                    <a:pt x="1" y="286"/>
                    <a:pt x="1" y="637"/>
                  </a:cubicBezTo>
                  <a:lnTo>
                    <a:pt x="1" y="8277"/>
                  </a:lnTo>
                  <a:cubicBezTo>
                    <a:pt x="1" y="8629"/>
                    <a:pt x="286" y="8914"/>
                    <a:pt x="637" y="8914"/>
                  </a:cubicBezTo>
                  <a:lnTo>
                    <a:pt x="13371" y="8914"/>
                  </a:lnTo>
                  <a:cubicBezTo>
                    <a:pt x="13721" y="8914"/>
                    <a:pt x="14007" y="8629"/>
                    <a:pt x="14007" y="8277"/>
                  </a:cubicBezTo>
                  <a:lnTo>
                    <a:pt x="14007" y="1911"/>
                  </a:lnTo>
                  <a:cubicBezTo>
                    <a:pt x="14007" y="1653"/>
                    <a:pt x="13851" y="1422"/>
                    <a:pt x="13614" y="1322"/>
                  </a:cubicBezTo>
                  <a:lnTo>
                    <a:pt x="13616" y="1322"/>
                  </a:lnTo>
                  <a:cubicBezTo>
                    <a:pt x="13537" y="1290"/>
                    <a:pt x="13454" y="1274"/>
                    <a:pt x="13372" y="1274"/>
                  </a:cubicBezTo>
                  <a:cubicBezTo>
                    <a:pt x="13206" y="1274"/>
                    <a:pt x="13042" y="1339"/>
                    <a:pt x="12921" y="1461"/>
                  </a:cubicBezTo>
                  <a:lnTo>
                    <a:pt x="10823" y="3557"/>
                  </a:lnTo>
                  <a:lnTo>
                    <a:pt x="9364" y="2098"/>
                  </a:lnTo>
                  <a:cubicBezTo>
                    <a:pt x="9240" y="1973"/>
                    <a:pt x="9077" y="1911"/>
                    <a:pt x="8914" y="1911"/>
                  </a:cubicBezTo>
                  <a:cubicBezTo>
                    <a:pt x="8751" y="1911"/>
                    <a:pt x="8589" y="1973"/>
                    <a:pt x="8464" y="2098"/>
                  </a:cubicBezTo>
                  <a:lnTo>
                    <a:pt x="5094" y="5467"/>
                  </a:lnTo>
                  <a:lnTo>
                    <a:pt x="3634" y="4007"/>
                  </a:lnTo>
                  <a:cubicBezTo>
                    <a:pt x="3510" y="3883"/>
                    <a:pt x="3347" y="3821"/>
                    <a:pt x="3184" y="3821"/>
                  </a:cubicBezTo>
                  <a:cubicBezTo>
                    <a:pt x="3022" y="3821"/>
                    <a:pt x="2859" y="3883"/>
                    <a:pt x="2734" y="4007"/>
                  </a:cubicBezTo>
                  <a:lnTo>
                    <a:pt x="1275" y="5467"/>
                  </a:lnTo>
                  <a:lnTo>
                    <a:pt x="1275" y="637"/>
                  </a:lnTo>
                  <a:cubicBezTo>
                    <a:pt x="1275" y="286"/>
                    <a:pt x="989"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7"/>
            <p:cNvSpPr/>
            <p:nvPr/>
          </p:nvSpPr>
          <p:spPr>
            <a:xfrm>
              <a:off x="2772686" y="2984579"/>
              <a:ext cx="145065" cy="20639"/>
            </a:xfrm>
            <a:custGeom>
              <a:avLst/>
              <a:gdLst/>
              <a:ahLst/>
              <a:cxnLst/>
              <a:rect l="l" t="t" r="r" b="b"/>
              <a:pathLst>
                <a:path w="8956" h="1274" extrusionOk="0">
                  <a:moveTo>
                    <a:pt x="637" y="1"/>
                  </a:moveTo>
                  <a:cubicBezTo>
                    <a:pt x="286" y="1"/>
                    <a:pt x="0" y="285"/>
                    <a:pt x="0" y="637"/>
                  </a:cubicBezTo>
                  <a:cubicBezTo>
                    <a:pt x="0" y="989"/>
                    <a:pt x="286" y="1274"/>
                    <a:pt x="637" y="1274"/>
                  </a:cubicBezTo>
                  <a:lnTo>
                    <a:pt x="8319" y="1274"/>
                  </a:lnTo>
                  <a:cubicBezTo>
                    <a:pt x="8671" y="1274"/>
                    <a:pt x="8956" y="989"/>
                    <a:pt x="8956" y="637"/>
                  </a:cubicBezTo>
                  <a:cubicBezTo>
                    <a:pt x="8956" y="285"/>
                    <a:pt x="8671" y="1"/>
                    <a:pt x="8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7"/>
            <p:cNvSpPr/>
            <p:nvPr/>
          </p:nvSpPr>
          <p:spPr>
            <a:xfrm>
              <a:off x="2648127" y="2984579"/>
              <a:ext cx="21445" cy="20639"/>
            </a:xfrm>
            <a:custGeom>
              <a:avLst/>
              <a:gdLst/>
              <a:ahLst/>
              <a:cxnLst/>
              <a:rect l="l" t="t" r="r" b="b"/>
              <a:pathLst>
                <a:path w="1324" h="1274" extrusionOk="0">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7"/>
            <p:cNvSpPr/>
            <p:nvPr/>
          </p:nvSpPr>
          <p:spPr>
            <a:xfrm>
              <a:off x="2689366" y="2984579"/>
              <a:ext cx="21478" cy="20639"/>
            </a:xfrm>
            <a:custGeom>
              <a:avLst/>
              <a:gdLst/>
              <a:ahLst/>
              <a:cxnLst/>
              <a:rect l="l" t="t" r="r" b="b"/>
              <a:pathLst>
                <a:path w="1326" h="1274" extrusionOk="0">
                  <a:moveTo>
                    <a:pt x="689" y="1"/>
                  </a:moveTo>
                  <a:cubicBezTo>
                    <a:pt x="431" y="1"/>
                    <a:pt x="198" y="155"/>
                    <a:pt x="100" y="394"/>
                  </a:cubicBezTo>
                  <a:cubicBezTo>
                    <a:pt x="1" y="630"/>
                    <a:pt x="56" y="904"/>
                    <a:pt x="237" y="1087"/>
                  </a:cubicBezTo>
                  <a:cubicBezTo>
                    <a:pt x="359" y="1209"/>
                    <a:pt x="522" y="1274"/>
                    <a:pt x="687" y="1274"/>
                  </a:cubicBezTo>
                  <a:cubicBezTo>
                    <a:pt x="769" y="1274"/>
                    <a:pt x="852" y="1258"/>
                    <a:pt x="931" y="1225"/>
                  </a:cubicBezTo>
                  <a:cubicBezTo>
                    <a:pt x="1169" y="1127"/>
                    <a:pt x="1324" y="894"/>
                    <a:pt x="1325" y="637"/>
                  </a:cubicBezTo>
                  <a:cubicBezTo>
                    <a:pt x="1325" y="285"/>
                    <a:pt x="1039" y="1"/>
                    <a:pt x="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7"/>
            <p:cNvSpPr/>
            <p:nvPr/>
          </p:nvSpPr>
          <p:spPr>
            <a:xfrm>
              <a:off x="2730621" y="2984579"/>
              <a:ext cx="21462" cy="20639"/>
            </a:xfrm>
            <a:custGeom>
              <a:avLst/>
              <a:gdLst/>
              <a:ahLst/>
              <a:cxnLst/>
              <a:rect l="l" t="t" r="r" b="b"/>
              <a:pathLst>
                <a:path w="1325" h="1274" extrusionOk="0">
                  <a:moveTo>
                    <a:pt x="688" y="1"/>
                  </a:moveTo>
                  <a:cubicBezTo>
                    <a:pt x="430" y="1"/>
                    <a:pt x="198" y="155"/>
                    <a:pt x="99" y="394"/>
                  </a:cubicBezTo>
                  <a:cubicBezTo>
                    <a:pt x="1" y="632"/>
                    <a:pt x="55" y="904"/>
                    <a:pt x="238" y="1087"/>
                  </a:cubicBezTo>
                  <a:cubicBezTo>
                    <a:pt x="359" y="1209"/>
                    <a:pt x="521" y="1274"/>
                    <a:pt x="687" y="1274"/>
                  </a:cubicBezTo>
                  <a:cubicBezTo>
                    <a:pt x="769" y="1274"/>
                    <a:pt x="852" y="1258"/>
                    <a:pt x="931" y="1225"/>
                  </a:cubicBezTo>
                  <a:cubicBezTo>
                    <a:pt x="1169" y="1127"/>
                    <a:pt x="1324" y="894"/>
                    <a:pt x="1324" y="637"/>
                  </a:cubicBezTo>
                  <a:cubicBezTo>
                    <a:pt x="1324" y="285"/>
                    <a:pt x="1040" y="1"/>
                    <a:pt x="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7" name="Google Shape;15227;p77"/>
          <p:cNvGrpSpPr/>
          <p:nvPr/>
        </p:nvGrpSpPr>
        <p:grpSpPr>
          <a:xfrm>
            <a:off x="7032417" y="1760791"/>
            <a:ext cx="345441" cy="263187"/>
            <a:chOff x="2066945" y="2957412"/>
            <a:chExt cx="351988" cy="268175"/>
          </a:xfrm>
        </p:grpSpPr>
        <p:sp>
          <p:nvSpPr>
            <p:cNvPr id="15228" name="Google Shape;15228;p77"/>
            <p:cNvSpPr/>
            <p:nvPr/>
          </p:nvSpPr>
          <p:spPr>
            <a:xfrm>
              <a:off x="2066945" y="2957412"/>
              <a:ext cx="351988" cy="268175"/>
            </a:xfrm>
            <a:custGeom>
              <a:avLst/>
              <a:gdLst/>
              <a:ahLst/>
              <a:cxnLst/>
              <a:rect l="l" t="t" r="r" b="b"/>
              <a:pathLst>
                <a:path w="21731" h="16554" extrusionOk="0">
                  <a:moveTo>
                    <a:pt x="5771" y="6629"/>
                  </a:moveTo>
                  <a:lnTo>
                    <a:pt x="8055" y="8913"/>
                  </a:lnTo>
                  <a:lnTo>
                    <a:pt x="7047" y="9923"/>
                  </a:lnTo>
                  <a:lnTo>
                    <a:pt x="6222" y="9100"/>
                  </a:lnTo>
                  <a:cubicBezTo>
                    <a:pt x="6098" y="8975"/>
                    <a:pt x="5935" y="8913"/>
                    <a:pt x="5772" y="8913"/>
                  </a:cubicBezTo>
                  <a:cubicBezTo>
                    <a:pt x="5610" y="8913"/>
                    <a:pt x="5447" y="8975"/>
                    <a:pt x="5323" y="9100"/>
                  </a:cubicBezTo>
                  <a:lnTo>
                    <a:pt x="4499" y="9923"/>
                  </a:lnTo>
                  <a:lnTo>
                    <a:pt x="3478" y="8903"/>
                  </a:lnTo>
                  <a:lnTo>
                    <a:pt x="5771" y="6629"/>
                  </a:lnTo>
                  <a:close/>
                  <a:moveTo>
                    <a:pt x="15960" y="7902"/>
                  </a:moveTo>
                  <a:lnTo>
                    <a:pt x="16974" y="8908"/>
                  </a:lnTo>
                  <a:lnTo>
                    <a:pt x="15959" y="9923"/>
                  </a:lnTo>
                  <a:lnTo>
                    <a:pt x="14949" y="8913"/>
                  </a:lnTo>
                  <a:lnTo>
                    <a:pt x="15960" y="7902"/>
                  </a:lnTo>
                  <a:close/>
                  <a:moveTo>
                    <a:pt x="20458" y="1274"/>
                  </a:moveTo>
                  <a:lnTo>
                    <a:pt x="20457" y="10568"/>
                  </a:lnTo>
                  <a:lnTo>
                    <a:pt x="16406" y="6552"/>
                  </a:lnTo>
                  <a:cubicBezTo>
                    <a:pt x="16282" y="6429"/>
                    <a:pt x="16120" y="6367"/>
                    <a:pt x="15958" y="6367"/>
                  </a:cubicBezTo>
                  <a:cubicBezTo>
                    <a:pt x="15795" y="6367"/>
                    <a:pt x="15632" y="6429"/>
                    <a:pt x="15508" y="6554"/>
                  </a:cubicBezTo>
                  <a:lnTo>
                    <a:pt x="11502" y="10561"/>
                  </a:lnTo>
                  <a:lnTo>
                    <a:pt x="6224" y="5281"/>
                  </a:lnTo>
                  <a:cubicBezTo>
                    <a:pt x="6099" y="5157"/>
                    <a:pt x="5936" y="5095"/>
                    <a:pt x="5773" y="5095"/>
                  </a:cubicBezTo>
                  <a:cubicBezTo>
                    <a:pt x="5611" y="5095"/>
                    <a:pt x="5449" y="5156"/>
                    <a:pt x="5325" y="5279"/>
                  </a:cubicBezTo>
                  <a:lnTo>
                    <a:pt x="1275" y="9297"/>
                  </a:lnTo>
                  <a:lnTo>
                    <a:pt x="1275" y="1274"/>
                  </a:lnTo>
                  <a:close/>
                  <a:moveTo>
                    <a:pt x="2575" y="9798"/>
                  </a:moveTo>
                  <a:lnTo>
                    <a:pt x="4050" y="11274"/>
                  </a:lnTo>
                  <a:cubicBezTo>
                    <a:pt x="4174" y="11398"/>
                    <a:pt x="4337" y="11460"/>
                    <a:pt x="4500" y="11460"/>
                  </a:cubicBezTo>
                  <a:cubicBezTo>
                    <a:pt x="4663" y="11460"/>
                    <a:pt x="4826" y="11398"/>
                    <a:pt x="4951" y="11274"/>
                  </a:cubicBezTo>
                  <a:lnTo>
                    <a:pt x="5772" y="10451"/>
                  </a:lnTo>
                  <a:lnTo>
                    <a:pt x="6597" y="11274"/>
                  </a:lnTo>
                  <a:cubicBezTo>
                    <a:pt x="6721" y="11398"/>
                    <a:pt x="6883" y="11460"/>
                    <a:pt x="7046" y="11460"/>
                  </a:cubicBezTo>
                  <a:cubicBezTo>
                    <a:pt x="7209" y="11460"/>
                    <a:pt x="7372" y="11398"/>
                    <a:pt x="7497" y="11274"/>
                  </a:cubicBezTo>
                  <a:lnTo>
                    <a:pt x="8956" y="9814"/>
                  </a:lnTo>
                  <a:lnTo>
                    <a:pt x="12963" y="13820"/>
                  </a:lnTo>
                  <a:cubicBezTo>
                    <a:pt x="13087" y="13941"/>
                    <a:pt x="13247" y="14002"/>
                    <a:pt x="13408" y="14002"/>
                  </a:cubicBezTo>
                  <a:cubicBezTo>
                    <a:pt x="13571" y="14002"/>
                    <a:pt x="13734" y="13940"/>
                    <a:pt x="13858" y="13816"/>
                  </a:cubicBezTo>
                  <a:cubicBezTo>
                    <a:pt x="14105" y="13568"/>
                    <a:pt x="14106" y="13169"/>
                    <a:pt x="13863" y="12920"/>
                  </a:cubicBezTo>
                  <a:lnTo>
                    <a:pt x="12403" y="11460"/>
                  </a:lnTo>
                  <a:lnTo>
                    <a:pt x="14049" y="9814"/>
                  </a:lnTo>
                  <a:lnTo>
                    <a:pt x="15509" y="11274"/>
                  </a:lnTo>
                  <a:cubicBezTo>
                    <a:pt x="15633" y="11398"/>
                    <a:pt x="15796" y="11460"/>
                    <a:pt x="15959" y="11460"/>
                  </a:cubicBezTo>
                  <a:cubicBezTo>
                    <a:pt x="16122" y="11460"/>
                    <a:pt x="16284" y="11398"/>
                    <a:pt x="16409" y="11274"/>
                  </a:cubicBezTo>
                  <a:lnTo>
                    <a:pt x="17879" y="9804"/>
                  </a:lnTo>
                  <a:lnTo>
                    <a:pt x="20458" y="12363"/>
                  </a:lnTo>
                  <a:lnTo>
                    <a:pt x="20458" y="15281"/>
                  </a:lnTo>
                  <a:lnTo>
                    <a:pt x="1275" y="15281"/>
                  </a:lnTo>
                  <a:lnTo>
                    <a:pt x="1275" y="11089"/>
                  </a:lnTo>
                  <a:lnTo>
                    <a:pt x="2575" y="9798"/>
                  </a:lnTo>
                  <a:close/>
                  <a:moveTo>
                    <a:pt x="637" y="1"/>
                  </a:moveTo>
                  <a:cubicBezTo>
                    <a:pt x="286" y="1"/>
                    <a:pt x="0" y="285"/>
                    <a:pt x="0" y="637"/>
                  </a:cubicBezTo>
                  <a:lnTo>
                    <a:pt x="0" y="15917"/>
                  </a:lnTo>
                  <a:cubicBezTo>
                    <a:pt x="0" y="16268"/>
                    <a:pt x="286" y="16554"/>
                    <a:pt x="637" y="16554"/>
                  </a:cubicBezTo>
                  <a:lnTo>
                    <a:pt x="21094" y="16554"/>
                  </a:lnTo>
                  <a:cubicBezTo>
                    <a:pt x="21446" y="16554"/>
                    <a:pt x="21731" y="16268"/>
                    <a:pt x="21731" y="15917"/>
                  </a:cubicBezTo>
                  <a:lnTo>
                    <a:pt x="21731" y="637"/>
                  </a:lnTo>
                  <a:cubicBezTo>
                    <a:pt x="21731" y="285"/>
                    <a:pt x="21446" y="1"/>
                    <a:pt x="210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7"/>
            <p:cNvSpPr/>
            <p:nvPr/>
          </p:nvSpPr>
          <p:spPr>
            <a:xfrm>
              <a:off x="2232629" y="2998673"/>
              <a:ext cx="64304" cy="61900"/>
            </a:xfrm>
            <a:custGeom>
              <a:avLst/>
              <a:gdLst/>
              <a:ahLst/>
              <a:cxnLst/>
              <a:rect l="l" t="t" r="r" b="b"/>
              <a:pathLst>
                <a:path w="3970" h="3821" extrusionOk="0">
                  <a:moveTo>
                    <a:pt x="1911" y="1273"/>
                  </a:moveTo>
                  <a:cubicBezTo>
                    <a:pt x="2168" y="1273"/>
                    <a:pt x="2401" y="1428"/>
                    <a:pt x="2498" y="1666"/>
                  </a:cubicBezTo>
                  <a:cubicBezTo>
                    <a:pt x="2596" y="1904"/>
                    <a:pt x="2542" y="2178"/>
                    <a:pt x="2361" y="2359"/>
                  </a:cubicBezTo>
                  <a:cubicBezTo>
                    <a:pt x="2239" y="2482"/>
                    <a:pt x="2075" y="2546"/>
                    <a:pt x="1909" y="2546"/>
                  </a:cubicBezTo>
                  <a:cubicBezTo>
                    <a:pt x="1827" y="2546"/>
                    <a:pt x="1745" y="2531"/>
                    <a:pt x="1666" y="2498"/>
                  </a:cubicBezTo>
                  <a:cubicBezTo>
                    <a:pt x="1429" y="2399"/>
                    <a:pt x="1273" y="2167"/>
                    <a:pt x="1273" y="1909"/>
                  </a:cubicBezTo>
                  <a:cubicBezTo>
                    <a:pt x="1274" y="1559"/>
                    <a:pt x="1559" y="1273"/>
                    <a:pt x="1911" y="1273"/>
                  </a:cubicBezTo>
                  <a:close/>
                  <a:moveTo>
                    <a:pt x="1910" y="0"/>
                  </a:moveTo>
                  <a:cubicBezTo>
                    <a:pt x="1664" y="0"/>
                    <a:pt x="1416" y="48"/>
                    <a:pt x="1179" y="145"/>
                  </a:cubicBezTo>
                  <a:cubicBezTo>
                    <a:pt x="466" y="441"/>
                    <a:pt x="0" y="1138"/>
                    <a:pt x="0" y="1911"/>
                  </a:cubicBezTo>
                  <a:cubicBezTo>
                    <a:pt x="1" y="2964"/>
                    <a:pt x="856" y="3819"/>
                    <a:pt x="1911" y="3820"/>
                  </a:cubicBezTo>
                  <a:cubicBezTo>
                    <a:pt x="2682" y="3820"/>
                    <a:pt x="3380" y="3354"/>
                    <a:pt x="3675" y="2641"/>
                  </a:cubicBezTo>
                  <a:cubicBezTo>
                    <a:pt x="3970" y="1928"/>
                    <a:pt x="3807" y="1106"/>
                    <a:pt x="3261" y="560"/>
                  </a:cubicBezTo>
                  <a:cubicBezTo>
                    <a:pt x="2895" y="194"/>
                    <a:pt x="2407" y="0"/>
                    <a:pt x="1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0" name="Google Shape;15230;p77"/>
          <p:cNvGrpSpPr/>
          <p:nvPr/>
        </p:nvGrpSpPr>
        <p:grpSpPr>
          <a:xfrm>
            <a:off x="7785422" y="1719574"/>
            <a:ext cx="345425" cy="345621"/>
            <a:chOff x="1568710" y="2927798"/>
            <a:chExt cx="351972" cy="352172"/>
          </a:xfrm>
        </p:grpSpPr>
        <p:sp>
          <p:nvSpPr>
            <p:cNvPr id="15231" name="Google Shape;15231;p77"/>
            <p:cNvSpPr/>
            <p:nvPr/>
          </p:nvSpPr>
          <p:spPr>
            <a:xfrm>
              <a:off x="1568710" y="2927798"/>
              <a:ext cx="351972" cy="352172"/>
            </a:xfrm>
            <a:custGeom>
              <a:avLst/>
              <a:gdLst/>
              <a:ahLst/>
              <a:cxnLst/>
              <a:rect l="l" t="t" r="r" b="b"/>
              <a:pathLst>
                <a:path w="21730" h="21739" extrusionOk="0">
                  <a:moveTo>
                    <a:pt x="19820" y="8963"/>
                  </a:moveTo>
                  <a:cubicBezTo>
                    <a:pt x="20170" y="8964"/>
                    <a:pt x="20456" y="9248"/>
                    <a:pt x="20456" y="9600"/>
                  </a:cubicBezTo>
                  <a:lnTo>
                    <a:pt x="20456" y="19828"/>
                  </a:lnTo>
                  <a:cubicBezTo>
                    <a:pt x="20456" y="20180"/>
                    <a:pt x="20170" y="20464"/>
                    <a:pt x="19820" y="20466"/>
                  </a:cubicBezTo>
                  <a:lnTo>
                    <a:pt x="1910" y="20466"/>
                  </a:lnTo>
                  <a:cubicBezTo>
                    <a:pt x="1558" y="20464"/>
                    <a:pt x="1273" y="20180"/>
                    <a:pt x="1273" y="19828"/>
                  </a:cubicBezTo>
                  <a:lnTo>
                    <a:pt x="1273" y="9600"/>
                  </a:lnTo>
                  <a:cubicBezTo>
                    <a:pt x="1273" y="9248"/>
                    <a:pt x="1558" y="8964"/>
                    <a:pt x="1910" y="8963"/>
                  </a:cubicBezTo>
                  <a:close/>
                  <a:moveTo>
                    <a:pt x="14688" y="1"/>
                  </a:moveTo>
                  <a:cubicBezTo>
                    <a:pt x="14450" y="1"/>
                    <a:pt x="14221" y="135"/>
                    <a:pt x="14111" y="365"/>
                  </a:cubicBezTo>
                  <a:lnTo>
                    <a:pt x="10939" y="6879"/>
                  </a:lnTo>
                  <a:lnTo>
                    <a:pt x="7612" y="355"/>
                  </a:lnTo>
                  <a:cubicBezTo>
                    <a:pt x="7499" y="135"/>
                    <a:pt x="7275" y="8"/>
                    <a:pt x="7044" y="8"/>
                  </a:cubicBezTo>
                  <a:cubicBezTo>
                    <a:pt x="6947" y="8"/>
                    <a:pt x="6848" y="31"/>
                    <a:pt x="6755" y="78"/>
                  </a:cubicBezTo>
                  <a:cubicBezTo>
                    <a:pt x="6442" y="237"/>
                    <a:pt x="6317" y="621"/>
                    <a:pt x="6477" y="934"/>
                  </a:cubicBezTo>
                  <a:lnTo>
                    <a:pt x="9925" y="7690"/>
                  </a:lnTo>
                  <a:lnTo>
                    <a:pt x="1910" y="7690"/>
                  </a:lnTo>
                  <a:cubicBezTo>
                    <a:pt x="855" y="7691"/>
                    <a:pt x="1" y="8546"/>
                    <a:pt x="0" y="9600"/>
                  </a:cubicBezTo>
                  <a:lnTo>
                    <a:pt x="0" y="19829"/>
                  </a:lnTo>
                  <a:cubicBezTo>
                    <a:pt x="1" y="20882"/>
                    <a:pt x="855" y="21737"/>
                    <a:pt x="1910" y="21739"/>
                  </a:cubicBezTo>
                  <a:lnTo>
                    <a:pt x="19820" y="21739"/>
                  </a:lnTo>
                  <a:cubicBezTo>
                    <a:pt x="20873" y="21737"/>
                    <a:pt x="21728" y="20882"/>
                    <a:pt x="21729" y="19828"/>
                  </a:cubicBezTo>
                  <a:lnTo>
                    <a:pt x="21729" y="9600"/>
                  </a:lnTo>
                  <a:cubicBezTo>
                    <a:pt x="21728" y="8546"/>
                    <a:pt x="20874" y="7691"/>
                    <a:pt x="19820" y="7690"/>
                  </a:cubicBezTo>
                  <a:lnTo>
                    <a:pt x="11961" y="7690"/>
                  </a:lnTo>
                  <a:lnTo>
                    <a:pt x="15256" y="924"/>
                  </a:lnTo>
                  <a:cubicBezTo>
                    <a:pt x="15416" y="606"/>
                    <a:pt x="15285" y="221"/>
                    <a:pt x="14966" y="65"/>
                  </a:cubicBezTo>
                  <a:cubicBezTo>
                    <a:pt x="14876" y="22"/>
                    <a:pt x="14782" y="1"/>
                    <a:pt x="14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7"/>
            <p:cNvSpPr/>
            <p:nvPr/>
          </p:nvSpPr>
          <p:spPr>
            <a:xfrm>
              <a:off x="1775601" y="3114244"/>
              <a:ext cx="103842" cy="20639"/>
            </a:xfrm>
            <a:custGeom>
              <a:avLst/>
              <a:gdLst/>
              <a:ahLst/>
              <a:cxnLst/>
              <a:rect l="l" t="t" r="r" b="b"/>
              <a:pathLst>
                <a:path w="6411" h="1274" extrusionOk="0">
                  <a:moveTo>
                    <a:pt x="638" y="1"/>
                  </a:moveTo>
                  <a:cubicBezTo>
                    <a:pt x="286" y="1"/>
                    <a:pt x="0" y="285"/>
                    <a:pt x="0" y="637"/>
                  </a:cubicBezTo>
                  <a:cubicBezTo>
                    <a:pt x="0" y="989"/>
                    <a:pt x="286" y="1274"/>
                    <a:pt x="638" y="1274"/>
                  </a:cubicBezTo>
                  <a:lnTo>
                    <a:pt x="5774" y="1274"/>
                  </a:lnTo>
                  <a:cubicBezTo>
                    <a:pt x="6125" y="1274"/>
                    <a:pt x="6410" y="989"/>
                    <a:pt x="6410" y="637"/>
                  </a:cubicBezTo>
                  <a:cubicBezTo>
                    <a:pt x="6410" y="285"/>
                    <a:pt x="6125" y="1"/>
                    <a:pt x="5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7"/>
            <p:cNvSpPr/>
            <p:nvPr/>
          </p:nvSpPr>
          <p:spPr>
            <a:xfrm>
              <a:off x="1775601" y="3155489"/>
              <a:ext cx="103842" cy="20671"/>
            </a:xfrm>
            <a:custGeom>
              <a:avLst/>
              <a:gdLst/>
              <a:ahLst/>
              <a:cxnLst/>
              <a:rect l="l" t="t" r="r" b="b"/>
              <a:pathLst>
                <a:path w="6411" h="1276" extrusionOk="0">
                  <a:moveTo>
                    <a:pt x="638" y="1"/>
                  </a:moveTo>
                  <a:cubicBezTo>
                    <a:pt x="286" y="1"/>
                    <a:pt x="0" y="285"/>
                    <a:pt x="0" y="637"/>
                  </a:cubicBezTo>
                  <a:cubicBezTo>
                    <a:pt x="0" y="989"/>
                    <a:pt x="286" y="1275"/>
                    <a:pt x="638" y="1275"/>
                  </a:cubicBezTo>
                  <a:lnTo>
                    <a:pt x="5774" y="1275"/>
                  </a:lnTo>
                  <a:cubicBezTo>
                    <a:pt x="6125" y="1275"/>
                    <a:pt x="6410" y="989"/>
                    <a:pt x="6410" y="637"/>
                  </a:cubicBezTo>
                  <a:cubicBezTo>
                    <a:pt x="6410" y="285"/>
                    <a:pt x="6125" y="1"/>
                    <a:pt x="5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7"/>
            <p:cNvSpPr/>
            <p:nvPr/>
          </p:nvSpPr>
          <p:spPr>
            <a:xfrm>
              <a:off x="1775601" y="3196767"/>
              <a:ext cx="103842" cy="20639"/>
            </a:xfrm>
            <a:custGeom>
              <a:avLst/>
              <a:gdLst/>
              <a:ahLst/>
              <a:cxnLst/>
              <a:rect l="l" t="t" r="r" b="b"/>
              <a:pathLst>
                <a:path w="6411" h="1274" extrusionOk="0">
                  <a:moveTo>
                    <a:pt x="638" y="0"/>
                  </a:moveTo>
                  <a:cubicBezTo>
                    <a:pt x="286" y="0"/>
                    <a:pt x="0" y="285"/>
                    <a:pt x="0" y="637"/>
                  </a:cubicBezTo>
                  <a:cubicBezTo>
                    <a:pt x="0" y="989"/>
                    <a:pt x="286" y="1273"/>
                    <a:pt x="638" y="1273"/>
                  </a:cubicBezTo>
                  <a:lnTo>
                    <a:pt x="5774" y="1273"/>
                  </a:lnTo>
                  <a:cubicBezTo>
                    <a:pt x="6125" y="1273"/>
                    <a:pt x="6410" y="989"/>
                    <a:pt x="6410" y="637"/>
                  </a:cubicBezTo>
                  <a:cubicBezTo>
                    <a:pt x="6410" y="285"/>
                    <a:pt x="6125" y="0"/>
                    <a:pt x="5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7"/>
            <p:cNvSpPr/>
            <p:nvPr/>
          </p:nvSpPr>
          <p:spPr>
            <a:xfrm>
              <a:off x="1649422" y="3093605"/>
              <a:ext cx="64336" cy="61900"/>
            </a:xfrm>
            <a:custGeom>
              <a:avLst/>
              <a:gdLst/>
              <a:ahLst/>
              <a:cxnLst/>
              <a:rect l="l" t="t" r="r" b="b"/>
              <a:pathLst>
                <a:path w="3972" h="3821" extrusionOk="0">
                  <a:moveTo>
                    <a:pt x="2061" y="1275"/>
                  </a:moveTo>
                  <a:cubicBezTo>
                    <a:pt x="2143" y="1275"/>
                    <a:pt x="2226" y="1291"/>
                    <a:pt x="2306" y="1324"/>
                  </a:cubicBezTo>
                  <a:cubicBezTo>
                    <a:pt x="2542" y="1422"/>
                    <a:pt x="2699" y="1653"/>
                    <a:pt x="2699" y="1911"/>
                  </a:cubicBezTo>
                  <a:cubicBezTo>
                    <a:pt x="2697" y="2263"/>
                    <a:pt x="2413" y="2548"/>
                    <a:pt x="2061" y="2548"/>
                  </a:cubicBezTo>
                  <a:cubicBezTo>
                    <a:pt x="1804" y="2548"/>
                    <a:pt x="1571" y="2393"/>
                    <a:pt x="1473" y="2155"/>
                  </a:cubicBezTo>
                  <a:cubicBezTo>
                    <a:pt x="1375" y="1917"/>
                    <a:pt x="1430" y="1643"/>
                    <a:pt x="1611" y="1461"/>
                  </a:cubicBezTo>
                  <a:cubicBezTo>
                    <a:pt x="1733" y="1340"/>
                    <a:pt x="1895" y="1275"/>
                    <a:pt x="2061" y="1275"/>
                  </a:cubicBezTo>
                  <a:close/>
                  <a:moveTo>
                    <a:pt x="2062" y="1"/>
                  </a:moveTo>
                  <a:cubicBezTo>
                    <a:pt x="1565" y="1"/>
                    <a:pt x="1077" y="195"/>
                    <a:pt x="711" y="560"/>
                  </a:cubicBezTo>
                  <a:cubicBezTo>
                    <a:pt x="165" y="1107"/>
                    <a:pt x="1" y="1929"/>
                    <a:pt x="297" y="2642"/>
                  </a:cubicBezTo>
                  <a:cubicBezTo>
                    <a:pt x="592" y="3356"/>
                    <a:pt x="1289" y="3821"/>
                    <a:pt x="2061" y="3821"/>
                  </a:cubicBezTo>
                  <a:cubicBezTo>
                    <a:pt x="3115" y="3820"/>
                    <a:pt x="3970" y="2966"/>
                    <a:pt x="3972" y="1911"/>
                  </a:cubicBezTo>
                  <a:cubicBezTo>
                    <a:pt x="3972" y="1139"/>
                    <a:pt x="3506" y="443"/>
                    <a:pt x="2793" y="146"/>
                  </a:cubicBezTo>
                  <a:cubicBezTo>
                    <a:pt x="2556" y="48"/>
                    <a:pt x="2308" y="1"/>
                    <a:pt x="20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7"/>
            <p:cNvSpPr/>
            <p:nvPr/>
          </p:nvSpPr>
          <p:spPr>
            <a:xfrm>
              <a:off x="1631248" y="3155489"/>
              <a:ext cx="103129" cy="61916"/>
            </a:xfrm>
            <a:custGeom>
              <a:avLst/>
              <a:gdLst/>
              <a:ahLst/>
              <a:cxnLst/>
              <a:rect l="l" t="t" r="r" b="b"/>
              <a:pathLst>
                <a:path w="6367" h="3822" extrusionOk="0">
                  <a:moveTo>
                    <a:pt x="3184" y="1"/>
                  </a:moveTo>
                  <a:cubicBezTo>
                    <a:pt x="1428" y="1"/>
                    <a:pt x="0" y="1429"/>
                    <a:pt x="0" y="3185"/>
                  </a:cubicBezTo>
                  <a:cubicBezTo>
                    <a:pt x="0" y="3537"/>
                    <a:pt x="285" y="3821"/>
                    <a:pt x="637" y="3821"/>
                  </a:cubicBezTo>
                  <a:cubicBezTo>
                    <a:pt x="989" y="3821"/>
                    <a:pt x="1273" y="3537"/>
                    <a:pt x="1273" y="3185"/>
                  </a:cubicBezTo>
                  <a:cubicBezTo>
                    <a:pt x="1264" y="2123"/>
                    <a:pt x="2122" y="1257"/>
                    <a:pt x="3183" y="1257"/>
                  </a:cubicBezTo>
                  <a:cubicBezTo>
                    <a:pt x="4245" y="1257"/>
                    <a:pt x="5103" y="2123"/>
                    <a:pt x="5094" y="3185"/>
                  </a:cubicBezTo>
                  <a:cubicBezTo>
                    <a:pt x="5094" y="3537"/>
                    <a:pt x="5378" y="3821"/>
                    <a:pt x="5730" y="3821"/>
                  </a:cubicBezTo>
                  <a:cubicBezTo>
                    <a:pt x="6082" y="3821"/>
                    <a:pt x="6367" y="3537"/>
                    <a:pt x="6367" y="3185"/>
                  </a:cubicBezTo>
                  <a:cubicBezTo>
                    <a:pt x="6367" y="1429"/>
                    <a:pt x="4939" y="1"/>
                    <a:pt x="3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77"/>
          <p:cNvGrpSpPr/>
          <p:nvPr/>
        </p:nvGrpSpPr>
        <p:grpSpPr>
          <a:xfrm>
            <a:off x="7781376" y="2284330"/>
            <a:ext cx="345441" cy="345494"/>
            <a:chOff x="1075480" y="3034378"/>
            <a:chExt cx="351988" cy="352042"/>
          </a:xfrm>
        </p:grpSpPr>
        <p:sp>
          <p:nvSpPr>
            <p:cNvPr id="15238" name="Google Shape;15238;p77"/>
            <p:cNvSpPr/>
            <p:nvPr/>
          </p:nvSpPr>
          <p:spPr>
            <a:xfrm>
              <a:off x="1075480" y="3034378"/>
              <a:ext cx="351988" cy="352042"/>
            </a:xfrm>
            <a:custGeom>
              <a:avLst/>
              <a:gdLst/>
              <a:ahLst/>
              <a:cxnLst/>
              <a:rect l="l" t="t" r="r" b="b"/>
              <a:pathLst>
                <a:path w="21731" h="21731" extrusionOk="0">
                  <a:moveTo>
                    <a:pt x="10866" y="1273"/>
                  </a:moveTo>
                  <a:cubicBezTo>
                    <a:pt x="16155" y="1273"/>
                    <a:pt x="20458" y="5577"/>
                    <a:pt x="20458" y="10866"/>
                  </a:cubicBezTo>
                  <a:cubicBezTo>
                    <a:pt x="20458" y="16155"/>
                    <a:pt x="16155" y="20458"/>
                    <a:pt x="10866" y="20458"/>
                  </a:cubicBezTo>
                  <a:cubicBezTo>
                    <a:pt x="5577" y="20458"/>
                    <a:pt x="1273" y="16155"/>
                    <a:pt x="1273" y="10866"/>
                  </a:cubicBezTo>
                  <a:cubicBezTo>
                    <a:pt x="1273" y="5577"/>
                    <a:pt x="5577" y="1273"/>
                    <a:pt x="10866" y="1273"/>
                  </a:cubicBezTo>
                  <a:close/>
                  <a:moveTo>
                    <a:pt x="10866" y="0"/>
                  </a:moveTo>
                  <a:cubicBezTo>
                    <a:pt x="4883" y="0"/>
                    <a:pt x="1" y="4883"/>
                    <a:pt x="1" y="10866"/>
                  </a:cubicBezTo>
                  <a:cubicBezTo>
                    <a:pt x="1" y="16848"/>
                    <a:pt x="4883" y="21731"/>
                    <a:pt x="10866" y="21731"/>
                  </a:cubicBezTo>
                  <a:cubicBezTo>
                    <a:pt x="16848" y="21731"/>
                    <a:pt x="21731" y="16848"/>
                    <a:pt x="21731" y="10866"/>
                  </a:cubicBezTo>
                  <a:cubicBezTo>
                    <a:pt x="21731" y="4883"/>
                    <a:pt x="16848" y="0"/>
                    <a:pt x="10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7"/>
            <p:cNvSpPr/>
            <p:nvPr/>
          </p:nvSpPr>
          <p:spPr>
            <a:xfrm>
              <a:off x="1152855" y="3287584"/>
              <a:ext cx="21445" cy="20655"/>
            </a:xfrm>
            <a:custGeom>
              <a:avLst/>
              <a:gdLst/>
              <a:ahLst/>
              <a:cxnLst/>
              <a:rect l="l" t="t" r="r" b="b"/>
              <a:pathLst>
                <a:path w="1324" h="1275" extrusionOk="0">
                  <a:moveTo>
                    <a:pt x="687" y="1"/>
                  </a:moveTo>
                  <a:cubicBezTo>
                    <a:pt x="429" y="1"/>
                    <a:pt x="196" y="156"/>
                    <a:pt x="98" y="394"/>
                  </a:cubicBezTo>
                  <a:cubicBezTo>
                    <a:pt x="0" y="632"/>
                    <a:pt x="55" y="906"/>
                    <a:pt x="236" y="1088"/>
                  </a:cubicBezTo>
                  <a:cubicBezTo>
                    <a:pt x="358" y="1210"/>
                    <a:pt x="521" y="1274"/>
                    <a:pt x="687" y="1274"/>
                  </a:cubicBezTo>
                  <a:cubicBezTo>
                    <a:pt x="769" y="1274"/>
                    <a:pt x="852" y="1258"/>
                    <a:pt x="931" y="1226"/>
                  </a:cubicBezTo>
                  <a:cubicBezTo>
                    <a:pt x="1168" y="1127"/>
                    <a:pt x="1324" y="895"/>
                    <a:pt x="1324" y="637"/>
                  </a:cubicBezTo>
                  <a:cubicBezTo>
                    <a:pt x="1324" y="287"/>
                    <a:pt x="1038" y="1"/>
                    <a:pt x="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7"/>
            <p:cNvSpPr/>
            <p:nvPr/>
          </p:nvSpPr>
          <p:spPr>
            <a:xfrm>
              <a:off x="1327837" y="3112559"/>
              <a:ext cx="21478" cy="20639"/>
            </a:xfrm>
            <a:custGeom>
              <a:avLst/>
              <a:gdLst/>
              <a:ahLst/>
              <a:cxnLst/>
              <a:rect l="l" t="t" r="r" b="b"/>
              <a:pathLst>
                <a:path w="1326" h="1274" extrusionOk="0">
                  <a:moveTo>
                    <a:pt x="687" y="0"/>
                  </a:moveTo>
                  <a:cubicBezTo>
                    <a:pt x="431" y="0"/>
                    <a:pt x="198" y="157"/>
                    <a:pt x="100" y="393"/>
                  </a:cubicBezTo>
                  <a:cubicBezTo>
                    <a:pt x="0" y="632"/>
                    <a:pt x="56" y="905"/>
                    <a:pt x="237" y="1088"/>
                  </a:cubicBezTo>
                  <a:cubicBezTo>
                    <a:pt x="360" y="1209"/>
                    <a:pt x="523" y="1274"/>
                    <a:pt x="688" y="1274"/>
                  </a:cubicBezTo>
                  <a:cubicBezTo>
                    <a:pt x="770" y="1274"/>
                    <a:pt x="852" y="1258"/>
                    <a:pt x="931" y="1226"/>
                  </a:cubicBezTo>
                  <a:cubicBezTo>
                    <a:pt x="1169" y="1128"/>
                    <a:pt x="1325" y="895"/>
                    <a:pt x="1325" y="638"/>
                  </a:cubicBezTo>
                  <a:cubicBezTo>
                    <a:pt x="1325" y="286"/>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7"/>
            <p:cNvSpPr/>
            <p:nvPr/>
          </p:nvSpPr>
          <p:spPr>
            <a:xfrm>
              <a:off x="1152855" y="3112575"/>
              <a:ext cx="22255" cy="20639"/>
            </a:xfrm>
            <a:custGeom>
              <a:avLst/>
              <a:gdLst/>
              <a:ahLst/>
              <a:cxnLst/>
              <a:rect l="l" t="t" r="r" b="b"/>
              <a:pathLst>
                <a:path w="1374" h="1274" extrusionOk="0">
                  <a:moveTo>
                    <a:pt x="687" y="0"/>
                  </a:moveTo>
                  <a:cubicBezTo>
                    <a:pt x="523" y="0"/>
                    <a:pt x="360" y="62"/>
                    <a:pt x="236" y="186"/>
                  </a:cubicBezTo>
                  <a:cubicBezTo>
                    <a:pt x="55" y="369"/>
                    <a:pt x="0" y="642"/>
                    <a:pt x="98" y="881"/>
                  </a:cubicBezTo>
                  <a:cubicBezTo>
                    <a:pt x="198" y="1118"/>
                    <a:pt x="429" y="1274"/>
                    <a:pt x="687" y="1274"/>
                  </a:cubicBezTo>
                  <a:cubicBezTo>
                    <a:pt x="944" y="1274"/>
                    <a:pt x="1177" y="1118"/>
                    <a:pt x="1275" y="881"/>
                  </a:cubicBezTo>
                  <a:cubicBezTo>
                    <a:pt x="1374" y="642"/>
                    <a:pt x="1318" y="369"/>
                    <a:pt x="1137" y="186"/>
                  </a:cubicBezTo>
                  <a:cubicBezTo>
                    <a:pt x="1013" y="62"/>
                    <a:pt x="850"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7"/>
            <p:cNvSpPr/>
            <p:nvPr/>
          </p:nvSpPr>
          <p:spPr>
            <a:xfrm>
              <a:off x="1327837" y="3287584"/>
              <a:ext cx="22272" cy="20639"/>
            </a:xfrm>
            <a:custGeom>
              <a:avLst/>
              <a:gdLst/>
              <a:ahLst/>
              <a:cxnLst/>
              <a:rect l="l" t="t" r="r" b="b"/>
              <a:pathLst>
                <a:path w="1375" h="1274" extrusionOk="0">
                  <a:moveTo>
                    <a:pt x="688" y="1"/>
                  </a:moveTo>
                  <a:cubicBezTo>
                    <a:pt x="525" y="1"/>
                    <a:pt x="362" y="63"/>
                    <a:pt x="237" y="187"/>
                  </a:cubicBezTo>
                  <a:cubicBezTo>
                    <a:pt x="56" y="370"/>
                    <a:pt x="0" y="644"/>
                    <a:pt x="100" y="881"/>
                  </a:cubicBezTo>
                  <a:cubicBezTo>
                    <a:pt x="198" y="1119"/>
                    <a:pt x="431" y="1274"/>
                    <a:pt x="687" y="1274"/>
                  </a:cubicBezTo>
                  <a:cubicBezTo>
                    <a:pt x="945" y="1274"/>
                    <a:pt x="1177" y="1119"/>
                    <a:pt x="1276" y="881"/>
                  </a:cubicBezTo>
                  <a:cubicBezTo>
                    <a:pt x="1374" y="644"/>
                    <a:pt x="1320" y="370"/>
                    <a:pt x="1138" y="187"/>
                  </a:cubicBezTo>
                  <a:cubicBezTo>
                    <a:pt x="1014" y="63"/>
                    <a:pt x="851" y="1"/>
                    <a:pt x="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7"/>
            <p:cNvSpPr/>
            <p:nvPr/>
          </p:nvSpPr>
          <p:spPr>
            <a:xfrm>
              <a:off x="1241132" y="3076304"/>
              <a:ext cx="20668" cy="41278"/>
            </a:xfrm>
            <a:custGeom>
              <a:avLst/>
              <a:gdLst/>
              <a:ahLst/>
              <a:cxnLst/>
              <a:rect l="l" t="t" r="r" b="b"/>
              <a:pathLst>
                <a:path w="1276" h="2548" extrusionOk="0">
                  <a:moveTo>
                    <a:pt x="639" y="1"/>
                  </a:moveTo>
                  <a:cubicBezTo>
                    <a:pt x="287" y="1"/>
                    <a:pt x="2" y="287"/>
                    <a:pt x="2" y="637"/>
                  </a:cubicBezTo>
                  <a:lnTo>
                    <a:pt x="2" y="1912"/>
                  </a:lnTo>
                  <a:cubicBezTo>
                    <a:pt x="1" y="2264"/>
                    <a:pt x="287" y="2548"/>
                    <a:pt x="639" y="2548"/>
                  </a:cubicBezTo>
                  <a:cubicBezTo>
                    <a:pt x="991" y="2548"/>
                    <a:pt x="1275" y="2264"/>
                    <a:pt x="1275" y="1912"/>
                  </a:cubicBezTo>
                  <a:lnTo>
                    <a:pt x="1275" y="637"/>
                  </a:lnTo>
                  <a:cubicBezTo>
                    <a:pt x="1275" y="287"/>
                    <a:pt x="991"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7"/>
            <p:cNvSpPr/>
            <p:nvPr/>
          </p:nvSpPr>
          <p:spPr>
            <a:xfrm>
              <a:off x="1241164" y="3303217"/>
              <a:ext cx="20636" cy="41278"/>
            </a:xfrm>
            <a:custGeom>
              <a:avLst/>
              <a:gdLst/>
              <a:ahLst/>
              <a:cxnLst/>
              <a:rect l="l" t="t" r="r" b="b"/>
              <a:pathLst>
                <a:path w="1274" h="2548" extrusionOk="0">
                  <a:moveTo>
                    <a:pt x="637" y="0"/>
                  </a:moveTo>
                  <a:cubicBezTo>
                    <a:pt x="285" y="0"/>
                    <a:pt x="0" y="285"/>
                    <a:pt x="0" y="637"/>
                  </a:cubicBezTo>
                  <a:lnTo>
                    <a:pt x="0" y="1911"/>
                  </a:lnTo>
                  <a:cubicBezTo>
                    <a:pt x="0" y="2262"/>
                    <a:pt x="285" y="2548"/>
                    <a:pt x="637" y="2548"/>
                  </a:cubicBezTo>
                  <a:cubicBezTo>
                    <a:pt x="989" y="2548"/>
                    <a:pt x="1273" y="2262"/>
                    <a:pt x="1273" y="1911"/>
                  </a:cubicBezTo>
                  <a:lnTo>
                    <a:pt x="1273" y="637"/>
                  </a:lnTo>
                  <a:cubicBezTo>
                    <a:pt x="1273" y="285"/>
                    <a:pt x="989" y="0"/>
                    <a:pt x="6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7"/>
            <p:cNvSpPr/>
            <p:nvPr/>
          </p:nvSpPr>
          <p:spPr>
            <a:xfrm>
              <a:off x="1117399" y="3200088"/>
              <a:ext cx="41287" cy="20639"/>
            </a:xfrm>
            <a:custGeom>
              <a:avLst/>
              <a:gdLst/>
              <a:ahLst/>
              <a:cxnLst/>
              <a:rect l="l" t="t" r="r" b="b"/>
              <a:pathLst>
                <a:path w="2549" h="1274" extrusionOk="0">
                  <a:moveTo>
                    <a:pt x="637" y="0"/>
                  </a:moveTo>
                  <a:cubicBezTo>
                    <a:pt x="287" y="0"/>
                    <a:pt x="1" y="285"/>
                    <a:pt x="1" y="637"/>
                  </a:cubicBezTo>
                  <a:cubicBezTo>
                    <a:pt x="1" y="989"/>
                    <a:pt x="287" y="1273"/>
                    <a:pt x="637" y="1273"/>
                  </a:cubicBezTo>
                  <a:lnTo>
                    <a:pt x="1912" y="1273"/>
                  </a:lnTo>
                  <a:cubicBezTo>
                    <a:pt x="2264" y="1273"/>
                    <a:pt x="2548" y="989"/>
                    <a:pt x="2548" y="637"/>
                  </a:cubicBezTo>
                  <a:cubicBezTo>
                    <a:pt x="2548" y="285"/>
                    <a:pt x="2264" y="0"/>
                    <a:pt x="19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7"/>
            <p:cNvSpPr/>
            <p:nvPr/>
          </p:nvSpPr>
          <p:spPr>
            <a:xfrm>
              <a:off x="1344277" y="3200088"/>
              <a:ext cx="41271" cy="20639"/>
            </a:xfrm>
            <a:custGeom>
              <a:avLst/>
              <a:gdLst/>
              <a:ahLst/>
              <a:cxnLst/>
              <a:rect l="l" t="t" r="r" b="b"/>
              <a:pathLst>
                <a:path w="2548" h="1274" extrusionOk="0">
                  <a:moveTo>
                    <a:pt x="634" y="0"/>
                  </a:moveTo>
                  <a:cubicBezTo>
                    <a:pt x="284" y="0"/>
                    <a:pt x="0" y="286"/>
                    <a:pt x="0" y="637"/>
                  </a:cubicBezTo>
                  <a:cubicBezTo>
                    <a:pt x="0" y="989"/>
                    <a:pt x="285" y="1273"/>
                    <a:pt x="637" y="1273"/>
                  </a:cubicBezTo>
                  <a:lnTo>
                    <a:pt x="1910" y="1273"/>
                  </a:lnTo>
                  <a:cubicBezTo>
                    <a:pt x="2262" y="1273"/>
                    <a:pt x="2548" y="989"/>
                    <a:pt x="2548" y="637"/>
                  </a:cubicBezTo>
                  <a:cubicBezTo>
                    <a:pt x="2548" y="285"/>
                    <a:pt x="2262" y="0"/>
                    <a:pt x="1910" y="0"/>
                  </a:cubicBezTo>
                  <a:lnTo>
                    <a:pt x="637" y="0"/>
                  </a:lnTo>
                  <a:cubicBezTo>
                    <a:pt x="636" y="0"/>
                    <a:pt x="635" y="0"/>
                    <a:pt x="6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7"/>
            <p:cNvSpPr/>
            <p:nvPr/>
          </p:nvSpPr>
          <p:spPr>
            <a:xfrm>
              <a:off x="1241164" y="3138188"/>
              <a:ext cx="83433" cy="144342"/>
            </a:xfrm>
            <a:custGeom>
              <a:avLst/>
              <a:gdLst/>
              <a:ahLst/>
              <a:cxnLst/>
              <a:rect l="l" t="t" r="r" b="b"/>
              <a:pathLst>
                <a:path w="5151" h="8910" extrusionOk="0">
                  <a:moveTo>
                    <a:pt x="637" y="1"/>
                  </a:moveTo>
                  <a:cubicBezTo>
                    <a:pt x="285" y="1"/>
                    <a:pt x="0" y="285"/>
                    <a:pt x="0" y="637"/>
                  </a:cubicBezTo>
                  <a:lnTo>
                    <a:pt x="0" y="4458"/>
                  </a:lnTo>
                  <a:cubicBezTo>
                    <a:pt x="0" y="4626"/>
                    <a:pt x="68" y="4788"/>
                    <a:pt x="187" y="4908"/>
                  </a:cubicBezTo>
                  <a:lnTo>
                    <a:pt x="4007" y="8728"/>
                  </a:lnTo>
                  <a:cubicBezTo>
                    <a:pt x="4131" y="8849"/>
                    <a:pt x="4291" y="8909"/>
                    <a:pt x="4452" y="8909"/>
                  </a:cubicBezTo>
                  <a:cubicBezTo>
                    <a:pt x="4615" y="8909"/>
                    <a:pt x="4778" y="8847"/>
                    <a:pt x="4902" y="8723"/>
                  </a:cubicBezTo>
                  <a:cubicBezTo>
                    <a:pt x="5149" y="8476"/>
                    <a:pt x="5150" y="8077"/>
                    <a:pt x="4907" y="7827"/>
                  </a:cubicBezTo>
                  <a:lnTo>
                    <a:pt x="1275" y="4194"/>
                  </a:lnTo>
                  <a:lnTo>
                    <a:pt x="1275" y="637"/>
                  </a:lnTo>
                  <a:cubicBezTo>
                    <a:pt x="1275" y="285"/>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8" name="Google Shape;15248;p77"/>
          <p:cNvGrpSpPr/>
          <p:nvPr/>
        </p:nvGrpSpPr>
        <p:grpSpPr>
          <a:xfrm>
            <a:off x="7028371" y="2284330"/>
            <a:ext cx="345457" cy="345494"/>
            <a:chOff x="578524" y="2980383"/>
            <a:chExt cx="352004" cy="352042"/>
          </a:xfrm>
        </p:grpSpPr>
        <p:sp>
          <p:nvSpPr>
            <p:cNvPr id="15249" name="Google Shape;15249;p77"/>
            <p:cNvSpPr/>
            <p:nvPr/>
          </p:nvSpPr>
          <p:spPr>
            <a:xfrm>
              <a:off x="578524" y="2980383"/>
              <a:ext cx="352004" cy="352042"/>
            </a:xfrm>
            <a:custGeom>
              <a:avLst/>
              <a:gdLst/>
              <a:ahLst/>
              <a:cxnLst/>
              <a:rect l="l" t="t" r="r" b="b"/>
              <a:pathLst>
                <a:path w="21732" h="21731" extrusionOk="0">
                  <a:moveTo>
                    <a:pt x="2547" y="6410"/>
                  </a:moveTo>
                  <a:lnTo>
                    <a:pt x="2547" y="15322"/>
                  </a:lnTo>
                  <a:lnTo>
                    <a:pt x="1274" y="15322"/>
                  </a:lnTo>
                  <a:lnTo>
                    <a:pt x="1274" y="6410"/>
                  </a:lnTo>
                  <a:close/>
                  <a:moveTo>
                    <a:pt x="17911" y="3820"/>
                  </a:moveTo>
                  <a:lnTo>
                    <a:pt x="17911" y="17912"/>
                  </a:lnTo>
                  <a:lnTo>
                    <a:pt x="3820" y="17910"/>
                  </a:lnTo>
                  <a:lnTo>
                    <a:pt x="3820" y="3820"/>
                  </a:lnTo>
                  <a:close/>
                  <a:moveTo>
                    <a:pt x="20457" y="1273"/>
                  </a:moveTo>
                  <a:lnTo>
                    <a:pt x="20457" y="20458"/>
                  </a:lnTo>
                  <a:lnTo>
                    <a:pt x="1274" y="20458"/>
                  </a:lnTo>
                  <a:lnTo>
                    <a:pt x="1274" y="16595"/>
                  </a:lnTo>
                  <a:lnTo>
                    <a:pt x="2547" y="16595"/>
                  </a:lnTo>
                  <a:lnTo>
                    <a:pt x="2547" y="18547"/>
                  </a:lnTo>
                  <a:cubicBezTo>
                    <a:pt x="2547" y="18899"/>
                    <a:pt x="2832" y="19185"/>
                    <a:pt x="3184" y="19185"/>
                  </a:cubicBezTo>
                  <a:lnTo>
                    <a:pt x="18547" y="19185"/>
                  </a:lnTo>
                  <a:cubicBezTo>
                    <a:pt x="18899" y="19185"/>
                    <a:pt x="19184" y="18899"/>
                    <a:pt x="19184" y="18547"/>
                  </a:cubicBezTo>
                  <a:lnTo>
                    <a:pt x="19184" y="3184"/>
                  </a:lnTo>
                  <a:cubicBezTo>
                    <a:pt x="19184" y="2832"/>
                    <a:pt x="18899" y="2547"/>
                    <a:pt x="18547" y="2547"/>
                  </a:cubicBezTo>
                  <a:lnTo>
                    <a:pt x="3183" y="2547"/>
                  </a:lnTo>
                  <a:cubicBezTo>
                    <a:pt x="2831" y="2547"/>
                    <a:pt x="2547" y="2832"/>
                    <a:pt x="2547" y="3184"/>
                  </a:cubicBezTo>
                  <a:lnTo>
                    <a:pt x="2547" y="5136"/>
                  </a:lnTo>
                  <a:lnTo>
                    <a:pt x="1274" y="5136"/>
                  </a:lnTo>
                  <a:lnTo>
                    <a:pt x="1274" y="1273"/>
                  </a:lnTo>
                  <a:close/>
                  <a:moveTo>
                    <a:pt x="637" y="0"/>
                  </a:moveTo>
                  <a:cubicBezTo>
                    <a:pt x="285" y="0"/>
                    <a:pt x="1" y="286"/>
                    <a:pt x="1" y="638"/>
                  </a:cubicBezTo>
                  <a:lnTo>
                    <a:pt x="1" y="21094"/>
                  </a:lnTo>
                  <a:cubicBezTo>
                    <a:pt x="1" y="21446"/>
                    <a:pt x="285" y="21731"/>
                    <a:pt x="637" y="21731"/>
                  </a:cubicBezTo>
                  <a:lnTo>
                    <a:pt x="21095" y="21731"/>
                  </a:lnTo>
                  <a:cubicBezTo>
                    <a:pt x="21447" y="21731"/>
                    <a:pt x="21731" y="21446"/>
                    <a:pt x="21731" y="21094"/>
                  </a:cubicBezTo>
                  <a:lnTo>
                    <a:pt x="21731" y="638"/>
                  </a:lnTo>
                  <a:cubicBezTo>
                    <a:pt x="21731" y="286"/>
                    <a:pt x="21447" y="0"/>
                    <a:pt x="2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7"/>
            <p:cNvSpPr/>
            <p:nvPr/>
          </p:nvSpPr>
          <p:spPr>
            <a:xfrm>
              <a:off x="661715" y="3063570"/>
              <a:ext cx="185623" cy="185668"/>
            </a:xfrm>
            <a:custGeom>
              <a:avLst/>
              <a:gdLst/>
              <a:ahLst/>
              <a:cxnLst/>
              <a:rect l="l" t="t" r="r" b="b"/>
              <a:pathLst>
                <a:path w="11460" h="11461" extrusionOk="0">
                  <a:moveTo>
                    <a:pt x="5730" y="1275"/>
                  </a:moveTo>
                  <a:cubicBezTo>
                    <a:pt x="8186" y="1275"/>
                    <a:pt x="10187" y="3273"/>
                    <a:pt x="10187" y="5730"/>
                  </a:cubicBezTo>
                  <a:cubicBezTo>
                    <a:pt x="10187" y="8188"/>
                    <a:pt x="8187" y="10187"/>
                    <a:pt x="5730" y="10187"/>
                  </a:cubicBezTo>
                  <a:cubicBezTo>
                    <a:pt x="3273" y="10187"/>
                    <a:pt x="1273" y="8188"/>
                    <a:pt x="1273" y="5730"/>
                  </a:cubicBezTo>
                  <a:cubicBezTo>
                    <a:pt x="1273" y="3274"/>
                    <a:pt x="3273" y="1275"/>
                    <a:pt x="5730" y="1275"/>
                  </a:cubicBezTo>
                  <a:close/>
                  <a:moveTo>
                    <a:pt x="5730" y="1"/>
                  </a:moveTo>
                  <a:cubicBezTo>
                    <a:pt x="2570" y="1"/>
                    <a:pt x="0" y="2572"/>
                    <a:pt x="0" y="5730"/>
                  </a:cubicBezTo>
                  <a:cubicBezTo>
                    <a:pt x="0" y="8890"/>
                    <a:pt x="2570" y="11460"/>
                    <a:pt x="5730" y="11460"/>
                  </a:cubicBezTo>
                  <a:cubicBezTo>
                    <a:pt x="8888" y="11460"/>
                    <a:pt x="11460" y="8890"/>
                    <a:pt x="11460" y="5730"/>
                  </a:cubicBezTo>
                  <a:cubicBezTo>
                    <a:pt x="11460" y="2572"/>
                    <a:pt x="8888" y="1"/>
                    <a:pt x="57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7"/>
            <p:cNvSpPr/>
            <p:nvPr/>
          </p:nvSpPr>
          <p:spPr>
            <a:xfrm>
              <a:off x="713919" y="3116852"/>
              <a:ext cx="81182" cy="79121"/>
            </a:xfrm>
            <a:custGeom>
              <a:avLst/>
              <a:gdLst/>
              <a:ahLst/>
              <a:cxnLst/>
              <a:rect l="l" t="t" r="r" b="b"/>
              <a:pathLst>
                <a:path w="5012" h="4884" extrusionOk="0">
                  <a:moveTo>
                    <a:pt x="2507" y="1805"/>
                  </a:moveTo>
                  <a:cubicBezTo>
                    <a:pt x="2589" y="1805"/>
                    <a:pt x="2672" y="1821"/>
                    <a:pt x="2750" y="1854"/>
                  </a:cubicBezTo>
                  <a:cubicBezTo>
                    <a:pt x="2987" y="1952"/>
                    <a:pt x="3143" y="2185"/>
                    <a:pt x="3143" y="2441"/>
                  </a:cubicBezTo>
                  <a:cubicBezTo>
                    <a:pt x="3142" y="2793"/>
                    <a:pt x="2858" y="3078"/>
                    <a:pt x="2507" y="3079"/>
                  </a:cubicBezTo>
                  <a:cubicBezTo>
                    <a:pt x="2249" y="3079"/>
                    <a:pt x="2016" y="2923"/>
                    <a:pt x="1918" y="2685"/>
                  </a:cubicBezTo>
                  <a:cubicBezTo>
                    <a:pt x="1820" y="2448"/>
                    <a:pt x="1874" y="2174"/>
                    <a:pt x="2056" y="1992"/>
                  </a:cubicBezTo>
                  <a:cubicBezTo>
                    <a:pt x="2178" y="1870"/>
                    <a:pt x="2341" y="1805"/>
                    <a:pt x="2507" y="1805"/>
                  </a:cubicBezTo>
                  <a:close/>
                  <a:moveTo>
                    <a:pt x="701" y="0"/>
                  </a:moveTo>
                  <a:cubicBezTo>
                    <a:pt x="538" y="0"/>
                    <a:pt x="375" y="62"/>
                    <a:pt x="251" y="187"/>
                  </a:cubicBezTo>
                  <a:cubicBezTo>
                    <a:pt x="1" y="437"/>
                    <a:pt x="2" y="844"/>
                    <a:pt x="256" y="1092"/>
                  </a:cubicBezTo>
                  <a:lnTo>
                    <a:pt x="783" y="1618"/>
                  </a:lnTo>
                  <a:cubicBezTo>
                    <a:pt x="534" y="2140"/>
                    <a:pt x="534" y="2744"/>
                    <a:pt x="783" y="3264"/>
                  </a:cubicBezTo>
                  <a:lnTo>
                    <a:pt x="256" y="3792"/>
                  </a:lnTo>
                  <a:cubicBezTo>
                    <a:pt x="2" y="4040"/>
                    <a:pt x="1" y="4447"/>
                    <a:pt x="251" y="4698"/>
                  </a:cubicBezTo>
                  <a:cubicBezTo>
                    <a:pt x="375" y="4822"/>
                    <a:pt x="538" y="4884"/>
                    <a:pt x="701" y="4884"/>
                  </a:cubicBezTo>
                  <a:cubicBezTo>
                    <a:pt x="866" y="4884"/>
                    <a:pt x="1031" y="4820"/>
                    <a:pt x="1156" y="4692"/>
                  </a:cubicBezTo>
                  <a:lnTo>
                    <a:pt x="1684" y="4166"/>
                  </a:lnTo>
                  <a:cubicBezTo>
                    <a:pt x="1944" y="4290"/>
                    <a:pt x="2225" y="4352"/>
                    <a:pt x="2506" y="4352"/>
                  </a:cubicBezTo>
                  <a:cubicBezTo>
                    <a:pt x="2788" y="4352"/>
                    <a:pt x="3069" y="4290"/>
                    <a:pt x="3330" y="4166"/>
                  </a:cubicBezTo>
                  <a:lnTo>
                    <a:pt x="3857" y="4692"/>
                  </a:lnTo>
                  <a:cubicBezTo>
                    <a:pt x="3981" y="4820"/>
                    <a:pt x="4147" y="4883"/>
                    <a:pt x="4312" y="4883"/>
                  </a:cubicBezTo>
                  <a:cubicBezTo>
                    <a:pt x="4475" y="4883"/>
                    <a:pt x="4638" y="4822"/>
                    <a:pt x="4762" y="4698"/>
                  </a:cubicBezTo>
                  <a:cubicBezTo>
                    <a:pt x="5012" y="4446"/>
                    <a:pt x="5010" y="4040"/>
                    <a:pt x="4758" y="3792"/>
                  </a:cubicBezTo>
                  <a:lnTo>
                    <a:pt x="4230" y="3264"/>
                  </a:lnTo>
                  <a:cubicBezTo>
                    <a:pt x="4478" y="2744"/>
                    <a:pt x="4478" y="2140"/>
                    <a:pt x="4230" y="1618"/>
                  </a:cubicBezTo>
                  <a:lnTo>
                    <a:pt x="4758" y="1092"/>
                  </a:lnTo>
                  <a:cubicBezTo>
                    <a:pt x="5005" y="843"/>
                    <a:pt x="5005" y="439"/>
                    <a:pt x="4758" y="191"/>
                  </a:cubicBezTo>
                  <a:lnTo>
                    <a:pt x="4758" y="192"/>
                  </a:lnTo>
                  <a:cubicBezTo>
                    <a:pt x="4633" y="67"/>
                    <a:pt x="4470" y="4"/>
                    <a:pt x="4307" y="4"/>
                  </a:cubicBezTo>
                  <a:cubicBezTo>
                    <a:pt x="4144" y="4"/>
                    <a:pt x="3981" y="67"/>
                    <a:pt x="3857" y="192"/>
                  </a:cubicBezTo>
                  <a:lnTo>
                    <a:pt x="3330" y="719"/>
                  </a:lnTo>
                  <a:cubicBezTo>
                    <a:pt x="3069" y="594"/>
                    <a:pt x="2788" y="532"/>
                    <a:pt x="2506" y="532"/>
                  </a:cubicBezTo>
                  <a:cubicBezTo>
                    <a:pt x="2225" y="532"/>
                    <a:pt x="1944" y="594"/>
                    <a:pt x="1684" y="719"/>
                  </a:cubicBezTo>
                  <a:lnTo>
                    <a:pt x="1156" y="192"/>
                  </a:lnTo>
                  <a:cubicBezTo>
                    <a:pt x="1031" y="64"/>
                    <a:pt x="866" y="0"/>
                    <a:pt x="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77"/>
          <p:cNvGrpSpPr/>
          <p:nvPr/>
        </p:nvGrpSpPr>
        <p:grpSpPr>
          <a:xfrm>
            <a:off x="6326842" y="2284338"/>
            <a:ext cx="222643" cy="345478"/>
            <a:chOff x="4146429" y="3942858"/>
            <a:chExt cx="226862" cy="352026"/>
          </a:xfrm>
        </p:grpSpPr>
        <p:sp>
          <p:nvSpPr>
            <p:cNvPr id="15253" name="Google Shape;15253;p77"/>
            <p:cNvSpPr/>
            <p:nvPr/>
          </p:nvSpPr>
          <p:spPr>
            <a:xfrm>
              <a:off x="4146429" y="3942858"/>
              <a:ext cx="226862" cy="352026"/>
            </a:xfrm>
            <a:custGeom>
              <a:avLst/>
              <a:gdLst/>
              <a:ahLst/>
              <a:cxnLst/>
              <a:rect l="l" t="t" r="r" b="b"/>
              <a:pathLst>
                <a:path w="14006" h="21730" extrusionOk="0">
                  <a:moveTo>
                    <a:pt x="7040" y="3820"/>
                  </a:moveTo>
                  <a:cubicBezTo>
                    <a:pt x="7913" y="3820"/>
                    <a:pt x="8868" y="4538"/>
                    <a:pt x="8914" y="5717"/>
                  </a:cubicBezTo>
                  <a:lnTo>
                    <a:pt x="8915" y="8955"/>
                  </a:lnTo>
                  <a:lnTo>
                    <a:pt x="5091" y="8955"/>
                  </a:lnTo>
                  <a:lnTo>
                    <a:pt x="5092" y="5717"/>
                  </a:lnTo>
                  <a:cubicBezTo>
                    <a:pt x="5138" y="4538"/>
                    <a:pt x="6092" y="3820"/>
                    <a:pt x="6966" y="3820"/>
                  </a:cubicBezTo>
                  <a:cubicBezTo>
                    <a:pt x="6975" y="3820"/>
                    <a:pt x="6984" y="3820"/>
                    <a:pt x="6993" y="3820"/>
                  </a:cubicBezTo>
                  <a:lnTo>
                    <a:pt x="7014" y="3820"/>
                  </a:lnTo>
                  <a:cubicBezTo>
                    <a:pt x="7022" y="3820"/>
                    <a:pt x="7031" y="3820"/>
                    <a:pt x="7040" y="3820"/>
                  </a:cubicBezTo>
                  <a:close/>
                  <a:moveTo>
                    <a:pt x="7002" y="1274"/>
                  </a:moveTo>
                  <a:cubicBezTo>
                    <a:pt x="9335" y="1278"/>
                    <a:pt x="11402" y="3104"/>
                    <a:pt x="11460" y="5688"/>
                  </a:cubicBezTo>
                  <a:lnTo>
                    <a:pt x="11460" y="8955"/>
                  </a:lnTo>
                  <a:lnTo>
                    <a:pt x="10186" y="8955"/>
                  </a:lnTo>
                  <a:lnTo>
                    <a:pt x="10184" y="5705"/>
                  </a:lnTo>
                  <a:cubicBezTo>
                    <a:pt x="10184" y="4040"/>
                    <a:pt x="8779" y="2546"/>
                    <a:pt x="7046" y="2546"/>
                  </a:cubicBezTo>
                  <a:cubicBezTo>
                    <a:pt x="7032" y="2546"/>
                    <a:pt x="7018" y="2547"/>
                    <a:pt x="7003" y="2547"/>
                  </a:cubicBezTo>
                  <a:cubicBezTo>
                    <a:pt x="6990" y="2547"/>
                    <a:pt x="6977" y="2547"/>
                    <a:pt x="6964" y="2547"/>
                  </a:cubicBezTo>
                  <a:cubicBezTo>
                    <a:pt x="5365" y="2547"/>
                    <a:pt x="3885" y="3837"/>
                    <a:pt x="3822" y="5683"/>
                  </a:cubicBezTo>
                  <a:lnTo>
                    <a:pt x="3822" y="5705"/>
                  </a:lnTo>
                  <a:lnTo>
                    <a:pt x="3821" y="8955"/>
                  </a:lnTo>
                  <a:lnTo>
                    <a:pt x="2545" y="8955"/>
                  </a:lnTo>
                  <a:lnTo>
                    <a:pt x="2546" y="5688"/>
                  </a:lnTo>
                  <a:cubicBezTo>
                    <a:pt x="2605" y="3218"/>
                    <a:pt x="4563" y="1278"/>
                    <a:pt x="7002" y="1274"/>
                  </a:cubicBezTo>
                  <a:close/>
                  <a:moveTo>
                    <a:pt x="12733" y="10230"/>
                  </a:moveTo>
                  <a:lnTo>
                    <a:pt x="12733" y="19405"/>
                  </a:lnTo>
                  <a:cubicBezTo>
                    <a:pt x="11930" y="19729"/>
                    <a:pt x="9819" y="20457"/>
                    <a:pt x="7003" y="20457"/>
                  </a:cubicBezTo>
                  <a:cubicBezTo>
                    <a:pt x="4187" y="20457"/>
                    <a:pt x="2074" y="19729"/>
                    <a:pt x="1273" y="19405"/>
                  </a:cubicBezTo>
                  <a:lnTo>
                    <a:pt x="1273" y="10230"/>
                  </a:lnTo>
                  <a:close/>
                  <a:moveTo>
                    <a:pt x="7002" y="1"/>
                  </a:moveTo>
                  <a:cubicBezTo>
                    <a:pt x="3860" y="6"/>
                    <a:pt x="1345" y="2495"/>
                    <a:pt x="1276" y="5667"/>
                  </a:cubicBezTo>
                  <a:cubicBezTo>
                    <a:pt x="1276" y="5671"/>
                    <a:pt x="1273" y="8955"/>
                    <a:pt x="1273" y="8955"/>
                  </a:cubicBezTo>
                  <a:lnTo>
                    <a:pt x="637" y="8955"/>
                  </a:lnTo>
                  <a:cubicBezTo>
                    <a:pt x="285" y="8955"/>
                    <a:pt x="1" y="9241"/>
                    <a:pt x="1" y="9592"/>
                  </a:cubicBezTo>
                  <a:lnTo>
                    <a:pt x="1" y="19820"/>
                  </a:lnTo>
                  <a:cubicBezTo>
                    <a:pt x="1" y="20061"/>
                    <a:pt x="137" y="20282"/>
                    <a:pt x="352" y="20389"/>
                  </a:cubicBezTo>
                  <a:cubicBezTo>
                    <a:pt x="462" y="20445"/>
                    <a:pt x="3078" y="21730"/>
                    <a:pt x="7003" y="21730"/>
                  </a:cubicBezTo>
                  <a:cubicBezTo>
                    <a:pt x="10928" y="21730"/>
                    <a:pt x="13545" y="20445"/>
                    <a:pt x="13654" y="20391"/>
                  </a:cubicBezTo>
                  <a:cubicBezTo>
                    <a:pt x="13870" y="20282"/>
                    <a:pt x="14006" y="20063"/>
                    <a:pt x="14006" y="19822"/>
                  </a:cubicBezTo>
                  <a:lnTo>
                    <a:pt x="14006" y="9592"/>
                  </a:lnTo>
                  <a:cubicBezTo>
                    <a:pt x="14006" y="9241"/>
                    <a:pt x="13721" y="8955"/>
                    <a:pt x="13369" y="8955"/>
                  </a:cubicBezTo>
                  <a:lnTo>
                    <a:pt x="12733" y="8955"/>
                  </a:lnTo>
                  <a:cubicBezTo>
                    <a:pt x="12733" y="8955"/>
                    <a:pt x="12732" y="5671"/>
                    <a:pt x="12732" y="5667"/>
                  </a:cubicBezTo>
                  <a:cubicBezTo>
                    <a:pt x="12659" y="2359"/>
                    <a:pt x="10006" y="6"/>
                    <a:pt x="7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7"/>
            <p:cNvSpPr/>
            <p:nvPr/>
          </p:nvSpPr>
          <p:spPr>
            <a:xfrm>
              <a:off x="4228906" y="4149813"/>
              <a:ext cx="61907" cy="82523"/>
            </a:xfrm>
            <a:custGeom>
              <a:avLst/>
              <a:gdLst/>
              <a:ahLst/>
              <a:cxnLst/>
              <a:rect l="l" t="t" r="r" b="b"/>
              <a:pathLst>
                <a:path w="3822" h="5094" extrusionOk="0">
                  <a:moveTo>
                    <a:pt x="637" y="1"/>
                  </a:moveTo>
                  <a:cubicBezTo>
                    <a:pt x="286" y="1"/>
                    <a:pt x="0" y="285"/>
                    <a:pt x="0" y="637"/>
                  </a:cubicBezTo>
                  <a:cubicBezTo>
                    <a:pt x="0" y="989"/>
                    <a:pt x="286" y="1273"/>
                    <a:pt x="637" y="1273"/>
                  </a:cubicBezTo>
                  <a:lnTo>
                    <a:pt x="1275" y="1273"/>
                  </a:lnTo>
                  <a:lnTo>
                    <a:pt x="1275" y="4457"/>
                  </a:lnTo>
                  <a:cubicBezTo>
                    <a:pt x="1275" y="4808"/>
                    <a:pt x="1559" y="5094"/>
                    <a:pt x="1911" y="5094"/>
                  </a:cubicBezTo>
                  <a:cubicBezTo>
                    <a:pt x="2263" y="5094"/>
                    <a:pt x="2548" y="4808"/>
                    <a:pt x="2548" y="4457"/>
                  </a:cubicBezTo>
                  <a:lnTo>
                    <a:pt x="2548" y="1273"/>
                  </a:lnTo>
                  <a:lnTo>
                    <a:pt x="3184" y="1273"/>
                  </a:lnTo>
                  <a:cubicBezTo>
                    <a:pt x="3536" y="1273"/>
                    <a:pt x="3822" y="989"/>
                    <a:pt x="3822" y="637"/>
                  </a:cubicBezTo>
                  <a:cubicBezTo>
                    <a:pt x="3822" y="285"/>
                    <a:pt x="3536" y="1"/>
                    <a:pt x="3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5" name="Google Shape;15255;p77"/>
          <p:cNvGrpSpPr/>
          <p:nvPr/>
        </p:nvGrpSpPr>
        <p:grpSpPr>
          <a:xfrm>
            <a:off x="5514264" y="2355858"/>
            <a:ext cx="348334" cy="202438"/>
            <a:chOff x="3906398" y="2371004"/>
            <a:chExt cx="354936" cy="206275"/>
          </a:xfrm>
        </p:grpSpPr>
        <p:sp>
          <p:nvSpPr>
            <p:cNvPr id="15256" name="Google Shape;15256;p77"/>
            <p:cNvSpPr/>
            <p:nvPr/>
          </p:nvSpPr>
          <p:spPr>
            <a:xfrm>
              <a:off x="4052953" y="2432856"/>
              <a:ext cx="64320" cy="61916"/>
            </a:xfrm>
            <a:custGeom>
              <a:avLst/>
              <a:gdLst/>
              <a:ahLst/>
              <a:cxnLst/>
              <a:rect l="l" t="t" r="r" b="b"/>
              <a:pathLst>
                <a:path w="3971" h="3822" extrusionOk="0">
                  <a:moveTo>
                    <a:pt x="1909" y="1274"/>
                  </a:moveTo>
                  <a:cubicBezTo>
                    <a:pt x="2167" y="1274"/>
                    <a:pt x="2399" y="1429"/>
                    <a:pt x="2498" y="1667"/>
                  </a:cubicBezTo>
                  <a:cubicBezTo>
                    <a:pt x="2596" y="1905"/>
                    <a:pt x="2541" y="2178"/>
                    <a:pt x="2359" y="2360"/>
                  </a:cubicBezTo>
                  <a:cubicBezTo>
                    <a:pt x="2238" y="2482"/>
                    <a:pt x="2075" y="2547"/>
                    <a:pt x="1910" y="2547"/>
                  </a:cubicBezTo>
                  <a:cubicBezTo>
                    <a:pt x="1828" y="2547"/>
                    <a:pt x="1745" y="2531"/>
                    <a:pt x="1665" y="2498"/>
                  </a:cubicBezTo>
                  <a:cubicBezTo>
                    <a:pt x="1427" y="2400"/>
                    <a:pt x="1272" y="2167"/>
                    <a:pt x="1272" y="1910"/>
                  </a:cubicBezTo>
                  <a:cubicBezTo>
                    <a:pt x="1272" y="1559"/>
                    <a:pt x="1558" y="1274"/>
                    <a:pt x="1909" y="1274"/>
                  </a:cubicBezTo>
                  <a:close/>
                  <a:moveTo>
                    <a:pt x="1910" y="1"/>
                  </a:moveTo>
                  <a:cubicBezTo>
                    <a:pt x="1664" y="1"/>
                    <a:pt x="1416" y="48"/>
                    <a:pt x="1180" y="147"/>
                  </a:cubicBezTo>
                  <a:cubicBezTo>
                    <a:pt x="465" y="442"/>
                    <a:pt x="1" y="1139"/>
                    <a:pt x="1" y="1910"/>
                  </a:cubicBezTo>
                  <a:cubicBezTo>
                    <a:pt x="1" y="2965"/>
                    <a:pt x="856" y="3820"/>
                    <a:pt x="1910" y="3821"/>
                  </a:cubicBezTo>
                  <a:lnTo>
                    <a:pt x="1910" y="3821"/>
                  </a:lnTo>
                  <a:cubicBezTo>
                    <a:pt x="2682" y="3821"/>
                    <a:pt x="3379" y="3356"/>
                    <a:pt x="3674" y="2642"/>
                  </a:cubicBezTo>
                  <a:cubicBezTo>
                    <a:pt x="3971" y="1929"/>
                    <a:pt x="3806" y="1107"/>
                    <a:pt x="3261" y="561"/>
                  </a:cubicBezTo>
                  <a:cubicBezTo>
                    <a:pt x="2896" y="195"/>
                    <a:pt x="2407" y="1"/>
                    <a:pt x="1910" y="1"/>
                  </a:cubicBezTo>
                  <a:close/>
                  <a:moveTo>
                    <a:pt x="1910" y="3821"/>
                  </a:moveTo>
                  <a:cubicBezTo>
                    <a:pt x="1910" y="3821"/>
                    <a:pt x="1909" y="3821"/>
                    <a:pt x="1909" y="3821"/>
                  </a:cubicBezTo>
                  <a:lnTo>
                    <a:pt x="1910" y="3821"/>
                  </a:lnTo>
                  <a:cubicBezTo>
                    <a:pt x="1910" y="3821"/>
                    <a:pt x="1910" y="3821"/>
                    <a:pt x="1910" y="38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7"/>
            <p:cNvSpPr/>
            <p:nvPr/>
          </p:nvSpPr>
          <p:spPr>
            <a:xfrm>
              <a:off x="3906398" y="2371004"/>
              <a:ext cx="354936" cy="206275"/>
            </a:xfrm>
            <a:custGeom>
              <a:avLst/>
              <a:gdLst/>
              <a:ahLst/>
              <a:cxnLst/>
              <a:rect l="l" t="t" r="r" b="b"/>
              <a:pathLst>
                <a:path w="21913" h="12733" extrusionOk="0">
                  <a:moveTo>
                    <a:pt x="10957" y="2546"/>
                  </a:moveTo>
                  <a:cubicBezTo>
                    <a:pt x="12713" y="2546"/>
                    <a:pt x="14141" y="3974"/>
                    <a:pt x="14141" y="5728"/>
                  </a:cubicBezTo>
                  <a:cubicBezTo>
                    <a:pt x="14141" y="7484"/>
                    <a:pt x="12713" y="8912"/>
                    <a:pt x="10957" y="8912"/>
                  </a:cubicBezTo>
                  <a:cubicBezTo>
                    <a:pt x="9202" y="8912"/>
                    <a:pt x="7775" y="7484"/>
                    <a:pt x="7775" y="5728"/>
                  </a:cubicBezTo>
                  <a:cubicBezTo>
                    <a:pt x="7775" y="3974"/>
                    <a:pt x="9202" y="2546"/>
                    <a:pt x="10957" y="2546"/>
                  </a:cubicBezTo>
                  <a:close/>
                  <a:moveTo>
                    <a:pt x="10842" y="1274"/>
                  </a:moveTo>
                  <a:lnTo>
                    <a:pt x="10842" y="1274"/>
                  </a:lnTo>
                  <a:cubicBezTo>
                    <a:pt x="8437" y="1335"/>
                    <a:pt x="6500" y="3311"/>
                    <a:pt x="6500" y="5728"/>
                  </a:cubicBezTo>
                  <a:cubicBezTo>
                    <a:pt x="6500" y="8186"/>
                    <a:pt x="8500" y="10185"/>
                    <a:pt x="10957" y="10185"/>
                  </a:cubicBezTo>
                  <a:cubicBezTo>
                    <a:pt x="13414" y="10185"/>
                    <a:pt x="15414" y="8186"/>
                    <a:pt x="15414" y="5728"/>
                  </a:cubicBezTo>
                  <a:cubicBezTo>
                    <a:pt x="15414" y="3311"/>
                    <a:pt x="13476" y="1335"/>
                    <a:pt x="11072" y="1274"/>
                  </a:cubicBezTo>
                  <a:lnTo>
                    <a:pt x="11072" y="1274"/>
                  </a:lnTo>
                  <a:cubicBezTo>
                    <a:pt x="13498" y="1305"/>
                    <a:pt x="15830" y="2311"/>
                    <a:pt x="18006" y="4268"/>
                  </a:cubicBezTo>
                  <a:cubicBezTo>
                    <a:pt x="18683" y="4880"/>
                    <a:pt x="19309" y="5550"/>
                    <a:pt x="19877" y="6267"/>
                  </a:cubicBezTo>
                  <a:cubicBezTo>
                    <a:pt x="18505" y="7822"/>
                    <a:pt x="15296" y="11458"/>
                    <a:pt x="10957" y="11458"/>
                  </a:cubicBezTo>
                  <a:cubicBezTo>
                    <a:pt x="6619" y="11458"/>
                    <a:pt x="3409" y="7822"/>
                    <a:pt x="2037" y="6267"/>
                  </a:cubicBezTo>
                  <a:cubicBezTo>
                    <a:pt x="2597" y="5559"/>
                    <a:pt x="3215" y="4899"/>
                    <a:pt x="3883" y="4293"/>
                  </a:cubicBezTo>
                  <a:lnTo>
                    <a:pt x="3883" y="4291"/>
                  </a:lnTo>
                  <a:cubicBezTo>
                    <a:pt x="6065" y="2320"/>
                    <a:pt x="8406" y="1305"/>
                    <a:pt x="10842" y="1274"/>
                  </a:cubicBezTo>
                  <a:close/>
                  <a:moveTo>
                    <a:pt x="10957" y="0"/>
                  </a:moveTo>
                  <a:cubicBezTo>
                    <a:pt x="7936" y="0"/>
                    <a:pt x="5243" y="1346"/>
                    <a:pt x="3028" y="3348"/>
                  </a:cubicBezTo>
                  <a:cubicBezTo>
                    <a:pt x="1733" y="4518"/>
                    <a:pt x="654" y="5898"/>
                    <a:pt x="183" y="6672"/>
                  </a:cubicBezTo>
                  <a:cubicBezTo>
                    <a:pt x="0" y="6972"/>
                    <a:pt x="97" y="7364"/>
                    <a:pt x="397" y="7547"/>
                  </a:cubicBezTo>
                  <a:lnTo>
                    <a:pt x="399" y="7547"/>
                  </a:lnTo>
                  <a:cubicBezTo>
                    <a:pt x="502" y="7609"/>
                    <a:pt x="615" y="7639"/>
                    <a:pt x="728" y="7639"/>
                  </a:cubicBezTo>
                  <a:cubicBezTo>
                    <a:pt x="943" y="7639"/>
                    <a:pt x="1153" y="7530"/>
                    <a:pt x="1273" y="7332"/>
                  </a:cubicBezTo>
                  <a:cubicBezTo>
                    <a:pt x="1273" y="7331"/>
                    <a:pt x="1275" y="7330"/>
                    <a:pt x="1276" y="7328"/>
                  </a:cubicBezTo>
                  <a:cubicBezTo>
                    <a:pt x="2856" y="9109"/>
                    <a:pt x="6246" y="12732"/>
                    <a:pt x="10957" y="12732"/>
                  </a:cubicBezTo>
                  <a:cubicBezTo>
                    <a:pt x="15669" y="12732"/>
                    <a:pt x="19058" y="9109"/>
                    <a:pt x="20638" y="7328"/>
                  </a:cubicBezTo>
                  <a:lnTo>
                    <a:pt x="20642" y="7332"/>
                  </a:lnTo>
                  <a:cubicBezTo>
                    <a:pt x="20761" y="7530"/>
                    <a:pt x="20971" y="7639"/>
                    <a:pt x="21186" y="7639"/>
                  </a:cubicBezTo>
                  <a:cubicBezTo>
                    <a:pt x="21299" y="7639"/>
                    <a:pt x="21413" y="7609"/>
                    <a:pt x="21516" y="7547"/>
                  </a:cubicBezTo>
                  <a:cubicBezTo>
                    <a:pt x="21817" y="7364"/>
                    <a:pt x="21912" y="6972"/>
                    <a:pt x="21730" y="6672"/>
                  </a:cubicBezTo>
                  <a:cubicBezTo>
                    <a:pt x="21203" y="5804"/>
                    <a:pt x="20111" y="4454"/>
                    <a:pt x="18885" y="3348"/>
                  </a:cubicBezTo>
                  <a:cubicBezTo>
                    <a:pt x="16671" y="1346"/>
                    <a:pt x="13978" y="0"/>
                    <a:pt x="109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8" name="Google Shape;15258;p77"/>
          <p:cNvGrpSpPr/>
          <p:nvPr/>
        </p:nvGrpSpPr>
        <p:grpSpPr>
          <a:xfrm>
            <a:off x="4830306" y="2284306"/>
            <a:ext cx="222674" cy="345542"/>
            <a:chOff x="3522161" y="2296938"/>
            <a:chExt cx="226895" cy="352091"/>
          </a:xfrm>
        </p:grpSpPr>
        <p:sp>
          <p:nvSpPr>
            <p:cNvPr id="15259" name="Google Shape;15259;p77"/>
            <p:cNvSpPr/>
            <p:nvPr/>
          </p:nvSpPr>
          <p:spPr>
            <a:xfrm>
              <a:off x="3522161" y="2296938"/>
              <a:ext cx="226895" cy="352091"/>
            </a:xfrm>
            <a:custGeom>
              <a:avLst/>
              <a:gdLst/>
              <a:ahLst/>
              <a:cxnLst/>
              <a:rect l="l" t="t" r="r" b="b"/>
              <a:pathLst>
                <a:path w="14008" h="21734" extrusionOk="0">
                  <a:moveTo>
                    <a:pt x="7003" y="1275"/>
                  </a:moveTo>
                  <a:cubicBezTo>
                    <a:pt x="10170" y="1275"/>
                    <a:pt x="12733" y="3838"/>
                    <a:pt x="12733" y="7004"/>
                  </a:cubicBezTo>
                  <a:cubicBezTo>
                    <a:pt x="12732" y="8858"/>
                    <a:pt x="11834" y="10597"/>
                    <a:pt x="10326" y="11673"/>
                  </a:cubicBezTo>
                  <a:cubicBezTo>
                    <a:pt x="9429" y="12313"/>
                    <a:pt x="8914" y="13274"/>
                    <a:pt x="8914" y="14310"/>
                  </a:cubicBezTo>
                  <a:lnTo>
                    <a:pt x="8914" y="15365"/>
                  </a:lnTo>
                  <a:lnTo>
                    <a:pt x="5094" y="15365"/>
                  </a:lnTo>
                  <a:lnTo>
                    <a:pt x="5094" y="14231"/>
                  </a:lnTo>
                  <a:cubicBezTo>
                    <a:pt x="5094" y="13237"/>
                    <a:pt x="4591" y="12312"/>
                    <a:pt x="3712" y="11695"/>
                  </a:cubicBezTo>
                  <a:cubicBezTo>
                    <a:pt x="2185" y="10621"/>
                    <a:pt x="1276" y="8871"/>
                    <a:pt x="1273" y="7004"/>
                  </a:cubicBezTo>
                  <a:cubicBezTo>
                    <a:pt x="1273" y="3791"/>
                    <a:pt x="3790" y="1275"/>
                    <a:pt x="7003" y="1275"/>
                  </a:cubicBezTo>
                  <a:close/>
                  <a:moveTo>
                    <a:pt x="8914" y="16638"/>
                  </a:moveTo>
                  <a:lnTo>
                    <a:pt x="8914" y="17911"/>
                  </a:lnTo>
                  <a:lnTo>
                    <a:pt x="5094" y="17911"/>
                  </a:lnTo>
                  <a:lnTo>
                    <a:pt x="5094" y="16638"/>
                  </a:lnTo>
                  <a:close/>
                  <a:moveTo>
                    <a:pt x="8772" y="19185"/>
                  </a:moveTo>
                  <a:cubicBezTo>
                    <a:pt x="8509" y="19887"/>
                    <a:pt x="7888" y="20458"/>
                    <a:pt x="7004" y="20458"/>
                  </a:cubicBezTo>
                  <a:cubicBezTo>
                    <a:pt x="6193" y="20458"/>
                    <a:pt x="5472" y="19948"/>
                    <a:pt x="5202" y="19185"/>
                  </a:cubicBezTo>
                  <a:close/>
                  <a:moveTo>
                    <a:pt x="7004" y="0"/>
                  </a:moveTo>
                  <a:cubicBezTo>
                    <a:pt x="3143" y="0"/>
                    <a:pt x="1" y="3085"/>
                    <a:pt x="1" y="7004"/>
                  </a:cubicBezTo>
                  <a:cubicBezTo>
                    <a:pt x="3" y="9286"/>
                    <a:pt x="1115" y="11424"/>
                    <a:pt x="2980" y="12737"/>
                  </a:cubicBezTo>
                  <a:cubicBezTo>
                    <a:pt x="3515" y="13111"/>
                    <a:pt x="3821" y="13656"/>
                    <a:pt x="3821" y="14229"/>
                  </a:cubicBezTo>
                  <a:lnTo>
                    <a:pt x="3821" y="15365"/>
                  </a:lnTo>
                  <a:lnTo>
                    <a:pt x="3184" y="15365"/>
                  </a:lnTo>
                  <a:cubicBezTo>
                    <a:pt x="2832" y="15365"/>
                    <a:pt x="2548" y="15650"/>
                    <a:pt x="2548" y="16002"/>
                  </a:cubicBezTo>
                  <a:cubicBezTo>
                    <a:pt x="2548" y="16353"/>
                    <a:pt x="2832" y="16639"/>
                    <a:pt x="3184" y="16639"/>
                  </a:cubicBezTo>
                  <a:lnTo>
                    <a:pt x="3821" y="16639"/>
                  </a:lnTo>
                  <a:lnTo>
                    <a:pt x="3821" y="17912"/>
                  </a:lnTo>
                  <a:lnTo>
                    <a:pt x="3184" y="17912"/>
                  </a:lnTo>
                  <a:cubicBezTo>
                    <a:pt x="2832" y="17912"/>
                    <a:pt x="2548" y="18198"/>
                    <a:pt x="2548" y="18550"/>
                  </a:cubicBezTo>
                  <a:cubicBezTo>
                    <a:pt x="2548" y="18900"/>
                    <a:pt x="2832" y="19186"/>
                    <a:pt x="3184" y="19186"/>
                  </a:cubicBezTo>
                  <a:lnTo>
                    <a:pt x="3884" y="19186"/>
                  </a:lnTo>
                  <a:cubicBezTo>
                    <a:pt x="4175" y="20623"/>
                    <a:pt x="5447" y="21733"/>
                    <a:pt x="7004" y="21733"/>
                  </a:cubicBezTo>
                  <a:cubicBezTo>
                    <a:pt x="8558" y="21733"/>
                    <a:pt x="9763" y="20635"/>
                    <a:pt x="10098" y="19186"/>
                  </a:cubicBezTo>
                  <a:lnTo>
                    <a:pt x="10823" y="19186"/>
                  </a:lnTo>
                  <a:cubicBezTo>
                    <a:pt x="11175" y="19186"/>
                    <a:pt x="11460" y="18900"/>
                    <a:pt x="11460" y="18550"/>
                  </a:cubicBezTo>
                  <a:cubicBezTo>
                    <a:pt x="11460" y="18198"/>
                    <a:pt x="11175" y="17912"/>
                    <a:pt x="10823" y="17912"/>
                  </a:cubicBezTo>
                  <a:lnTo>
                    <a:pt x="10187" y="17912"/>
                  </a:lnTo>
                  <a:lnTo>
                    <a:pt x="10187" y="16639"/>
                  </a:lnTo>
                  <a:lnTo>
                    <a:pt x="10823" y="16639"/>
                  </a:lnTo>
                  <a:cubicBezTo>
                    <a:pt x="11175" y="16639"/>
                    <a:pt x="11460" y="16353"/>
                    <a:pt x="11460" y="16002"/>
                  </a:cubicBezTo>
                  <a:cubicBezTo>
                    <a:pt x="11460" y="15650"/>
                    <a:pt x="11175" y="15365"/>
                    <a:pt x="10823" y="15365"/>
                  </a:cubicBezTo>
                  <a:lnTo>
                    <a:pt x="10187" y="15365"/>
                  </a:lnTo>
                  <a:lnTo>
                    <a:pt x="10187" y="14310"/>
                  </a:lnTo>
                  <a:cubicBezTo>
                    <a:pt x="10187" y="13691"/>
                    <a:pt x="10507" y="13107"/>
                    <a:pt x="11066" y="12710"/>
                  </a:cubicBezTo>
                  <a:cubicBezTo>
                    <a:pt x="12909" y="11394"/>
                    <a:pt x="14003" y="9268"/>
                    <a:pt x="14007" y="7004"/>
                  </a:cubicBezTo>
                  <a:cubicBezTo>
                    <a:pt x="14007" y="3134"/>
                    <a:pt x="10875" y="0"/>
                    <a:pt x="70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7"/>
            <p:cNvSpPr/>
            <p:nvPr/>
          </p:nvSpPr>
          <p:spPr>
            <a:xfrm>
              <a:off x="3583112" y="2420706"/>
              <a:ext cx="105089" cy="41294"/>
            </a:xfrm>
            <a:custGeom>
              <a:avLst/>
              <a:gdLst/>
              <a:ahLst/>
              <a:cxnLst/>
              <a:rect l="l" t="t" r="r" b="b"/>
              <a:pathLst>
                <a:path w="6488" h="2549" extrusionOk="0">
                  <a:moveTo>
                    <a:pt x="3241" y="1"/>
                  </a:moveTo>
                  <a:cubicBezTo>
                    <a:pt x="3078" y="1"/>
                    <a:pt x="2915" y="63"/>
                    <a:pt x="2790" y="187"/>
                  </a:cubicBezTo>
                  <a:lnTo>
                    <a:pt x="1969" y="1010"/>
                  </a:lnTo>
                  <a:lnTo>
                    <a:pt x="1144" y="187"/>
                  </a:lnTo>
                  <a:cubicBezTo>
                    <a:pt x="1021" y="66"/>
                    <a:pt x="860" y="5"/>
                    <a:pt x="699" y="5"/>
                  </a:cubicBezTo>
                  <a:cubicBezTo>
                    <a:pt x="536" y="5"/>
                    <a:pt x="374" y="67"/>
                    <a:pt x="250" y="191"/>
                  </a:cubicBezTo>
                  <a:cubicBezTo>
                    <a:pt x="2" y="439"/>
                    <a:pt x="1" y="838"/>
                    <a:pt x="244" y="1087"/>
                  </a:cubicBezTo>
                  <a:lnTo>
                    <a:pt x="1517" y="2361"/>
                  </a:lnTo>
                  <a:cubicBezTo>
                    <a:pt x="1642" y="2486"/>
                    <a:pt x="1805" y="2548"/>
                    <a:pt x="1968" y="2548"/>
                  </a:cubicBezTo>
                  <a:cubicBezTo>
                    <a:pt x="2131" y="2548"/>
                    <a:pt x="2294" y="2486"/>
                    <a:pt x="2418" y="2361"/>
                  </a:cubicBezTo>
                  <a:lnTo>
                    <a:pt x="3241" y="1538"/>
                  </a:lnTo>
                  <a:lnTo>
                    <a:pt x="4065" y="2361"/>
                  </a:lnTo>
                  <a:cubicBezTo>
                    <a:pt x="4189" y="2486"/>
                    <a:pt x="4352" y="2548"/>
                    <a:pt x="4514" y="2548"/>
                  </a:cubicBezTo>
                  <a:cubicBezTo>
                    <a:pt x="4677" y="2548"/>
                    <a:pt x="4840" y="2486"/>
                    <a:pt x="4964" y="2361"/>
                  </a:cubicBezTo>
                  <a:lnTo>
                    <a:pt x="6239" y="1087"/>
                  </a:lnTo>
                  <a:cubicBezTo>
                    <a:pt x="6487" y="838"/>
                    <a:pt x="6487" y="436"/>
                    <a:pt x="6239" y="187"/>
                  </a:cubicBezTo>
                  <a:cubicBezTo>
                    <a:pt x="6114" y="63"/>
                    <a:pt x="5951" y="1"/>
                    <a:pt x="5788" y="1"/>
                  </a:cubicBezTo>
                  <a:cubicBezTo>
                    <a:pt x="5625" y="1"/>
                    <a:pt x="5463" y="63"/>
                    <a:pt x="5339" y="187"/>
                  </a:cubicBezTo>
                  <a:lnTo>
                    <a:pt x="5338" y="187"/>
                  </a:lnTo>
                  <a:lnTo>
                    <a:pt x="4514" y="1010"/>
                  </a:lnTo>
                  <a:lnTo>
                    <a:pt x="3691" y="187"/>
                  </a:lnTo>
                  <a:cubicBezTo>
                    <a:pt x="3567" y="63"/>
                    <a:pt x="3404" y="1"/>
                    <a:pt x="3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1" name="Google Shape;15261;p77"/>
          <p:cNvSpPr/>
          <p:nvPr/>
        </p:nvSpPr>
        <p:spPr>
          <a:xfrm>
            <a:off x="4036744" y="2284335"/>
            <a:ext cx="345430" cy="345484"/>
          </a:xfrm>
          <a:custGeom>
            <a:avLst/>
            <a:gdLst/>
            <a:ahLst/>
            <a:cxnLst/>
            <a:rect l="l" t="t" r="r" b="b"/>
            <a:pathLst>
              <a:path w="21732" h="21732" extrusionOk="0">
                <a:moveTo>
                  <a:pt x="19448" y="10026"/>
                </a:moveTo>
                <a:cubicBezTo>
                  <a:pt x="19591" y="10026"/>
                  <a:pt x="19738" y="10054"/>
                  <a:pt x="19865" y="10133"/>
                </a:cubicBezTo>
                <a:cubicBezTo>
                  <a:pt x="20249" y="10375"/>
                  <a:pt x="20461" y="11087"/>
                  <a:pt x="20461" y="12139"/>
                </a:cubicBezTo>
                <a:cubicBezTo>
                  <a:pt x="20461" y="13197"/>
                  <a:pt x="20245" y="13917"/>
                  <a:pt x="19856" y="14166"/>
                </a:cubicBezTo>
                <a:lnTo>
                  <a:pt x="19855" y="14166"/>
                </a:lnTo>
                <a:cubicBezTo>
                  <a:pt x="19722" y="14251"/>
                  <a:pt x="19568" y="14280"/>
                  <a:pt x="19420" y="14280"/>
                </a:cubicBezTo>
                <a:cubicBezTo>
                  <a:pt x="19339" y="14280"/>
                  <a:pt x="19259" y="14271"/>
                  <a:pt x="19187" y="14259"/>
                </a:cubicBezTo>
                <a:lnTo>
                  <a:pt x="19187" y="10053"/>
                </a:lnTo>
                <a:cubicBezTo>
                  <a:pt x="19268" y="10037"/>
                  <a:pt x="19357" y="10026"/>
                  <a:pt x="19448" y="10026"/>
                </a:cubicBezTo>
                <a:close/>
                <a:moveTo>
                  <a:pt x="2287" y="10026"/>
                </a:moveTo>
                <a:cubicBezTo>
                  <a:pt x="2378" y="10026"/>
                  <a:pt x="2467" y="10037"/>
                  <a:pt x="2548" y="10053"/>
                </a:cubicBezTo>
                <a:lnTo>
                  <a:pt x="2548" y="14260"/>
                </a:lnTo>
                <a:cubicBezTo>
                  <a:pt x="2476" y="14273"/>
                  <a:pt x="2398" y="14281"/>
                  <a:pt x="2318" y="14281"/>
                </a:cubicBezTo>
                <a:cubicBezTo>
                  <a:pt x="2171" y="14281"/>
                  <a:pt x="2018" y="14253"/>
                  <a:pt x="1884" y="14169"/>
                </a:cubicBezTo>
                <a:cubicBezTo>
                  <a:pt x="1491" y="13923"/>
                  <a:pt x="1275" y="13201"/>
                  <a:pt x="1275" y="12139"/>
                </a:cubicBezTo>
                <a:cubicBezTo>
                  <a:pt x="1275" y="11087"/>
                  <a:pt x="1487" y="10375"/>
                  <a:pt x="1870" y="10133"/>
                </a:cubicBezTo>
                <a:cubicBezTo>
                  <a:pt x="1997" y="10054"/>
                  <a:pt x="2144" y="10026"/>
                  <a:pt x="2287" y="10026"/>
                </a:cubicBezTo>
                <a:close/>
                <a:moveTo>
                  <a:pt x="5095" y="8956"/>
                </a:moveTo>
                <a:lnTo>
                  <a:pt x="5095" y="15365"/>
                </a:lnTo>
                <a:lnTo>
                  <a:pt x="3822" y="15365"/>
                </a:lnTo>
                <a:lnTo>
                  <a:pt x="3822" y="8956"/>
                </a:lnTo>
                <a:close/>
                <a:moveTo>
                  <a:pt x="17914" y="8956"/>
                </a:moveTo>
                <a:lnTo>
                  <a:pt x="17914" y="15365"/>
                </a:lnTo>
                <a:lnTo>
                  <a:pt x="16639" y="15365"/>
                </a:lnTo>
                <a:lnTo>
                  <a:pt x="16639" y="8956"/>
                </a:lnTo>
                <a:close/>
                <a:moveTo>
                  <a:pt x="12140" y="19184"/>
                </a:moveTo>
                <a:cubicBezTo>
                  <a:pt x="12492" y="19184"/>
                  <a:pt x="12778" y="19470"/>
                  <a:pt x="12778" y="19822"/>
                </a:cubicBezTo>
                <a:cubicBezTo>
                  <a:pt x="12778" y="20172"/>
                  <a:pt x="12492" y="20458"/>
                  <a:pt x="12140" y="20458"/>
                </a:cubicBezTo>
                <a:lnTo>
                  <a:pt x="10867" y="20458"/>
                </a:lnTo>
                <a:cubicBezTo>
                  <a:pt x="10515" y="20458"/>
                  <a:pt x="10231" y="20172"/>
                  <a:pt x="10231" y="19822"/>
                </a:cubicBezTo>
                <a:cubicBezTo>
                  <a:pt x="10231" y="19470"/>
                  <a:pt x="10515" y="19184"/>
                  <a:pt x="10867" y="19184"/>
                </a:cubicBezTo>
                <a:close/>
                <a:moveTo>
                  <a:pt x="10867" y="1"/>
                </a:moveTo>
                <a:cubicBezTo>
                  <a:pt x="6291" y="1"/>
                  <a:pt x="2548" y="3744"/>
                  <a:pt x="2548" y="8319"/>
                </a:cubicBezTo>
                <a:lnTo>
                  <a:pt x="2548" y="8767"/>
                </a:lnTo>
                <a:cubicBezTo>
                  <a:pt x="2465" y="8759"/>
                  <a:pt x="2379" y="8754"/>
                  <a:pt x="2292" y="8754"/>
                </a:cubicBezTo>
                <a:cubicBezTo>
                  <a:pt x="1935" y="8754"/>
                  <a:pt x="1554" y="8832"/>
                  <a:pt x="1205" y="9048"/>
                </a:cubicBezTo>
                <a:cubicBezTo>
                  <a:pt x="407" y="9541"/>
                  <a:pt x="1" y="10581"/>
                  <a:pt x="1" y="12139"/>
                </a:cubicBezTo>
                <a:cubicBezTo>
                  <a:pt x="1" y="13698"/>
                  <a:pt x="407" y="14746"/>
                  <a:pt x="1208" y="15247"/>
                </a:cubicBezTo>
                <a:cubicBezTo>
                  <a:pt x="1542" y="15457"/>
                  <a:pt x="1925" y="15552"/>
                  <a:pt x="2323" y="15552"/>
                </a:cubicBezTo>
                <a:cubicBezTo>
                  <a:pt x="2397" y="15552"/>
                  <a:pt x="2472" y="15549"/>
                  <a:pt x="2547" y="15542"/>
                </a:cubicBezTo>
                <a:lnTo>
                  <a:pt x="2547" y="16001"/>
                </a:lnTo>
                <a:cubicBezTo>
                  <a:pt x="2547" y="16353"/>
                  <a:pt x="2832" y="16638"/>
                  <a:pt x="3183" y="16638"/>
                </a:cubicBezTo>
                <a:lnTo>
                  <a:pt x="5730" y="16638"/>
                </a:lnTo>
                <a:cubicBezTo>
                  <a:pt x="6082" y="16638"/>
                  <a:pt x="6368" y="16353"/>
                  <a:pt x="6367" y="16001"/>
                </a:cubicBezTo>
                <a:lnTo>
                  <a:pt x="6367" y="8320"/>
                </a:lnTo>
                <a:cubicBezTo>
                  <a:pt x="6367" y="7968"/>
                  <a:pt x="6082" y="7682"/>
                  <a:pt x="5730" y="7682"/>
                </a:cubicBezTo>
                <a:lnTo>
                  <a:pt x="3850" y="7682"/>
                </a:lnTo>
                <a:cubicBezTo>
                  <a:pt x="4173" y="4095"/>
                  <a:pt x="7197" y="1274"/>
                  <a:pt x="10866" y="1274"/>
                </a:cubicBezTo>
                <a:cubicBezTo>
                  <a:pt x="14537" y="1274"/>
                  <a:pt x="17560" y="4095"/>
                  <a:pt x="17882" y="7682"/>
                </a:cubicBezTo>
                <a:lnTo>
                  <a:pt x="16001" y="7682"/>
                </a:lnTo>
                <a:cubicBezTo>
                  <a:pt x="15651" y="7682"/>
                  <a:pt x="15365" y="7968"/>
                  <a:pt x="15365" y="8320"/>
                </a:cubicBezTo>
                <a:lnTo>
                  <a:pt x="15365" y="16001"/>
                </a:lnTo>
                <a:cubicBezTo>
                  <a:pt x="15365" y="16353"/>
                  <a:pt x="15651" y="16638"/>
                  <a:pt x="16001" y="16638"/>
                </a:cubicBezTo>
                <a:lnTo>
                  <a:pt x="17912" y="16638"/>
                </a:lnTo>
                <a:lnTo>
                  <a:pt x="17912" y="17274"/>
                </a:lnTo>
                <a:cubicBezTo>
                  <a:pt x="17911" y="18329"/>
                  <a:pt x="17056" y="19184"/>
                  <a:pt x="16001" y="19184"/>
                </a:cubicBezTo>
                <a:lnTo>
                  <a:pt x="13940" y="19184"/>
                </a:lnTo>
                <a:cubicBezTo>
                  <a:pt x="13670" y="18422"/>
                  <a:pt x="12949" y="17912"/>
                  <a:pt x="12139" y="17911"/>
                </a:cubicBezTo>
                <a:lnTo>
                  <a:pt x="10866" y="17911"/>
                </a:lnTo>
                <a:cubicBezTo>
                  <a:pt x="10860" y="17911"/>
                  <a:pt x="10855" y="17911"/>
                  <a:pt x="10849" y="17911"/>
                </a:cubicBezTo>
                <a:cubicBezTo>
                  <a:pt x="9795" y="17911"/>
                  <a:pt x="8938" y="18765"/>
                  <a:pt x="8938" y="19820"/>
                </a:cubicBezTo>
                <a:cubicBezTo>
                  <a:pt x="8938" y="20877"/>
                  <a:pt x="9795" y="21731"/>
                  <a:pt x="10849" y="21731"/>
                </a:cubicBezTo>
                <a:cubicBezTo>
                  <a:pt x="10855" y="21731"/>
                  <a:pt x="10860" y="21731"/>
                  <a:pt x="10866" y="21731"/>
                </a:cubicBezTo>
                <a:lnTo>
                  <a:pt x="12139" y="21731"/>
                </a:lnTo>
                <a:cubicBezTo>
                  <a:pt x="12949" y="21730"/>
                  <a:pt x="13670" y="21219"/>
                  <a:pt x="13940" y="20457"/>
                </a:cubicBezTo>
                <a:lnTo>
                  <a:pt x="16001" y="20457"/>
                </a:lnTo>
                <a:cubicBezTo>
                  <a:pt x="17757" y="20457"/>
                  <a:pt x="19185" y="19029"/>
                  <a:pt x="19185" y="17273"/>
                </a:cubicBezTo>
                <a:lnTo>
                  <a:pt x="19185" y="15542"/>
                </a:lnTo>
                <a:cubicBezTo>
                  <a:pt x="19260" y="15549"/>
                  <a:pt x="19335" y="15552"/>
                  <a:pt x="19409" y="15552"/>
                </a:cubicBezTo>
                <a:cubicBezTo>
                  <a:pt x="19808" y="15552"/>
                  <a:pt x="20190" y="15457"/>
                  <a:pt x="20524" y="15247"/>
                </a:cubicBezTo>
                <a:cubicBezTo>
                  <a:pt x="21325" y="14746"/>
                  <a:pt x="21731" y="13699"/>
                  <a:pt x="21731" y="12139"/>
                </a:cubicBezTo>
                <a:cubicBezTo>
                  <a:pt x="21731" y="10579"/>
                  <a:pt x="21326" y="9541"/>
                  <a:pt x="20527" y="9048"/>
                </a:cubicBezTo>
                <a:lnTo>
                  <a:pt x="20528" y="9048"/>
                </a:lnTo>
                <a:cubicBezTo>
                  <a:pt x="20179" y="8832"/>
                  <a:pt x="19799" y="8754"/>
                  <a:pt x="19441" y="8754"/>
                </a:cubicBezTo>
                <a:cubicBezTo>
                  <a:pt x="19354" y="8754"/>
                  <a:pt x="19269" y="8759"/>
                  <a:pt x="19185" y="8767"/>
                </a:cubicBezTo>
                <a:lnTo>
                  <a:pt x="19185" y="8319"/>
                </a:lnTo>
                <a:cubicBezTo>
                  <a:pt x="19185" y="3744"/>
                  <a:pt x="15442" y="1"/>
                  <a:pt x="10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2" name="Google Shape;15262;p77"/>
          <p:cNvGrpSpPr/>
          <p:nvPr/>
        </p:nvGrpSpPr>
        <p:grpSpPr>
          <a:xfrm>
            <a:off x="3279313" y="2284330"/>
            <a:ext cx="318401" cy="345494"/>
            <a:chOff x="3893229" y="3344333"/>
            <a:chExt cx="324436" cy="352042"/>
          </a:xfrm>
        </p:grpSpPr>
        <p:sp>
          <p:nvSpPr>
            <p:cNvPr id="15263" name="Google Shape;15263;p77"/>
            <p:cNvSpPr/>
            <p:nvPr/>
          </p:nvSpPr>
          <p:spPr>
            <a:xfrm>
              <a:off x="4078820" y="3344333"/>
              <a:ext cx="138845" cy="145103"/>
            </a:xfrm>
            <a:custGeom>
              <a:avLst/>
              <a:gdLst/>
              <a:ahLst/>
              <a:cxnLst/>
              <a:rect l="l" t="t" r="r" b="b"/>
              <a:pathLst>
                <a:path w="8572" h="8957" extrusionOk="0">
                  <a:moveTo>
                    <a:pt x="1275" y="1302"/>
                  </a:moveTo>
                  <a:cubicBezTo>
                    <a:pt x="3751" y="1530"/>
                    <a:pt x="5946" y="3073"/>
                    <a:pt x="7010" y="5334"/>
                  </a:cubicBezTo>
                  <a:lnTo>
                    <a:pt x="1275" y="7412"/>
                  </a:lnTo>
                  <a:lnTo>
                    <a:pt x="1275" y="1302"/>
                  </a:lnTo>
                  <a:close/>
                  <a:moveTo>
                    <a:pt x="637" y="0"/>
                  </a:moveTo>
                  <a:cubicBezTo>
                    <a:pt x="285" y="0"/>
                    <a:pt x="1" y="286"/>
                    <a:pt x="1" y="637"/>
                  </a:cubicBezTo>
                  <a:lnTo>
                    <a:pt x="1" y="8320"/>
                  </a:lnTo>
                  <a:cubicBezTo>
                    <a:pt x="1" y="8683"/>
                    <a:pt x="299" y="8956"/>
                    <a:pt x="637" y="8956"/>
                  </a:cubicBezTo>
                  <a:cubicBezTo>
                    <a:pt x="708" y="8956"/>
                    <a:pt x="782" y="8944"/>
                    <a:pt x="854" y="8918"/>
                  </a:cubicBezTo>
                  <a:lnTo>
                    <a:pt x="856" y="8918"/>
                  </a:lnTo>
                  <a:lnTo>
                    <a:pt x="8070" y="6304"/>
                  </a:lnTo>
                  <a:cubicBezTo>
                    <a:pt x="8401" y="6184"/>
                    <a:pt x="8572" y="5819"/>
                    <a:pt x="8451" y="5488"/>
                  </a:cubicBezTo>
                  <a:cubicBezTo>
                    <a:pt x="7256" y="2206"/>
                    <a:pt x="4116" y="0"/>
                    <a:pt x="6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7"/>
            <p:cNvSpPr/>
            <p:nvPr/>
          </p:nvSpPr>
          <p:spPr>
            <a:xfrm>
              <a:off x="3893229" y="3427520"/>
              <a:ext cx="268133" cy="268855"/>
            </a:xfrm>
            <a:custGeom>
              <a:avLst/>
              <a:gdLst/>
              <a:ahLst/>
              <a:cxnLst/>
              <a:rect l="l" t="t" r="r" b="b"/>
              <a:pathLst>
                <a:path w="16554" h="16596" extrusionOk="0">
                  <a:moveTo>
                    <a:pt x="7640" y="1303"/>
                  </a:moveTo>
                  <a:lnTo>
                    <a:pt x="7640" y="8278"/>
                  </a:lnTo>
                  <a:cubicBezTo>
                    <a:pt x="7640" y="8641"/>
                    <a:pt x="7939" y="8915"/>
                    <a:pt x="8277" y="8915"/>
                  </a:cubicBezTo>
                  <a:cubicBezTo>
                    <a:pt x="8349" y="8915"/>
                    <a:pt x="8422" y="8902"/>
                    <a:pt x="8495" y="8876"/>
                  </a:cubicBezTo>
                  <a:lnTo>
                    <a:pt x="15050" y="6490"/>
                  </a:lnTo>
                  <a:cubicBezTo>
                    <a:pt x="15202" y="7072"/>
                    <a:pt x="15281" y="7674"/>
                    <a:pt x="15279" y="8278"/>
                  </a:cubicBezTo>
                  <a:cubicBezTo>
                    <a:pt x="15279" y="12162"/>
                    <a:pt x="12138" y="15323"/>
                    <a:pt x="8277" y="15323"/>
                  </a:cubicBezTo>
                  <a:cubicBezTo>
                    <a:pt x="4415" y="15323"/>
                    <a:pt x="1274" y="12162"/>
                    <a:pt x="1274" y="8278"/>
                  </a:cubicBezTo>
                  <a:cubicBezTo>
                    <a:pt x="1274" y="4631"/>
                    <a:pt x="4075" y="1626"/>
                    <a:pt x="7640" y="1303"/>
                  </a:cubicBezTo>
                  <a:close/>
                  <a:moveTo>
                    <a:pt x="8277" y="1"/>
                  </a:moveTo>
                  <a:cubicBezTo>
                    <a:pt x="3713" y="1"/>
                    <a:pt x="1" y="3714"/>
                    <a:pt x="1" y="8278"/>
                  </a:cubicBezTo>
                  <a:cubicBezTo>
                    <a:pt x="1" y="12864"/>
                    <a:pt x="3713" y="16596"/>
                    <a:pt x="8277" y="16596"/>
                  </a:cubicBezTo>
                  <a:cubicBezTo>
                    <a:pt x="12840" y="16596"/>
                    <a:pt x="16552" y="12864"/>
                    <a:pt x="16552" y="8278"/>
                  </a:cubicBezTo>
                  <a:cubicBezTo>
                    <a:pt x="16553" y="7312"/>
                    <a:pt x="16387" y="6354"/>
                    <a:pt x="16056" y="5446"/>
                  </a:cubicBezTo>
                  <a:cubicBezTo>
                    <a:pt x="15962" y="5187"/>
                    <a:pt x="15718" y="5026"/>
                    <a:pt x="15458" y="5026"/>
                  </a:cubicBezTo>
                  <a:cubicBezTo>
                    <a:pt x="15386" y="5026"/>
                    <a:pt x="15312" y="5039"/>
                    <a:pt x="15241" y="5065"/>
                  </a:cubicBezTo>
                  <a:lnTo>
                    <a:pt x="8914" y="7369"/>
                  </a:lnTo>
                  <a:lnTo>
                    <a:pt x="8914" y="637"/>
                  </a:lnTo>
                  <a:cubicBezTo>
                    <a:pt x="8914" y="287"/>
                    <a:pt x="8629" y="1"/>
                    <a:pt x="8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5" name="Google Shape;15265;p77"/>
          <p:cNvGrpSpPr/>
          <p:nvPr/>
        </p:nvGrpSpPr>
        <p:grpSpPr>
          <a:xfrm>
            <a:off x="2546701" y="2284338"/>
            <a:ext cx="288071" cy="345478"/>
            <a:chOff x="3402947" y="3362898"/>
            <a:chExt cx="293531" cy="352026"/>
          </a:xfrm>
        </p:grpSpPr>
        <p:sp>
          <p:nvSpPr>
            <p:cNvPr id="15266" name="Google Shape;15266;p77"/>
            <p:cNvSpPr/>
            <p:nvPr/>
          </p:nvSpPr>
          <p:spPr>
            <a:xfrm>
              <a:off x="3402947" y="3362898"/>
              <a:ext cx="293531" cy="352026"/>
            </a:xfrm>
            <a:custGeom>
              <a:avLst/>
              <a:gdLst/>
              <a:ahLst/>
              <a:cxnLst/>
              <a:rect l="l" t="t" r="r" b="b"/>
              <a:pathLst>
                <a:path w="18122" h="21730" extrusionOk="0">
                  <a:moveTo>
                    <a:pt x="9061" y="1273"/>
                  </a:moveTo>
                  <a:cubicBezTo>
                    <a:pt x="12922" y="1273"/>
                    <a:pt x="16065" y="4433"/>
                    <a:pt x="16065" y="8320"/>
                  </a:cubicBezTo>
                  <a:cubicBezTo>
                    <a:pt x="16065" y="12181"/>
                    <a:pt x="12923" y="15322"/>
                    <a:pt x="9061" y="15322"/>
                  </a:cubicBezTo>
                  <a:cubicBezTo>
                    <a:pt x="5200" y="15322"/>
                    <a:pt x="2058" y="12181"/>
                    <a:pt x="2058" y="8320"/>
                  </a:cubicBezTo>
                  <a:cubicBezTo>
                    <a:pt x="2058" y="4434"/>
                    <a:pt x="5200" y="1273"/>
                    <a:pt x="9061" y="1273"/>
                  </a:cubicBezTo>
                  <a:close/>
                  <a:moveTo>
                    <a:pt x="3432" y="14380"/>
                  </a:moveTo>
                  <a:cubicBezTo>
                    <a:pt x="4381" y="15264"/>
                    <a:pt x="5524" y="15912"/>
                    <a:pt x="6770" y="16272"/>
                  </a:cubicBezTo>
                  <a:lnTo>
                    <a:pt x="5348" y="19501"/>
                  </a:lnTo>
                  <a:lnTo>
                    <a:pt x="4554" y="17659"/>
                  </a:lnTo>
                  <a:cubicBezTo>
                    <a:pt x="4450" y="17420"/>
                    <a:pt x="4216" y="17274"/>
                    <a:pt x="3968" y="17274"/>
                  </a:cubicBezTo>
                  <a:cubicBezTo>
                    <a:pt x="3900" y="17274"/>
                    <a:pt x="3831" y="17285"/>
                    <a:pt x="3764" y="17308"/>
                  </a:cubicBezTo>
                  <a:lnTo>
                    <a:pt x="1853" y="17957"/>
                  </a:lnTo>
                  <a:lnTo>
                    <a:pt x="1853" y="17957"/>
                  </a:lnTo>
                  <a:lnTo>
                    <a:pt x="3432" y="14380"/>
                  </a:lnTo>
                  <a:close/>
                  <a:moveTo>
                    <a:pt x="14691" y="14379"/>
                  </a:moveTo>
                  <a:lnTo>
                    <a:pt x="16269" y="17957"/>
                  </a:lnTo>
                  <a:lnTo>
                    <a:pt x="14359" y="17308"/>
                  </a:lnTo>
                  <a:cubicBezTo>
                    <a:pt x="14291" y="17285"/>
                    <a:pt x="14222" y="17274"/>
                    <a:pt x="14154" y="17274"/>
                  </a:cubicBezTo>
                  <a:cubicBezTo>
                    <a:pt x="13906" y="17274"/>
                    <a:pt x="13673" y="17420"/>
                    <a:pt x="13571" y="17659"/>
                  </a:cubicBezTo>
                  <a:lnTo>
                    <a:pt x="12777" y="19501"/>
                  </a:lnTo>
                  <a:lnTo>
                    <a:pt x="11354" y="16272"/>
                  </a:lnTo>
                  <a:cubicBezTo>
                    <a:pt x="12599" y="15911"/>
                    <a:pt x="13743" y="15263"/>
                    <a:pt x="14691" y="14379"/>
                  </a:cubicBezTo>
                  <a:close/>
                  <a:moveTo>
                    <a:pt x="9061" y="0"/>
                  </a:moveTo>
                  <a:cubicBezTo>
                    <a:pt x="4497" y="0"/>
                    <a:pt x="785" y="3732"/>
                    <a:pt x="785" y="8318"/>
                  </a:cubicBezTo>
                  <a:cubicBezTo>
                    <a:pt x="783" y="10138"/>
                    <a:pt x="1383" y="11907"/>
                    <a:pt x="2494" y="13349"/>
                  </a:cubicBezTo>
                  <a:lnTo>
                    <a:pt x="102" y="18768"/>
                  </a:lnTo>
                  <a:cubicBezTo>
                    <a:pt x="1" y="19000"/>
                    <a:pt x="46" y="19268"/>
                    <a:pt x="216" y="19455"/>
                  </a:cubicBezTo>
                  <a:lnTo>
                    <a:pt x="216" y="19456"/>
                  </a:lnTo>
                  <a:cubicBezTo>
                    <a:pt x="339" y="19589"/>
                    <a:pt x="510" y="19662"/>
                    <a:pt x="686" y="19662"/>
                  </a:cubicBezTo>
                  <a:cubicBezTo>
                    <a:pt x="755" y="19662"/>
                    <a:pt x="824" y="19651"/>
                    <a:pt x="891" y="19628"/>
                  </a:cubicBezTo>
                  <a:lnTo>
                    <a:pt x="3616" y="18702"/>
                  </a:lnTo>
                  <a:lnTo>
                    <a:pt x="4755" y="21346"/>
                  </a:lnTo>
                  <a:cubicBezTo>
                    <a:pt x="4856" y="21577"/>
                    <a:pt x="5085" y="21729"/>
                    <a:pt x="5337" y="21729"/>
                  </a:cubicBezTo>
                  <a:lnTo>
                    <a:pt x="5340" y="21729"/>
                  </a:lnTo>
                  <a:cubicBezTo>
                    <a:pt x="5593" y="21729"/>
                    <a:pt x="5822" y="21581"/>
                    <a:pt x="5922" y="21350"/>
                  </a:cubicBezTo>
                  <a:lnTo>
                    <a:pt x="8047" y="16532"/>
                  </a:lnTo>
                  <a:cubicBezTo>
                    <a:pt x="8384" y="16573"/>
                    <a:pt x="8723" y="16594"/>
                    <a:pt x="9062" y="16594"/>
                  </a:cubicBezTo>
                  <a:cubicBezTo>
                    <a:pt x="9400" y="16594"/>
                    <a:pt x="9739" y="16573"/>
                    <a:pt x="10076" y="16532"/>
                  </a:cubicBezTo>
                  <a:lnTo>
                    <a:pt x="12200" y="21350"/>
                  </a:lnTo>
                  <a:cubicBezTo>
                    <a:pt x="12302" y="21581"/>
                    <a:pt x="12529" y="21729"/>
                    <a:pt x="12782" y="21729"/>
                  </a:cubicBezTo>
                  <a:lnTo>
                    <a:pt x="12785" y="21729"/>
                  </a:lnTo>
                  <a:cubicBezTo>
                    <a:pt x="13039" y="21729"/>
                    <a:pt x="13266" y="21577"/>
                    <a:pt x="13367" y="21346"/>
                  </a:cubicBezTo>
                  <a:lnTo>
                    <a:pt x="14506" y="18702"/>
                  </a:lnTo>
                  <a:lnTo>
                    <a:pt x="17232" y="19628"/>
                  </a:lnTo>
                  <a:cubicBezTo>
                    <a:pt x="17299" y="19651"/>
                    <a:pt x="17368" y="19662"/>
                    <a:pt x="17437" y="19662"/>
                  </a:cubicBezTo>
                  <a:cubicBezTo>
                    <a:pt x="17612" y="19662"/>
                    <a:pt x="17784" y="19589"/>
                    <a:pt x="17906" y="19455"/>
                  </a:cubicBezTo>
                  <a:cubicBezTo>
                    <a:pt x="18076" y="19269"/>
                    <a:pt x="18121" y="19000"/>
                    <a:pt x="18019" y="18768"/>
                  </a:cubicBezTo>
                  <a:lnTo>
                    <a:pt x="15628" y="13349"/>
                  </a:lnTo>
                  <a:cubicBezTo>
                    <a:pt x="16738" y="11908"/>
                    <a:pt x="17339" y="10139"/>
                    <a:pt x="17338" y="8318"/>
                  </a:cubicBezTo>
                  <a:cubicBezTo>
                    <a:pt x="17338" y="3732"/>
                    <a:pt x="13625" y="0"/>
                    <a:pt x="9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7"/>
            <p:cNvSpPr/>
            <p:nvPr/>
          </p:nvSpPr>
          <p:spPr>
            <a:xfrm>
              <a:off x="3477553" y="3425446"/>
              <a:ext cx="142036" cy="132613"/>
            </a:xfrm>
            <a:custGeom>
              <a:avLst/>
              <a:gdLst/>
              <a:ahLst/>
              <a:cxnLst/>
              <a:rect l="l" t="t" r="r" b="b"/>
              <a:pathLst>
                <a:path w="8769" h="8186" extrusionOk="0">
                  <a:moveTo>
                    <a:pt x="4456" y="2077"/>
                  </a:moveTo>
                  <a:lnTo>
                    <a:pt x="5008" y="3194"/>
                  </a:lnTo>
                  <a:cubicBezTo>
                    <a:pt x="5101" y="3381"/>
                    <a:pt x="5279" y="3512"/>
                    <a:pt x="5487" y="3543"/>
                  </a:cubicBezTo>
                  <a:lnTo>
                    <a:pt x="6722" y="3722"/>
                  </a:lnTo>
                  <a:lnTo>
                    <a:pt x="5828" y="4592"/>
                  </a:lnTo>
                  <a:cubicBezTo>
                    <a:pt x="5678" y="4738"/>
                    <a:pt x="5609" y="4948"/>
                    <a:pt x="5645" y="5155"/>
                  </a:cubicBezTo>
                  <a:lnTo>
                    <a:pt x="5855" y="6384"/>
                  </a:lnTo>
                  <a:lnTo>
                    <a:pt x="4753" y="5804"/>
                  </a:lnTo>
                  <a:cubicBezTo>
                    <a:pt x="4659" y="5755"/>
                    <a:pt x="4557" y="5731"/>
                    <a:pt x="4456" y="5731"/>
                  </a:cubicBezTo>
                  <a:cubicBezTo>
                    <a:pt x="4354" y="5731"/>
                    <a:pt x="4252" y="5755"/>
                    <a:pt x="4160" y="5804"/>
                  </a:cubicBezTo>
                  <a:lnTo>
                    <a:pt x="3056" y="6384"/>
                  </a:lnTo>
                  <a:lnTo>
                    <a:pt x="3267" y="5155"/>
                  </a:lnTo>
                  <a:cubicBezTo>
                    <a:pt x="3302" y="4948"/>
                    <a:pt x="3234" y="4738"/>
                    <a:pt x="3084" y="4592"/>
                  </a:cubicBezTo>
                  <a:lnTo>
                    <a:pt x="2191" y="3722"/>
                  </a:lnTo>
                  <a:lnTo>
                    <a:pt x="3424" y="3543"/>
                  </a:lnTo>
                  <a:cubicBezTo>
                    <a:pt x="3632" y="3512"/>
                    <a:pt x="3810" y="3381"/>
                    <a:pt x="3904" y="3194"/>
                  </a:cubicBezTo>
                  <a:lnTo>
                    <a:pt x="4456" y="2077"/>
                  </a:lnTo>
                  <a:close/>
                  <a:moveTo>
                    <a:pt x="4456" y="1"/>
                  </a:moveTo>
                  <a:cubicBezTo>
                    <a:pt x="4229" y="1"/>
                    <a:pt x="4002" y="119"/>
                    <a:pt x="3886" y="355"/>
                  </a:cubicBezTo>
                  <a:lnTo>
                    <a:pt x="2911" y="2329"/>
                  </a:lnTo>
                  <a:lnTo>
                    <a:pt x="731" y="2647"/>
                  </a:lnTo>
                  <a:cubicBezTo>
                    <a:pt x="210" y="2722"/>
                    <a:pt x="1" y="3364"/>
                    <a:pt x="379" y="3732"/>
                  </a:cubicBezTo>
                  <a:lnTo>
                    <a:pt x="1955" y="5270"/>
                  </a:lnTo>
                  <a:lnTo>
                    <a:pt x="1583" y="7440"/>
                  </a:lnTo>
                  <a:cubicBezTo>
                    <a:pt x="1512" y="7851"/>
                    <a:pt x="1839" y="8186"/>
                    <a:pt x="2210" y="8186"/>
                  </a:cubicBezTo>
                  <a:cubicBezTo>
                    <a:pt x="2308" y="8186"/>
                    <a:pt x="2409" y="8162"/>
                    <a:pt x="2507" y="8111"/>
                  </a:cubicBezTo>
                  <a:lnTo>
                    <a:pt x="4456" y="7087"/>
                  </a:lnTo>
                  <a:lnTo>
                    <a:pt x="6404" y="8111"/>
                  </a:lnTo>
                  <a:cubicBezTo>
                    <a:pt x="6502" y="8162"/>
                    <a:pt x="6603" y="8186"/>
                    <a:pt x="6701" y="8186"/>
                  </a:cubicBezTo>
                  <a:cubicBezTo>
                    <a:pt x="7072" y="8186"/>
                    <a:pt x="7399" y="7851"/>
                    <a:pt x="7329" y="7440"/>
                  </a:cubicBezTo>
                  <a:lnTo>
                    <a:pt x="6956" y="5270"/>
                  </a:lnTo>
                  <a:lnTo>
                    <a:pt x="8533" y="3732"/>
                  </a:lnTo>
                  <a:cubicBezTo>
                    <a:pt x="8707" y="3564"/>
                    <a:pt x="8769" y="3310"/>
                    <a:pt x="8693" y="3080"/>
                  </a:cubicBezTo>
                  <a:cubicBezTo>
                    <a:pt x="8619" y="2849"/>
                    <a:pt x="8419" y="2681"/>
                    <a:pt x="8180" y="2647"/>
                  </a:cubicBezTo>
                  <a:lnTo>
                    <a:pt x="6000" y="2329"/>
                  </a:lnTo>
                  <a:lnTo>
                    <a:pt x="5027" y="355"/>
                  </a:lnTo>
                  <a:cubicBezTo>
                    <a:pt x="4909" y="119"/>
                    <a:pt x="4683" y="1"/>
                    <a:pt x="4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8" name="Google Shape;15268;p77"/>
          <p:cNvGrpSpPr/>
          <p:nvPr/>
        </p:nvGrpSpPr>
        <p:grpSpPr>
          <a:xfrm>
            <a:off x="1763838" y="2284322"/>
            <a:ext cx="348270" cy="345510"/>
            <a:chOff x="2901359" y="3370155"/>
            <a:chExt cx="354871" cy="352058"/>
          </a:xfrm>
        </p:grpSpPr>
        <p:sp>
          <p:nvSpPr>
            <p:cNvPr id="15269" name="Google Shape;15269;p77"/>
            <p:cNvSpPr/>
            <p:nvPr/>
          </p:nvSpPr>
          <p:spPr>
            <a:xfrm>
              <a:off x="3044513" y="3411417"/>
              <a:ext cx="64336" cy="61900"/>
            </a:xfrm>
            <a:custGeom>
              <a:avLst/>
              <a:gdLst/>
              <a:ahLst/>
              <a:cxnLst/>
              <a:rect l="l" t="t" r="r" b="b"/>
              <a:pathLst>
                <a:path w="3972" h="3821" extrusionOk="0">
                  <a:moveTo>
                    <a:pt x="2060" y="1274"/>
                  </a:moveTo>
                  <a:cubicBezTo>
                    <a:pt x="2226" y="1274"/>
                    <a:pt x="2389" y="1338"/>
                    <a:pt x="2511" y="1459"/>
                  </a:cubicBezTo>
                  <a:cubicBezTo>
                    <a:pt x="2694" y="1642"/>
                    <a:pt x="2748" y="1916"/>
                    <a:pt x="2649" y="2154"/>
                  </a:cubicBezTo>
                  <a:cubicBezTo>
                    <a:pt x="2551" y="2391"/>
                    <a:pt x="2318" y="2547"/>
                    <a:pt x="2061" y="2547"/>
                  </a:cubicBezTo>
                  <a:cubicBezTo>
                    <a:pt x="1709" y="2546"/>
                    <a:pt x="1425" y="2261"/>
                    <a:pt x="1425" y="1911"/>
                  </a:cubicBezTo>
                  <a:cubicBezTo>
                    <a:pt x="1425" y="1653"/>
                    <a:pt x="1580" y="1420"/>
                    <a:pt x="1818" y="1322"/>
                  </a:cubicBezTo>
                  <a:cubicBezTo>
                    <a:pt x="1896" y="1289"/>
                    <a:pt x="1978" y="1274"/>
                    <a:pt x="2060" y="1274"/>
                  </a:cubicBezTo>
                  <a:close/>
                  <a:moveTo>
                    <a:pt x="2062" y="0"/>
                  </a:moveTo>
                  <a:cubicBezTo>
                    <a:pt x="1565" y="0"/>
                    <a:pt x="1076" y="194"/>
                    <a:pt x="711" y="560"/>
                  </a:cubicBezTo>
                  <a:cubicBezTo>
                    <a:pt x="165" y="1106"/>
                    <a:pt x="1" y="1928"/>
                    <a:pt x="297" y="2641"/>
                  </a:cubicBezTo>
                  <a:cubicBezTo>
                    <a:pt x="592" y="3354"/>
                    <a:pt x="1288" y="3820"/>
                    <a:pt x="2061" y="3820"/>
                  </a:cubicBezTo>
                  <a:cubicBezTo>
                    <a:pt x="3116" y="3819"/>
                    <a:pt x="3971" y="2964"/>
                    <a:pt x="3972" y="1911"/>
                  </a:cubicBezTo>
                  <a:cubicBezTo>
                    <a:pt x="3972" y="1138"/>
                    <a:pt x="3506" y="440"/>
                    <a:pt x="2793" y="145"/>
                  </a:cubicBezTo>
                  <a:cubicBezTo>
                    <a:pt x="2556" y="48"/>
                    <a:pt x="2308" y="0"/>
                    <a:pt x="2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7"/>
            <p:cNvSpPr/>
            <p:nvPr/>
          </p:nvSpPr>
          <p:spPr>
            <a:xfrm>
              <a:off x="2901359" y="3370155"/>
              <a:ext cx="354871" cy="352058"/>
            </a:xfrm>
            <a:custGeom>
              <a:avLst/>
              <a:gdLst/>
              <a:ahLst/>
              <a:cxnLst/>
              <a:rect l="l" t="t" r="r" b="b"/>
              <a:pathLst>
                <a:path w="21909" h="21732" extrusionOk="0">
                  <a:moveTo>
                    <a:pt x="10899" y="1274"/>
                  </a:moveTo>
                  <a:cubicBezTo>
                    <a:pt x="12892" y="1274"/>
                    <a:pt x="14083" y="2892"/>
                    <a:pt x="14083" y="4458"/>
                  </a:cubicBezTo>
                  <a:cubicBezTo>
                    <a:pt x="14083" y="5790"/>
                    <a:pt x="13229" y="6989"/>
                    <a:pt x="11959" y="7443"/>
                  </a:cubicBezTo>
                  <a:cubicBezTo>
                    <a:pt x="11705" y="7533"/>
                    <a:pt x="11536" y="7772"/>
                    <a:pt x="11536" y="8042"/>
                  </a:cubicBezTo>
                  <a:lnTo>
                    <a:pt x="11536" y="15935"/>
                  </a:lnTo>
                  <a:cubicBezTo>
                    <a:pt x="11537" y="16293"/>
                    <a:pt x="11829" y="16572"/>
                    <a:pt x="12172" y="16572"/>
                  </a:cubicBezTo>
                  <a:cubicBezTo>
                    <a:pt x="12214" y="16572"/>
                    <a:pt x="12257" y="16568"/>
                    <a:pt x="12301" y="16559"/>
                  </a:cubicBezTo>
                  <a:cubicBezTo>
                    <a:pt x="15069" y="15991"/>
                    <a:pt x="17194" y="15038"/>
                    <a:pt x="17799" y="12275"/>
                  </a:cubicBezTo>
                  <a:cubicBezTo>
                    <a:pt x="17886" y="11878"/>
                    <a:pt x="17584" y="11501"/>
                    <a:pt x="17177" y="11501"/>
                  </a:cubicBezTo>
                  <a:lnTo>
                    <a:pt x="17066" y="11501"/>
                  </a:lnTo>
                  <a:lnTo>
                    <a:pt x="18582" y="8468"/>
                  </a:lnTo>
                  <a:lnTo>
                    <a:pt x="20098" y="11501"/>
                  </a:lnTo>
                  <a:lnTo>
                    <a:pt x="19769" y="11501"/>
                  </a:lnTo>
                  <a:cubicBezTo>
                    <a:pt x="19454" y="11503"/>
                    <a:pt x="19187" y="11731"/>
                    <a:pt x="19140" y="12042"/>
                  </a:cubicBezTo>
                  <a:cubicBezTo>
                    <a:pt x="19083" y="12414"/>
                    <a:pt x="19013" y="12674"/>
                    <a:pt x="19005" y="12711"/>
                  </a:cubicBezTo>
                  <a:cubicBezTo>
                    <a:pt x="18200" y="16391"/>
                    <a:pt x="15328" y="17685"/>
                    <a:pt x="13022" y="18724"/>
                  </a:cubicBezTo>
                  <a:cubicBezTo>
                    <a:pt x="12619" y="18905"/>
                    <a:pt x="12240" y="19076"/>
                    <a:pt x="11889" y="19252"/>
                  </a:cubicBezTo>
                  <a:cubicBezTo>
                    <a:pt x="11454" y="19469"/>
                    <a:pt x="11133" y="19696"/>
                    <a:pt x="10901" y="19914"/>
                  </a:cubicBezTo>
                  <a:cubicBezTo>
                    <a:pt x="10666" y="19696"/>
                    <a:pt x="10347" y="19469"/>
                    <a:pt x="9912" y="19252"/>
                  </a:cubicBezTo>
                  <a:cubicBezTo>
                    <a:pt x="9650" y="19121"/>
                    <a:pt x="9340" y="18987"/>
                    <a:pt x="8982" y="18833"/>
                  </a:cubicBezTo>
                  <a:cubicBezTo>
                    <a:pt x="5811" y="17469"/>
                    <a:pt x="3612" y="16047"/>
                    <a:pt x="2790" y="12693"/>
                  </a:cubicBezTo>
                  <a:cubicBezTo>
                    <a:pt x="2737" y="12480"/>
                    <a:pt x="2694" y="12262"/>
                    <a:pt x="2661" y="12042"/>
                  </a:cubicBezTo>
                  <a:cubicBezTo>
                    <a:pt x="2613" y="11731"/>
                    <a:pt x="2346" y="11503"/>
                    <a:pt x="2032" y="11503"/>
                  </a:cubicBezTo>
                  <a:lnTo>
                    <a:pt x="1703" y="11503"/>
                  </a:lnTo>
                  <a:lnTo>
                    <a:pt x="3218" y="8470"/>
                  </a:lnTo>
                  <a:lnTo>
                    <a:pt x="4734" y="11503"/>
                  </a:lnTo>
                  <a:lnTo>
                    <a:pt x="4622" y="11503"/>
                  </a:lnTo>
                  <a:cubicBezTo>
                    <a:pt x="4215" y="11503"/>
                    <a:pt x="3914" y="11878"/>
                    <a:pt x="4000" y="12275"/>
                  </a:cubicBezTo>
                  <a:cubicBezTo>
                    <a:pt x="4333" y="13793"/>
                    <a:pt x="5557" y="15773"/>
                    <a:pt x="9498" y="16583"/>
                  </a:cubicBezTo>
                  <a:cubicBezTo>
                    <a:pt x="9541" y="16591"/>
                    <a:pt x="9585" y="16596"/>
                    <a:pt x="9627" y="16596"/>
                  </a:cubicBezTo>
                  <a:cubicBezTo>
                    <a:pt x="9970" y="16596"/>
                    <a:pt x="10263" y="16317"/>
                    <a:pt x="10263" y="15959"/>
                  </a:cubicBezTo>
                  <a:lnTo>
                    <a:pt x="10263" y="8042"/>
                  </a:lnTo>
                  <a:cubicBezTo>
                    <a:pt x="10263" y="7772"/>
                    <a:pt x="10093" y="7533"/>
                    <a:pt x="9841" y="7443"/>
                  </a:cubicBezTo>
                  <a:cubicBezTo>
                    <a:pt x="8570" y="6989"/>
                    <a:pt x="7717" y="5790"/>
                    <a:pt x="7717" y="4458"/>
                  </a:cubicBezTo>
                  <a:cubicBezTo>
                    <a:pt x="7717" y="2702"/>
                    <a:pt x="9145" y="1274"/>
                    <a:pt x="10899" y="1274"/>
                  </a:cubicBezTo>
                  <a:close/>
                  <a:moveTo>
                    <a:pt x="10899" y="1"/>
                  </a:moveTo>
                  <a:cubicBezTo>
                    <a:pt x="8442" y="1"/>
                    <a:pt x="6442" y="1999"/>
                    <a:pt x="6442" y="4458"/>
                  </a:cubicBezTo>
                  <a:cubicBezTo>
                    <a:pt x="6442" y="6174"/>
                    <a:pt x="7448" y="7733"/>
                    <a:pt x="8988" y="8466"/>
                  </a:cubicBezTo>
                  <a:lnTo>
                    <a:pt x="8988" y="15152"/>
                  </a:lnTo>
                  <a:cubicBezTo>
                    <a:pt x="7247" y="14669"/>
                    <a:pt x="6068" y="13862"/>
                    <a:pt x="5518" y="12776"/>
                  </a:cubicBezTo>
                  <a:lnTo>
                    <a:pt x="5764" y="12776"/>
                  </a:lnTo>
                  <a:cubicBezTo>
                    <a:pt x="6236" y="12776"/>
                    <a:pt x="6544" y="12278"/>
                    <a:pt x="6333" y="11855"/>
                  </a:cubicBezTo>
                  <a:lnTo>
                    <a:pt x="3785" y="6761"/>
                  </a:lnTo>
                  <a:cubicBezTo>
                    <a:pt x="3668" y="6526"/>
                    <a:pt x="3442" y="6409"/>
                    <a:pt x="3216" y="6409"/>
                  </a:cubicBezTo>
                  <a:cubicBezTo>
                    <a:pt x="2990" y="6409"/>
                    <a:pt x="2764" y="6526"/>
                    <a:pt x="2646" y="6761"/>
                  </a:cubicBezTo>
                  <a:lnTo>
                    <a:pt x="99" y="11855"/>
                  </a:lnTo>
                  <a:cubicBezTo>
                    <a:pt x="1" y="12052"/>
                    <a:pt x="11" y="12286"/>
                    <a:pt x="127" y="12474"/>
                  </a:cubicBezTo>
                  <a:lnTo>
                    <a:pt x="129" y="12474"/>
                  </a:lnTo>
                  <a:cubicBezTo>
                    <a:pt x="246" y="12662"/>
                    <a:pt x="451" y="12776"/>
                    <a:pt x="670" y="12776"/>
                  </a:cubicBezTo>
                  <a:lnTo>
                    <a:pt x="1501" y="12776"/>
                  </a:lnTo>
                  <a:cubicBezTo>
                    <a:pt x="2350" y="16645"/>
                    <a:pt x="4794" y="18418"/>
                    <a:pt x="8478" y="20003"/>
                  </a:cubicBezTo>
                  <a:cubicBezTo>
                    <a:pt x="8819" y="20150"/>
                    <a:pt x="9113" y="20276"/>
                    <a:pt x="9342" y="20391"/>
                  </a:cubicBezTo>
                  <a:cubicBezTo>
                    <a:pt x="10108" y="20773"/>
                    <a:pt x="10248" y="21101"/>
                    <a:pt x="10265" y="21154"/>
                  </a:cubicBezTo>
                  <a:cubicBezTo>
                    <a:pt x="10296" y="21481"/>
                    <a:pt x="10571" y="21731"/>
                    <a:pt x="10899" y="21731"/>
                  </a:cubicBezTo>
                  <a:cubicBezTo>
                    <a:pt x="11229" y="21731"/>
                    <a:pt x="11503" y="21481"/>
                    <a:pt x="11533" y="21154"/>
                  </a:cubicBezTo>
                  <a:cubicBezTo>
                    <a:pt x="11552" y="21103"/>
                    <a:pt x="11692" y="20775"/>
                    <a:pt x="12458" y="20391"/>
                  </a:cubicBezTo>
                  <a:cubicBezTo>
                    <a:pt x="12786" y="20227"/>
                    <a:pt x="13154" y="20060"/>
                    <a:pt x="13544" y="19885"/>
                  </a:cubicBezTo>
                  <a:cubicBezTo>
                    <a:pt x="15974" y="18791"/>
                    <a:pt x="19302" y="17292"/>
                    <a:pt x="20247" y="12991"/>
                  </a:cubicBezTo>
                  <a:cubicBezTo>
                    <a:pt x="20265" y="12920"/>
                    <a:pt x="20281" y="12848"/>
                    <a:pt x="20297" y="12777"/>
                  </a:cubicBezTo>
                  <a:lnTo>
                    <a:pt x="21128" y="12777"/>
                  </a:lnTo>
                  <a:cubicBezTo>
                    <a:pt x="21602" y="12777"/>
                    <a:pt x="21909" y="12278"/>
                    <a:pt x="21697" y="11856"/>
                  </a:cubicBezTo>
                  <a:lnTo>
                    <a:pt x="19150" y="6763"/>
                  </a:lnTo>
                  <a:cubicBezTo>
                    <a:pt x="19033" y="6528"/>
                    <a:pt x="18807" y="6410"/>
                    <a:pt x="18581" y="6410"/>
                  </a:cubicBezTo>
                  <a:cubicBezTo>
                    <a:pt x="18355" y="6410"/>
                    <a:pt x="18129" y="6528"/>
                    <a:pt x="18012" y="6763"/>
                  </a:cubicBezTo>
                  <a:lnTo>
                    <a:pt x="15464" y="11856"/>
                  </a:lnTo>
                  <a:cubicBezTo>
                    <a:pt x="15253" y="12277"/>
                    <a:pt x="15559" y="12776"/>
                    <a:pt x="16032" y="12776"/>
                  </a:cubicBezTo>
                  <a:cubicBezTo>
                    <a:pt x="16032" y="12776"/>
                    <a:pt x="16033" y="12776"/>
                    <a:pt x="16033" y="12776"/>
                  </a:cubicBezTo>
                  <a:lnTo>
                    <a:pt x="16310" y="12776"/>
                  </a:lnTo>
                  <a:cubicBezTo>
                    <a:pt x="15804" y="13945"/>
                    <a:pt x="14758" y="14645"/>
                    <a:pt x="12807" y="15139"/>
                  </a:cubicBezTo>
                  <a:lnTo>
                    <a:pt x="12807" y="8466"/>
                  </a:lnTo>
                  <a:cubicBezTo>
                    <a:pt x="14348" y="7733"/>
                    <a:pt x="15355" y="6174"/>
                    <a:pt x="15355" y="4458"/>
                  </a:cubicBezTo>
                  <a:cubicBezTo>
                    <a:pt x="15355" y="2117"/>
                    <a:pt x="13502" y="1"/>
                    <a:pt x="10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71" name="Google Shape;15271;p77"/>
          <p:cNvSpPr/>
          <p:nvPr/>
        </p:nvSpPr>
        <p:spPr>
          <a:xfrm>
            <a:off x="1011770" y="2284343"/>
            <a:ext cx="346161" cy="345469"/>
          </a:xfrm>
          <a:custGeom>
            <a:avLst/>
            <a:gdLst/>
            <a:ahLst/>
            <a:cxnLst/>
            <a:rect l="l" t="t" r="r" b="b"/>
            <a:pathLst>
              <a:path w="21778" h="21731" extrusionOk="0">
                <a:moveTo>
                  <a:pt x="16977" y="2052"/>
                </a:moveTo>
                <a:lnTo>
                  <a:pt x="17121" y="3709"/>
                </a:lnTo>
                <a:lnTo>
                  <a:pt x="15274" y="5558"/>
                </a:lnTo>
                <a:lnTo>
                  <a:pt x="15128" y="3901"/>
                </a:lnTo>
                <a:lnTo>
                  <a:pt x="16977" y="2052"/>
                </a:lnTo>
                <a:close/>
                <a:moveTo>
                  <a:pt x="18022" y="4609"/>
                </a:moveTo>
                <a:lnTo>
                  <a:pt x="19678" y="4754"/>
                </a:lnTo>
                <a:lnTo>
                  <a:pt x="17830" y="6602"/>
                </a:lnTo>
                <a:lnTo>
                  <a:pt x="16174" y="6457"/>
                </a:lnTo>
                <a:lnTo>
                  <a:pt x="18022" y="4609"/>
                </a:lnTo>
                <a:close/>
                <a:moveTo>
                  <a:pt x="8277" y="11544"/>
                </a:moveTo>
                <a:cubicBezTo>
                  <a:pt x="8555" y="11544"/>
                  <a:pt x="8835" y="11604"/>
                  <a:pt x="9099" y="11731"/>
                </a:cubicBezTo>
                <a:lnTo>
                  <a:pt x="7950" y="12881"/>
                </a:lnTo>
                <a:cubicBezTo>
                  <a:pt x="7701" y="13129"/>
                  <a:pt x="7701" y="13533"/>
                  <a:pt x="7950" y="13780"/>
                </a:cubicBezTo>
                <a:cubicBezTo>
                  <a:pt x="8074" y="13905"/>
                  <a:pt x="8237" y="13967"/>
                  <a:pt x="8400" y="13967"/>
                </a:cubicBezTo>
                <a:cubicBezTo>
                  <a:pt x="8563" y="13967"/>
                  <a:pt x="8726" y="13905"/>
                  <a:pt x="8851" y="13780"/>
                </a:cubicBezTo>
                <a:lnTo>
                  <a:pt x="10001" y="12632"/>
                </a:lnTo>
                <a:lnTo>
                  <a:pt x="10001" y="12632"/>
                </a:lnTo>
                <a:cubicBezTo>
                  <a:pt x="10402" y="13471"/>
                  <a:pt x="10140" y="14478"/>
                  <a:pt x="9379" y="15015"/>
                </a:cubicBezTo>
                <a:cubicBezTo>
                  <a:pt x="9046" y="15250"/>
                  <a:pt x="8660" y="15365"/>
                  <a:pt x="8277" y="15365"/>
                </a:cubicBezTo>
                <a:cubicBezTo>
                  <a:pt x="7784" y="15365"/>
                  <a:pt x="7295" y="15176"/>
                  <a:pt x="6925" y="14806"/>
                </a:cubicBezTo>
                <a:cubicBezTo>
                  <a:pt x="6268" y="14147"/>
                  <a:pt x="6179" y="13111"/>
                  <a:pt x="6716" y="12351"/>
                </a:cubicBezTo>
                <a:cubicBezTo>
                  <a:pt x="7084" y="11831"/>
                  <a:pt x="7673" y="11544"/>
                  <a:pt x="8277" y="11544"/>
                </a:cubicBezTo>
                <a:close/>
                <a:moveTo>
                  <a:pt x="8283" y="8998"/>
                </a:moveTo>
                <a:cubicBezTo>
                  <a:pt x="9242" y="8998"/>
                  <a:pt x="10177" y="9310"/>
                  <a:pt x="10944" y="9886"/>
                </a:cubicBezTo>
                <a:lnTo>
                  <a:pt x="10031" y="10800"/>
                </a:lnTo>
                <a:cubicBezTo>
                  <a:pt x="9513" y="10455"/>
                  <a:pt x="8905" y="10271"/>
                  <a:pt x="8284" y="10271"/>
                </a:cubicBezTo>
                <a:cubicBezTo>
                  <a:pt x="8282" y="10271"/>
                  <a:pt x="8280" y="10271"/>
                  <a:pt x="8278" y="10271"/>
                </a:cubicBezTo>
                <a:cubicBezTo>
                  <a:pt x="6522" y="10271"/>
                  <a:pt x="5094" y="11699"/>
                  <a:pt x="5094" y="13453"/>
                </a:cubicBezTo>
                <a:cubicBezTo>
                  <a:pt x="5094" y="15208"/>
                  <a:pt x="6522" y="16637"/>
                  <a:pt x="8278" y="16637"/>
                </a:cubicBezTo>
                <a:cubicBezTo>
                  <a:pt x="10032" y="16637"/>
                  <a:pt x="11460" y="15208"/>
                  <a:pt x="11460" y="13453"/>
                </a:cubicBezTo>
                <a:cubicBezTo>
                  <a:pt x="11460" y="12830"/>
                  <a:pt x="11276" y="12220"/>
                  <a:pt x="10931" y="11700"/>
                </a:cubicBezTo>
                <a:lnTo>
                  <a:pt x="11844" y="10787"/>
                </a:lnTo>
                <a:cubicBezTo>
                  <a:pt x="12422" y="11556"/>
                  <a:pt x="12734" y="12491"/>
                  <a:pt x="12733" y="13455"/>
                </a:cubicBezTo>
                <a:cubicBezTo>
                  <a:pt x="12733" y="15912"/>
                  <a:pt x="10734" y="17910"/>
                  <a:pt x="8276" y="17910"/>
                </a:cubicBezTo>
                <a:cubicBezTo>
                  <a:pt x="5819" y="17910"/>
                  <a:pt x="3820" y="15911"/>
                  <a:pt x="3820" y="13455"/>
                </a:cubicBezTo>
                <a:cubicBezTo>
                  <a:pt x="3820" y="10998"/>
                  <a:pt x="5819" y="8998"/>
                  <a:pt x="8276" y="8998"/>
                </a:cubicBezTo>
                <a:cubicBezTo>
                  <a:pt x="8278" y="8998"/>
                  <a:pt x="8280" y="8998"/>
                  <a:pt x="8283" y="8998"/>
                </a:cubicBezTo>
                <a:close/>
                <a:moveTo>
                  <a:pt x="8282" y="6451"/>
                </a:moveTo>
                <a:cubicBezTo>
                  <a:pt x="9918" y="6451"/>
                  <a:pt x="11501" y="7026"/>
                  <a:pt x="12756" y="8076"/>
                </a:cubicBezTo>
                <a:lnTo>
                  <a:pt x="11851" y="8981"/>
                </a:lnTo>
                <a:cubicBezTo>
                  <a:pt x="10838" y="8168"/>
                  <a:pt x="9580" y="7725"/>
                  <a:pt x="8282" y="7725"/>
                </a:cubicBezTo>
                <a:cubicBezTo>
                  <a:pt x="8280" y="7725"/>
                  <a:pt x="8278" y="7725"/>
                  <a:pt x="8276" y="7725"/>
                </a:cubicBezTo>
                <a:cubicBezTo>
                  <a:pt x="5118" y="7725"/>
                  <a:pt x="2547" y="10296"/>
                  <a:pt x="2547" y="13455"/>
                </a:cubicBezTo>
                <a:cubicBezTo>
                  <a:pt x="2547" y="16615"/>
                  <a:pt x="5118" y="19184"/>
                  <a:pt x="8276" y="19184"/>
                </a:cubicBezTo>
                <a:cubicBezTo>
                  <a:pt x="11436" y="19184"/>
                  <a:pt x="14006" y="16615"/>
                  <a:pt x="14006" y="13455"/>
                </a:cubicBezTo>
                <a:cubicBezTo>
                  <a:pt x="14007" y="12155"/>
                  <a:pt x="13564" y="10894"/>
                  <a:pt x="12752" y="9881"/>
                </a:cubicBezTo>
                <a:lnTo>
                  <a:pt x="13655" y="8976"/>
                </a:lnTo>
                <a:cubicBezTo>
                  <a:pt x="14706" y="10231"/>
                  <a:pt x="15280" y="11818"/>
                  <a:pt x="15279" y="13455"/>
                </a:cubicBezTo>
                <a:cubicBezTo>
                  <a:pt x="15279" y="17316"/>
                  <a:pt x="12138" y="20457"/>
                  <a:pt x="8276" y="20457"/>
                </a:cubicBezTo>
                <a:cubicBezTo>
                  <a:pt x="4415" y="20457"/>
                  <a:pt x="1275" y="17316"/>
                  <a:pt x="1275" y="13455"/>
                </a:cubicBezTo>
                <a:cubicBezTo>
                  <a:pt x="1275" y="9592"/>
                  <a:pt x="4416" y="6451"/>
                  <a:pt x="8278" y="6451"/>
                </a:cubicBezTo>
                <a:lnTo>
                  <a:pt x="8276" y="6451"/>
                </a:lnTo>
                <a:cubicBezTo>
                  <a:pt x="8278" y="6451"/>
                  <a:pt x="8280" y="6451"/>
                  <a:pt x="8282" y="6451"/>
                </a:cubicBezTo>
                <a:close/>
                <a:moveTo>
                  <a:pt x="17494" y="0"/>
                </a:moveTo>
                <a:cubicBezTo>
                  <a:pt x="17327" y="0"/>
                  <a:pt x="17164" y="65"/>
                  <a:pt x="17043" y="187"/>
                </a:cubicBezTo>
                <a:lnTo>
                  <a:pt x="14019" y="3210"/>
                </a:lnTo>
                <a:cubicBezTo>
                  <a:pt x="13886" y="3344"/>
                  <a:pt x="13818" y="3529"/>
                  <a:pt x="13834" y="3716"/>
                </a:cubicBezTo>
                <a:lnTo>
                  <a:pt x="14097" y="6733"/>
                </a:lnTo>
                <a:lnTo>
                  <a:pt x="13658" y="7172"/>
                </a:lnTo>
                <a:cubicBezTo>
                  <a:pt x="12163" y="5886"/>
                  <a:pt x="10256" y="5178"/>
                  <a:pt x="8282" y="5178"/>
                </a:cubicBezTo>
                <a:cubicBezTo>
                  <a:pt x="8280" y="5178"/>
                  <a:pt x="8278" y="5178"/>
                  <a:pt x="8276" y="5178"/>
                </a:cubicBezTo>
                <a:cubicBezTo>
                  <a:pt x="3714" y="5178"/>
                  <a:pt x="1" y="8891"/>
                  <a:pt x="1" y="13455"/>
                </a:cubicBezTo>
                <a:cubicBezTo>
                  <a:pt x="1" y="18017"/>
                  <a:pt x="3714" y="21730"/>
                  <a:pt x="8276" y="21730"/>
                </a:cubicBezTo>
                <a:cubicBezTo>
                  <a:pt x="12840" y="21730"/>
                  <a:pt x="16553" y="18017"/>
                  <a:pt x="16553" y="13455"/>
                </a:cubicBezTo>
                <a:cubicBezTo>
                  <a:pt x="16555" y="11479"/>
                  <a:pt x="15847" y="9570"/>
                  <a:pt x="14559" y="8073"/>
                </a:cubicBezTo>
                <a:lnTo>
                  <a:pt x="14997" y="7634"/>
                </a:lnTo>
                <a:lnTo>
                  <a:pt x="18014" y="7896"/>
                </a:lnTo>
                <a:cubicBezTo>
                  <a:pt x="18034" y="7898"/>
                  <a:pt x="18053" y="7898"/>
                  <a:pt x="18072" y="7898"/>
                </a:cubicBezTo>
                <a:cubicBezTo>
                  <a:pt x="18240" y="7898"/>
                  <a:pt x="18401" y="7832"/>
                  <a:pt x="18520" y="7712"/>
                </a:cubicBezTo>
                <a:lnTo>
                  <a:pt x="21545" y="4688"/>
                </a:lnTo>
                <a:cubicBezTo>
                  <a:pt x="21719" y="4514"/>
                  <a:pt x="21778" y="4253"/>
                  <a:pt x="21693" y="4020"/>
                </a:cubicBezTo>
                <a:cubicBezTo>
                  <a:pt x="21608" y="3787"/>
                  <a:pt x="21396" y="3626"/>
                  <a:pt x="21149" y="3605"/>
                </a:cubicBezTo>
                <a:lnTo>
                  <a:pt x="19197" y="3434"/>
                </a:lnTo>
                <a:lnTo>
                  <a:pt x="20499" y="2132"/>
                </a:lnTo>
                <a:cubicBezTo>
                  <a:pt x="20744" y="1882"/>
                  <a:pt x="20741" y="1482"/>
                  <a:pt x="20495" y="1236"/>
                </a:cubicBezTo>
                <a:cubicBezTo>
                  <a:pt x="20371" y="1112"/>
                  <a:pt x="20208" y="1050"/>
                  <a:pt x="20045" y="1050"/>
                </a:cubicBezTo>
                <a:cubicBezTo>
                  <a:pt x="19884" y="1050"/>
                  <a:pt x="19723" y="1110"/>
                  <a:pt x="19599" y="1232"/>
                </a:cubicBezTo>
                <a:lnTo>
                  <a:pt x="18297" y="2534"/>
                </a:lnTo>
                <a:lnTo>
                  <a:pt x="18127" y="582"/>
                </a:lnTo>
                <a:cubicBezTo>
                  <a:pt x="18106" y="335"/>
                  <a:pt x="17943" y="123"/>
                  <a:pt x="17711" y="38"/>
                </a:cubicBezTo>
                <a:cubicBezTo>
                  <a:pt x="17640" y="13"/>
                  <a:pt x="17567" y="0"/>
                  <a:pt x="17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7"/>
          <p:cNvSpPr/>
          <p:nvPr/>
        </p:nvSpPr>
        <p:spPr>
          <a:xfrm>
            <a:off x="1097810" y="2839433"/>
            <a:ext cx="182157" cy="345484"/>
          </a:xfrm>
          <a:custGeom>
            <a:avLst/>
            <a:gdLst/>
            <a:ahLst/>
            <a:cxnLst/>
            <a:rect l="l" t="t" r="r" b="b"/>
            <a:pathLst>
              <a:path w="11460" h="21732" extrusionOk="0">
                <a:moveTo>
                  <a:pt x="8276" y="6367"/>
                </a:moveTo>
                <a:cubicBezTo>
                  <a:pt x="9331" y="6368"/>
                  <a:pt x="10186" y="7223"/>
                  <a:pt x="10187" y="8278"/>
                </a:cubicBezTo>
                <a:lnTo>
                  <a:pt x="10187" y="10187"/>
                </a:lnTo>
                <a:lnTo>
                  <a:pt x="6367" y="10187"/>
                </a:lnTo>
                <a:lnTo>
                  <a:pt x="6367" y="8278"/>
                </a:lnTo>
                <a:cubicBezTo>
                  <a:pt x="6367" y="7926"/>
                  <a:pt x="6081" y="7641"/>
                  <a:pt x="5730" y="7641"/>
                </a:cubicBezTo>
                <a:cubicBezTo>
                  <a:pt x="5378" y="7641"/>
                  <a:pt x="5093" y="7926"/>
                  <a:pt x="5093" y="8278"/>
                </a:cubicBezTo>
                <a:lnTo>
                  <a:pt x="5093" y="10187"/>
                </a:lnTo>
                <a:lnTo>
                  <a:pt x="1274" y="10187"/>
                </a:lnTo>
                <a:lnTo>
                  <a:pt x="1274" y="8278"/>
                </a:lnTo>
                <a:cubicBezTo>
                  <a:pt x="1275" y="7223"/>
                  <a:pt x="2128" y="6368"/>
                  <a:pt x="3183" y="6368"/>
                </a:cubicBezTo>
                <a:lnTo>
                  <a:pt x="8276" y="6367"/>
                </a:lnTo>
                <a:close/>
                <a:moveTo>
                  <a:pt x="10187" y="11460"/>
                </a:moveTo>
                <a:lnTo>
                  <a:pt x="10187" y="16002"/>
                </a:lnTo>
                <a:cubicBezTo>
                  <a:pt x="10187" y="18459"/>
                  <a:pt x="8188" y="20458"/>
                  <a:pt x="5730" y="20458"/>
                </a:cubicBezTo>
                <a:cubicBezTo>
                  <a:pt x="3273" y="20458"/>
                  <a:pt x="1274" y="18459"/>
                  <a:pt x="1274" y="16002"/>
                </a:cubicBezTo>
                <a:lnTo>
                  <a:pt x="1274" y="11460"/>
                </a:lnTo>
                <a:close/>
                <a:moveTo>
                  <a:pt x="3183" y="1"/>
                </a:moveTo>
                <a:cubicBezTo>
                  <a:pt x="2831" y="1"/>
                  <a:pt x="2547" y="287"/>
                  <a:pt x="2547" y="639"/>
                </a:cubicBezTo>
                <a:cubicBezTo>
                  <a:pt x="2547" y="989"/>
                  <a:pt x="2831" y="1275"/>
                  <a:pt x="3183" y="1275"/>
                </a:cubicBezTo>
                <a:lnTo>
                  <a:pt x="9549" y="1275"/>
                </a:lnTo>
                <a:cubicBezTo>
                  <a:pt x="9901" y="1275"/>
                  <a:pt x="10187" y="1560"/>
                  <a:pt x="10187" y="1912"/>
                </a:cubicBezTo>
                <a:cubicBezTo>
                  <a:pt x="10187" y="2264"/>
                  <a:pt x="9901" y="2548"/>
                  <a:pt x="9549" y="2548"/>
                </a:cubicBezTo>
                <a:lnTo>
                  <a:pt x="7002" y="2548"/>
                </a:lnTo>
                <a:cubicBezTo>
                  <a:pt x="5949" y="2549"/>
                  <a:pt x="5094" y="3403"/>
                  <a:pt x="5093" y="4458"/>
                </a:cubicBezTo>
                <a:lnTo>
                  <a:pt x="5093" y="5094"/>
                </a:lnTo>
                <a:lnTo>
                  <a:pt x="3183" y="5094"/>
                </a:lnTo>
                <a:cubicBezTo>
                  <a:pt x="1428" y="5094"/>
                  <a:pt x="1" y="6523"/>
                  <a:pt x="1" y="8278"/>
                </a:cubicBezTo>
                <a:lnTo>
                  <a:pt x="1" y="16002"/>
                </a:lnTo>
                <a:cubicBezTo>
                  <a:pt x="1" y="19162"/>
                  <a:pt x="2570" y="21731"/>
                  <a:pt x="5730" y="21731"/>
                </a:cubicBezTo>
                <a:cubicBezTo>
                  <a:pt x="8889" y="21731"/>
                  <a:pt x="11460" y="19162"/>
                  <a:pt x="11460" y="16002"/>
                </a:cubicBezTo>
                <a:lnTo>
                  <a:pt x="11460" y="8278"/>
                </a:lnTo>
                <a:cubicBezTo>
                  <a:pt x="11460" y="6523"/>
                  <a:pt x="10032" y="5094"/>
                  <a:pt x="8276" y="5094"/>
                </a:cubicBezTo>
                <a:lnTo>
                  <a:pt x="6367" y="5094"/>
                </a:lnTo>
                <a:lnTo>
                  <a:pt x="6367" y="4458"/>
                </a:lnTo>
                <a:cubicBezTo>
                  <a:pt x="6367" y="4107"/>
                  <a:pt x="6651" y="3821"/>
                  <a:pt x="7003" y="3821"/>
                </a:cubicBezTo>
                <a:lnTo>
                  <a:pt x="9551" y="3821"/>
                </a:lnTo>
                <a:cubicBezTo>
                  <a:pt x="10605" y="3821"/>
                  <a:pt x="11460" y="2966"/>
                  <a:pt x="11460" y="1912"/>
                </a:cubicBezTo>
                <a:cubicBezTo>
                  <a:pt x="11460" y="857"/>
                  <a:pt x="10605" y="1"/>
                  <a:pt x="9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73" name="Google Shape;15273;p77"/>
          <p:cNvGrpSpPr/>
          <p:nvPr/>
        </p:nvGrpSpPr>
        <p:grpSpPr>
          <a:xfrm>
            <a:off x="1769282" y="2839420"/>
            <a:ext cx="345457" cy="345510"/>
            <a:chOff x="1568548" y="3386323"/>
            <a:chExt cx="352004" cy="352058"/>
          </a:xfrm>
        </p:grpSpPr>
        <p:sp>
          <p:nvSpPr>
            <p:cNvPr id="15274" name="Google Shape;15274;p77"/>
            <p:cNvSpPr/>
            <p:nvPr/>
          </p:nvSpPr>
          <p:spPr>
            <a:xfrm>
              <a:off x="1568548" y="3386323"/>
              <a:ext cx="352004" cy="352058"/>
            </a:xfrm>
            <a:custGeom>
              <a:avLst/>
              <a:gdLst/>
              <a:ahLst/>
              <a:cxnLst/>
              <a:rect l="l" t="t" r="r" b="b"/>
              <a:pathLst>
                <a:path w="21732" h="21732" extrusionOk="0">
                  <a:moveTo>
                    <a:pt x="19822" y="6367"/>
                  </a:moveTo>
                  <a:cubicBezTo>
                    <a:pt x="20173" y="6367"/>
                    <a:pt x="20457" y="6651"/>
                    <a:pt x="20458" y="7003"/>
                  </a:cubicBezTo>
                  <a:lnTo>
                    <a:pt x="20458" y="19820"/>
                  </a:lnTo>
                  <a:cubicBezTo>
                    <a:pt x="20457" y="20172"/>
                    <a:pt x="20173" y="20457"/>
                    <a:pt x="19822" y="20457"/>
                  </a:cubicBezTo>
                  <a:lnTo>
                    <a:pt x="1910" y="20457"/>
                  </a:lnTo>
                  <a:cubicBezTo>
                    <a:pt x="1560" y="20457"/>
                    <a:pt x="1275" y="20172"/>
                    <a:pt x="1274" y="19820"/>
                  </a:cubicBezTo>
                  <a:lnTo>
                    <a:pt x="1274" y="7003"/>
                  </a:lnTo>
                  <a:cubicBezTo>
                    <a:pt x="1275" y="6651"/>
                    <a:pt x="1560" y="6367"/>
                    <a:pt x="1910" y="6367"/>
                  </a:cubicBezTo>
                  <a:close/>
                  <a:moveTo>
                    <a:pt x="8320" y="1"/>
                  </a:moveTo>
                  <a:cubicBezTo>
                    <a:pt x="7968" y="1"/>
                    <a:pt x="7682" y="285"/>
                    <a:pt x="7682" y="637"/>
                  </a:cubicBezTo>
                  <a:cubicBezTo>
                    <a:pt x="7682" y="989"/>
                    <a:pt x="7968" y="1274"/>
                    <a:pt x="8320" y="1274"/>
                  </a:cubicBezTo>
                  <a:lnTo>
                    <a:pt x="14686" y="1274"/>
                  </a:lnTo>
                  <a:cubicBezTo>
                    <a:pt x="15037" y="1274"/>
                    <a:pt x="15323" y="1558"/>
                    <a:pt x="15323" y="1910"/>
                  </a:cubicBezTo>
                  <a:cubicBezTo>
                    <a:pt x="15323" y="2262"/>
                    <a:pt x="15037" y="2548"/>
                    <a:pt x="14686" y="2548"/>
                  </a:cubicBezTo>
                  <a:lnTo>
                    <a:pt x="12139" y="2548"/>
                  </a:lnTo>
                  <a:cubicBezTo>
                    <a:pt x="11084" y="2548"/>
                    <a:pt x="10230" y="3403"/>
                    <a:pt x="10228" y="4457"/>
                  </a:cubicBezTo>
                  <a:lnTo>
                    <a:pt x="10228" y="5094"/>
                  </a:lnTo>
                  <a:lnTo>
                    <a:pt x="1910" y="5094"/>
                  </a:lnTo>
                  <a:cubicBezTo>
                    <a:pt x="857" y="5095"/>
                    <a:pt x="2" y="5949"/>
                    <a:pt x="1" y="7003"/>
                  </a:cubicBezTo>
                  <a:lnTo>
                    <a:pt x="1" y="19820"/>
                  </a:lnTo>
                  <a:cubicBezTo>
                    <a:pt x="2" y="20875"/>
                    <a:pt x="856" y="21730"/>
                    <a:pt x="1910" y="21731"/>
                  </a:cubicBezTo>
                  <a:lnTo>
                    <a:pt x="19822" y="21731"/>
                  </a:lnTo>
                  <a:cubicBezTo>
                    <a:pt x="20875" y="21730"/>
                    <a:pt x="21730" y="20875"/>
                    <a:pt x="21731" y="19822"/>
                  </a:cubicBezTo>
                  <a:lnTo>
                    <a:pt x="21731" y="7003"/>
                  </a:lnTo>
                  <a:cubicBezTo>
                    <a:pt x="21730" y="5949"/>
                    <a:pt x="20875" y="5094"/>
                    <a:pt x="19822" y="5092"/>
                  </a:cubicBezTo>
                  <a:lnTo>
                    <a:pt x="11503" y="5092"/>
                  </a:lnTo>
                  <a:lnTo>
                    <a:pt x="11503" y="4456"/>
                  </a:lnTo>
                  <a:cubicBezTo>
                    <a:pt x="11503" y="4105"/>
                    <a:pt x="11788" y="3821"/>
                    <a:pt x="12139" y="3819"/>
                  </a:cubicBezTo>
                  <a:lnTo>
                    <a:pt x="14686" y="3819"/>
                  </a:lnTo>
                  <a:cubicBezTo>
                    <a:pt x="15741" y="3819"/>
                    <a:pt x="16597" y="2965"/>
                    <a:pt x="16597" y="1910"/>
                  </a:cubicBezTo>
                  <a:cubicBezTo>
                    <a:pt x="16597" y="855"/>
                    <a:pt x="15741" y="1"/>
                    <a:pt x="14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7"/>
            <p:cNvSpPr/>
            <p:nvPr/>
          </p:nvSpPr>
          <p:spPr>
            <a:xfrm>
              <a:off x="1651058" y="3510075"/>
              <a:ext cx="228255" cy="187029"/>
            </a:xfrm>
            <a:custGeom>
              <a:avLst/>
              <a:gdLst/>
              <a:ahLst/>
              <a:cxnLst/>
              <a:rect l="l" t="t" r="r" b="b"/>
              <a:pathLst>
                <a:path w="14092" h="11545" extrusionOk="0">
                  <a:moveTo>
                    <a:pt x="12817" y="1274"/>
                  </a:moveTo>
                  <a:lnTo>
                    <a:pt x="12817" y="10272"/>
                  </a:lnTo>
                  <a:lnTo>
                    <a:pt x="1273" y="10272"/>
                  </a:lnTo>
                  <a:lnTo>
                    <a:pt x="1273" y="1274"/>
                  </a:lnTo>
                  <a:close/>
                  <a:moveTo>
                    <a:pt x="637" y="1"/>
                  </a:moveTo>
                  <a:cubicBezTo>
                    <a:pt x="285" y="1"/>
                    <a:pt x="0" y="285"/>
                    <a:pt x="0" y="637"/>
                  </a:cubicBezTo>
                  <a:lnTo>
                    <a:pt x="0" y="10908"/>
                  </a:lnTo>
                  <a:cubicBezTo>
                    <a:pt x="0" y="11260"/>
                    <a:pt x="285" y="11545"/>
                    <a:pt x="637" y="11545"/>
                  </a:cubicBezTo>
                  <a:lnTo>
                    <a:pt x="13454" y="11545"/>
                  </a:lnTo>
                  <a:cubicBezTo>
                    <a:pt x="13806" y="11545"/>
                    <a:pt x="14091" y="11260"/>
                    <a:pt x="14090" y="10908"/>
                  </a:cubicBezTo>
                  <a:lnTo>
                    <a:pt x="14090" y="637"/>
                  </a:lnTo>
                  <a:cubicBezTo>
                    <a:pt x="14091" y="285"/>
                    <a:pt x="13806" y="1"/>
                    <a:pt x="13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7"/>
            <p:cNvSpPr/>
            <p:nvPr/>
          </p:nvSpPr>
          <p:spPr>
            <a:xfrm>
              <a:off x="1608993" y="3552017"/>
              <a:ext cx="21462" cy="20639"/>
            </a:xfrm>
            <a:custGeom>
              <a:avLst/>
              <a:gdLst/>
              <a:ahLst/>
              <a:cxnLst/>
              <a:rect l="l" t="t" r="r" b="b"/>
              <a:pathLst>
                <a:path w="1325" h="1274" extrusionOk="0">
                  <a:moveTo>
                    <a:pt x="688" y="0"/>
                  </a:moveTo>
                  <a:cubicBezTo>
                    <a:pt x="430" y="0"/>
                    <a:pt x="198" y="156"/>
                    <a:pt x="99" y="393"/>
                  </a:cubicBezTo>
                  <a:cubicBezTo>
                    <a:pt x="1" y="631"/>
                    <a:pt x="55" y="905"/>
                    <a:pt x="236" y="1088"/>
                  </a:cubicBezTo>
                  <a:cubicBezTo>
                    <a:pt x="359" y="1209"/>
                    <a:pt x="522" y="1273"/>
                    <a:pt x="688" y="1273"/>
                  </a:cubicBezTo>
                  <a:cubicBezTo>
                    <a:pt x="770" y="1273"/>
                    <a:pt x="852" y="1258"/>
                    <a:pt x="931" y="1225"/>
                  </a:cubicBezTo>
                  <a:cubicBezTo>
                    <a:pt x="1169" y="1127"/>
                    <a:pt x="1324" y="895"/>
                    <a:pt x="1324" y="638"/>
                  </a:cubicBezTo>
                  <a:cubicBezTo>
                    <a:pt x="1324" y="286"/>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7"/>
            <p:cNvSpPr/>
            <p:nvPr/>
          </p:nvSpPr>
          <p:spPr>
            <a:xfrm>
              <a:off x="1608993" y="3593278"/>
              <a:ext cx="21462" cy="20623"/>
            </a:xfrm>
            <a:custGeom>
              <a:avLst/>
              <a:gdLst/>
              <a:ahLst/>
              <a:cxnLst/>
              <a:rect l="l" t="t" r="r" b="b"/>
              <a:pathLst>
                <a:path w="1325" h="1273" extrusionOk="0">
                  <a:moveTo>
                    <a:pt x="690" y="0"/>
                  </a:moveTo>
                  <a:cubicBezTo>
                    <a:pt x="689" y="0"/>
                    <a:pt x="688" y="0"/>
                    <a:pt x="688" y="0"/>
                  </a:cubicBezTo>
                  <a:cubicBezTo>
                    <a:pt x="430" y="0"/>
                    <a:pt x="198" y="155"/>
                    <a:pt x="99" y="393"/>
                  </a:cubicBezTo>
                  <a:cubicBezTo>
                    <a:pt x="1" y="630"/>
                    <a:pt x="55" y="904"/>
                    <a:pt x="236" y="1087"/>
                  </a:cubicBezTo>
                  <a:cubicBezTo>
                    <a:pt x="359" y="1208"/>
                    <a:pt x="522" y="1273"/>
                    <a:pt x="688" y="1273"/>
                  </a:cubicBezTo>
                  <a:cubicBezTo>
                    <a:pt x="770" y="1273"/>
                    <a:pt x="852" y="1257"/>
                    <a:pt x="931" y="1224"/>
                  </a:cubicBezTo>
                  <a:cubicBezTo>
                    <a:pt x="1169" y="1126"/>
                    <a:pt x="1324" y="893"/>
                    <a:pt x="1324" y="637"/>
                  </a:cubicBezTo>
                  <a:cubicBezTo>
                    <a:pt x="1324" y="286"/>
                    <a:pt x="1040" y="0"/>
                    <a:pt x="6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7"/>
            <p:cNvSpPr/>
            <p:nvPr/>
          </p:nvSpPr>
          <p:spPr>
            <a:xfrm>
              <a:off x="1608993" y="3634523"/>
              <a:ext cx="21462" cy="20639"/>
            </a:xfrm>
            <a:custGeom>
              <a:avLst/>
              <a:gdLst/>
              <a:ahLst/>
              <a:cxnLst/>
              <a:rect l="l" t="t" r="r" b="b"/>
              <a:pathLst>
                <a:path w="1325" h="1274" extrusionOk="0">
                  <a:moveTo>
                    <a:pt x="688" y="0"/>
                  </a:moveTo>
                  <a:cubicBezTo>
                    <a:pt x="430" y="0"/>
                    <a:pt x="198" y="156"/>
                    <a:pt x="99" y="393"/>
                  </a:cubicBezTo>
                  <a:cubicBezTo>
                    <a:pt x="1" y="631"/>
                    <a:pt x="55" y="905"/>
                    <a:pt x="236" y="1088"/>
                  </a:cubicBezTo>
                  <a:cubicBezTo>
                    <a:pt x="359" y="1209"/>
                    <a:pt x="522" y="1274"/>
                    <a:pt x="688" y="1274"/>
                  </a:cubicBezTo>
                  <a:cubicBezTo>
                    <a:pt x="770" y="1274"/>
                    <a:pt x="852" y="1258"/>
                    <a:pt x="931" y="1226"/>
                  </a:cubicBezTo>
                  <a:cubicBezTo>
                    <a:pt x="1169" y="1128"/>
                    <a:pt x="1324" y="895"/>
                    <a:pt x="1324" y="638"/>
                  </a:cubicBezTo>
                  <a:cubicBezTo>
                    <a:pt x="1324" y="286"/>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9" name="Google Shape;15279;p77"/>
          <p:cNvGrpSpPr/>
          <p:nvPr/>
        </p:nvGrpSpPr>
        <p:grpSpPr>
          <a:xfrm>
            <a:off x="2522054" y="2880582"/>
            <a:ext cx="345441" cy="263187"/>
            <a:chOff x="1062149" y="3506300"/>
            <a:chExt cx="351988" cy="268175"/>
          </a:xfrm>
        </p:grpSpPr>
        <p:sp>
          <p:nvSpPr>
            <p:cNvPr id="15280" name="Google Shape;15280;p77"/>
            <p:cNvSpPr/>
            <p:nvPr/>
          </p:nvSpPr>
          <p:spPr>
            <a:xfrm>
              <a:off x="1062149" y="3506300"/>
              <a:ext cx="351988" cy="268175"/>
            </a:xfrm>
            <a:custGeom>
              <a:avLst/>
              <a:gdLst/>
              <a:ahLst/>
              <a:cxnLst/>
              <a:rect l="l" t="t" r="r" b="b"/>
              <a:pathLst>
                <a:path w="21731" h="16554" extrusionOk="0">
                  <a:moveTo>
                    <a:pt x="3182" y="1275"/>
                  </a:moveTo>
                  <a:cubicBezTo>
                    <a:pt x="3183" y="1275"/>
                    <a:pt x="3183" y="1275"/>
                    <a:pt x="3184" y="1275"/>
                  </a:cubicBezTo>
                  <a:lnTo>
                    <a:pt x="18548" y="1275"/>
                  </a:lnTo>
                  <a:cubicBezTo>
                    <a:pt x="18899" y="1275"/>
                    <a:pt x="19184" y="1560"/>
                    <a:pt x="19185" y="1912"/>
                  </a:cubicBezTo>
                  <a:lnTo>
                    <a:pt x="19185" y="12734"/>
                  </a:lnTo>
                  <a:lnTo>
                    <a:pt x="2548" y="12734"/>
                  </a:lnTo>
                  <a:lnTo>
                    <a:pt x="2548" y="1912"/>
                  </a:lnTo>
                  <a:cubicBezTo>
                    <a:pt x="2546" y="1560"/>
                    <a:pt x="2831" y="1275"/>
                    <a:pt x="3182" y="1275"/>
                  </a:cubicBezTo>
                  <a:close/>
                  <a:moveTo>
                    <a:pt x="20328" y="14007"/>
                  </a:moveTo>
                  <a:cubicBezTo>
                    <a:pt x="20142" y="14508"/>
                    <a:pt x="19791" y="14989"/>
                    <a:pt x="19541" y="15280"/>
                  </a:cubicBezTo>
                  <a:lnTo>
                    <a:pt x="2190" y="15280"/>
                  </a:lnTo>
                  <a:cubicBezTo>
                    <a:pt x="1940" y="14989"/>
                    <a:pt x="1590" y="14509"/>
                    <a:pt x="1403" y="14007"/>
                  </a:cubicBezTo>
                  <a:close/>
                  <a:moveTo>
                    <a:pt x="3182" y="1"/>
                  </a:moveTo>
                  <a:cubicBezTo>
                    <a:pt x="2127" y="1"/>
                    <a:pt x="1273" y="856"/>
                    <a:pt x="1273" y="1910"/>
                  </a:cubicBezTo>
                  <a:lnTo>
                    <a:pt x="1273" y="12733"/>
                  </a:lnTo>
                  <a:lnTo>
                    <a:pt x="637" y="12733"/>
                  </a:lnTo>
                  <a:cubicBezTo>
                    <a:pt x="286" y="12733"/>
                    <a:pt x="0" y="13018"/>
                    <a:pt x="0" y="13370"/>
                  </a:cubicBezTo>
                  <a:cubicBezTo>
                    <a:pt x="0" y="14864"/>
                    <a:pt x="1310" y="16217"/>
                    <a:pt x="1460" y="16367"/>
                  </a:cubicBezTo>
                  <a:cubicBezTo>
                    <a:pt x="1580" y="16486"/>
                    <a:pt x="1742" y="16552"/>
                    <a:pt x="1911" y="16553"/>
                  </a:cubicBezTo>
                  <a:lnTo>
                    <a:pt x="19821" y="16553"/>
                  </a:lnTo>
                  <a:cubicBezTo>
                    <a:pt x="19989" y="16553"/>
                    <a:pt x="20152" y="16487"/>
                    <a:pt x="20271" y="16367"/>
                  </a:cubicBezTo>
                  <a:cubicBezTo>
                    <a:pt x="20420" y="16219"/>
                    <a:pt x="21731" y="14865"/>
                    <a:pt x="21731" y="13371"/>
                  </a:cubicBezTo>
                  <a:cubicBezTo>
                    <a:pt x="21731" y="13019"/>
                    <a:pt x="21446" y="12734"/>
                    <a:pt x="21094" y="12734"/>
                  </a:cubicBezTo>
                  <a:lnTo>
                    <a:pt x="20458" y="12734"/>
                  </a:lnTo>
                  <a:lnTo>
                    <a:pt x="20458" y="1912"/>
                  </a:lnTo>
                  <a:cubicBezTo>
                    <a:pt x="20457" y="857"/>
                    <a:pt x="19602" y="2"/>
                    <a:pt x="18548" y="1"/>
                  </a:cubicBezTo>
                  <a:lnTo>
                    <a:pt x="3184" y="1"/>
                  </a:lnTo>
                  <a:cubicBezTo>
                    <a:pt x="3183" y="1"/>
                    <a:pt x="3183"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7"/>
            <p:cNvSpPr/>
            <p:nvPr/>
          </p:nvSpPr>
          <p:spPr>
            <a:xfrm>
              <a:off x="1145323" y="3547578"/>
              <a:ext cx="185640" cy="61900"/>
            </a:xfrm>
            <a:custGeom>
              <a:avLst/>
              <a:gdLst/>
              <a:ahLst/>
              <a:cxnLst/>
              <a:rect l="l" t="t" r="r" b="b"/>
              <a:pathLst>
                <a:path w="11461" h="3821" extrusionOk="0">
                  <a:moveTo>
                    <a:pt x="10187" y="1274"/>
                  </a:moveTo>
                  <a:lnTo>
                    <a:pt x="10187" y="2547"/>
                  </a:lnTo>
                  <a:lnTo>
                    <a:pt x="1274" y="2547"/>
                  </a:lnTo>
                  <a:lnTo>
                    <a:pt x="1274" y="1274"/>
                  </a:lnTo>
                  <a:close/>
                  <a:moveTo>
                    <a:pt x="637" y="0"/>
                  </a:moveTo>
                  <a:cubicBezTo>
                    <a:pt x="287" y="0"/>
                    <a:pt x="1" y="285"/>
                    <a:pt x="1" y="637"/>
                  </a:cubicBezTo>
                  <a:lnTo>
                    <a:pt x="1" y="3184"/>
                  </a:lnTo>
                  <a:cubicBezTo>
                    <a:pt x="1" y="3536"/>
                    <a:pt x="287" y="3820"/>
                    <a:pt x="637" y="3820"/>
                  </a:cubicBezTo>
                  <a:lnTo>
                    <a:pt x="10824" y="3820"/>
                  </a:lnTo>
                  <a:cubicBezTo>
                    <a:pt x="11176" y="3820"/>
                    <a:pt x="11460" y="3536"/>
                    <a:pt x="11460" y="3184"/>
                  </a:cubicBezTo>
                  <a:lnTo>
                    <a:pt x="11460" y="637"/>
                  </a:lnTo>
                  <a:cubicBezTo>
                    <a:pt x="11460" y="285"/>
                    <a:pt x="11176" y="0"/>
                    <a:pt x="108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7"/>
            <p:cNvSpPr/>
            <p:nvPr/>
          </p:nvSpPr>
          <p:spPr>
            <a:xfrm>
              <a:off x="1145323" y="3630084"/>
              <a:ext cx="82526" cy="61900"/>
            </a:xfrm>
            <a:custGeom>
              <a:avLst/>
              <a:gdLst/>
              <a:ahLst/>
              <a:cxnLst/>
              <a:rect l="l" t="t" r="r" b="b"/>
              <a:pathLst>
                <a:path w="5095" h="3821" extrusionOk="0">
                  <a:moveTo>
                    <a:pt x="3821" y="1273"/>
                  </a:moveTo>
                  <a:lnTo>
                    <a:pt x="3821" y="2548"/>
                  </a:lnTo>
                  <a:lnTo>
                    <a:pt x="1274" y="2548"/>
                  </a:lnTo>
                  <a:lnTo>
                    <a:pt x="1274" y="1273"/>
                  </a:lnTo>
                  <a:close/>
                  <a:moveTo>
                    <a:pt x="637" y="0"/>
                  </a:moveTo>
                  <a:cubicBezTo>
                    <a:pt x="287" y="0"/>
                    <a:pt x="1" y="285"/>
                    <a:pt x="1" y="637"/>
                  </a:cubicBezTo>
                  <a:lnTo>
                    <a:pt x="1" y="3184"/>
                  </a:lnTo>
                  <a:cubicBezTo>
                    <a:pt x="1" y="3536"/>
                    <a:pt x="287" y="3821"/>
                    <a:pt x="637" y="3821"/>
                  </a:cubicBezTo>
                  <a:lnTo>
                    <a:pt x="4458" y="3821"/>
                  </a:lnTo>
                  <a:cubicBezTo>
                    <a:pt x="4810" y="3821"/>
                    <a:pt x="5094" y="3536"/>
                    <a:pt x="5094" y="3184"/>
                  </a:cubicBezTo>
                  <a:lnTo>
                    <a:pt x="5094" y="637"/>
                  </a:lnTo>
                  <a:cubicBezTo>
                    <a:pt x="5094" y="285"/>
                    <a:pt x="4810" y="0"/>
                    <a:pt x="4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7"/>
            <p:cNvSpPr/>
            <p:nvPr/>
          </p:nvSpPr>
          <p:spPr>
            <a:xfrm>
              <a:off x="1248453" y="3630084"/>
              <a:ext cx="82510" cy="20639"/>
            </a:xfrm>
            <a:custGeom>
              <a:avLst/>
              <a:gdLst/>
              <a:ahLst/>
              <a:cxnLst/>
              <a:rect l="l" t="t" r="r" b="b"/>
              <a:pathLst>
                <a:path w="5094" h="1274" extrusionOk="0">
                  <a:moveTo>
                    <a:pt x="637" y="0"/>
                  </a:moveTo>
                  <a:cubicBezTo>
                    <a:pt x="286" y="0"/>
                    <a:pt x="0" y="285"/>
                    <a:pt x="0" y="637"/>
                  </a:cubicBezTo>
                  <a:cubicBezTo>
                    <a:pt x="0" y="989"/>
                    <a:pt x="286" y="1273"/>
                    <a:pt x="637" y="1273"/>
                  </a:cubicBezTo>
                  <a:lnTo>
                    <a:pt x="4457" y="1273"/>
                  </a:lnTo>
                  <a:cubicBezTo>
                    <a:pt x="4809" y="1273"/>
                    <a:pt x="5093" y="989"/>
                    <a:pt x="5093" y="637"/>
                  </a:cubicBezTo>
                  <a:cubicBezTo>
                    <a:pt x="5093" y="285"/>
                    <a:pt x="4809" y="0"/>
                    <a:pt x="4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7"/>
            <p:cNvSpPr/>
            <p:nvPr/>
          </p:nvSpPr>
          <p:spPr>
            <a:xfrm>
              <a:off x="1248453" y="3671330"/>
              <a:ext cx="82510" cy="20655"/>
            </a:xfrm>
            <a:custGeom>
              <a:avLst/>
              <a:gdLst/>
              <a:ahLst/>
              <a:cxnLst/>
              <a:rect l="l" t="t" r="r" b="b"/>
              <a:pathLst>
                <a:path w="5094" h="1275" extrusionOk="0">
                  <a:moveTo>
                    <a:pt x="637" y="0"/>
                  </a:moveTo>
                  <a:cubicBezTo>
                    <a:pt x="286" y="0"/>
                    <a:pt x="0" y="286"/>
                    <a:pt x="0" y="638"/>
                  </a:cubicBezTo>
                  <a:cubicBezTo>
                    <a:pt x="0" y="989"/>
                    <a:pt x="286" y="1275"/>
                    <a:pt x="637" y="1275"/>
                  </a:cubicBezTo>
                  <a:lnTo>
                    <a:pt x="4457" y="1275"/>
                  </a:lnTo>
                  <a:cubicBezTo>
                    <a:pt x="4809" y="1275"/>
                    <a:pt x="5093" y="989"/>
                    <a:pt x="5093" y="638"/>
                  </a:cubicBezTo>
                  <a:cubicBezTo>
                    <a:pt x="5093" y="286"/>
                    <a:pt x="4809" y="0"/>
                    <a:pt x="4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5" name="Google Shape;15285;p77"/>
          <p:cNvGrpSpPr/>
          <p:nvPr/>
        </p:nvGrpSpPr>
        <p:grpSpPr>
          <a:xfrm>
            <a:off x="3269831" y="2850216"/>
            <a:ext cx="345441" cy="323920"/>
            <a:chOff x="572969" y="3484333"/>
            <a:chExt cx="351988" cy="330059"/>
          </a:xfrm>
        </p:grpSpPr>
        <p:sp>
          <p:nvSpPr>
            <p:cNvPr id="15286" name="Google Shape;15286;p77"/>
            <p:cNvSpPr/>
            <p:nvPr/>
          </p:nvSpPr>
          <p:spPr>
            <a:xfrm>
              <a:off x="715571" y="3566823"/>
              <a:ext cx="64336" cy="61900"/>
            </a:xfrm>
            <a:custGeom>
              <a:avLst/>
              <a:gdLst/>
              <a:ahLst/>
              <a:cxnLst/>
              <a:rect l="l" t="t" r="r" b="b"/>
              <a:pathLst>
                <a:path w="3972" h="3821" extrusionOk="0">
                  <a:moveTo>
                    <a:pt x="2062" y="1274"/>
                  </a:moveTo>
                  <a:cubicBezTo>
                    <a:pt x="2144" y="1274"/>
                    <a:pt x="2226" y="1290"/>
                    <a:pt x="2304" y="1322"/>
                  </a:cubicBezTo>
                  <a:cubicBezTo>
                    <a:pt x="2542" y="1422"/>
                    <a:pt x="2697" y="1653"/>
                    <a:pt x="2697" y="1911"/>
                  </a:cubicBezTo>
                  <a:cubicBezTo>
                    <a:pt x="2697" y="2262"/>
                    <a:pt x="2413" y="2546"/>
                    <a:pt x="2061" y="2548"/>
                  </a:cubicBezTo>
                  <a:cubicBezTo>
                    <a:pt x="1804" y="2548"/>
                    <a:pt x="1571" y="2393"/>
                    <a:pt x="1473" y="2155"/>
                  </a:cubicBezTo>
                  <a:cubicBezTo>
                    <a:pt x="1374" y="1916"/>
                    <a:pt x="1428" y="1643"/>
                    <a:pt x="1611" y="1460"/>
                  </a:cubicBezTo>
                  <a:cubicBezTo>
                    <a:pt x="1733" y="1339"/>
                    <a:pt x="1896" y="1274"/>
                    <a:pt x="2062" y="1274"/>
                  </a:cubicBezTo>
                  <a:close/>
                  <a:moveTo>
                    <a:pt x="2061" y="1"/>
                  </a:moveTo>
                  <a:cubicBezTo>
                    <a:pt x="1564" y="1"/>
                    <a:pt x="1076" y="195"/>
                    <a:pt x="711" y="560"/>
                  </a:cubicBezTo>
                  <a:cubicBezTo>
                    <a:pt x="165" y="1107"/>
                    <a:pt x="1" y="1928"/>
                    <a:pt x="297" y="2642"/>
                  </a:cubicBezTo>
                  <a:cubicBezTo>
                    <a:pt x="592" y="3355"/>
                    <a:pt x="1289" y="3821"/>
                    <a:pt x="2061" y="3821"/>
                  </a:cubicBezTo>
                  <a:cubicBezTo>
                    <a:pt x="3115" y="3819"/>
                    <a:pt x="3970" y="2964"/>
                    <a:pt x="3972" y="1911"/>
                  </a:cubicBezTo>
                  <a:cubicBezTo>
                    <a:pt x="3972" y="1138"/>
                    <a:pt x="3506" y="442"/>
                    <a:pt x="2793" y="146"/>
                  </a:cubicBezTo>
                  <a:cubicBezTo>
                    <a:pt x="2556" y="48"/>
                    <a:pt x="2308" y="1"/>
                    <a:pt x="2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7"/>
            <p:cNvSpPr/>
            <p:nvPr/>
          </p:nvSpPr>
          <p:spPr>
            <a:xfrm>
              <a:off x="656143" y="3525578"/>
              <a:ext cx="185623" cy="185652"/>
            </a:xfrm>
            <a:custGeom>
              <a:avLst/>
              <a:gdLst/>
              <a:ahLst/>
              <a:cxnLst/>
              <a:rect l="l" t="t" r="r" b="b"/>
              <a:pathLst>
                <a:path w="11460" h="11460" extrusionOk="0">
                  <a:moveTo>
                    <a:pt x="5730" y="1273"/>
                  </a:moveTo>
                  <a:cubicBezTo>
                    <a:pt x="8187" y="1273"/>
                    <a:pt x="10187" y="3273"/>
                    <a:pt x="10187" y="5730"/>
                  </a:cubicBezTo>
                  <a:cubicBezTo>
                    <a:pt x="10187" y="8187"/>
                    <a:pt x="8187" y="10187"/>
                    <a:pt x="5730" y="10187"/>
                  </a:cubicBezTo>
                  <a:cubicBezTo>
                    <a:pt x="3273" y="10187"/>
                    <a:pt x="1274" y="8187"/>
                    <a:pt x="1274" y="5730"/>
                  </a:cubicBezTo>
                  <a:cubicBezTo>
                    <a:pt x="1274" y="3273"/>
                    <a:pt x="3273" y="1273"/>
                    <a:pt x="5730" y="1273"/>
                  </a:cubicBezTo>
                  <a:close/>
                  <a:moveTo>
                    <a:pt x="5730" y="0"/>
                  </a:moveTo>
                  <a:cubicBezTo>
                    <a:pt x="2571" y="0"/>
                    <a:pt x="0" y="2570"/>
                    <a:pt x="0" y="5730"/>
                  </a:cubicBezTo>
                  <a:cubicBezTo>
                    <a:pt x="0" y="8889"/>
                    <a:pt x="2571" y="11460"/>
                    <a:pt x="5730" y="11460"/>
                  </a:cubicBezTo>
                  <a:cubicBezTo>
                    <a:pt x="8890" y="11460"/>
                    <a:pt x="11459" y="8889"/>
                    <a:pt x="11459" y="5730"/>
                  </a:cubicBezTo>
                  <a:cubicBezTo>
                    <a:pt x="11459" y="2570"/>
                    <a:pt x="8890" y="0"/>
                    <a:pt x="57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7"/>
            <p:cNvSpPr/>
            <p:nvPr/>
          </p:nvSpPr>
          <p:spPr>
            <a:xfrm>
              <a:off x="707100" y="3628707"/>
              <a:ext cx="83482" cy="28415"/>
            </a:xfrm>
            <a:custGeom>
              <a:avLst/>
              <a:gdLst/>
              <a:ahLst/>
              <a:cxnLst/>
              <a:rect l="l" t="t" r="r" b="b"/>
              <a:pathLst>
                <a:path w="5154" h="1754" extrusionOk="0">
                  <a:moveTo>
                    <a:pt x="2584" y="1"/>
                  </a:moveTo>
                  <a:cubicBezTo>
                    <a:pt x="1841" y="1"/>
                    <a:pt x="1098" y="186"/>
                    <a:pt x="427" y="556"/>
                  </a:cubicBezTo>
                  <a:cubicBezTo>
                    <a:pt x="116" y="726"/>
                    <a:pt x="1" y="1116"/>
                    <a:pt x="173" y="1426"/>
                  </a:cubicBezTo>
                  <a:cubicBezTo>
                    <a:pt x="289" y="1636"/>
                    <a:pt x="507" y="1754"/>
                    <a:pt x="730" y="1754"/>
                  </a:cubicBezTo>
                  <a:cubicBezTo>
                    <a:pt x="837" y="1754"/>
                    <a:pt x="945" y="1727"/>
                    <a:pt x="1044" y="1671"/>
                  </a:cubicBezTo>
                  <a:cubicBezTo>
                    <a:pt x="1523" y="1406"/>
                    <a:pt x="2054" y="1274"/>
                    <a:pt x="2584" y="1274"/>
                  </a:cubicBezTo>
                  <a:cubicBezTo>
                    <a:pt x="3115" y="1274"/>
                    <a:pt x="3645" y="1406"/>
                    <a:pt x="4124" y="1671"/>
                  </a:cubicBezTo>
                  <a:cubicBezTo>
                    <a:pt x="4220" y="1723"/>
                    <a:pt x="4324" y="1748"/>
                    <a:pt x="4427" y="1748"/>
                  </a:cubicBezTo>
                  <a:cubicBezTo>
                    <a:pt x="4651" y="1748"/>
                    <a:pt x="4868" y="1629"/>
                    <a:pt x="4984" y="1419"/>
                  </a:cubicBezTo>
                  <a:cubicBezTo>
                    <a:pt x="5154" y="1113"/>
                    <a:pt x="5045" y="728"/>
                    <a:pt x="4742" y="556"/>
                  </a:cubicBezTo>
                  <a:cubicBezTo>
                    <a:pt x="4070" y="186"/>
                    <a:pt x="3327"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7"/>
            <p:cNvSpPr/>
            <p:nvPr/>
          </p:nvSpPr>
          <p:spPr>
            <a:xfrm>
              <a:off x="572969" y="3484333"/>
              <a:ext cx="351988" cy="330059"/>
            </a:xfrm>
            <a:custGeom>
              <a:avLst/>
              <a:gdLst/>
              <a:ahLst/>
              <a:cxnLst/>
              <a:rect l="l" t="t" r="r" b="b"/>
              <a:pathLst>
                <a:path w="21731" h="20374" extrusionOk="0">
                  <a:moveTo>
                    <a:pt x="19821" y="1273"/>
                  </a:moveTo>
                  <a:cubicBezTo>
                    <a:pt x="20173" y="1273"/>
                    <a:pt x="20457" y="1558"/>
                    <a:pt x="20457" y="1910"/>
                  </a:cubicBezTo>
                  <a:lnTo>
                    <a:pt x="20458" y="14644"/>
                  </a:lnTo>
                  <a:cubicBezTo>
                    <a:pt x="20457" y="14994"/>
                    <a:pt x="20173" y="15279"/>
                    <a:pt x="19822" y="15280"/>
                  </a:cubicBezTo>
                  <a:lnTo>
                    <a:pt x="1910" y="15280"/>
                  </a:lnTo>
                  <a:cubicBezTo>
                    <a:pt x="1558" y="15279"/>
                    <a:pt x="1274" y="14994"/>
                    <a:pt x="1274" y="14644"/>
                  </a:cubicBezTo>
                  <a:lnTo>
                    <a:pt x="1274" y="1910"/>
                  </a:lnTo>
                  <a:cubicBezTo>
                    <a:pt x="1274" y="1558"/>
                    <a:pt x="1558" y="1273"/>
                    <a:pt x="1910" y="1273"/>
                  </a:cubicBezTo>
                  <a:close/>
                  <a:moveTo>
                    <a:pt x="11542" y="16552"/>
                  </a:moveTo>
                  <a:cubicBezTo>
                    <a:pt x="11659" y="17527"/>
                    <a:pt x="12016" y="18443"/>
                    <a:pt x="12332" y="19099"/>
                  </a:cubicBezTo>
                  <a:lnTo>
                    <a:pt x="9400" y="19099"/>
                  </a:lnTo>
                  <a:cubicBezTo>
                    <a:pt x="9716" y="18444"/>
                    <a:pt x="10074" y="17528"/>
                    <a:pt x="10190" y="16552"/>
                  </a:cubicBezTo>
                  <a:close/>
                  <a:moveTo>
                    <a:pt x="1910" y="1"/>
                  </a:moveTo>
                  <a:cubicBezTo>
                    <a:pt x="856" y="2"/>
                    <a:pt x="2" y="855"/>
                    <a:pt x="1" y="1910"/>
                  </a:cubicBezTo>
                  <a:lnTo>
                    <a:pt x="1" y="14642"/>
                  </a:lnTo>
                  <a:cubicBezTo>
                    <a:pt x="2" y="15697"/>
                    <a:pt x="857" y="16550"/>
                    <a:pt x="1910" y="16552"/>
                  </a:cubicBezTo>
                  <a:lnTo>
                    <a:pt x="8906" y="16552"/>
                  </a:lnTo>
                  <a:cubicBezTo>
                    <a:pt x="8744" y="17621"/>
                    <a:pt x="8232" y="18625"/>
                    <a:pt x="7962" y="19099"/>
                  </a:cubicBezTo>
                  <a:lnTo>
                    <a:pt x="5773" y="19099"/>
                  </a:lnTo>
                  <a:cubicBezTo>
                    <a:pt x="5421" y="19099"/>
                    <a:pt x="5135" y="19383"/>
                    <a:pt x="5135" y="19735"/>
                  </a:cubicBezTo>
                  <a:cubicBezTo>
                    <a:pt x="5135" y="20087"/>
                    <a:pt x="5421" y="20373"/>
                    <a:pt x="5773" y="20373"/>
                  </a:cubicBezTo>
                  <a:lnTo>
                    <a:pt x="15958" y="20373"/>
                  </a:lnTo>
                  <a:cubicBezTo>
                    <a:pt x="16310" y="20373"/>
                    <a:pt x="16594" y="20087"/>
                    <a:pt x="16594" y="19735"/>
                  </a:cubicBezTo>
                  <a:cubicBezTo>
                    <a:pt x="16594" y="19383"/>
                    <a:pt x="16310" y="19099"/>
                    <a:pt x="15958" y="19099"/>
                  </a:cubicBezTo>
                  <a:lnTo>
                    <a:pt x="13769" y="19099"/>
                  </a:lnTo>
                  <a:cubicBezTo>
                    <a:pt x="13498" y="18627"/>
                    <a:pt x="12986" y="17624"/>
                    <a:pt x="12825" y="16552"/>
                  </a:cubicBezTo>
                  <a:lnTo>
                    <a:pt x="19821" y="16552"/>
                  </a:lnTo>
                  <a:cubicBezTo>
                    <a:pt x="20875" y="16550"/>
                    <a:pt x="21729" y="15697"/>
                    <a:pt x="21730" y="14642"/>
                  </a:cubicBezTo>
                  <a:lnTo>
                    <a:pt x="21730" y="1910"/>
                  </a:lnTo>
                  <a:cubicBezTo>
                    <a:pt x="21729" y="855"/>
                    <a:pt x="20874" y="2"/>
                    <a:pt x="19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0" name="Google Shape;15290;p77"/>
          <p:cNvSpPr/>
          <p:nvPr/>
        </p:nvSpPr>
        <p:spPr>
          <a:xfrm>
            <a:off x="4040782" y="2849902"/>
            <a:ext cx="345430" cy="324547"/>
          </a:xfrm>
          <a:custGeom>
            <a:avLst/>
            <a:gdLst/>
            <a:ahLst/>
            <a:cxnLst/>
            <a:rect l="l" t="t" r="r" b="b"/>
            <a:pathLst>
              <a:path w="21732" h="20415" extrusionOk="0">
                <a:moveTo>
                  <a:pt x="14050" y="1273"/>
                </a:moveTo>
                <a:lnTo>
                  <a:pt x="14050" y="3820"/>
                </a:lnTo>
                <a:lnTo>
                  <a:pt x="7684" y="3820"/>
                </a:lnTo>
                <a:lnTo>
                  <a:pt x="7684" y="1273"/>
                </a:lnTo>
                <a:close/>
                <a:moveTo>
                  <a:pt x="11504" y="5094"/>
                </a:moveTo>
                <a:lnTo>
                  <a:pt x="11504" y="10186"/>
                </a:lnTo>
                <a:lnTo>
                  <a:pt x="10231" y="10186"/>
                </a:lnTo>
                <a:lnTo>
                  <a:pt x="10231" y="5094"/>
                </a:lnTo>
                <a:close/>
                <a:moveTo>
                  <a:pt x="8958" y="5094"/>
                </a:moveTo>
                <a:lnTo>
                  <a:pt x="8958" y="10186"/>
                </a:lnTo>
                <a:lnTo>
                  <a:pt x="8321" y="10186"/>
                </a:lnTo>
                <a:cubicBezTo>
                  <a:pt x="7969" y="10186"/>
                  <a:pt x="7684" y="10472"/>
                  <a:pt x="7684" y="10822"/>
                </a:cubicBezTo>
                <a:lnTo>
                  <a:pt x="7684" y="11311"/>
                </a:lnTo>
                <a:cubicBezTo>
                  <a:pt x="4819" y="11057"/>
                  <a:pt x="2298" y="10543"/>
                  <a:pt x="1275" y="10317"/>
                </a:cubicBezTo>
                <a:lnTo>
                  <a:pt x="1275" y="10316"/>
                </a:lnTo>
                <a:lnTo>
                  <a:pt x="1275" y="5094"/>
                </a:lnTo>
                <a:close/>
                <a:moveTo>
                  <a:pt x="20460" y="5094"/>
                </a:moveTo>
                <a:lnTo>
                  <a:pt x="20460" y="10316"/>
                </a:lnTo>
                <a:cubicBezTo>
                  <a:pt x="19437" y="10543"/>
                  <a:pt x="16916" y="11057"/>
                  <a:pt x="14051" y="11311"/>
                </a:cubicBezTo>
                <a:lnTo>
                  <a:pt x="14051" y="10822"/>
                </a:lnTo>
                <a:cubicBezTo>
                  <a:pt x="14051" y="10472"/>
                  <a:pt x="13765" y="10186"/>
                  <a:pt x="13415" y="10186"/>
                </a:cubicBezTo>
                <a:lnTo>
                  <a:pt x="12778" y="10186"/>
                </a:lnTo>
                <a:lnTo>
                  <a:pt x="12778" y="5094"/>
                </a:lnTo>
                <a:close/>
                <a:moveTo>
                  <a:pt x="12777" y="11459"/>
                </a:moveTo>
                <a:lnTo>
                  <a:pt x="12777" y="12732"/>
                </a:lnTo>
                <a:lnTo>
                  <a:pt x="8957" y="12732"/>
                </a:lnTo>
                <a:lnTo>
                  <a:pt x="8957" y="11459"/>
                </a:lnTo>
                <a:close/>
                <a:moveTo>
                  <a:pt x="11504" y="14006"/>
                </a:moveTo>
                <a:lnTo>
                  <a:pt x="11504" y="15652"/>
                </a:lnTo>
                <a:lnTo>
                  <a:pt x="10867" y="16289"/>
                </a:lnTo>
                <a:lnTo>
                  <a:pt x="10231" y="15652"/>
                </a:lnTo>
                <a:lnTo>
                  <a:pt x="10231" y="14006"/>
                </a:lnTo>
                <a:close/>
                <a:moveTo>
                  <a:pt x="19185" y="11877"/>
                </a:moveTo>
                <a:lnTo>
                  <a:pt x="19185" y="19142"/>
                </a:lnTo>
                <a:lnTo>
                  <a:pt x="2548" y="19142"/>
                </a:lnTo>
                <a:lnTo>
                  <a:pt x="2548" y="11877"/>
                </a:lnTo>
                <a:cubicBezTo>
                  <a:pt x="3858" y="12125"/>
                  <a:pt x="5682" y="12417"/>
                  <a:pt x="7684" y="12589"/>
                </a:cubicBezTo>
                <a:lnTo>
                  <a:pt x="7684" y="13370"/>
                </a:lnTo>
                <a:cubicBezTo>
                  <a:pt x="7684" y="13722"/>
                  <a:pt x="7968" y="14006"/>
                  <a:pt x="8320" y="14006"/>
                </a:cubicBezTo>
                <a:lnTo>
                  <a:pt x="8957" y="14006"/>
                </a:lnTo>
                <a:lnTo>
                  <a:pt x="8957" y="15917"/>
                </a:lnTo>
                <a:cubicBezTo>
                  <a:pt x="8957" y="16085"/>
                  <a:pt x="9024" y="16246"/>
                  <a:pt x="9143" y="16367"/>
                </a:cubicBezTo>
                <a:lnTo>
                  <a:pt x="10416" y="17640"/>
                </a:lnTo>
                <a:cubicBezTo>
                  <a:pt x="10540" y="17764"/>
                  <a:pt x="10704" y="17826"/>
                  <a:pt x="10867" y="17826"/>
                </a:cubicBezTo>
                <a:cubicBezTo>
                  <a:pt x="11030" y="17826"/>
                  <a:pt x="11193" y="17764"/>
                  <a:pt x="11317" y="17640"/>
                </a:cubicBezTo>
                <a:lnTo>
                  <a:pt x="12590" y="16367"/>
                </a:lnTo>
                <a:cubicBezTo>
                  <a:pt x="12709" y="16246"/>
                  <a:pt x="12777" y="16085"/>
                  <a:pt x="12777" y="15917"/>
                </a:cubicBezTo>
                <a:lnTo>
                  <a:pt x="12777" y="14006"/>
                </a:lnTo>
                <a:lnTo>
                  <a:pt x="13413" y="14006"/>
                </a:lnTo>
                <a:cubicBezTo>
                  <a:pt x="13765" y="14006"/>
                  <a:pt x="14050" y="13722"/>
                  <a:pt x="14050" y="13370"/>
                </a:cubicBezTo>
                <a:lnTo>
                  <a:pt x="14050" y="12589"/>
                </a:lnTo>
                <a:cubicBezTo>
                  <a:pt x="16052" y="12417"/>
                  <a:pt x="17875" y="12125"/>
                  <a:pt x="19185" y="11877"/>
                </a:cubicBezTo>
                <a:close/>
                <a:moveTo>
                  <a:pt x="7047" y="1"/>
                </a:moveTo>
                <a:cubicBezTo>
                  <a:pt x="6695" y="1"/>
                  <a:pt x="6411" y="285"/>
                  <a:pt x="6411" y="637"/>
                </a:cubicBezTo>
                <a:lnTo>
                  <a:pt x="6411" y="3820"/>
                </a:lnTo>
                <a:lnTo>
                  <a:pt x="637" y="3820"/>
                </a:lnTo>
                <a:cubicBezTo>
                  <a:pt x="285" y="3820"/>
                  <a:pt x="1" y="4106"/>
                  <a:pt x="1" y="4456"/>
                </a:cubicBezTo>
                <a:lnTo>
                  <a:pt x="1" y="10822"/>
                </a:lnTo>
                <a:cubicBezTo>
                  <a:pt x="1" y="11116"/>
                  <a:pt x="201" y="11372"/>
                  <a:pt x="485" y="11442"/>
                </a:cubicBezTo>
                <a:cubicBezTo>
                  <a:pt x="525" y="11451"/>
                  <a:pt x="805" y="11520"/>
                  <a:pt x="1274" y="11620"/>
                </a:cubicBezTo>
                <a:lnTo>
                  <a:pt x="1274" y="19778"/>
                </a:lnTo>
                <a:cubicBezTo>
                  <a:pt x="1274" y="20130"/>
                  <a:pt x="1560" y="20415"/>
                  <a:pt x="1910" y="20415"/>
                </a:cubicBezTo>
                <a:lnTo>
                  <a:pt x="19822" y="20415"/>
                </a:lnTo>
                <a:cubicBezTo>
                  <a:pt x="20174" y="20415"/>
                  <a:pt x="20458" y="20130"/>
                  <a:pt x="20458" y="19778"/>
                </a:cubicBezTo>
                <a:lnTo>
                  <a:pt x="20458" y="11622"/>
                </a:lnTo>
                <a:cubicBezTo>
                  <a:pt x="20927" y="11520"/>
                  <a:pt x="21209" y="11451"/>
                  <a:pt x="21248" y="11442"/>
                </a:cubicBezTo>
                <a:cubicBezTo>
                  <a:pt x="21531" y="11372"/>
                  <a:pt x="21731" y="11116"/>
                  <a:pt x="21731" y="10824"/>
                </a:cubicBezTo>
                <a:lnTo>
                  <a:pt x="21731" y="4456"/>
                </a:lnTo>
                <a:cubicBezTo>
                  <a:pt x="21731" y="4106"/>
                  <a:pt x="21447" y="3820"/>
                  <a:pt x="21095" y="3820"/>
                </a:cubicBezTo>
                <a:lnTo>
                  <a:pt x="15323" y="3820"/>
                </a:lnTo>
                <a:lnTo>
                  <a:pt x="15323" y="637"/>
                </a:lnTo>
                <a:cubicBezTo>
                  <a:pt x="15323" y="285"/>
                  <a:pt x="15037" y="1"/>
                  <a:pt x="14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1" name="Google Shape;15291;p77"/>
          <p:cNvGrpSpPr/>
          <p:nvPr/>
        </p:nvGrpSpPr>
        <p:grpSpPr>
          <a:xfrm>
            <a:off x="4772960" y="2839420"/>
            <a:ext cx="345441" cy="345510"/>
            <a:chOff x="1825440" y="1754027"/>
            <a:chExt cx="351988" cy="352058"/>
          </a:xfrm>
        </p:grpSpPr>
        <p:sp>
          <p:nvSpPr>
            <p:cNvPr id="15292" name="Google Shape;15292;p77"/>
            <p:cNvSpPr/>
            <p:nvPr/>
          </p:nvSpPr>
          <p:spPr>
            <a:xfrm>
              <a:off x="1949853" y="1940360"/>
              <a:ext cx="227575" cy="165726"/>
            </a:xfrm>
            <a:custGeom>
              <a:avLst/>
              <a:gdLst/>
              <a:ahLst/>
              <a:cxnLst/>
              <a:rect l="l" t="t" r="r" b="b"/>
              <a:pathLst>
                <a:path w="14050" h="10230" extrusionOk="0">
                  <a:moveTo>
                    <a:pt x="9550" y="1273"/>
                  </a:moveTo>
                  <a:cubicBezTo>
                    <a:pt x="11298" y="1273"/>
                    <a:pt x="12777" y="2730"/>
                    <a:pt x="12777" y="4456"/>
                  </a:cubicBezTo>
                  <a:cubicBezTo>
                    <a:pt x="12777" y="6181"/>
                    <a:pt x="11298" y="7639"/>
                    <a:pt x="9550" y="7639"/>
                  </a:cubicBezTo>
                  <a:lnTo>
                    <a:pt x="4457" y="7639"/>
                  </a:lnTo>
                  <a:cubicBezTo>
                    <a:pt x="4181" y="7639"/>
                    <a:pt x="3891" y="7592"/>
                    <a:pt x="3548" y="7487"/>
                  </a:cubicBezTo>
                  <a:cubicBezTo>
                    <a:pt x="3487" y="7469"/>
                    <a:pt x="3425" y="7460"/>
                    <a:pt x="3364" y="7460"/>
                  </a:cubicBezTo>
                  <a:cubicBezTo>
                    <a:pt x="3194" y="7460"/>
                    <a:pt x="3029" y="7528"/>
                    <a:pt x="2908" y="7653"/>
                  </a:cubicBezTo>
                  <a:lnTo>
                    <a:pt x="2548" y="8023"/>
                  </a:lnTo>
                  <a:lnTo>
                    <a:pt x="2548" y="7280"/>
                  </a:lnTo>
                  <a:cubicBezTo>
                    <a:pt x="2548" y="7098"/>
                    <a:pt x="2471" y="6928"/>
                    <a:pt x="2337" y="6807"/>
                  </a:cubicBezTo>
                  <a:cubicBezTo>
                    <a:pt x="1652" y="6187"/>
                    <a:pt x="1275" y="5353"/>
                    <a:pt x="1275" y="4456"/>
                  </a:cubicBezTo>
                  <a:cubicBezTo>
                    <a:pt x="1275" y="2701"/>
                    <a:pt x="2703" y="1273"/>
                    <a:pt x="4457" y="1273"/>
                  </a:cubicBezTo>
                  <a:close/>
                  <a:moveTo>
                    <a:pt x="4457" y="0"/>
                  </a:moveTo>
                  <a:cubicBezTo>
                    <a:pt x="2000" y="0"/>
                    <a:pt x="1" y="2000"/>
                    <a:pt x="1" y="4457"/>
                  </a:cubicBezTo>
                  <a:cubicBezTo>
                    <a:pt x="1" y="5604"/>
                    <a:pt x="462" y="6716"/>
                    <a:pt x="1275" y="7550"/>
                  </a:cubicBezTo>
                  <a:lnTo>
                    <a:pt x="1275" y="9593"/>
                  </a:lnTo>
                  <a:cubicBezTo>
                    <a:pt x="1275" y="9852"/>
                    <a:pt x="1432" y="10085"/>
                    <a:pt x="1672" y="10183"/>
                  </a:cubicBezTo>
                  <a:cubicBezTo>
                    <a:pt x="1750" y="10214"/>
                    <a:pt x="1831" y="10229"/>
                    <a:pt x="1911" y="10229"/>
                  </a:cubicBezTo>
                  <a:cubicBezTo>
                    <a:pt x="2080" y="10229"/>
                    <a:pt x="2246" y="10162"/>
                    <a:pt x="2368" y="10036"/>
                  </a:cubicBezTo>
                  <a:lnTo>
                    <a:pt x="3561" y="8808"/>
                  </a:lnTo>
                  <a:cubicBezTo>
                    <a:pt x="3855" y="8877"/>
                    <a:pt x="4156" y="8911"/>
                    <a:pt x="4457" y="8914"/>
                  </a:cubicBezTo>
                  <a:lnTo>
                    <a:pt x="9550" y="8914"/>
                  </a:lnTo>
                  <a:cubicBezTo>
                    <a:pt x="12009" y="8914"/>
                    <a:pt x="14049" y="6909"/>
                    <a:pt x="14049" y="4457"/>
                  </a:cubicBezTo>
                  <a:cubicBezTo>
                    <a:pt x="14049" y="2009"/>
                    <a:pt x="12012" y="0"/>
                    <a:pt x="9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7"/>
            <p:cNvSpPr/>
            <p:nvPr/>
          </p:nvSpPr>
          <p:spPr>
            <a:xfrm>
              <a:off x="2010918" y="2002244"/>
              <a:ext cx="21445" cy="20639"/>
            </a:xfrm>
            <a:custGeom>
              <a:avLst/>
              <a:gdLst/>
              <a:ahLst/>
              <a:cxnLst/>
              <a:rect l="l" t="t" r="r" b="b"/>
              <a:pathLst>
                <a:path w="1324" h="1274" extrusionOk="0">
                  <a:moveTo>
                    <a:pt x="687" y="1"/>
                  </a:moveTo>
                  <a:cubicBezTo>
                    <a:pt x="431" y="1"/>
                    <a:pt x="198" y="155"/>
                    <a:pt x="100" y="394"/>
                  </a:cubicBezTo>
                  <a:cubicBezTo>
                    <a:pt x="0" y="632"/>
                    <a:pt x="55" y="904"/>
                    <a:pt x="237"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7"/>
            <p:cNvSpPr/>
            <p:nvPr/>
          </p:nvSpPr>
          <p:spPr>
            <a:xfrm>
              <a:off x="2052173" y="2002244"/>
              <a:ext cx="21445" cy="20639"/>
            </a:xfrm>
            <a:custGeom>
              <a:avLst/>
              <a:gdLst/>
              <a:ahLst/>
              <a:cxnLst/>
              <a:rect l="l" t="t" r="r" b="b"/>
              <a:pathLst>
                <a:path w="1324" h="1274" extrusionOk="0">
                  <a:moveTo>
                    <a:pt x="687" y="1"/>
                  </a:moveTo>
                  <a:cubicBezTo>
                    <a:pt x="429" y="1"/>
                    <a:pt x="197" y="155"/>
                    <a:pt x="99" y="394"/>
                  </a:cubicBezTo>
                  <a:cubicBezTo>
                    <a:pt x="1" y="632"/>
                    <a:pt x="55" y="904"/>
                    <a:pt x="236" y="1087"/>
                  </a:cubicBezTo>
                  <a:cubicBezTo>
                    <a:pt x="358" y="1209"/>
                    <a:pt x="521" y="1274"/>
                    <a:pt x="686" y="1274"/>
                  </a:cubicBezTo>
                  <a:cubicBezTo>
                    <a:pt x="769" y="1274"/>
                    <a:pt x="852" y="1258"/>
                    <a:pt x="931" y="1225"/>
                  </a:cubicBezTo>
                  <a:cubicBezTo>
                    <a:pt x="1168" y="1127"/>
                    <a:pt x="1324" y="894"/>
                    <a:pt x="1324" y="637"/>
                  </a:cubicBezTo>
                  <a:cubicBezTo>
                    <a:pt x="1324" y="285"/>
                    <a:pt x="1038" y="1"/>
                    <a:pt x="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7"/>
            <p:cNvSpPr/>
            <p:nvPr/>
          </p:nvSpPr>
          <p:spPr>
            <a:xfrm>
              <a:off x="2093412" y="2002244"/>
              <a:ext cx="21445" cy="20639"/>
            </a:xfrm>
            <a:custGeom>
              <a:avLst/>
              <a:gdLst/>
              <a:ahLst/>
              <a:cxnLst/>
              <a:rect l="l" t="t" r="r" b="b"/>
              <a:pathLst>
                <a:path w="1324" h="1274" extrusionOk="0">
                  <a:moveTo>
                    <a:pt x="687" y="1"/>
                  </a:moveTo>
                  <a:cubicBezTo>
                    <a:pt x="429" y="1"/>
                    <a:pt x="198" y="155"/>
                    <a:pt x="100" y="394"/>
                  </a:cubicBezTo>
                  <a:cubicBezTo>
                    <a:pt x="1" y="632"/>
                    <a:pt x="55" y="904"/>
                    <a:pt x="238" y="1087"/>
                  </a:cubicBezTo>
                  <a:cubicBezTo>
                    <a:pt x="359" y="1209"/>
                    <a:pt x="521" y="1274"/>
                    <a:pt x="686" y="1274"/>
                  </a:cubicBezTo>
                  <a:cubicBezTo>
                    <a:pt x="769" y="1274"/>
                    <a:pt x="852" y="1258"/>
                    <a:pt x="931" y="1225"/>
                  </a:cubicBezTo>
                  <a:cubicBezTo>
                    <a:pt x="1169" y="1127"/>
                    <a:pt x="1324" y="894"/>
                    <a:pt x="1324" y="637"/>
                  </a:cubicBezTo>
                  <a:cubicBezTo>
                    <a:pt x="1324" y="285"/>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7"/>
            <p:cNvSpPr/>
            <p:nvPr/>
          </p:nvSpPr>
          <p:spPr>
            <a:xfrm>
              <a:off x="1825440" y="1754027"/>
              <a:ext cx="227559" cy="165726"/>
            </a:xfrm>
            <a:custGeom>
              <a:avLst/>
              <a:gdLst/>
              <a:ahLst/>
              <a:cxnLst/>
              <a:rect l="l" t="t" r="r" b="b"/>
              <a:pathLst>
                <a:path w="14049" h="10230" extrusionOk="0">
                  <a:moveTo>
                    <a:pt x="9592" y="1274"/>
                  </a:moveTo>
                  <a:cubicBezTo>
                    <a:pt x="11318" y="1274"/>
                    <a:pt x="12775" y="2752"/>
                    <a:pt x="12775" y="4500"/>
                  </a:cubicBezTo>
                  <a:cubicBezTo>
                    <a:pt x="12775" y="5396"/>
                    <a:pt x="12398" y="6231"/>
                    <a:pt x="11712" y="6850"/>
                  </a:cubicBezTo>
                  <a:cubicBezTo>
                    <a:pt x="11578" y="6970"/>
                    <a:pt x="11502" y="7142"/>
                    <a:pt x="11502" y="7322"/>
                  </a:cubicBezTo>
                  <a:lnTo>
                    <a:pt x="11502" y="8055"/>
                  </a:lnTo>
                  <a:lnTo>
                    <a:pt x="11135" y="7690"/>
                  </a:lnTo>
                  <a:cubicBezTo>
                    <a:pt x="11013" y="7568"/>
                    <a:pt x="10851" y="7503"/>
                    <a:pt x="10684" y="7503"/>
                  </a:cubicBezTo>
                  <a:cubicBezTo>
                    <a:pt x="10623" y="7503"/>
                    <a:pt x="10561" y="7512"/>
                    <a:pt x="10500" y="7530"/>
                  </a:cubicBezTo>
                  <a:cubicBezTo>
                    <a:pt x="10157" y="7634"/>
                    <a:pt x="9869" y="7683"/>
                    <a:pt x="9592" y="7683"/>
                  </a:cubicBezTo>
                  <a:lnTo>
                    <a:pt x="4499" y="7683"/>
                  </a:lnTo>
                  <a:cubicBezTo>
                    <a:pt x="2750" y="7683"/>
                    <a:pt x="1273" y="6225"/>
                    <a:pt x="1273" y="4500"/>
                  </a:cubicBezTo>
                  <a:cubicBezTo>
                    <a:pt x="1273" y="2752"/>
                    <a:pt x="2751" y="1274"/>
                    <a:pt x="4499" y="1274"/>
                  </a:cubicBezTo>
                  <a:close/>
                  <a:moveTo>
                    <a:pt x="4499" y="1"/>
                  </a:moveTo>
                  <a:cubicBezTo>
                    <a:pt x="2054" y="1"/>
                    <a:pt x="0" y="2034"/>
                    <a:pt x="0" y="4500"/>
                  </a:cubicBezTo>
                  <a:cubicBezTo>
                    <a:pt x="0" y="6948"/>
                    <a:pt x="2038" y="8956"/>
                    <a:pt x="4499" y="8956"/>
                  </a:cubicBezTo>
                  <a:lnTo>
                    <a:pt x="9592" y="8956"/>
                  </a:lnTo>
                  <a:cubicBezTo>
                    <a:pt x="9895" y="8954"/>
                    <a:pt x="10198" y="8918"/>
                    <a:pt x="10495" y="8849"/>
                  </a:cubicBezTo>
                  <a:lnTo>
                    <a:pt x="11688" y="10043"/>
                  </a:lnTo>
                  <a:cubicBezTo>
                    <a:pt x="11810" y="10165"/>
                    <a:pt x="11973" y="10229"/>
                    <a:pt x="12138" y="10229"/>
                  </a:cubicBezTo>
                  <a:cubicBezTo>
                    <a:pt x="12220" y="10229"/>
                    <a:pt x="12303" y="10213"/>
                    <a:pt x="12382" y="10180"/>
                  </a:cubicBezTo>
                  <a:cubicBezTo>
                    <a:pt x="12620" y="10083"/>
                    <a:pt x="12775" y="9850"/>
                    <a:pt x="12775" y="9593"/>
                  </a:cubicBezTo>
                  <a:lnTo>
                    <a:pt x="12775" y="7592"/>
                  </a:lnTo>
                  <a:cubicBezTo>
                    <a:pt x="13587" y="6759"/>
                    <a:pt x="14049" y="5647"/>
                    <a:pt x="14049" y="4500"/>
                  </a:cubicBezTo>
                  <a:cubicBezTo>
                    <a:pt x="14049" y="2041"/>
                    <a:pt x="12044" y="1"/>
                    <a:pt x="9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7"/>
            <p:cNvSpPr/>
            <p:nvPr/>
          </p:nvSpPr>
          <p:spPr>
            <a:xfrm>
              <a:off x="1887185" y="1816608"/>
              <a:ext cx="21445" cy="20639"/>
            </a:xfrm>
            <a:custGeom>
              <a:avLst/>
              <a:gdLst/>
              <a:ahLst/>
              <a:cxnLst/>
              <a:rect l="l" t="t" r="r" b="b"/>
              <a:pathLst>
                <a:path w="1324" h="1274" extrusionOk="0">
                  <a:moveTo>
                    <a:pt x="687" y="0"/>
                  </a:moveTo>
                  <a:cubicBezTo>
                    <a:pt x="429" y="0"/>
                    <a:pt x="198" y="155"/>
                    <a:pt x="98" y="393"/>
                  </a:cubicBezTo>
                  <a:cubicBezTo>
                    <a:pt x="0" y="631"/>
                    <a:pt x="55" y="904"/>
                    <a:pt x="237" y="1087"/>
                  </a:cubicBezTo>
                  <a:cubicBezTo>
                    <a:pt x="358" y="1209"/>
                    <a:pt x="521" y="1273"/>
                    <a:pt x="686" y="1273"/>
                  </a:cubicBezTo>
                  <a:cubicBezTo>
                    <a:pt x="768" y="1273"/>
                    <a:pt x="851" y="1257"/>
                    <a:pt x="931" y="1224"/>
                  </a:cubicBezTo>
                  <a:cubicBezTo>
                    <a:pt x="1169" y="1126"/>
                    <a:pt x="1324" y="893"/>
                    <a:pt x="1324" y="637"/>
                  </a:cubicBezTo>
                  <a:cubicBezTo>
                    <a:pt x="1324" y="285"/>
                    <a:pt x="1038"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7"/>
            <p:cNvSpPr/>
            <p:nvPr/>
          </p:nvSpPr>
          <p:spPr>
            <a:xfrm>
              <a:off x="1928424" y="1816608"/>
              <a:ext cx="21445" cy="20639"/>
            </a:xfrm>
            <a:custGeom>
              <a:avLst/>
              <a:gdLst/>
              <a:ahLst/>
              <a:cxnLst/>
              <a:rect l="l" t="t" r="r" b="b"/>
              <a:pathLst>
                <a:path w="1324" h="1274" extrusionOk="0">
                  <a:moveTo>
                    <a:pt x="687" y="0"/>
                  </a:moveTo>
                  <a:cubicBezTo>
                    <a:pt x="430" y="0"/>
                    <a:pt x="197" y="155"/>
                    <a:pt x="100" y="393"/>
                  </a:cubicBezTo>
                  <a:cubicBezTo>
                    <a:pt x="0" y="631"/>
                    <a:pt x="55" y="904"/>
                    <a:pt x="237" y="1087"/>
                  </a:cubicBezTo>
                  <a:cubicBezTo>
                    <a:pt x="359" y="1209"/>
                    <a:pt x="522" y="1273"/>
                    <a:pt x="687" y="1273"/>
                  </a:cubicBezTo>
                  <a:cubicBezTo>
                    <a:pt x="769" y="1273"/>
                    <a:pt x="852" y="1257"/>
                    <a:pt x="931" y="1224"/>
                  </a:cubicBezTo>
                  <a:cubicBezTo>
                    <a:pt x="1169" y="1126"/>
                    <a:pt x="1324" y="893"/>
                    <a:pt x="1324" y="637"/>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7"/>
            <p:cNvSpPr/>
            <p:nvPr/>
          </p:nvSpPr>
          <p:spPr>
            <a:xfrm>
              <a:off x="1969679" y="1816608"/>
              <a:ext cx="21445" cy="20639"/>
            </a:xfrm>
            <a:custGeom>
              <a:avLst/>
              <a:gdLst/>
              <a:ahLst/>
              <a:cxnLst/>
              <a:rect l="l" t="t" r="r" b="b"/>
              <a:pathLst>
                <a:path w="1324" h="1274" extrusionOk="0">
                  <a:moveTo>
                    <a:pt x="687" y="0"/>
                  </a:moveTo>
                  <a:cubicBezTo>
                    <a:pt x="429" y="0"/>
                    <a:pt x="198" y="155"/>
                    <a:pt x="98" y="393"/>
                  </a:cubicBezTo>
                  <a:cubicBezTo>
                    <a:pt x="1" y="631"/>
                    <a:pt x="55" y="904"/>
                    <a:pt x="236" y="1087"/>
                  </a:cubicBezTo>
                  <a:cubicBezTo>
                    <a:pt x="358" y="1209"/>
                    <a:pt x="521" y="1273"/>
                    <a:pt x="686" y="1273"/>
                  </a:cubicBezTo>
                  <a:cubicBezTo>
                    <a:pt x="769" y="1273"/>
                    <a:pt x="852" y="1257"/>
                    <a:pt x="931" y="1224"/>
                  </a:cubicBezTo>
                  <a:cubicBezTo>
                    <a:pt x="1169" y="1126"/>
                    <a:pt x="1324" y="893"/>
                    <a:pt x="1324" y="637"/>
                  </a:cubicBezTo>
                  <a:cubicBezTo>
                    <a:pt x="1324" y="285"/>
                    <a:pt x="1038"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0" name="Google Shape;15300;p77"/>
          <p:cNvGrpSpPr/>
          <p:nvPr/>
        </p:nvGrpSpPr>
        <p:grpSpPr>
          <a:xfrm>
            <a:off x="5519748" y="2839428"/>
            <a:ext cx="345441" cy="345494"/>
            <a:chOff x="1358580" y="1711697"/>
            <a:chExt cx="351988" cy="352042"/>
          </a:xfrm>
        </p:grpSpPr>
        <p:sp>
          <p:nvSpPr>
            <p:cNvPr id="15301" name="Google Shape;15301;p77"/>
            <p:cNvSpPr/>
            <p:nvPr/>
          </p:nvSpPr>
          <p:spPr>
            <a:xfrm>
              <a:off x="1451246" y="1752958"/>
              <a:ext cx="21445" cy="20639"/>
            </a:xfrm>
            <a:custGeom>
              <a:avLst/>
              <a:gdLst/>
              <a:ahLst/>
              <a:cxnLst/>
              <a:rect l="l" t="t" r="r" b="b"/>
              <a:pathLst>
                <a:path w="1324" h="1274" extrusionOk="0">
                  <a:moveTo>
                    <a:pt x="688" y="0"/>
                  </a:moveTo>
                  <a:cubicBezTo>
                    <a:pt x="429" y="0"/>
                    <a:pt x="198" y="155"/>
                    <a:pt x="99" y="394"/>
                  </a:cubicBezTo>
                  <a:cubicBezTo>
                    <a:pt x="1" y="630"/>
                    <a:pt x="55" y="904"/>
                    <a:pt x="238" y="1087"/>
                  </a:cubicBezTo>
                  <a:cubicBezTo>
                    <a:pt x="359" y="1209"/>
                    <a:pt x="521" y="1274"/>
                    <a:pt x="686" y="1274"/>
                  </a:cubicBezTo>
                  <a:cubicBezTo>
                    <a:pt x="769" y="1274"/>
                    <a:pt x="852" y="1257"/>
                    <a:pt x="931" y="1225"/>
                  </a:cubicBezTo>
                  <a:cubicBezTo>
                    <a:pt x="1169" y="1127"/>
                    <a:pt x="1324" y="894"/>
                    <a:pt x="1324" y="637"/>
                  </a:cubicBezTo>
                  <a:cubicBezTo>
                    <a:pt x="1324" y="285"/>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7"/>
            <p:cNvSpPr/>
            <p:nvPr/>
          </p:nvSpPr>
          <p:spPr>
            <a:xfrm>
              <a:off x="1441738" y="2001855"/>
              <a:ext cx="41271" cy="20639"/>
            </a:xfrm>
            <a:custGeom>
              <a:avLst/>
              <a:gdLst/>
              <a:ahLst/>
              <a:cxnLst/>
              <a:rect l="l" t="t" r="r" b="b"/>
              <a:pathLst>
                <a:path w="2548" h="1274" extrusionOk="0">
                  <a:moveTo>
                    <a:pt x="637" y="1"/>
                  </a:moveTo>
                  <a:cubicBezTo>
                    <a:pt x="286" y="1"/>
                    <a:pt x="0" y="285"/>
                    <a:pt x="0" y="637"/>
                  </a:cubicBezTo>
                  <a:cubicBezTo>
                    <a:pt x="0" y="989"/>
                    <a:pt x="286" y="1274"/>
                    <a:pt x="637" y="1274"/>
                  </a:cubicBezTo>
                  <a:lnTo>
                    <a:pt x="1911" y="1274"/>
                  </a:lnTo>
                  <a:cubicBezTo>
                    <a:pt x="2263" y="1274"/>
                    <a:pt x="2547" y="989"/>
                    <a:pt x="2547" y="637"/>
                  </a:cubicBezTo>
                  <a:cubicBezTo>
                    <a:pt x="2547" y="285"/>
                    <a:pt x="2263" y="1"/>
                    <a:pt x="19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7"/>
            <p:cNvSpPr/>
            <p:nvPr/>
          </p:nvSpPr>
          <p:spPr>
            <a:xfrm>
              <a:off x="1358580" y="1711697"/>
              <a:ext cx="351988" cy="352042"/>
            </a:xfrm>
            <a:custGeom>
              <a:avLst/>
              <a:gdLst/>
              <a:ahLst/>
              <a:cxnLst/>
              <a:rect l="l" t="t" r="r" b="b"/>
              <a:pathLst>
                <a:path w="21731" h="21731" extrusionOk="0">
                  <a:moveTo>
                    <a:pt x="17231" y="6409"/>
                  </a:moveTo>
                  <a:cubicBezTo>
                    <a:pt x="18979" y="6409"/>
                    <a:pt x="20457" y="7867"/>
                    <a:pt x="20457" y="9592"/>
                  </a:cubicBezTo>
                  <a:cubicBezTo>
                    <a:pt x="20457" y="11318"/>
                    <a:pt x="18979" y="12776"/>
                    <a:pt x="17231" y="12776"/>
                  </a:cubicBezTo>
                  <a:lnTo>
                    <a:pt x="12138" y="12776"/>
                  </a:lnTo>
                  <a:cubicBezTo>
                    <a:pt x="11860" y="12776"/>
                    <a:pt x="11572" y="12727"/>
                    <a:pt x="11229" y="12623"/>
                  </a:cubicBezTo>
                  <a:cubicBezTo>
                    <a:pt x="11169" y="12605"/>
                    <a:pt x="11107" y="12596"/>
                    <a:pt x="11045" y="12596"/>
                  </a:cubicBezTo>
                  <a:cubicBezTo>
                    <a:pt x="10879" y="12596"/>
                    <a:pt x="10716" y="12661"/>
                    <a:pt x="10594" y="12783"/>
                  </a:cubicBezTo>
                  <a:lnTo>
                    <a:pt x="10229" y="13148"/>
                  </a:lnTo>
                  <a:lnTo>
                    <a:pt x="10229" y="12415"/>
                  </a:lnTo>
                  <a:cubicBezTo>
                    <a:pt x="10227" y="12235"/>
                    <a:pt x="10152" y="12063"/>
                    <a:pt x="10018" y="11943"/>
                  </a:cubicBezTo>
                  <a:cubicBezTo>
                    <a:pt x="9333" y="11323"/>
                    <a:pt x="8954" y="10488"/>
                    <a:pt x="8954" y="9592"/>
                  </a:cubicBezTo>
                  <a:cubicBezTo>
                    <a:pt x="8954" y="7838"/>
                    <a:pt x="10382" y="6409"/>
                    <a:pt x="12138" y="6409"/>
                  </a:cubicBezTo>
                  <a:close/>
                  <a:moveTo>
                    <a:pt x="10865" y="1273"/>
                  </a:moveTo>
                  <a:cubicBezTo>
                    <a:pt x="11216" y="1275"/>
                    <a:pt x="11502" y="1559"/>
                    <a:pt x="11502" y="1911"/>
                  </a:cubicBezTo>
                  <a:lnTo>
                    <a:pt x="11502" y="5182"/>
                  </a:lnTo>
                  <a:cubicBezTo>
                    <a:pt x="9345" y="5492"/>
                    <a:pt x="7681" y="7351"/>
                    <a:pt x="7681" y="9592"/>
                  </a:cubicBezTo>
                  <a:cubicBezTo>
                    <a:pt x="7681" y="10740"/>
                    <a:pt x="8143" y="11851"/>
                    <a:pt x="8956" y="12686"/>
                  </a:cubicBezTo>
                  <a:lnTo>
                    <a:pt x="8956" y="14686"/>
                  </a:lnTo>
                  <a:cubicBezTo>
                    <a:pt x="8956" y="14944"/>
                    <a:pt x="9111" y="15175"/>
                    <a:pt x="9349" y="15275"/>
                  </a:cubicBezTo>
                  <a:cubicBezTo>
                    <a:pt x="9427" y="15307"/>
                    <a:pt x="9510" y="15323"/>
                    <a:pt x="9592" y="15323"/>
                  </a:cubicBezTo>
                  <a:cubicBezTo>
                    <a:pt x="9758" y="15323"/>
                    <a:pt x="9921" y="15258"/>
                    <a:pt x="10042" y="15136"/>
                  </a:cubicBezTo>
                  <a:lnTo>
                    <a:pt x="11237" y="13942"/>
                  </a:lnTo>
                  <a:cubicBezTo>
                    <a:pt x="11327" y="13962"/>
                    <a:pt x="11414" y="13979"/>
                    <a:pt x="11502" y="13994"/>
                  </a:cubicBezTo>
                  <a:lnTo>
                    <a:pt x="11502" y="19821"/>
                  </a:lnTo>
                  <a:cubicBezTo>
                    <a:pt x="11502" y="20172"/>
                    <a:pt x="11216" y="20458"/>
                    <a:pt x="10865" y="20458"/>
                  </a:cubicBezTo>
                  <a:lnTo>
                    <a:pt x="1909" y="20458"/>
                  </a:lnTo>
                  <a:cubicBezTo>
                    <a:pt x="1559" y="20458"/>
                    <a:pt x="1274" y="20172"/>
                    <a:pt x="1273" y="19821"/>
                  </a:cubicBezTo>
                  <a:lnTo>
                    <a:pt x="1273" y="1911"/>
                  </a:lnTo>
                  <a:cubicBezTo>
                    <a:pt x="1274" y="1559"/>
                    <a:pt x="1559" y="1275"/>
                    <a:pt x="1909" y="1273"/>
                  </a:cubicBezTo>
                  <a:close/>
                  <a:moveTo>
                    <a:pt x="1909" y="0"/>
                  </a:moveTo>
                  <a:cubicBezTo>
                    <a:pt x="855" y="2"/>
                    <a:pt x="1" y="856"/>
                    <a:pt x="0" y="1911"/>
                  </a:cubicBezTo>
                  <a:lnTo>
                    <a:pt x="0" y="19821"/>
                  </a:lnTo>
                  <a:cubicBezTo>
                    <a:pt x="1" y="20876"/>
                    <a:pt x="855" y="21729"/>
                    <a:pt x="1909" y="21731"/>
                  </a:cubicBezTo>
                  <a:lnTo>
                    <a:pt x="10865" y="21731"/>
                  </a:lnTo>
                  <a:cubicBezTo>
                    <a:pt x="11919" y="21729"/>
                    <a:pt x="12773" y="20876"/>
                    <a:pt x="12775" y="19821"/>
                  </a:cubicBezTo>
                  <a:lnTo>
                    <a:pt x="12775" y="14049"/>
                  </a:lnTo>
                  <a:lnTo>
                    <a:pt x="17231" y="14049"/>
                  </a:lnTo>
                  <a:cubicBezTo>
                    <a:pt x="19690" y="14049"/>
                    <a:pt x="21730" y="12044"/>
                    <a:pt x="21730" y="9592"/>
                  </a:cubicBezTo>
                  <a:cubicBezTo>
                    <a:pt x="21730" y="7144"/>
                    <a:pt x="19693" y="5136"/>
                    <a:pt x="17231" y="5136"/>
                  </a:cubicBezTo>
                  <a:lnTo>
                    <a:pt x="12775" y="5136"/>
                  </a:lnTo>
                  <a:lnTo>
                    <a:pt x="12775" y="1911"/>
                  </a:lnTo>
                  <a:cubicBezTo>
                    <a:pt x="12773" y="856"/>
                    <a:pt x="11919" y="2"/>
                    <a:pt x="10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7"/>
            <p:cNvSpPr/>
            <p:nvPr/>
          </p:nvSpPr>
          <p:spPr>
            <a:xfrm>
              <a:off x="1544057" y="1856784"/>
              <a:ext cx="21445" cy="20639"/>
            </a:xfrm>
            <a:custGeom>
              <a:avLst/>
              <a:gdLst/>
              <a:ahLst/>
              <a:cxnLst/>
              <a:rect l="l" t="t" r="r" b="b"/>
              <a:pathLst>
                <a:path w="1324" h="1274" extrusionOk="0">
                  <a:moveTo>
                    <a:pt x="687" y="0"/>
                  </a:moveTo>
                  <a:cubicBezTo>
                    <a:pt x="429" y="0"/>
                    <a:pt x="198" y="155"/>
                    <a:pt x="98" y="393"/>
                  </a:cubicBezTo>
                  <a:cubicBezTo>
                    <a:pt x="0" y="631"/>
                    <a:pt x="55" y="905"/>
                    <a:pt x="237" y="1086"/>
                  </a:cubicBezTo>
                  <a:cubicBezTo>
                    <a:pt x="358" y="1208"/>
                    <a:pt x="521" y="1273"/>
                    <a:pt x="686" y="1273"/>
                  </a:cubicBezTo>
                  <a:cubicBezTo>
                    <a:pt x="768" y="1273"/>
                    <a:pt x="852" y="1257"/>
                    <a:pt x="931" y="1224"/>
                  </a:cubicBezTo>
                  <a:cubicBezTo>
                    <a:pt x="1169" y="1126"/>
                    <a:pt x="1324" y="895"/>
                    <a:pt x="1324" y="636"/>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7"/>
            <p:cNvSpPr/>
            <p:nvPr/>
          </p:nvSpPr>
          <p:spPr>
            <a:xfrm>
              <a:off x="1585296" y="1856784"/>
              <a:ext cx="21445" cy="20639"/>
            </a:xfrm>
            <a:custGeom>
              <a:avLst/>
              <a:gdLst/>
              <a:ahLst/>
              <a:cxnLst/>
              <a:rect l="l" t="t" r="r" b="b"/>
              <a:pathLst>
                <a:path w="1324" h="1274" extrusionOk="0">
                  <a:moveTo>
                    <a:pt x="687" y="0"/>
                  </a:moveTo>
                  <a:cubicBezTo>
                    <a:pt x="429" y="0"/>
                    <a:pt x="198" y="155"/>
                    <a:pt x="100" y="393"/>
                  </a:cubicBezTo>
                  <a:cubicBezTo>
                    <a:pt x="0" y="631"/>
                    <a:pt x="56" y="905"/>
                    <a:pt x="237" y="1086"/>
                  </a:cubicBezTo>
                  <a:cubicBezTo>
                    <a:pt x="359" y="1208"/>
                    <a:pt x="522" y="1273"/>
                    <a:pt x="687" y="1273"/>
                  </a:cubicBezTo>
                  <a:cubicBezTo>
                    <a:pt x="769" y="1273"/>
                    <a:pt x="852" y="1257"/>
                    <a:pt x="931" y="1224"/>
                  </a:cubicBezTo>
                  <a:cubicBezTo>
                    <a:pt x="1169" y="1126"/>
                    <a:pt x="1324" y="895"/>
                    <a:pt x="1324" y="636"/>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7"/>
            <p:cNvSpPr/>
            <p:nvPr/>
          </p:nvSpPr>
          <p:spPr>
            <a:xfrm>
              <a:off x="1626551" y="1856784"/>
              <a:ext cx="21445" cy="20639"/>
            </a:xfrm>
            <a:custGeom>
              <a:avLst/>
              <a:gdLst/>
              <a:ahLst/>
              <a:cxnLst/>
              <a:rect l="l" t="t" r="r" b="b"/>
              <a:pathLst>
                <a:path w="1324" h="1274" extrusionOk="0">
                  <a:moveTo>
                    <a:pt x="687" y="0"/>
                  </a:moveTo>
                  <a:cubicBezTo>
                    <a:pt x="429" y="0"/>
                    <a:pt x="198" y="155"/>
                    <a:pt x="99" y="393"/>
                  </a:cubicBezTo>
                  <a:cubicBezTo>
                    <a:pt x="1" y="630"/>
                    <a:pt x="55" y="904"/>
                    <a:pt x="236" y="1086"/>
                  </a:cubicBezTo>
                  <a:cubicBezTo>
                    <a:pt x="358" y="1209"/>
                    <a:pt x="522" y="1273"/>
                    <a:pt x="688" y="1273"/>
                  </a:cubicBezTo>
                  <a:cubicBezTo>
                    <a:pt x="770" y="1273"/>
                    <a:pt x="852" y="1258"/>
                    <a:pt x="931" y="1225"/>
                  </a:cubicBezTo>
                  <a:cubicBezTo>
                    <a:pt x="1168" y="1126"/>
                    <a:pt x="1324" y="895"/>
                    <a:pt x="1324" y="636"/>
                  </a:cubicBezTo>
                  <a:cubicBezTo>
                    <a:pt x="1324"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77"/>
          <p:cNvGrpSpPr/>
          <p:nvPr/>
        </p:nvGrpSpPr>
        <p:grpSpPr>
          <a:xfrm>
            <a:off x="6269472" y="2839428"/>
            <a:ext cx="345457" cy="345494"/>
            <a:chOff x="932731" y="1715536"/>
            <a:chExt cx="352004" cy="352042"/>
          </a:xfrm>
        </p:grpSpPr>
        <p:sp>
          <p:nvSpPr>
            <p:cNvPr id="15308" name="Google Shape;15308;p77"/>
            <p:cNvSpPr/>
            <p:nvPr/>
          </p:nvSpPr>
          <p:spPr>
            <a:xfrm>
              <a:off x="932731" y="1715536"/>
              <a:ext cx="352004" cy="352042"/>
            </a:xfrm>
            <a:custGeom>
              <a:avLst/>
              <a:gdLst/>
              <a:ahLst/>
              <a:cxnLst/>
              <a:rect l="l" t="t" r="r" b="b"/>
              <a:pathLst>
                <a:path w="21732" h="21731" extrusionOk="0">
                  <a:moveTo>
                    <a:pt x="20458" y="6409"/>
                  </a:moveTo>
                  <a:lnTo>
                    <a:pt x="20458" y="7682"/>
                  </a:lnTo>
                  <a:lnTo>
                    <a:pt x="8956" y="7682"/>
                  </a:lnTo>
                  <a:lnTo>
                    <a:pt x="8956" y="6409"/>
                  </a:lnTo>
                  <a:close/>
                  <a:moveTo>
                    <a:pt x="20458" y="8955"/>
                  </a:moveTo>
                  <a:lnTo>
                    <a:pt x="20458" y="14048"/>
                  </a:lnTo>
                  <a:lnTo>
                    <a:pt x="8956" y="14048"/>
                  </a:lnTo>
                  <a:lnTo>
                    <a:pt x="8956" y="8955"/>
                  </a:lnTo>
                  <a:close/>
                  <a:moveTo>
                    <a:pt x="10866" y="1273"/>
                  </a:moveTo>
                  <a:cubicBezTo>
                    <a:pt x="11218" y="1273"/>
                    <a:pt x="11502" y="1558"/>
                    <a:pt x="11502" y="1910"/>
                  </a:cubicBezTo>
                  <a:lnTo>
                    <a:pt x="11502" y="5134"/>
                  </a:lnTo>
                  <a:lnTo>
                    <a:pt x="8320" y="5134"/>
                  </a:lnTo>
                  <a:cubicBezTo>
                    <a:pt x="7968" y="5134"/>
                    <a:pt x="7683" y="5420"/>
                    <a:pt x="7683" y="5772"/>
                  </a:cubicBezTo>
                  <a:lnTo>
                    <a:pt x="7683" y="14684"/>
                  </a:lnTo>
                  <a:cubicBezTo>
                    <a:pt x="7683" y="15036"/>
                    <a:pt x="7968" y="15321"/>
                    <a:pt x="8320" y="15321"/>
                  </a:cubicBezTo>
                  <a:lnTo>
                    <a:pt x="11502" y="15321"/>
                  </a:lnTo>
                  <a:lnTo>
                    <a:pt x="11502" y="19820"/>
                  </a:lnTo>
                  <a:cubicBezTo>
                    <a:pt x="11502" y="20172"/>
                    <a:pt x="11218" y="20456"/>
                    <a:pt x="10866" y="20456"/>
                  </a:cubicBezTo>
                  <a:lnTo>
                    <a:pt x="1911" y="20456"/>
                  </a:lnTo>
                  <a:cubicBezTo>
                    <a:pt x="1559" y="20456"/>
                    <a:pt x="1275" y="20172"/>
                    <a:pt x="1275" y="19820"/>
                  </a:cubicBezTo>
                  <a:lnTo>
                    <a:pt x="1275" y="1910"/>
                  </a:lnTo>
                  <a:cubicBezTo>
                    <a:pt x="1275" y="1558"/>
                    <a:pt x="1559" y="1273"/>
                    <a:pt x="1911" y="1273"/>
                  </a:cubicBezTo>
                  <a:close/>
                  <a:moveTo>
                    <a:pt x="1911" y="0"/>
                  </a:moveTo>
                  <a:cubicBezTo>
                    <a:pt x="857" y="1"/>
                    <a:pt x="2" y="855"/>
                    <a:pt x="1" y="1910"/>
                  </a:cubicBezTo>
                  <a:lnTo>
                    <a:pt x="1" y="19820"/>
                  </a:lnTo>
                  <a:cubicBezTo>
                    <a:pt x="2" y="20874"/>
                    <a:pt x="857" y="21729"/>
                    <a:pt x="1911" y="21731"/>
                  </a:cubicBezTo>
                  <a:lnTo>
                    <a:pt x="10866" y="21731"/>
                  </a:lnTo>
                  <a:cubicBezTo>
                    <a:pt x="11921" y="21729"/>
                    <a:pt x="12775" y="20874"/>
                    <a:pt x="12777" y="19820"/>
                  </a:cubicBezTo>
                  <a:lnTo>
                    <a:pt x="12777" y="15321"/>
                  </a:lnTo>
                  <a:lnTo>
                    <a:pt x="21095" y="15321"/>
                  </a:lnTo>
                  <a:cubicBezTo>
                    <a:pt x="21447" y="15321"/>
                    <a:pt x="21731" y="15036"/>
                    <a:pt x="21731" y="14684"/>
                  </a:cubicBezTo>
                  <a:lnTo>
                    <a:pt x="21731" y="5772"/>
                  </a:lnTo>
                  <a:cubicBezTo>
                    <a:pt x="21731" y="5420"/>
                    <a:pt x="21447" y="5136"/>
                    <a:pt x="21095" y="5136"/>
                  </a:cubicBezTo>
                  <a:lnTo>
                    <a:pt x="12777" y="5136"/>
                  </a:lnTo>
                  <a:lnTo>
                    <a:pt x="12777" y="1910"/>
                  </a:lnTo>
                  <a:cubicBezTo>
                    <a:pt x="12775" y="855"/>
                    <a:pt x="11921" y="1"/>
                    <a:pt x="10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7"/>
            <p:cNvSpPr/>
            <p:nvPr/>
          </p:nvSpPr>
          <p:spPr>
            <a:xfrm>
              <a:off x="1025430" y="1756781"/>
              <a:ext cx="21445" cy="20639"/>
            </a:xfrm>
            <a:custGeom>
              <a:avLst/>
              <a:gdLst/>
              <a:ahLst/>
              <a:cxnLst/>
              <a:rect l="l" t="t" r="r" b="b"/>
              <a:pathLst>
                <a:path w="1324" h="1274" extrusionOk="0">
                  <a:moveTo>
                    <a:pt x="688" y="0"/>
                  </a:moveTo>
                  <a:cubicBezTo>
                    <a:pt x="429" y="0"/>
                    <a:pt x="197" y="155"/>
                    <a:pt x="99" y="393"/>
                  </a:cubicBezTo>
                  <a:cubicBezTo>
                    <a:pt x="1" y="631"/>
                    <a:pt x="55" y="905"/>
                    <a:pt x="236" y="1086"/>
                  </a:cubicBezTo>
                  <a:cubicBezTo>
                    <a:pt x="359" y="1209"/>
                    <a:pt x="522" y="1273"/>
                    <a:pt x="688" y="1273"/>
                  </a:cubicBezTo>
                  <a:cubicBezTo>
                    <a:pt x="770" y="1273"/>
                    <a:pt x="852" y="1258"/>
                    <a:pt x="931" y="1225"/>
                  </a:cubicBezTo>
                  <a:cubicBezTo>
                    <a:pt x="1168" y="1126"/>
                    <a:pt x="1324" y="895"/>
                    <a:pt x="1324" y="637"/>
                  </a:cubicBezTo>
                  <a:cubicBezTo>
                    <a:pt x="1324" y="286"/>
                    <a:pt x="1038" y="0"/>
                    <a:pt x="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7"/>
            <p:cNvSpPr/>
            <p:nvPr/>
          </p:nvSpPr>
          <p:spPr>
            <a:xfrm>
              <a:off x="1015922" y="2005678"/>
              <a:ext cx="41271" cy="20639"/>
            </a:xfrm>
            <a:custGeom>
              <a:avLst/>
              <a:gdLst/>
              <a:ahLst/>
              <a:cxnLst/>
              <a:rect l="l" t="t" r="r" b="b"/>
              <a:pathLst>
                <a:path w="2548" h="1274" extrusionOk="0">
                  <a:moveTo>
                    <a:pt x="637" y="0"/>
                  </a:moveTo>
                  <a:cubicBezTo>
                    <a:pt x="286" y="0"/>
                    <a:pt x="0" y="285"/>
                    <a:pt x="0" y="637"/>
                  </a:cubicBezTo>
                  <a:cubicBezTo>
                    <a:pt x="0" y="989"/>
                    <a:pt x="286" y="1273"/>
                    <a:pt x="637" y="1273"/>
                  </a:cubicBezTo>
                  <a:lnTo>
                    <a:pt x="1911" y="1273"/>
                  </a:lnTo>
                  <a:cubicBezTo>
                    <a:pt x="2263" y="1273"/>
                    <a:pt x="2547" y="989"/>
                    <a:pt x="2547" y="637"/>
                  </a:cubicBezTo>
                  <a:cubicBezTo>
                    <a:pt x="2547" y="285"/>
                    <a:pt x="2263" y="0"/>
                    <a:pt x="19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7"/>
            <p:cNvSpPr/>
            <p:nvPr/>
          </p:nvSpPr>
          <p:spPr>
            <a:xfrm>
              <a:off x="1202209" y="1881213"/>
              <a:ext cx="41287" cy="20655"/>
            </a:xfrm>
            <a:custGeom>
              <a:avLst/>
              <a:gdLst/>
              <a:ahLst/>
              <a:cxnLst/>
              <a:rect l="l" t="t" r="r" b="b"/>
              <a:pathLst>
                <a:path w="2549" h="1275" extrusionOk="0">
                  <a:moveTo>
                    <a:pt x="637" y="1"/>
                  </a:moveTo>
                  <a:cubicBezTo>
                    <a:pt x="287" y="1"/>
                    <a:pt x="1" y="286"/>
                    <a:pt x="1" y="638"/>
                  </a:cubicBezTo>
                  <a:cubicBezTo>
                    <a:pt x="1" y="989"/>
                    <a:pt x="287" y="1275"/>
                    <a:pt x="637" y="1275"/>
                  </a:cubicBezTo>
                  <a:lnTo>
                    <a:pt x="1912" y="1275"/>
                  </a:lnTo>
                  <a:cubicBezTo>
                    <a:pt x="2264" y="1275"/>
                    <a:pt x="2548" y="989"/>
                    <a:pt x="2548" y="638"/>
                  </a:cubicBezTo>
                  <a:cubicBezTo>
                    <a:pt x="2548" y="286"/>
                    <a:pt x="2264" y="1"/>
                    <a:pt x="1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2" name="Google Shape;15312;p77"/>
          <p:cNvGrpSpPr/>
          <p:nvPr/>
        </p:nvGrpSpPr>
        <p:grpSpPr>
          <a:xfrm>
            <a:off x="7042718" y="2839420"/>
            <a:ext cx="324839" cy="345510"/>
            <a:chOff x="487786" y="1710271"/>
            <a:chExt cx="330996" cy="352058"/>
          </a:xfrm>
        </p:grpSpPr>
        <p:sp>
          <p:nvSpPr>
            <p:cNvPr id="15313" name="Google Shape;15313;p77"/>
            <p:cNvSpPr/>
            <p:nvPr/>
          </p:nvSpPr>
          <p:spPr>
            <a:xfrm>
              <a:off x="487786" y="1710271"/>
              <a:ext cx="330996" cy="352058"/>
            </a:xfrm>
            <a:custGeom>
              <a:avLst/>
              <a:gdLst/>
              <a:ahLst/>
              <a:cxnLst/>
              <a:rect l="l" t="t" r="r" b="b"/>
              <a:pathLst>
                <a:path w="20435" h="21732" extrusionOk="0">
                  <a:moveTo>
                    <a:pt x="12096" y="6409"/>
                  </a:moveTo>
                  <a:cubicBezTo>
                    <a:pt x="14553" y="6409"/>
                    <a:pt x="16553" y="8409"/>
                    <a:pt x="16553" y="10866"/>
                  </a:cubicBezTo>
                  <a:cubicBezTo>
                    <a:pt x="16553" y="13323"/>
                    <a:pt x="14553" y="15323"/>
                    <a:pt x="12096" y="15323"/>
                  </a:cubicBezTo>
                  <a:cubicBezTo>
                    <a:pt x="9639" y="15323"/>
                    <a:pt x="7639" y="13323"/>
                    <a:pt x="7639" y="10866"/>
                  </a:cubicBezTo>
                  <a:cubicBezTo>
                    <a:pt x="7639" y="8409"/>
                    <a:pt x="9639" y="6409"/>
                    <a:pt x="12096" y="6409"/>
                  </a:cubicBezTo>
                  <a:close/>
                  <a:moveTo>
                    <a:pt x="10823" y="1274"/>
                  </a:moveTo>
                  <a:cubicBezTo>
                    <a:pt x="11174" y="1275"/>
                    <a:pt x="11459" y="1560"/>
                    <a:pt x="11459" y="1910"/>
                  </a:cubicBezTo>
                  <a:lnTo>
                    <a:pt x="11459" y="5172"/>
                  </a:lnTo>
                  <a:cubicBezTo>
                    <a:pt x="8597" y="5490"/>
                    <a:pt x="6366" y="7922"/>
                    <a:pt x="6366" y="10866"/>
                  </a:cubicBezTo>
                  <a:cubicBezTo>
                    <a:pt x="6366" y="13810"/>
                    <a:pt x="8600" y="16242"/>
                    <a:pt x="11459" y="16560"/>
                  </a:cubicBezTo>
                  <a:lnTo>
                    <a:pt x="11459" y="19822"/>
                  </a:lnTo>
                  <a:cubicBezTo>
                    <a:pt x="11459" y="20173"/>
                    <a:pt x="11174" y="20457"/>
                    <a:pt x="10823" y="20458"/>
                  </a:cubicBezTo>
                  <a:lnTo>
                    <a:pt x="1909" y="20458"/>
                  </a:lnTo>
                  <a:cubicBezTo>
                    <a:pt x="1559" y="20457"/>
                    <a:pt x="1274" y="20173"/>
                    <a:pt x="1274" y="19822"/>
                  </a:cubicBezTo>
                  <a:lnTo>
                    <a:pt x="1274" y="1910"/>
                  </a:lnTo>
                  <a:cubicBezTo>
                    <a:pt x="1274" y="1560"/>
                    <a:pt x="1559" y="1275"/>
                    <a:pt x="1911" y="1274"/>
                  </a:cubicBezTo>
                  <a:close/>
                  <a:moveTo>
                    <a:pt x="1909" y="1"/>
                  </a:moveTo>
                  <a:cubicBezTo>
                    <a:pt x="856" y="2"/>
                    <a:pt x="1" y="857"/>
                    <a:pt x="0" y="1910"/>
                  </a:cubicBezTo>
                  <a:lnTo>
                    <a:pt x="0" y="19822"/>
                  </a:lnTo>
                  <a:cubicBezTo>
                    <a:pt x="1" y="20875"/>
                    <a:pt x="856" y="21730"/>
                    <a:pt x="1909" y="21731"/>
                  </a:cubicBezTo>
                  <a:lnTo>
                    <a:pt x="10823" y="21731"/>
                  </a:lnTo>
                  <a:cubicBezTo>
                    <a:pt x="11877" y="21730"/>
                    <a:pt x="12731" y="20875"/>
                    <a:pt x="12732" y="19822"/>
                  </a:cubicBezTo>
                  <a:lnTo>
                    <a:pt x="12732" y="16560"/>
                  </a:lnTo>
                  <a:cubicBezTo>
                    <a:pt x="13808" y="16441"/>
                    <a:pt x="14827" y="16018"/>
                    <a:pt x="15670" y="15341"/>
                  </a:cubicBezTo>
                  <a:lnTo>
                    <a:pt x="19285" y="18956"/>
                  </a:lnTo>
                  <a:cubicBezTo>
                    <a:pt x="19409" y="19080"/>
                    <a:pt x="19572" y="19142"/>
                    <a:pt x="19735" y="19142"/>
                  </a:cubicBezTo>
                  <a:cubicBezTo>
                    <a:pt x="19898" y="19142"/>
                    <a:pt x="20062" y="19080"/>
                    <a:pt x="20186" y="18955"/>
                  </a:cubicBezTo>
                  <a:cubicBezTo>
                    <a:pt x="20435" y="18708"/>
                    <a:pt x="20435" y="18304"/>
                    <a:pt x="20186" y="18055"/>
                  </a:cubicBezTo>
                  <a:lnTo>
                    <a:pt x="16571" y="14440"/>
                  </a:lnTo>
                  <a:cubicBezTo>
                    <a:pt x="17384" y="13427"/>
                    <a:pt x="17827" y="12166"/>
                    <a:pt x="17826" y="10866"/>
                  </a:cubicBezTo>
                  <a:cubicBezTo>
                    <a:pt x="17826" y="7922"/>
                    <a:pt x="15593" y="5490"/>
                    <a:pt x="12732" y="5172"/>
                  </a:cubicBezTo>
                  <a:lnTo>
                    <a:pt x="12732" y="1910"/>
                  </a:lnTo>
                  <a:cubicBezTo>
                    <a:pt x="12731" y="857"/>
                    <a:pt x="11877" y="2"/>
                    <a:pt x="10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7"/>
            <p:cNvSpPr/>
            <p:nvPr/>
          </p:nvSpPr>
          <p:spPr>
            <a:xfrm>
              <a:off x="579772" y="1751516"/>
              <a:ext cx="21445" cy="20655"/>
            </a:xfrm>
            <a:custGeom>
              <a:avLst/>
              <a:gdLst/>
              <a:ahLst/>
              <a:cxnLst/>
              <a:rect l="l" t="t" r="r" b="b"/>
              <a:pathLst>
                <a:path w="1324" h="1275" extrusionOk="0">
                  <a:moveTo>
                    <a:pt x="687" y="1"/>
                  </a:moveTo>
                  <a:cubicBezTo>
                    <a:pt x="430" y="1"/>
                    <a:pt x="198" y="157"/>
                    <a:pt x="100" y="395"/>
                  </a:cubicBezTo>
                  <a:cubicBezTo>
                    <a:pt x="0" y="632"/>
                    <a:pt x="55" y="906"/>
                    <a:pt x="237" y="1089"/>
                  </a:cubicBezTo>
                  <a:cubicBezTo>
                    <a:pt x="359" y="1210"/>
                    <a:pt x="522" y="1275"/>
                    <a:pt x="687" y="1275"/>
                  </a:cubicBezTo>
                  <a:cubicBezTo>
                    <a:pt x="769" y="1275"/>
                    <a:pt x="852" y="1259"/>
                    <a:pt x="931" y="1226"/>
                  </a:cubicBezTo>
                  <a:cubicBezTo>
                    <a:pt x="1169" y="1128"/>
                    <a:pt x="1324" y="895"/>
                    <a:pt x="1324" y="639"/>
                  </a:cubicBezTo>
                  <a:cubicBezTo>
                    <a:pt x="1324" y="287"/>
                    <a:pt x="1039" y="1"/>
                    <a:pt x="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7"/>
            <p:cNvSpPr/>
            <p:nvPr/>
          </p:nvSpPr>
          <p:spPr>
            <a:xfrm>
              <a:off x="570280" y="2000429"/>
              <a:ext cx="41255" cy="20655"/>
            </a:xfrm>
            <a:custGeom>
              <a:avLst/>
              <a:gdLst/>
              <a:ahLst/>
              <a:cxnLst/>
              <a:rect l="l" t="t" r="r" b="b"/>
              <a:pathLst>
                <a:path w="2547" h="1275" extrusionOk="0">
                  <a:moveTo>
                    <a:pt x="637" y="0"/>
                  </a:moveTo>
                  <a:cubicBezTo>
                    <a:pt x="285" y="0"/>
                    <a:pt x="0" y="286"/>
                    <a:pt x="0" y="638"/>
                  </a:cubicBezTo>
                  <a:cubicBezTo>
                    <a:pt x="0" y="989"/>
                    <a:pt x="285" y="1274"/>
                    <a:pt x="637" y="1274"/>
                  </a:cubicBezTo>
                  <a:lnTo>
                    <a:pt x="1910" y="1274"/>
                  </a:lnTo>
                  <a:cubicBezTo>
                    <a:pt x="2262" y="1274"/>
                    <a:pt x="2546" y="989"/>
                    <a:pt x="2546" y="638"/>
                  </a:cubicBezTo>
                  <a:cubicBezTo>
                    <a:pt x="2546" y="286"/>
                    <a:pt x="2262" y="0"/>
                    <a:pt x="1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6" name="Google Shape;15316;p77"/>
          <p:cNvGrpSpPr/>
          <p:nvPr/>
        </p:nvGrpSpPr>
        <p:grpSpPr>
          <a:xfrm>
            <a:off x="7826577" y="2839428"/>
            <a:ext cx="263114" cy="345494"/>
            <a:chOff x="3688720" y="4044043"/>
            <a:chExt cx="268101" cy="352042"/>
          </a:xfrm>
        </p:grpSpPr>
        <p:sp>
          <p:nvSpPr>
            <p:cNvPr id="15317" name="Google Shape;15317;p77"/>
            <p:cNvSpPr/>
            <p:nvPr/>
          </p:nvSpPr>
          <p:spPr>
            <a:xfrm>
              <a:off x="3802118" y="4334185"/>
              <a:ext cx="41287" cy="20671"/>
            </a:xfrm>
            <a:custGeom>
              <a:avLst/>
              <a:gdLst/>
              <a:ahLst/>
              <a:cxnLst/>
              <a:rect l="l" t="t" r="r" b="b"/>
              <a:pathLst>
                <a:path w="2549" h="1276" extrusionOk="0">
                  <a:moveTo>
                    <a:pt x="637" y="1"/>
                  </a:moveTo>
                  <a:cubicBezTo>
                    <a:pt x="285" y="1"/>
                    <a:pt x="1" y="287"/>
                    <a:pt x="1" y="639"/>
                  </a:cubicBezTo>
                  <a:cubicBezTo>
                    <a:pt x="1" y="989"/>
                    <a:pt x="285" y="1275"/>
                    <a:pt x="637" y="1275"/>
                  </a:cubicBezTo>
                  <a:lnTo>
                    <a:pt x="1912" y="1275"/>
                  </a:lnTo>
                  <a:cubicBezTo>
                    <a:pt x="2262" y="1275"/>
                    <a:pt x="2548" y="989"/>
                    <a:pt x="2548" y="639"/>
                  </a:cubicBezTo>
                  <a:cubicBezTo>
                    <a:pt x="2548" y="287"/>
                    <a:pt x="2262" y="1"/>
                    <a:pt x="1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7"/>
            <p:cNvSpPr/>
            <p:nvPr/>
          </p:nvSpPr>
          <p:spPr>
            <a:xfrm>
              <a:off x="3688720" y="4044043"/>
              <a:ext cx="268101" cy="352042"/>
            </a:xfrm>
            <a:custGeom>
              <a:avLst/>
              <a:gdLst/>
              <a:ahLst/>
              <a:cxnLst/>
              <a:rect l="l" t="t" r="r" b="b"/>
              <a:pathLst>
                <a:path w="16552" h="21731" extrusionOk="0">
                  <a:moveTo>
                    <a:pt x="13645" y="1274"/>
                  </a:moveTo>
                  <a:lnTo>
                    <a:pt x="14790" y="3184"/>
                  </a:lnTo>
                  <a:lnTo>
                    <a:pt x="1760" y="3184"/>
                  </a:lnTo>
                  <a:lnTo>
                    <a:pt x="2906" y="1274"/>
                  </a:lnTo>
                  <a:close/>
                  <a:moveTo>
                    <a:pt x="15279" y="4457"/>
                  </a:moveTo>
                  <a:lnTo>
                    <a:pt x="15279" y="6367"/>
                  </a:lnTo>
                  <a:cubicBezTo>
                    <a:pt x="15279" y="7071"/>
                    <a:pt x="14708" y="7641"/>
                    <a:pt x="14004" y="7641"/>
                  </a:cubicBezTo>
                  <a:cubicBezTo>
                    <a:pt x="13302" y="7641"/>
                    <a:pt x="12731" y="7071"/>
                    <a:pt x="12731" y="6367"/>
                  </a:cubicBezTo>
                  <a:cubicBezTo>
                    <a:pt x="12731" y="6015"/>
                    <a:pt x="12446" y="5730"/>
                    <a:pt x="12094" y="5730"/>
                  </a:cubicBezTo>
                  <a:cubicBezTo>
                    <a:pt x="11743" y="5730"/>
                    <a:pt x="11457" y="6015"/>
                    <a:pt x="11457" y="6367"/>
                  </a:cubicBezTo>
                  <a:cubicBezTo>
                    <a:pt x="11457" y="7071"/>
                    <a:pt x="10887" y="7641"/>
                    <a:pt x="10184" y="7641"/>
                  </a:cubicBezTo>
                  <a:cubicBezTo>
                    <a:pt x="9480" y="7641"/>
                    <a:pt x="8910" y="7071"/>
                    <a:pt x="8910" y="6367"/>
                  </a:cubicBezTo>
                  <a:cubicBezTo>
                    <a:pt x="8910" y="6015"/>
                    <a:pt x="8625" y="5730"/>
                    <a:pt x="8273" y="5730"/>
                  </a:cubicBezTo>
                  <a:cubicBezTo>
                    <a:pt x="7921" y="5730"/>
                    <a:pt x="7637" y="6015"/>
                    <a:pt x="7637" y="6367"/>
                  </a:cubicBezTo>
                  <a:cubicBezTo>
                    <a:pt x="7618" y="7057"/>
                    <a:pt x="7053" y="7608"/>
                    <a:pt x="6363" y="7608"/>
                  </a:cubicBezTo>
                  <a:cubicBezTo>
                    <a:pt x="5672" y="7608"/>
                    <a:pt x="5108" y="7057"/>
                    <a:pt x="5090" y="6367"/>
                  </a:cubicBezTo>
                  <a:cubicBezTo>
                    <a:pt x="5090" y="6015"/>
                    <a:pt x="4805" y="5730"/>
                    <a:pt x="4453" y="5730"/>
                  </a:cubicBezTo>
                  <a:cubicBezTo>
                    <a:pt x="4101" y="5730"/>
                    <a:pt x="3817" y="6015"/>
                    <a:pt x="3817" y="6367"/>
                  </a:cubicBezTo>
                  <a:cubicBezTo>
                    <a:pt x="3817" y="7071"/>
                    <a:pt x="3246" y="7641"/>
                    <a:pt x="2542" y="7641"/>
                  </a:cubicBezTo>
                  <a:cubicBezTo>
                    <a:pt x="1840" y="7641"/>
                    <a:pt x="1270" y="7071"/>
                    <a:pt x="1270" y="6367"/>
                  </a:cubicBezTo>
                  <a:lnTo>
                    <a:pt x="1272" y="6367"/>
                  </a:lnTo>
                  <a:lnTo>
                    <a:pt x="1272" y="4457"/>
                  </a:lnTo>
                  <a:close/>
                  <a:moveTo>
                    <a:pt x="12095" y="8050"/>
                  </a:moveTo>
                  <a:cubicBezTo>
                    <a:pt x="12432" y="8432"/>
                    <a:pt x="12876" y="8705"/>
                    <a:pt x="13369" y="8832"/>
                  </a:cubicBezTo>
                  <a:lnTo>
                    <a:pt x="13368" y="19822"/>
                  </a:lnTo>
                  <a:cubicBezTo>
                    <a:pt x="13368" y="20172"/>
                    <a:pt x="13083" y="20457"/>
                    <a:pt x="12731" y="20458"/>
                  </a:cubicBezTo>
                  <a:lnTo>
                    <a:pt x="3819" y="20458"/>
                  </a:lnTo>
                  <a:cubicBezTo>
                    <a:pt x="3467" y="20457"/>
                    <a:pt x="3183" y="20172"/>
                    <a:pt x="3183" y="19822"/>
                  </a:cubicBezTo>
                  <a:lnTo>
                    <a:pt x="3183" y="8832"/>
                  </a:lnTo>
                  <a:cubicBezTo>
                    <a:pt x="3675" y="8705"/>
                    <a:pt x="4118" y="8432"/>
                    <a:pt x="4456" y="8050"/>
                  </a:cubicBezTo>
                  <a:cubicBezTo>
                    <a:pt x="4962" y="8626"/>
                    <a:pt x="5664" y="8913"/>
                    <a:pt x="6366" y="8913"/>
                  </a:cubicBezTo>
                  <a:cubicBezTo>
                    <a:pt x="7067" y="8913"/>
                    <a:pt x="7769" y="8626"/>
                    <a:pt x="8276" y="8050"/>
                  </a:cubicBezTo>
                  <a:cubicBezTo>
                    <a:pt x="8782" y="8626"/>
                    <a:pt x="9484" y="8913"/>
                    <a:pt x="10186" y="8913"/>
                  </a:cubicBezTo>
                  <a:cubicBezTo>
                    <a:pt x="10887" y="8913"/>
                    <a:pt x="11589" y="8626"/>
                    <a:pt x="12095" y="8050"/>
                  </a:cubicBezTo>
                  <a:close/>
                  <a:moveTo>
                    <a:pt x="2546" y="1"/>
                  </a:moveTo>
                  <a:cubicBezTo>
                    <a:pt x="2323" y="1"/>
                    <a:pt x="2115" y="118"/>
                    <a:pt x="2000" y="310"/>
                  </a:cubicBezTo>
                  <a:lnTo>
                    <a:pt x="90" y="3493"/>
                  </a:lnTo>
                  <a:cubicBezTo>
                    <a:pt x="32" y="3591"/>
                    <a:pt x="1" y="3703"/>
                    <a:pt x="1" y="3817"/>
                  </a:cubicBezTo>
                  <a:lnTo>
                    <a:pt x="1" y="3821"/>
                  </a:lnTo>
                  <a:lnTo>
                    <a:pt x="1" y="6368"/>
                  </a:lnTo>
                  <a:cubicBezTo>
                    <a:pt x="1" y="7552"/>
                    <a:pt x="813" y="8550"/>
                    <a:pt x="1910" y="8833"/>
                  </a:cubicBezTo>
                  <a:lnTo>
                    <a:pt x="1910" y="19822"/>
                  </a:lnTo>
                  <a:cubicBezTo>
                    <a:pt x="1911" y="20876"/>
                    <a:pt x="2765" y="21731"/>
                    <a:pt x="3819" y="21731"/>
                  </a:cubicBezTo>
                  <a:lnTo>
                    <a:pt x="12731" y="21731"/>
                  </a:lnTo>
                  <a:cubicBezTo>
                    <a:pt x="13786" y="21730"/>
                    <a:pt x="14641" y="20875"/>
                    <a:pt x="14642" y="19822"/>
                  </a:cubicBezTo>
                  <a:lnTo>
                    <a:pt x="14642" y="8832"/>
                  </a:lnTo>
                  <a:cubicBezTo>
                    <a:pt x="15611" y="8581"/>
                    <a:pt x="16344" y="7785"/>
                    <a:pt x="16515" y="6798"/>
                  </a:cubicBezTo>
                  <a:cubicBezTo>
                    <a:pt x="16540" y="6729"/>
                    <a:pt x="16552" y="6658"/>
                    <a:pt x="16552" y="6585"/>
                  </a:cubicBezTo>
                  <a:lnTo>
                    <a:pt x="16552" y="3821"/>
                  </a:lnTo>
                  <a:lnTo>
                    <a:pt x="16552" y="3817"/>
                  </a:lnTo>
                  <a:cubicBezTo>
                    <a:pt x="16550" y="3703"/>
                    <a:pt x="16520" y="3591"/>
                    <a:pt x="16462" y="3493"/>
                  </a:cubicBezTo>
                  <a:lnTo>
                    <a:pt x="14551" y="310"/>
                  </a:lnTo>
                  <a:cubicBezTo>
                    <a:pt x="14436" y="118"/>
                    <a:pt x="14229" y="1"/>
                    <a:pt x="14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9" name="Google Shape;15319;p77"/>
          <p:cNvGrpSpPr/>
          <p:nvPr/>
        </p:nvGrpSpPr>
        <p:grpSpPr>
          <a:xfrm>
            <a:off x="7784039" y="3423372"/>
            <a:ext cx="348191" cy="283426"/>
            <a:chOff x="3177251" y="4024522"/>
            <a:chExt cx="354790" cy="288797"/>
          </a:xfrm>
        </p:grpSpPr>
        <p:sp>
          <p:nvSpPr>
            <p:cNvPr id="15320" name="Google Shape;15320;p77"/>
            <p:cNvSpPr/>
            <p:nvPr/>
          </p:nvSpPr>
          <p:spPr>
            <a:xfrm>
              <a:off x="3177251" y="4024522"/>
              <a:ext cx="354790" cy="288797"/>
            </a:xfrm>
            <a:custGeom>
              <a:avLst/>
              <a:gdLst/>
              <a:ahLst/>
              <a:cxnLst/>
              <a:rect l="l" t="t" r="r" b="b"/>
              <a:pathLst>
                <a:path w="21904" h="17827" extrusionOk="0">
                  <a:moveTo>
                    <a:pt x="11023" y="1274"/>
                  </a:moveTo>
                  <a:cubicBezTo>
                    <a:pt x="11280" y="1274"/>
                    <a:pt x="11513" y="1429"/>
                    <a:pt x="11611" y="1667"/>
                  </a:cubicBezTo>
                  <a:cubicBezTo>
                    <a:pt x="11709" y="1906"/>
                    <a:pt x="11655" y="2178"/>
                    <a:pt x="11473" y="2361"/>
                  </a:cubicBezTo>
                  <a:cubicBezTo>
                    <a:pt x="11351" y="2483"/>
                    <a:pt x="11189" y="2547"/>
                    <a:pt x="11023" y="2547"/>
                  </a:cubicBezTo>
                  <a:cubicBezTo>
                    <a:pt x="10941" y="2547"/>
                    <a:pt x="10858" y="2531"/>
                    <a:pt x="10779" y="2498"/>
                  </a:cubicBezTo>
                  <a:cubicBezTo>
                    <a:pt x="10542" y="2400"/>
                    <a:pt x="10386" y="2168"/>
                    <a:pt x="10386" y="1911"/>
                  </a:cubicBezTo>
                  <a:cubicBezTo>
                    <a:pt x="10387" y="1559"/>
                    <a:pt x="10671" y="1274"/>
                    <a:pt x="11023" y="1274"/>
                  </a:cubicBezTo>
                  <a:close/>
                  <a:moveTo>
                    <a:pt x="2067" y="3820"/>
                  </a:moveTo>
                  <a:cubicBezTo>
                    <a:pt x="2149" y="3820"/>
                    <a:pt x="2232" y="3836"/>
                    <a:pt x="2311" y="3869"/>
                  </a:cubicBezTo>
                  <a:cubicBezTo>
                    <a:pt x="2549" y="3967"/>
                    <a:pt x="2704" y="4200"/>
                    <a:pt x="2704" y="4457"/>
                  </a:cubicBezTo>
                  <a:cubicBezTo>
                    <a:pt x="2704" y="4809"/>
                    <a:pt x="2418" y="5093"/>
                    <a:pt x="2068" y="5093"/>
                  </a:cubicBezTo>
                  <a:cubicBezTo>
                    <a:pt x="1810" y="5093"/>
                    <a:pt x="1578" y="4938"/>
                    <a:pt x="1479" y="4700"/>
                  </a:cubicBezTo>
                  <a:cubicBezTo>
                    <a:pt x="1381" y="4463"/>
                    <a:pt x="1435" y="4190"/>
                    <a:pt x="1618" y="4007"/>
                  </a:cubicBezTo>
                  <a:cubicBezTo>
                    <a:pt x="1739" y="3885"/>
                    <a:pt x="1901" y="3820"/>
                    <a:pt x="2067" y="3820"/>
                  </a:cubicBezTo>
                  <a:close/>
                  <a:moveTo>
                    <a:pt x="19977" y="3820"/>
                  </a:moveTo>
                  <a:cubicBezTo>
                    <a:pt x="20059" y="3820"/>
                    <a:pt x="20142" y="3836"/>
                    <a:pt x="20221" y="3869"/>
                  </a:cubicBezTo>
                  <a:cubicBezTo>
                    <a:pt x="20460" y="3967"/>
                    <a:pt x="20614" y="4200"/>
                    <a:pt x="20614" y="4457"/>
                  </a:cubicBezTo>
                  <a:cubicBezTo>
                    <a:pt x="20614" y="4809"/>
                    <a:pt x="20330" y="5093"/>
                    <a:pt x="19978" y="5093"/>
                  </a:cubicBezTo>
                  <a:cubicBezTo>
                    <a:pt x="19721" y="5093"/>
                    <a:pt x="19488" y="4938"/>
                    <a:pt x="19390" y="4700"/>
                  </a:cubicBezTo>
                  <a:cubicBezTo>
                    <a:pt x="19291" y="4463"/>
                    <a:pt x="19345" y="4190"/>
                    <a:pt x="19528" y="4007"/>
                  </a:cubicBezTo>
                  <a:cubicBezTo>
                    <a:pt x="19650" y="3885"/>
                    <a:pt x="19812" y="3820"/>
                    <a:pt x="19977" y="3820"/>
                  </a:cubicBezTo>
                  <a:close/>
                  <a:moveTo>
                    <a:pt x="11023" y="4141"/>
                  </a:moveTo>
                  <a:cubicBezTo>
                    <a:pt x="11742" y="6357"/>
                    <a:pt x="12585" y="8476"/>
                    <a:pt x="14031" y="8888"/>
                  </a:cubicBezTo>
                  <a:cubicBezTo>
                    <a:pt x="14202" y="8937"/>
                    <a:pt x="14375" y="8960"/>
                    <a:pt x="14549" y="8960"/>
                  </a:cubicBezTo>
                  <a:cubicBezTo>
                    <a:pt x="16018" y="8960"/>
                    <a:pt x="17580" y="7354"/>
                    <a:pt x="18696" y="6341"/>
                  </a:cubicBezTo>
                  <a:lnTo>
                    <a:pt x="18696" y="6341"/>
                  </a:lnTo>
                  <a:cubicBezTo>
                    <a:pt x="17945" y="8678"/>
                    <a:pt x="16858" y="12122"/>
                    <a:pt x="16761" y="16553"/>
                  </a:cubicBezTo>
                  <a:lnTo>
                    <a:pt x="5286" y="16553"/>
                  </a:lnTo>
                  <a:cubicBezTo>
                    <a:pt x="5189" y="12122"/>
                    <a:pt x="4102" y="8678"/>
                    <a:pt x="3351" y="6341"/>
                  </a:cubicBezTo>
                  <a:lnTo>
                    <a:pt x="3351" y="6341"/>
                  </a:lnTo>
                  <a:cubicBezTo>
                    <a:pt x="4459" y="7347"/>
                    <a:pt x="6027" y="8960"/>
                    <a:pt x="7499" y="8960"/>
                  </a:cubicBezTo>
                  <a:cubicBezTo>
                    <a:pt x="7673" y="8960"/>
                    <a:pt x="7845" y="8937"/>
                    <a:pt x="8016" y="8888"/>
                  </a:cubicBezTo>
                  <a:cubicBezTo>
                    <a:pt x="9462" y="8476"/>
                    <a:pt x="10305" y="6357"/>
                    <a:pt x="11023" y="4141"/>
                  </a:cubicBezTo>
                  <a:close/>
                  <a:moveTo>
                    <a:pt x="11022" y="0"/>
                  </a:moveTo>
                  <a:cubicBezTo>
                    <a:pt x="10194" y="0"/>
                    <a:pt x="9461" y="533"/>
                    <a:pt x="9205" y="1322"/>
                  </a:cubicBezTo>
                  <a:cubicBezTo>
                    <a:pt x="8950" y="2111"/>
                    <a:pt x="9233" y="2973"/>
                    <a:pt x="9905" y="3458"/>
                  </a:cubicBezTo>
                  <a:cubicBezTo>
                    <a:pt x="9588" y="4457"/>
                    <a:pt x="8679" y="7376"/>
                    <a:pt x="7665" y="7666"/>
                  </a:cubicBezTo>
                  <a:cubicBezTo>
                    <a:pt x="7607" y="7682"/>
                    <a:pt x="7546" y="7690"/>
                    <a:pt x="7481" y="7690"/>
                  </a:cubicBezTo>
                  <a:cubicBezTo>
                    <a:pt x="6502" y="7690"/>
                    <a:pt x="4782" y="5891"/>
                    <a:pt x="3867" y="5097"/>
                  </a:cubicBezTo>
                  <a:cubicBezTo>
                    <a:pt x="4144" y="4318"/>
                    <a:pt x="3888" y="3447"/>
                    <a:pt x="3231" y="2943"/>
                  </a:cubicBezTo>
                  <a:cubicBezTo>
                    <a:pt x="2889" y="2679"/>
                    <a:pt x="2478" y="2547"/>
                    <a:pt x="2067" y="2547"/>
                  </a:cubicBezTo>
                  <a:cubicBezTo>
                    <a:pt x="1690" y="2547"/>
                    <a:pt x="1312" y="2659"/>
                    <a:pt x="985" y="2883"/>
                  </a:cubicBezTo>
                  <a:cubicBezTo>
                    <a:pt x="304" y="3352"/>
                    <a:pt x="1" y="4208"/>
                    <a:pt x="236" y="5001"/>
                  </a:cubicBezTo>
                  <a:cubicBezTo>
                    <a:pt x="473" y="5795"/>
                    <a:pt x="1193" y="6346"/>
                    <a:pt x="2021" y="6366"/>
                  </a:cubicBezTo>
                  <a:cubicBezTo>
                    <a:pt x="3076" y="9661"/>
                    <a:pt x="3920" y="12596"/>
                    <a:pt x="4012" y="16554"/>
                  </a:cubicBezTo>
                  <a:lnTo>
                    <a:pt x="3383" y="16554"/>
                  </a:lnTo>
                  <a:cubicBezTo>
                    <a:pt x="3031" y="16554"/>
                    <a:pt x="2747" y="16838"/>
                    <a:pt x="2747" y="17190"/>
                  </a:cubicBezTo>
                  <a:cubicBezTo>
                    <a:pt x="2747" y="17542"/>
                    <a:pt x="3031" y="17827"/>
                    <a:pt x="3383" y="17827"/>
                  </a:cubicBezTo>
                  <a:lnTo>
                    <a:pt x="18663" y="17827"/>
                  </a:lnTo>
                  <a:cubicBezTo>
                    <a:pt x="19013" y="17827"/>
                    <a:pt x="19299" y="17542"/>
                    <a:pt x="19299" y="17190"/>
                  </a:cubicBezTo>
                  <a:cubicBezTo>
                    <a:pt x="19299" y="16838"/>
                    <a:pt x="19013" y="16554"/>
                    <a:pt x="18663" y="16554"/>
                  </a:cubicBezTo>
                  <a:lnTo>
                    <a:pt x="18034" y="16554"/>
                  </a:lnTo>
                  <a:cubicBezTo>
                    <a:pt x="18125" y="12596"/>
                    <a:pt x="18985" y="9608"/>
                    <a:pt x="20024" y="6366"/>
                  </a:cubicBezTo>
                  <a:cubicBezTo>
                    <a:pt x="21071" y="6342"/>
                    <a:pt x="21903" y="5481"/>
                    <a:pt x="21890" y="4434"/>
                  </a:cubicBezTo>
                  <a:cubicBezTo>
                    <a:pt x="21877" y="3388"/>
                    <a:pt x="21026" y="2547"/>
                    <a:pt x="19980" y="2547"/>
                  </a:cubicBezTo>
                  <a:cubicBezTo>
                    <a:pt x="19980" y="2547"/>
                    <a:pt x="19979" y="2547"/>
                    <a:pt x="19978" y="2547"/>
                  </a:cubicBezTo>
                  <a:cubicBezTo>
                    <a:pt x="19357" y="2547"/>
                    <a:pt x="18775" y="2849"/>
                    <a:pt x="18418" y="3356"/>
                  </a:cubicBezTo>
                  <a:cubicBezTo>
                    <a:pt x="18059" y="3863"/>
                    <a:pt x="17971" y="4512"/>
                    <a:pt x="18178" y="5097"/>
                  </a:cubicBezTo>
                  <a:cubicBezTo>
                    <a:pt x="17280" y="5875"/>
                    <a:pt x="15545" y="7690"/>
                    <a:pt x="14563" y="7690"/>
                  </a:cubicBezTo>
                  <a:cubicBezTo>
                    <a:pt x="14499" y="7690"/>
                    <a:pt x="14438" y="7682"/>
                    <a:pt x="14381" y="7666"/>
                  </a:cubicBezTo>
                  <a:cubicBezTo>
                    <a:pt x="13366" y="7376"/>
                    <a:pt x="12459" y="4455"/>
                    <a:pt x="12140" y="3458"/>
                  </a:cubicBezTo>
                  <a:cubicBezTo>
                    <a:pt x="12812" y="2973"/>
                    <a:pt x="13094" y="2111"/>
                    <a:pt x="12840" y="1322"/>
                  </a:cubicBezTo>
                  <a:cubicBezTo>
                    <a:pt x="12585" y="533"/>
                    <a:pt x="11852" y="0"/>
                    <a:pt x="11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7"/>
            <p:cNvSpPr/>
            <p:nvPr/>
          </p:nvSpPr>
          <p:spPr>
            <a:xfrm>
              <a:off x="3324843" y="4189551"/>
              <a:ext cx="61891" cy="82523"/>
            </a:xfrm>
            <a:custGeom>
              <a:avLst/>
              <a:gdLst/>
              <a:ahLst/>
              <a:cxnLst/>
              <a:rect l="l" t="t" r="r" b="b"/>
              <a:pathLst>
                <a:path w="3821" h="5094" extrusionOk="0">
                  <a:moveTo>
                    <a:pt x="1911" y="1272"/>
                  </a:moveTo>
                  <a:cubicBezTo>
                    <a:pt x="2171" y="1272"/>
                    <a:pt x="2548" y="1769"/>
                    <a:pt x="2548" y="2547"/>
                  </a:cubicBezTo>
                  <a:cubicBezTo>
                    <a:pt x="2548" y="3323"/>
                    <a:pt x="2171" y="3820"/>
                    <a:pt x="1911" y="3820"/>
                  </a:cubicBezTo>
                  <a:cubicBezTo>
                    <a:pt x="1651" y="3820"/>
                    <a:pt x="1274" y="3323"/>
                    <a:pt x="1274" y="2547"/>
                  </a:cubicBezTo>
                  <a:cubicBezTo>
                    <a:pt x="1274" y="1769"/>
                    <a:pt x="1651" y="1272"/>
                    <a:pt x="1911" y="1272"/>
                  </a:cubicBezTo>
                  <a:close/>
                  <a:moveTo>
                    <a:pt x="1911" y="1"/>
                  </a:moveTo>
                  <a:cubicBezTo>
                    <a:pt x="840" y="1"/>
                    <a:pt x="1" y="1119"/>
                    <a:pt x="1" y="2548"/>
                  </a:cubicBezTo>
                  <a:cubicBezTo>
                    <a:pt x="1" y="3976"/>
                    <a:pt x="840" y="5094"/>
                    <a:pt x="1911" y="5094"/>
                  </a:cubicBezTo>
                  <a:cubicBezTo>
                    <a:pt x="2982" y="5094"/>
                    <a:pt x="3821" y="3976"/>
                    <a:pt x="3821" y="2548"/>
                  </a:cubicBezTo>
                  <a:cubicBezTo>
                    <a:pt x="3821" y="1120"/>
                    <a:pt x="2982" y="1"/>
                    <a:pt x="19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7"/>
            <p:cNvSpPr/>
            <p:nvPr/>
          </p:nvSpPr>
          <p:spPr>
            <a:xfrm>
              <a:off x="3407337" y="4210174"/>
              <a:ext cx="20668" cy="41294"/>
            </a:xfrm>
            <a:custGeom>
              <a:avLst/>
              <a:gdLst/>
              <a:ahLst/>
              <a:cxnLst/>
              <a:rect l="l" t="t" r="r" b="b"/>
              <a:pathLst>
                <a:path w="1276" h="2549" extrusionOk="0">
                  <a:moveTo>
                    <a:pt x="637" y="1"/>
                  </a:moveTo>
                  <a:cubicBezTo>
                    <a:pt x="285" y="1"/>
                    <a:pt x="1" y="285"/>
                    <a:pt x="1" y="637"/>
                  </a:cubicBezTo>
                  <a:lnTo>
                    <a:pt x="1" y="1912"/>
                  </a:lnTo>
                  <a:cubicBezTo>
                    <a:pt x="1" y="2262"/>
                    <a:pt x="285" y="2548"/>
                    <a:pt x="637" y="2548"/>
                  </a:cubicBezTo>
                  <a:cubicBezTo>
                    <a:pt x="989" y="2548"/>
                    <a:pt x="1275" y="2262"/>
                    <a:pt x="1275" y="1912"/>
                  </a:cubicBezTo>
                  <a:lnTo>
                    <a:pt x="1275" y="637"/>
                  </a:lnTo>
                  <a:cubicBezTo>
                    <a:pt x="1275" y="285"/>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7"/>
            <p:cNvSpPr/>
            <p:nvPr/>
          </p:nvSpPr>
          <p:spPr>
            <a:xfrm>
              <a:off x="3283604" y="4210174"/>
              <a:ext cx="20636" cy="41294"/>
            </a:xfrm>
            <a:custGeom>
              <a:avLst/>
              <a:gdLst/>
              <a:ahLst/>
              <a:cxnLst/>
              <a:rect l="l" t="t" r="r" b="b"/>
              <a:pathLst>
                <a:path w="1274" h="2549" extrusionOk="0">
                  <a:moveTo>
                    <a:pt x="637" y="1"/>
                  </a:moveTo>
                  <a:cubicBezTo>
                    <a:pt x="285" y="1"/>
                    <a:pt x="1" y="285"/>
                    <a:pt x="1" y="637"/>
                  </a:cubicBezTo>
                  <a:lnTo>
                    <a:pt x="1" y="1912"/>
                  </a:lnTo>
                  <a:cubicBezTo>
                    <a:pt x="1" y="2262"/>
                    <a:pt x="285" y="2548"/>
                    <a:pt x="637" y="2548"/>
                  </a:cubicBezTo>
                  <a:cubicBezTo>
                    <a:pt x="989" y="2548"/>
                    <a:pt x="1274" y="2262"/>
                    <a:pt x="1274" y="1912"/>
                  </a:cubicBezTo>
                  <a:lnTo>
                    <a:pt x="1274" y="637"/>
                  </a:lnTo>
                  <a:cubicBezTo>
                    <a:pt x="1274" y="285"/>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4" name="Google Shape;15324;p77"/>
          <p:cNvSpPr/>
          <p:nvPr/>
        </p:nvSpPr>
        <p:spPr>
          <a:xfrm>
            <a:off x="7073558" y="3392350"/>
            <a:ext cx="263158" cy="345469"/>
          </a:xfrm>
          <a:custGeom>
            <a:avLst/>
            <a:gdLst/>
            <a:ahLst/>
            <a:cxnLst/>
            <a:rect l="l" t="t" r="r" b="b"/>
            <a:pathLst>
              <a:path w="16556" h="21731" extrusionOk="0">
                <a:moveTo>
                  <a:pt x="5094" y="2548"/>
                </a:moveTo>
                <a:cubicBezTo>
                  <a:pt x="5943" y="2548"/>
                  <a:pt x="7751" y="3204"/>
                  <a:pt x="9347" y="3782"/>
                </a:cubicBezTo>
                <a:cubicBezTo>
                  <a:pt x="11204" y="4457"/>
                  <a:pt x="12959" y="5095"/>
                  <a:pt x="14034" y="5095"/>
                </a:cubicBezTo>
                <a:cubicBezTo>
                  <a:pt x="14511" y="5095"/>
                  <a:pt x="14927" y="5025"/>
                  <a:pt x="15280" y="4889"/>
                </a:cubicBezTo>
                <a:lnTo>
                  <a:pt x="15280" y="12149"/>
                </a:lnTo>
                <a:lnTo>
                  <a:pt x="15280" y="12151"/>
                </a:lnTo>
                <a:cubicBezTo>
                  <a:pt x="15271" y="12278"/>
                  <a:pt x="15164" y="12775"/>
                  <a:pt x="14034" y="12775"/>
                </a:cubicBezTo>
                <a:cubicBezTo>
                  <a:pt x="13184" y="12775"/>
                  <a:pt x="11376" y="12119"/>
                  <a:pt x="9781" y="11540"/>
                </a:cubicBezTo>
                <a:cubicBezTo>
                  <a:pt x="7923" y="10866"/>
                  <a:pt x="6168" y="10229"/>
                  <a:pt x="5094" y="10229"/>
                </a:cubicBezTo>
                <a:cubicBezTo>
                  <a:pt x="4605" y="10229"/>
                  <a:pt x="4181" y="10301"/>
                  <a:pt x="3821" y="10442"/>
                </a:cubicBezTo>
                <a:lnTo>
                  <a:pt x="3821" y="3176"/>
                </a:lnTo>
                <a:cubicBezTo>
                  <a:pt x="3862" y="2681"/>
                  <a:pt x="4592" y="2548"/>
                  <a:pt x="5094" y="2548"/>
                </a:cubicBezTo>
                <a:close/>
                <a:moveTo>
                  <a:pt x="3184" y="0"/>
                </a:moveTo>
                <a:cubicBezTo>
                  <a:pt x="2832" y="0"/>
                  <a:pt x="2548" y="285"/>
                  <a:pt x="2548" y="637"/>
                </a:cubicBezTo>
                <a:lnTo>
                  <a:pt x="2548" y="20458"/>
                </a:lnTo>
                <a:lnTo>
                  <a:pt x="637" y="20458"/>
                </a:lnTo>
                <a:cubicBezTo>
                  <a:pt x="286" y="20458"/>
                  <a:pt x="1" y="20742"/>
                  <a:pt x="1" y="21094"/>
                </a:cubicBezTo>
                <a:cubicBezTo>
                  <a:pt x="1" y="21446"/>
                  <a:pt x="286" y="21731"/>
                  <a:pt x="637" y="21731"/>
                </a:cubicBezTo>
                <a:lnTo>
                  <a:pt x="5730" y="21731"/>
                </a:lnTo>
                <a:cubicBezTo>
                  <a:pt x="6082" y="21731"/>
                  <a:pt x="6367" y="21446"/>
                  <a:pt x="6367" y="21094"/>
                </a:cubicBezTo>
                <a:cubicBezTo>
                  <a:pt x="6367" y="20742"/>
                  <a:pt x="6082" y="20458"/>
                  <a:pt x="5730" y="20458"/>
                </a:cubicBezTo>
                <a:lnTo>
                  <a:pt x="3821" y="20458"/>
                </a:lnTo>
                <a:lnTo>
                  <a:pt x="3821" y="12132"/>
                </a:lnTo>
                <a:cubicBezTo>
                  <a:pt x="3821" y="11661"/>
                  <a:pt x="4579" y="11502"/>
                  <a:pt x="5094" y="11502"/>
                </a:cubicBezTo>
                <a:cubicBezTo>
                  <a:pt x="5945" y="11502"/>
                  <a:pt x="7752" y="12158"/>
                  <a:pt x="9347" y="12737"/>
                </a:cubicBezTo>
                <a:cubicBezTo>
                  <a:pt x="11204" y="13412"/>
                  <a:pt x="12960" y="14049"/>
                  <a:pt x="14034" y="14049"/>
                </a:cubicBezTo>
                <a:cubicBezTo>
                  <a:pt x="15760" y="14049"/>
                  <a:pt x="16556" y="13075"/>
                  <a:pt x="16553" y="12139"/>
                </a:cubicBezTo>
                <a:lnTo>
                  <a:pt x="16553" y="3164"/>
                </a:lnTo>
                <a:cubicBezTo>
                  <a:pt x="16546" y="2817"/>
                  <a:pt x="16263" y="2540"/>
                  <a:pt x="15917" y="2540"/>
                </a:cubicBezTo>
                <a:cubicBezTo>
                  <a:pt x="15914" y="2540"/>
                  <a:pt x="15911" y="2540"/>
                  <a:pt x="15907" y="2540"/>
                </a:cubicBezTo>
                <a:cubicBezTo>
                  <a:pt x="15557" y="2545"/>
                  <a:pt x="15277" y="2834"/>
                  <a:pt x="15281" y="3184"/>
                </a:cubicBezTo>
                <a:lnTo>
                  <a:pt x="15281" y="3187"/>
                </a:lnTo>
                <a:cubicBezTo>
                  <a:pt x="15277" y="3294"/>
                  <a:pt x="15197" y="3821"/>
                  <a:pt x="14035" y="3821"/>
                </a:cubicBezTo>
                <a:cubicBezTo>
                  <a:pt x="13184" y="3821"/>
                  <a:pt x="11376" y="3164"/>
                  <a:pt x="9782" y="2585"/>
                </a:cubicBezTo>
                <a:cubicBezTo>
                  <a:pt x="7924" y="1911"/>
                  <a:pt x="6168" y="1273"/>
                  <a:pt x="5095" y="1273"/>
                </a:cubicBezTo>
                <a:cubicBezTo>
                  <a:pt x="4607" y="1273"/>
                  <a:pt x="4182" y="1346"/>
                  <a:pt x="3821" y="1488"/>
                </a:cubicBezTo>
                <a:lnTo>
                  <a:pt x="3821" y="637"/>
                </a:lnTo>
                <a:cubicBezTo>
                  <a:pt x="3822" y="285"/>
                  <a:pt x="3536" y="0"/>
                  <a:pt x="3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5" name="Google Shape;15325;p77"/>
          <p:cNvGrpSpPr/>
          <p:nvPr/>
        </p:nvGrpSpPr>
        <p:grpSpPr>
          <a:xfrm>
            <a:off x="6268749" y="3413260"/>
            <a:ext cx="346903" cy="303649"/>
            <a:chOff x="2309486" y="4003462"/>
            <a:chExt cx="353478" cy="309404"/>
          </a:xfrm>
        </p:grpSpPr>
        <p:sp>
          <p:nvSpPr>
            <p:cNvPr id="15326" name="Google Shape;15326;p77"/>
            <p:cNvSpPr/>
            <p:nvPr/>
          </p:nvSpPr>
          <p:spPr>
            <a:xfrm>
              <a:off x="2433883" y="4250966"/>
              <a:ext cx="64336" cy="61900"/>
            </a:xfrm>
            <a:custGeom>
              <a:avLst/>
              <a:gdLst/>
              <a:ahLst/>
              <a:cxnLst/>
              <a:rect l="l" t="t" r="r" b="b"/>
              <a:pathLst>
                <a:path w="3972" h="3821" extrusionOk="0">
                  <a:moveTo>
                    <a:pt x="1911" y="1274"/>
                  </a:moveTo>
                  <a:cubicBezTo>
                    <a:pt x="2168" y="1274"/>
                    <a:pt x="2401" y="1429"/>
                    <a:pt x="2499" y="1667"/>
                  </a:cubicBezTo>
                  <a:cubicBezTo>
                    <a:pt x="2598" y="1905"/>
                    <a:pt x="2544" y="2179"/>
                    <a:pt x="2361" y="2360"/>
                  </a:cubicBezTo>
                  <a:cubicBezTo>
                    <a:pt x="2239" y="2483"/>
                    <a:pt x="2076" y="2547"/>
                    <a:pt x="1910" y="2547"/>
                  </a:cubicBezTo>
                  <a:cubicBezTo>
                    <a:pt x="1828" y="2547"/>
                    <a:pt x="1746" y="2532"/>
                    <a:pt x="1668" y="2499"/>
                  </a:cubicBezTo>
                  <a:cubicBezTo>
                    <a:pt x="1430" y="2400"/>
                    <a:pt x="1275" y="2168"/>
                    <a:pt x="1275" y="1910"/>
                  </a:cubicBezTo>
                  <a:cubicBezTo>
                    <a:pt x="1275" y="1558"/>
                    <a:pt x="1559" y="1274"/>
                    <a:pt x="1911" y="1274"/>
                  </a:cubicBezTo>
                  <a:close/>
                  <a:moveTo>
                    <a:pt x="1911" y="1"/>
                  </a:moveTo>
                  <a:cubicBezTo>
                    <a:pt x="857" y="2"/>
                    <a:pt x="3" y="857"/>
                    <a:pt x="2" y="1910"/>
                  </a:cubicBezTo>
                  <a:cubicBezTo>
                    <a:pt x="0" y="2683"/>
                    <a:pt x="466" y="3379"/>
                    <a:pt x="1180" y="3676"/>
                  </a:cubicBezTo>
                  <a:cubicBezTo>
                    <a:pt x="1416" y="3773"/>
                    <a:pt x="1664" y="3821"/>
                    <a:pt x="1911" y="3821"/>
                  </a:cubicBezTo>
                  <a:cubicBezTo>
                    <a:pt x="2408" y="3821"/>
                    <a:pt x="2896" y="3627"/>
                    <a:pt x="3261" y="3261"/>
                  </a:cubicBezTo>
                  <a:cubicBezTo>
                    <a:pt x="3807" y="2715"/>
                    <a:pt x="3972" y="1894"/>
                    <a:pt x="3675" y="1180"/>
                  </a:cubicBezTo>
                  <a:cubicBezTo>
                    <a:pt x="3380" y="467"/>
                    <a:pt x="2684" y="1"/>
                    <a:pt x="19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7"/>
            <p:cNvSpPr/>
            <p:nvPr/>
          </p:nvSpPr>
          <p:spPr>
            <a:xfrm>
              <a:off x="2537709" y="4250966"/>
              <a:ext cx="64320" cy="61900"/>
            </a:xfrm>
            <a:custGeom>
              <a:avLst/>
              <a:gdLst/>
              <a:ahLst/>
              <a:cxnLst/>
              <a:rect l="l" t="t" r="r" b="b"/>
              <a:pathLst>
                <a:path w="3971" h="3821" extrusionOk="0">
                  <a:moveTo>
                    <a:pt x="1910" y="1274"/>
                  </a:moveTo>
                  <a:cubicBezTo>
                    <a:pt x="2168" y="1274"/>
                    <a:pt x="2399" y="1429"/>
                    <a:pt x="2499" y="1667"/>
                  </a:cubicBezTo>
                  <a:cubicBezTo>
                    <a:pt x="2597" y="1905"/>
                    <a:pt x="2542" y="2179"/>
                    <a:pt x="2360" y="2360"/>
                  </a:cubicBezTo>
                  <a:cubicBezTo>
                    <a:pt x="2238" y="2483"/>
                    <a:pt x="2075" y="2547"/>
                    <a:pt x="1909" y="2547"/>
                  </a:cubicBezTo>
                  <a:cubicBezTo>
                    <a:pt x="1828" y="2547"/>
                    <a:pt x="1745" y="2532"/>
                    <a:pt x="1666" y="2499"/>
                  </a:cubicBezTo>
                  <a:cubicBezTo>
                    <a:pt x="1428" y="2400"/>
                    <a:pt x="1273" y="2168"/>
                    <a:pt x="1273" y="1910"/>
                  </a:cubicBezTo>
                  <a:cubicBezTo>
                    <a:pt x="1273" y="1558"/>
                    <a:pt x="1558" y="1274"/>
                    <a:pt x="1910" y="1274"/>
                  </a:cubicBezTo>
                  <a:close/>
                  <a:moveTo>
                    <a:pt x="1910" y="1"/>
                  </a:moveTo>
                  <a:cubicBezTo>
                    <a:pt x="855" y="2"/>
                    <a:pt x="2" y="857"/>
                    <a:pt x="0" y="1910"/>
                  </a:cubicBezTo>
                  <a:cubicBezTo>
                    <a:pt x="0" y="2683"/>
                    <a:pt x="465" y="3379"/>
                    <a:pt x="1179" y="3676"/>
                  </a:cubicBezTo>
                  <a:cubicBezTo>
                    <a:pt x="1416" y="3773"/>
                    <a:pt x="1664" y="3821"/>
                    <a:pt x="1910" y="3821"/>
                  </a:cubicBezTo>
                  <a:cubicBezTo>
                    <a:pt x="2407" y="3821"/>
                    <a:pt x="2895" y="3627"/>
                    <a:pt x="3261" y="3261"/>
                  </a:cubicBezTo>
                  <a:cubicBezTo>
                    <a:pt x="3806" y="2715"/>
                    <a:pt x="3970" y="1893"/>
                    <a:pt x="3675" y="1180"/>
                  </a:cubicBezTo>
                  <a:cubicBezTo>
                    <a:pt x="3379" y="467"/>
                    <a:pt x="2683" y="1"/>
                    <a:pt x="1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7"/>
            <p:cNvSpPr/>
            <p:nvPr/>
          </p:nvSpPr>
          <p:spPr>
            <a:xfrm>
              <a:off x="2309486" y="4003462"/>
              <a:ext cx="353478" cy="247552"/>
            </a:xfrm>
            <a:custGeom>
              <a:avLst/>
              <a:gdLst/>
              <a:ahLst/>
              <a:cxnLst/>
              <a:rect l="l" t="t" r="r" b="b"/>
              <a:pathLst>
                <a:path w="21823" h="15281" extrusionOk="0">
                  <a:moveTo>
                    <a:pt x="20249" y="3820"/>
                  </a:moveTo>
                  <a:lnTo>
                    <a:pt x="18067" y="11459"/>
                  </a:lnTo>
                  <a:lnTo>
                    <a:pt x="7524" y="11459"/>
                  </a:lnTo>
                  <a:cubicBezTo>
                    <a:pt x="7178" y="10245"/>
                    <a:pt x="6208" y="6847"/>
                    <a:pt x="5341" y="3820"/>
                  </a:cubicBezTo>
                  <a:close/>
                  <a:moveTo>
                    <a:pt x="637" y="1"/>
                  </a:moveTo>
                  <a:cubicBezTo>
                    <a:pt x="285" y="1"/>
                    <a:pt x="0" y="285"/>
                    <a:pt x="0" y="637"/>
                  </a:cubicBezTo>
                  <a:cubicBezTo>
                    <a:pt x="0" y="989"/>
                    <a:pt x="285" y="1275"/>
                    <a:pt x="637" y="1275"/>
                  </a:cubicBezTo>
                  <a:lnTo>
                    <a:pt x="3291" y="1275"/>
                  </a:lnTo>
                  <a:cubicBezTo>
                    <a:pt x="4003" y="3767"/>
                    <a:pt x="5668" y="9592"/>
                    <a:pt x="6365" y="12034"/>
                  </a:cubicBezTo>
                  <a:lnTo>
                    <a:pt x="6124" y="12516"/>
                  </a:lnTo>
                  <a:cubicBezTo>
                    <a:pt x="5488" y="13788"/>
                    <a:pt x="6414" y="15280"/>
                    <a:pt x="7833" y="15280"/>
                  </a:cubicBezTo>
                  <a:lnTo>
                    <a:pt x="18547" y="15280"/>
                  </a:lnTo>
                  <a:cubicBezTo>
                    <a:pt x="18899" y="15280"/>
                    <a:pt x="19184" y="14994"/>
                    <a:pt x="19184" y="14644"/>
                  </a:cubicBezTo>
                  <a:cubicBezTo>
                    <a:pt x="19184" y="14292"/>
                    <a:pt x="18899" y="14006"/>
                    <a:pt x="18547" y="14006"/>
                  </a:cubicBezTo>
                  <a:lnTo>
                    <a:pt x="7833" y="14006"/>
                  </a:lnTo>
                  <a:cubicBezTo>
                    <a:pt x="7359" y="14006"/>
                    <a:pt x="7051" y="13508"/>
                    <a:pt x="7262" y="13085"/>
                  </a:cubicBezTo>
                  <a:lnTo>
                    <a:pt x="7438" y="12733"/>
                  </a:lnTo>
                  <a:lnTo>
                    <a:pt x="18547" y="12733"/>
                  </a:lnTo>
                  <a:cubicBezTo>
                    <a:pt x="18832" y="12733"/>
                    <a:pt x="19080" y="12545"/>
                    <a:pt x="19158" y="12271"/>
                  </a:cubicBezTo>
                  <a:lnTo>
                    <a:pt x="21706" y="3359"/>
                  </a:lnTo>
                  <a:cubicBezTo>
                    <a:pt x="21822" y="2952"/>
                    <a:pt x="21516" y="2548"/>
                    <a:pt x="21094" y="2547"/>
                  </a:cubicBezTo>
                  <a:lnTo>
                    <a:pt x="4978" y="2547"/>
                  </a:lnTo>
                  <a:cubicBezTo>
                    <a:pt x="4760" y="1783"/>
                    <a:pt x="4558" y="1073"/>
                    <a:pt x="4383" y="462"/>
                  </a:cubicBezTo>
                  <a:cubicBezTo>
                    <a:pt x="4305" y="189"/>
                    <a:pt x="4055" y="1"/>
                    <a:pt x="3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9" name="Google Shape;15329;p77"/>
          <p:cNvSpPr/>
          <p:nvPr/>
        </p:nvSpPr>
        <p:spPr>
          <a:xfrm>
            <a:off x="5519761" y="3392334"/>
            <a:ext cx="345414" cy="345500"/>
          </a:xfrm>
          <a:custGeom>
            <a:avLst/>
            <a:gdLst/>
            <a:ahLst/>
            <a:cxnLst/>
            <a:rect l="l" t="t" r="r" b="b"/>
            <a:pathLst>
              <a:path w="21731" h="21733" extrusionOk="0">
                <a:moveTo>
                  <a:pt x="14048" y="1273"/>
                </a:moveTo>
                <a:cubicBezTo>
                  <a:pt x="16177" y="1273"/>
                  <a:pt x="17909" y="2987"/>
                  <a:pt x="17909" y="5094"/>
                </a:cubicBezTo>
                <a:cubicBezTo>
                  <a:pt x="17909" y="5279"/>
                  <a:pt x="17882" y="5464"/>
                  <a:pt x="17848" y="5689"/>
                </a:cubicBezTo>
                <a:cubicBezTo>
                  <a:pt x="17794" y="6032"/>
                  <a:pt x="18023" y="6353"/>
                  <a:pt x="18363" y="6414"/>
                </a:cubicBezTo>
                <a:cubicBezTo>
                  <a:pt x="19556" y="6630"/>
                  <a:pt x="20456" y="7723"/>
                  <a:pt x="20456" y="8956"/>
                </a:cubicBezTo>
                <a:cubicBezTo>
                  <a:pt x="20456" y="10360"/>
                  <a:pt x="19314" y="11503"/>
                  <a:pt x="17909" y="11503"/>
                </a:cubicBezTo>
                <a:lnTo>
                  <a:pt x="17912" y="11502"/>
                </a:lnTo>
                <a:lnTo>
                  <a:pt x="13503" y="11502"/>
                </a:lnTo>
                <a:lnTo>
                  <a:pt x="11412" y="7993"/>
                </a:lnTo>
                <a:cubicBezTo>
                  <a:pt x="11297" y="7801"/>
                  <a:pt x="11089" y="7683"/>
                  <a:pt x="10865" y="7683"/>
                </a:cubicBezTo>
                <a:lnTo>
                  <a:pt x="10864" y="7683"/>
                </a:lnTo>
                <a:cubicBezTo>
                  <a:pt x="10640" y="7683"/>
                  <a:pt x="10434" y="7800"/>
                  <a:pt x="10319" y="7992"/>
                </a:cubicBezTo>
                <a:lnTo>
                  <a:pt x="8212" y="11502"/>
                </a:lnTo>
                <a:lnTo>
                  <a:pt x="3819" y="11502"/>
                </a:lnTo>
                <a:cubicBezTo>
                  <a:pt x="2415" y="11502"/>
                  <a:pt x="1272" y="10360"/>
                  <a:pt x="1272" y="8956"/>
                </a:cubicBezTo>
                <a:cubicBezTo>
                  <a:pt x="1272" y="7723"/>
                  <a:pt x="2131" y="6656"/>
                  <a:pt x="3313" y="6418"/>
                </a:cubicBezTo>
                <a:cubicBezTo>
                  <a:pt x="3624" y="6356"/>
                  <a:pt x="3864" y="6067"/>
                  <a:pt x="3819" y="5698"/>
                </a:cubicBezTo>
                <a:cubicBezTo>
                  <a:pt x="3836" y="3957"/>
                  <a:pt x="5277" y="2548"/>
                  <a:pt x="7045" y="2548"/>
                </a:cubicBezTo>
                <a:cubicBezTo>
                  <a:pt x="7979" y="2548"/>
                  <a:pt x="8868" y="2971"/>
                  <a:pt x="9481" y="3709"/>
                </a:cubicBezTo>
                <a:cubicBezTo>
                  <a:pt x="9611" y="3866"/>
                  <a:pt x="9791" y="3940"/>
                  <a:pt x="9970" y="3940"/>
                </a:cubicBezTo>
                <a:cubicBezTo>
                  <a:pt x="10209" y="3940"/>
                  <a:pt x="10445" y="3807"/>
                  <a:pt x="10554" y="3560"/>
                </a:cubicBezTo>
                <a:cubicBezTo>
                  <a:pt x="11166" y="2172"/>
                  <a:pt x="12537" y="1273"/>
                  <a:pt x="14048" y="1273"/>
                </a:cubicBezTo>
                <a:close/>
                <a:moveTo>
                  <a:pt x="10863" y="9560"/>
                </a:moveTo>
                <a:lnTo>
                  <a:pt x="13563" y="14092"/>
                </a:lnTo>
                <a:lnTo>
                  <a:pt x="12138" y="14092"/>
                </a:lnTo>
                <a:cubicBezTo>
                  <a:pt x="11786" y="14092"/>
                  <a:pt x="11502" y="14376"/>
                  <a:pt x="11502" y="14728"/>
                </a:cubicBezTo>
                <a:lnTo>
                  <a:pt x="11502" y="20459"/>
                </a:lnTo>
                <a:lnTo>
                  <a:pt x="10229" y="20459"/>
                </a:lnTo>
                <a:lnTo>
                  <a:pt x="10229" y="14686"/>
                </a:lnTo>
                <a:cubicBezTo>
                  <a:pt x="10229" y="14334"/>
                  <a:pt x="9943" y="14049"/>
                  <a:pt x="9591" y="14049"/>
                </a:cubicBezTo>
                <a:lnTo>
                  <a:pt x="8168" y="14049"/>
                </a:lnTo>
                <a:lnTo>
                  <a:pt x="10863" y="9560"/>
                </a:lnTo>
                <a:close/>
                <a:moveTo>
                  <a:pt x="14048" y="0"/>
                </a:moveTo>
                <a:cubicBezTo>
                  <a:pt x="12350" y="3"/>
                  <a:pt x="10765" y="851"/>
                  <a:pt x="9820" y="2262"/>
                </a:cubicBezTo>
                <a:cubicBezTo>
                  <a:pt x="9037" y="1624"/>
                  <a:pt x="8056" y="1275"/>
                  <a:pt x="7045" y="1275"/>
                </a:cubicBezTo>
                <a:cubicBezTo>
                  <a:pt x="4710" y="1275"/>
                  <a:pt x="2783" y="3048"/>
                  <a:pt x="2567" y="5305"/>
                </a:cubicBezTo>
                <a:cubicBezTo>
                  <a:pt x="1053" y="5835"/>
                  <a:pt x="0" y="7295"/>
                  <a:pt x="0" y="8956"/>
                </a:cubicBezTo>
                <a:cubicBezTo>
                  <a:pt x="0" y="11063"/>
                  <a:pt x="1714" y="12776"/>
                  <a:pt x="3820" y="12776"/>
                </a:cubicBezTo>
                <a:lnTo>
                  <a:pt x="7449" y="12776"/>
                </a:lnTo>
                <a:lnTo>
                  <a:pt x="6500" y="14358"/>
                </a:lnTo>
                <a:cubicBezTo>
                  <a:pt x="6244" y="14782"/>
                  <a:pt x="6550" y="15322"/>
                  <a:pt x="7045" y="15322"/>
                </a:cubicBezTo>
                <a:lnTo>
                  <a:pt x="8955" y="15322"/>
                </a:lnTo>
                <a:lnTo>
                  <a:pt x="8955" y="21096"/>
                </a:lnTo>
                <a:cubicBezTo>
                  <a:pt x="8955" y="21446"/>
                  <a:pt x="9240" y="21732"/>
                  <a:pt x="9591" y="21732"/>
                </a:cubicBezTo>
                <a:lnTo>
                  <a:pt x="12138" y="21732"/>
                </a:lnTo>
                <a:cubicBezTo>
                  <a:pt x="12490" y="21732"/>
                  <a:pt x="12776" y="21446"/>
                  <a:pt x="12776" y="21096"/>
                </a:cubicBezTo>
                <a:lnTo>
                  <a:pt x="12776" y="15366"/>
                </a:lnTo>
                <a:lnTo>
                  <a:pt x="14686" y="15366"/>
                </a:lnTo>
                <a:cubicBezTo>
                  <a:pt x="15179" y="15365"/>
                  <a:pt x="15485" y="14827"/>
                  <a:pt x="15232" y="14403"/>
                </a:cubicBezTo>
                <a:lnTo>
                  <a:pt x="14263" y="12776"/>
                </a:lnTo>
                <a:lnTo>
                  <a:pt x="17910" y="12776"/>
                </a:lnTo>
                <a:cubicBezTo>
                  <a:pt x="20017" y="12776"/>
                  <a:pt x="21730" y="11063"/>
                  <a:pt x="21730" y="8956"/>
                </a:cubicBezTo>
                <a:cubicBezTo>
                  <a:pt x="21730" y="7326"/>
                  <a:pt x="20696" y="5860"/>
                  <a:pt x="19177" y="5317"/>
                </a:cubicBezTo>
                <a:cubicBezTo>
                  <a:pt x="19181" y="5244"/>
                  <a:pt x="19183" y="5170"/>
                  <a:pt x="19183" y="5094"/>
                </a:cubicBezTo>
                <a:cubicBezTo>
                  <a:pt x="19183" y="2286"/>
                  <a:pt x="16879" y="0"/>
                  <a:pt x="14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7"/>
          <p:cNvSpPr/>
          <p:nvPr/>
        </p:nvSpPr>
        <p:spPr>
          <a:xfrm>
            <a:off x="4772965" y="3392350"/>
            <a:ext cx="345430" cy="345469"/>
          </a:xfrm>
          <a:custGeom>
            <a:avLst/>
            <a:gdLst/>
            <a:ahLst/>
            <a:cxnLst/>
            <a:rect l="l" t="t" r="r" b="b"/>
            <a:pathLst>
              <a:path w="21732" h="21731" extrusionOk="0">
                <a:moveTo>
                  <a:pt x="10867" y="1350"/>
                </a:moveTo>
                <a:lnTo>
                  <a:pt x="18409" y="5136"/>
                </a:lnTo>
                <a:lnTo>
                  <a:pt x="3325" y="5136"/>
                </a:lnTo>
                <a:lnTo>
                  <a:pt x="10867" y="1350"/>
                </a:lnTo>
                <a:close/>
                <a:moveTo>
                  <a:pt x="20329" y="6409"/>
                </a:moveTo>
                <a:cubicBezTo>
                  <a:pt x="20142" y="6910"/>
                  <a:pt x="19791" y="7392"/>
                  <a:pt x="19543" y="7683"/>
                </a:cubicBezTo>
                <a:lnTo>
                  <a:pt x="2193" y="7683"/>
                </a:lnTo>
                <a:cubicBezTo>
                  <a:pt x="1943" y="7391"/>
                  <a:pt x="1593" y="6910"/>
                  <a:pt x="1406" y="6409"/>
                </a:cubicBezTo>
                <a:close/>
                <a:moveTo>
                  <a:pt x="5095" y="8956"/>
                </a:moveTo>
                <a:lnTo>
                  <a:pt x="5095" y="17912"/>
                </a:lnTo>
                <a:lnTo>
                  <a:pt x="3821" y="17912"/>
                </a:lnTo>
                <a:lnTo>
                  <a:pt x="3821" y="8956"/>
                </a:lnTo>
                <a:close/>
                <a:moveTo>
                  <a:pt x="8958" y="8956"/>
                </a:moveTo>
                <a:lnTo>
                  <a:pt x="8958" y="17912"/>
                </a:lnTo>
                <a:lnTo>
                  <a:pt x="6368" y="17912"/>
                </a:lnTo>
                <a:lnTo>
                  <a:pt x="6368" y="8956"/>
                </a:lnTo>
                <a:close/>
                <a:moveTo>
                  <a:pt x="11504" y="8956"/>
                </a:moveTo>
                <a:lnTo>
                  <a:pt x="11504" y="17912"/>
                </a:lnTo>
                <a:lnTo>
                  <a:pt x="10231" y="17912"/>
                </a:lnTo>
                <a:lnTo>
                  <a:pt x="10231" y="8956"/>
                </a:lnTo>
                <a:close/>
                <a:moveTo>
                  <a:pt x="15365" y="8956"/>
                </a:moveTo>
                <a:lnTo>
                  <a:pt x="15365" y="17912"/>
                </a:lnTo>
                <a:lnTo>
                  <a:pt x="12778" y="17912"/>
                </a:lnTo>
                <a:lnTo>
                  <a:pt x="12778" y="8956"/>
                </a:lnTo>
                <a:close/>
                <a:moveTo>
                  <a:pt x="17914" y="8956"/>
                </a:moveTo>
                <a:lnTo>
                  <a:pt x="17914" y="17912"/>
                </a:lnTo>
                <a:lnTo>
                  <a:pt x="16641" y="17912"/>
                </a:lnTo>
                <a:lnTo>
                  <a:pt x="16641" y="8956"/>
                </a:lnTo>
                <a:close/>
                <a:moveTo>
                  <a:pt x="19543" y="19185"/>
                </a:moveTo>
                <a:cubicBezTo>
                  <a:pt x="19793" y="19476"/>
                  <a:pt x="20142" y="19958"/>
                  <a:pt x="20330" y="20459"/>
                </a:cubicBezTo>
                <a:lnTo>
                  <a:pt x="1405" y="20459"/>
                </a:lnTo>
                <a:cubicBezTo>
                  <a:pt x="1591" y="19958"/>
                  <a:pt x="1942" y="19476"/>
                  <a:pt x="2191" y="19185"/>
                </a:cubicBezTo>
                <a:close/>
                <a:moveTo>
                  <a:pt x="10866" y="0"/>
                </a:moveTo>
                <a:cubicBezTo>
                  <a:pt x="10768" y="0"/>
                  <a:pt x="10671" y="23"/>
                  <a:pt x="10581" y="68"/>
                </a:cubicBezTo>
                <a:lnTo>
                  <a:pt x="353" y="5203"/>
                </a:lnTo>
                <a:cubicBezTo>
                  <a:pt x="138" y="5313"/>
                  <a:pt x="2" y="5533"/>
                  <a:pt x="1" y="5772"/>
                </a:cubicBezTo>
                <a:cubicBezTo>
                  <a:pt x="1" y="7266"/>
                  <a:pt x="1311" y="8620"/>
                  <a:pt x="1460" y="8769"/>
                </a:cubicBezTo>
                <a:cubicBezTo>
                  <a:pt x="1581" y="8889"/>
                  <a:pt x="1742" y="8955"/>
                  <a:pt x="1912" y="8956"/>
                </a:cubicBezTo>
                <a:lnTo>
                  <a:pt x="2548" y="8956"/>
                </a:lnTo>
                <a:lnTo>
                  <a:pt x="2548" y="17912"/>
                </a:lnTo>
                <a:lnTo>
                  <a:pt x="1912" y="17912"/>
                </a:lnTo>
                <a:cubicBezTo>
                  <a:pt x="1742" y="17912"/>
                  <a:pt x="1581" y="17978"/>
                  <a:pt x="1462" y="18098"/>
                </a:cubicBezTo>
                <a:cubicBezTo>
                  <a:pt x="1312" y="18247"/>
                  <a:pt x="1" y="19600"/>
                  <a:pt x="1" y="21094"/>
                </a:cubicBezTo>
                <a:cubicBezTo>
                  <a:pt x="2" y="21446"/>
                  <a:pt x="287" y="21731"/>
                  <a:pt x="639" y="21731"/>
                </a:cubicBezTo>
                <a:lnTo>
                  <a:pt x="21095" y="21731"/>
                </a:lnTo>
                <a:cubicBezTo>
                  <a:pt x="21447" y="21731"/>
                  <a:pt x="21731" y="21446"/>
                  <a:pt x="21731" y="21094"/>
                </a:cubicBezTo>
                <a:cubicBezTo>
                  <a:pt x="21731" y="19600"/>
                  <a:pt x="20421" y="18247"/>
                  <a:pt x="20272" y="18098"/>
                </a:cubicBezTo>
                <a:cubicBezTo>
                  <a:pt x="20153" y="17978"/>
                  <a:pt x="19991" y="17912"/>
                  <a:pt x="19822" y="17912"/>
                </a:cubicBezTo>
                <a:lnTo>
                  <a:pt x="19185" y="17912"/>
                </a:lnTo>
                <a:lnTo>
                  <a:pt x="19185" y="8956"/>
                </a:lnTo>
                <a:lnTo>
                  <a:pt x="19822" y="8956"/>
                </a:lnTo>
                <a:cubicBezTo>
                  <a:pt x="19991" y="8956"/>
                  <a:pt x="20153" y="8889"/>
                  <a:pt x="20272" y="8769"/>
                </a:cubicBezTo>
                <a:cubicBezTo>
                  <a:pt x="20421" y="8621"/>
                  <a:pt x="21731" y="7266"/>
                  <a:pt x="21731" y="5772"/>
                </a:cubicBezTo>
                <a:cubicBezTo>
                  <a:pt x="21731" y="5533"/>
                  <a:pt x="21595" y="5312"/>
                  <a:pt x="21381" y="5203"/>
                </a:cubicBezTo>
                <a:lnTo>
                  <a:pt x="11152" y="68"/>
                </a:lnTo>
                <a:cubicBezTo>
                  <a:pt x="11062" y="23"/>
                  <a:pt x="10964" y="0"/>
                  <a:pt x="10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1" name="Google Shape;15331;p77"/>
          <p:cNvGrpSpPr/>
          <p:nvPr/>
        </p:nvGrpSpPr>
        <p:grpSpPr>
          <a:xfrm>
            <a:off x="4092050" y="3392337"/>
            <a:ext cx="242894" cy="345494"/>
            <a:chOff x="1031844" y="4033448"/>
            <a:chExt cx="247498" cy="352042"/>
          </a:xfrm>
        </p:grpSpPr>
        <p:sp>
          <p:nvSpPr>
            <p:cNvPr id="15332" name="Google Shape;15332;p77"/>
            <p:cNvSpPr/>
            <p:nvPr/>
          </p:nvSpPr>
          <p:spPr>
            <a:xfrm>
              <a:off x="1031844" y="4033448"/>
              <a:ext cx="247498" cy="352042"/>
            </a:xfrm>
            <a:custGeom>
              <a:avLst/>
              <a:gdLst/>
              <a:ahLst/>
              <a:cxnLst/>
              <a:rect l="l" t="t" r="r" b="b"/>
              <a:pathLst>
                <a:path w="15280" h="21731" extrusionOk="0">
                  <a:moveTo>
                    <a:pt x="7641" y="1274"/>
                  </a:moveTo>
                  <a:cubicBezTo>
                    <a:pt x="11151" y="1274"/>
                    <a:pt x="14007" y="4131"/>
                    <a:pt x="14007" y="7640"/>
                  </a:cubicBezTo>
                  <a:cubicBezTo>
                    <a:pt x="14007" y="9135"/>
                    <a:pt x="13457" y="10871"/>
                    <a:pt x="12325" y="12950"/>
                  </a:cubicBezTo>
                  <a:cubicBezTo>
                    <a:pt x="10991" y="15397"/>
                    <a:pt x="9090" y="17879"/>
                    <a:pt x="7641" y="19965"/>
                  </a:cubicBezTo>
                  <a:cubicBezTo>
                    <a:pt x="6192" y="17879"/>
                    <a:pt x="4290" y="15397"/>
                    <a:pt x="2957" y="12950"/>
                  </a:cubicBezTo>
                  <a:cubicBezTo>
                    <a:pt x="1825" y="10873"/>
                    <a:pt x="1275" y="9135"/>
                    <a:pt x="1275" y="7640"/>
                  </a:cubicBezTo>
                  <a:cubicBezTo>
                    <a:pt x="1275" y="4131"/>
                    <a:pt x="4130" y="1274"/>
                    <a:pt x="7641" y="1274"/>
                  </a:cubicBezTo>
                  <a:close/>
                  <a:moveTo>
                    <a:pt x="7641" y="1"/>
                  </a:moveTo>
                  <a:cubicBezTo>
                    <a:pt x="3428" y="1"/>
                    <a:pt x="0" y="3428"/>
                    <a:pt x="0" y="7640"/>
                  </a:cubicBezTo>
                  <a:cubicBezTo>
                    <a:pt x="0" y="9352"/>
                    <a:pt x="602" y="11288"/>
                    <a:pt x="1838" y="13558"/>
                  </a:cubicBezTo>
                  <a:cubicBezTo>
                    <a:pt x="3384" y="16395"/>
                    <a:pt x="5607" y="19192"/>
                    <a:pt x="7110" y="21448"/>
                  </a:cubicBezTo>
                  <a:lnTo>
                    <a:pt x="7112" y="21448"/>
                  </a:lnTo>
                  <a:cubicBezTo>
                    <a:pt x="7237" y="21637"/>
                    <a:pt x="7439" y="21731"/>
                    <a:pt x="7641" y="21731"/>
                  </a:cubicBezTo>
                  <a:cubicBezTo>
                    <a:pt x="7843" y="21731"/>
                    <a:pt x="8044" y="21637"/>
                    <a:pt x="8170" y="21448"/>
                  </a:cubicBezTo>
                  <a:cubicBezTo>
                    <a:pt x="9677" y="19188"/>
                    <a:pt x="11896" y="16397"/>
                    <a:pt x="13442" y="13558"/>
                  </a:cubicBezTo>
                  <a:cubicBezTo>
                    <a:pt x="14679" y="11288"/>
                    <a:pt x="15280" y="9352"/>
                    <a:pt x="15280" y="7640"/>
                  </a:cubicBezTo>
                  <a:cubicBezTo>
                    <a:pt x="15280" y="3428"/>
                    <a:pt x="11853" y="1"/>
                    <a:pt x="7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7"/>
            <p:cNvSpPr/>
            <p:nvPr/>
          </p:nvSpPr>
          <p:spPr>
            <a:xfrm>
              <a:off x="1093734" y="4095348"/>
              <a:ext cx="123765" cy="123768"/>
            </a:xfrm>
            <a:custGeom>
              <a:avLst/>
              <a:gdLst/>
              <a:ahLst/>
              <a:cxnLst/>
              <a:rect l="l" t="t" r="r" b="b"/>
              <a:pathLst>
                <a:path w="7641" h="7640" extrusionOk="0">
                  <a:moveTo>
                    <a:pt x="3820" y="1273"/>
                  </a:moveTo>
                  <a:cubicBezTo>
                    <a:pt x="5224" y="1273"/>
                    <a:pt x="6367" y="2416"/>
                    <a:pt x="6367" y="3820"/>
                  </a:cubicBezTo>
                  <a:cubicBezTo>
                    <a:pt x="6367" y="5226"/>
                    <a:pt x="5225" y="6368"/>
                    <a:pt x="3820" y="6368"/>
                  </a:cubicBezTo>
                  <a:cubicBezTo>
                    <a:pt x="2416" y="6368"/>
                    <a:pt x="1273" y="5226"/>
                    <a:pt x="1273" y="3820"/>
                  </a:cubicBezTo>
                  <a:cubicBezTo>
                    <a:pt x="1273" y="2416"/>
                    <a:pt x="2415" y="1273"/>
                    <a:pt x="3820" y="1273"/>
                  </a:cubicBezTo>
                  <a:close/>
                  <a:moveTo>
                    <a:pt x="3820" y="0"/>
                  </a:moveTo>
                  <a:cubicBezTo>
                    <a:pt x="1713" y="0"/>
                    <a:pt x="1" y="1714"/>
                    <a:pt x="1" y="3820"/>
                  </a:cubicBezTo>
                  <a:cubicBezTo>
                    <a:pt x="1" y="5926"/>
                    <a:pt x="1715" y="7639"/>
                    <a:pt x="3820" y="7639"/>
                  </a:cubicBezTo>
                  <a:cubicBezTo>
                    <a:pt x="5926" y="7639"/>
                    <a:pt x="7640" y="5926"/>
                    <a:pt x="7640" y="3820"/>
                  </a:cubicBezTo>
                  <a:cubicBezTo>
                    <a:pt x="7640" y="1714"/>
                    <a:pt x="5926" y="0"/>
                    <a:pt x="3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4" name="Google Shape;15334;p77"/>
          <p:cNvGrpSpPr/>
          <p:nvPr/>
        </p:nvGrpSpPr>
        <p:grpSpPr>
          <a:xfrm>
            <a:off x="3269831" y="3392329"/>
            <a:ext cx="345441" cy="345510"/>
            <a:chOff x="557549" y="4065346"/>
            <a:chExt cx="351988" cy="352058"/>
          </a:xfrm>
        </p:grpSpPr>
        <p:sp>
          <p:nvSpPr>
            <p:cNvPr id="15335" name="Google Shape;15335;p77"/>
            <p:cNvSpPr/>
            <p:nvPr/>
          </p:nvSpPr>
          <p:spPr>
            <a:xfrm>
              <a:off x="557549" y="4251678"/>
              <a:ext cx="165684" cy="165726"/>
            </a:xfrm>
            <a:custGeom>
              <a:avLst/>
              <a:gdLst/>
              <a:ahLst/>
              <a:cxnLst/>
              <a:rect l="l" t="t" r="r" b="b"/>
              <a:pathLst>
                <a:path w="10229" h="10230" extrusionOk="0">
                  <a:moveTo>
                    <a:pt x="8319" y="1274"/>
                  </a:moveTo>
                  <a:cubicBezTo>
                    <a:pt x="8670" y="1274"/>
                    <a:pt x="8955" y="1559"/>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59"/>
                    <a:pt x="1559" y="1274"/>
                    <a:pt x="1911" y="1274"/>
                  </a:cubicBezTo>
                  <a:close/>
                  <a:moveTo>
                    <a:pt x="1911" y="1"/>
                  </a:moveTo>
                  <a:cubicBezTo>
                    <a:pt x="856" y="2"/>
                    <a:pt x="2" y="855"/>
                    <a:pt x="0" y="1910"/>
                  </a:cubicBezTo>
                  <a:lnTo>
                    <a:pt x="0" y="8319"/>
                  </a:lnTo>
                  <a:cubicBezTo>
                    <a:pt x="2" y="9373"/>
                    <a:pt x="856" y="10228"/>
                    <a:pt x="1911" y="10229"/>
                  </a:cubicBezTo>
                  <a:lnTo>
                    <a:pt x="8319" y="10229"/>
                  </a:lnTo>
                  <a:cubicBezTo>
                    <a:pt x="9373" y="10228"/>
                    <a:pt x="10228" y="9373"/>
                    <a:pt x="10229" y="8319"/>
                  </a:cubicBezTo>
                  <a:lnTo>
                    <a:pt x="10229" y="1910"/>
                  </a:lnTo>
                  <a:cubicBezTo>
                    <a:pt x="10228" y="855"/>
                    <a:pt x="9373" y="2"/>
                    <a:pt x="8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7"/>
            <p:cNvSpPr/>
            <p:nvPr/>
          </p:nvSpPr>
          <p:spPr>
            <a:xfrm>
              <a:off x="743836" y="4251678"/>
              <a:ext cx="165700" cy="165726"/>
            </a:xfrm>
            <a:custGeom>
              <a:avLst/>
              <a:gdLst/>
              <a:ahLst/>
              <a:cxnLst/>
              <a:rect l="l" t="t" r="r" b="b"/>
              <a:pathLst>
                <a:path w="10230" h="10230" extrusionOk="0">
                  <a:moveTo>
                    <a:pt x="8320" y="1274"/>
                  </a:moveTo>
                  <a:cubicBezTo>
                    <a:pt x="8671" y="1274"/>
                    <a:pt x="8957" y="1559"/>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59"/>
                    <a:pt x="1560" y="1274"/>
                    <a:pt x="1912" y="1274"/>
                  </a:cubicBezTo>
                  <a:close/>
                  <a:moveTo>
                    <a:pt x="1912" y="1"/>
                  </a:moveTo>
                  <a:cubicBezTo>
                    <a:pt x="857" y="2"/>
                    <a:pt x="2" y="855"/>
                    <a:pt x="1" y="1910"/>
                  </a:cubicBezTo>
                  <a:lnTo>
                    <a:pt x="1" y="8319"/>
                  </a:lnTo>
                  <a:cubicBezTo>
                    <a:pt x="2" y="9373"/>
                    <a:pt x="857" y="10228"/>
                    <a:pt x="1912" y="10229"/>
                  </a:cubicBezTo>
                  <a:lnTo>
                    <a:pt x="8320" y="10229"/>
                  </a:lnTo>
                  <a:cubicBezTo>
                    <a:pt x="9373" y="10228"/>
                    <a:pt x="10228" y="9373"/>
                    <a:pt x="10230" y="8319"/>
                  </a:cubicBezTo>
                  <a:lnTo>
                    <a:pt x="10230" y="1910"/>
                  </a:lnTo>
                  <a:cubicBezTo>
                    <a:pt x="10228" y="855"/>
                    <a:pt x="9373" y="2"/>
                    <a:pt x="8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7"/>
            <p:cNvSpPr/>
            <p:nvPr/>
          </p:nvSpPr>
          <p:spPr>
            <a:xfrm>
              <a:off x="743836" y="4065346"/>
              <a:ext cx="165700" cy="165726"/>
            </a:xfrm>
            <a:custGeom>
              <a:avLst/>
              <a:gdLst/>
              <a:ahLst/>
              <a:cxnLst/>
              <a:rect l="l" t="t" r="r" b="b"/>
              <a:pathLst>
                <a:path w="10230" h="10230" extrusionOk="0">
                  <a:moveTo>
                    <a:pt x="8320" y="1274"/>
                  </a:moveTo>
                  <a:cubicBezTo>
                    <a:pt x="8671" y="1274"/>
                    <a:pt x="8957" y="1560"/>
                    <a:pt x="8957" y="1910"/>
                  </a:cubicBezTo>
                  <a:lnTo>
                    <a:pt x="8957" y="8319"/>
                  </a:lnTo>
                  <a:cubicBezTo>
                    <a:pt x="8957" y="8671"/>
                    <a:pt x="8671" y="8955"/>
                    <a:pt x="8320" y="8955"/>
                  </a:cubicBezTo>
                  <a:lnTo>
                    <a:pt x="1912" y="8955"/>
                  </a:lnTo>
                  <a:cubicBezTo>
                    <a:pt x="1560" y="8955"/>
                    <a:pt x="1275" y="8671"/>
                    <a:pt x="1274" y="8319"/>
                  </a:cubicBezTo>
                  <a:lnTo>
                    <a:pt x="1274" y="1910"/>
                  </a:lnTo>
                  <a:cubicBezTo>
                    <a:pt x="1275" y="1560"/>
                    <a:pt x="1560" y="1274"/>
                    <a:pt x="1912" y="1274"/>
                  </a:cubicBezTo>
                  <a:close/>
                  <a:moveTo>
                    <a:pt x="1912" y="1"/>
                  </a:moveTo>
                  <a:cubicBezTo>
                    <a:pt x="857" y="2"/>
                    <a:pt x="2" y="856"/>
                    <a:pt x="1" y="1910"/>
                  </a:cubicBezTo>
                  <a:lnTo>
                    <a:pt x="1" y="8319"/>
                  </a:lnTo>
                  <a:cubicBezTo>
                    <a:pt x="2" y="9373"/>
                    <a:pt x="857" y="10228"/>
                    <a:pt x="1912" y="10230"/>
                  </a:cubicBezTo>
                  <a:lnTo>
                    <a:pt x="8320" y="10230"/>
                  </a:lnTo>
                  <a:cubicBezTo>
                    <a:pt x="9373" y="10228"/>
                    <a:pt x="10228" y="9373"/>
                    <a:pt x="10230" y="8319"/>
                  </a:cubicBezTo>
                  <a:lnTo>
                    <a:pt x="10230" y="1910"/>
                  </a:lnTo>
                  <a:cubicBezTo>
                    <a:pt x="10228" y="856"/>
                    <a:pt x="9373" y="2"/>
                    <a:pt x="8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7"/>
            <p:cNvSpPr/>
            <p:nvPr/>
          </p:nvSpPr>
          <p:spPr>
            <a:xfrm>
              <a:off x="557549" y="4065346"/>
              <a:ext cx="165684" cy="165726"/>
            </a:xfrm>
            <a:custGeom>
              <a:avLst/>
              <a:gdLst/>
              <a:ahLst/>
              <a:cxnLst/>
              <a:rect l="l" t="t" r="r" b="b"/>
              <a:pathLst>
                <a:path w="10229" h="10230" extrusionOk="0">
                  <a:moveTo>
                    <a:pt x="8319" y="1274"/>
                  </a:moveTo>
                  <a:cubicBezTo>
                    <a:pt x="8670" y="1274"/>
                    <a:pt x="8955" y="1560"/>
                    <a:pt x="8956" y="1910"/>
                  </a:cubicBezTo>
                  <a:lnTo>
                    <a:pt x="8956" y="8319"/>
                  </a:lnTo>
                  <a:cubicBezTo>
                    <a:pt x="8955" y="8671"/>
                    <a:pt x="8670" y="8955"/>
                    <a:pt x="8319" y="8955"/>
                  </a:cubicBezTo>
                  <a:lnTo>
                    <a:pt x="1911" y="8955"/>
                  </a:lnTo>
                  <a:cubicBezTo>
                    <a:pt x="1559" y="8955"/>
                    <a:pt x="1274" y="8671"/>
                    <a:pt x="1273" y="8319"/>
                  </a:cubicBezTo>
                  <a:lnTo>
                    <a:pt x="1273" y="1910"/>
                  </a:lnTo>
                  <a:cubicBezTo>
                    <a:pt x="1274" y="1560"/>
                    <a:pt x="1559" y="1274"/>
                    <a:pt x="1911" y="1274"/>
                  </a:cubicBezTo>
                  <a:close/>
                  <a:moveTo>
                    <a:pt x="1911" y="1"/>
                  </a:moveTo>
                  <a:cubicBezTo>
                    <a:pt x="856" y="2"/>
                    <a:pt x="2" y="856"/>
                    <a:pt x="0" y="1910"/>
                  </a:cubicBezTo>
                  <a:lnTo>
                    <a:pt x="0" y="8319"/>
                  </a:lnTo>
                  <a:cubicBezTo>
                    <a:pt x="2" y="9373"/>
                    <a:pt x="856" y="10228"/>
                    <a:pt x="1911" y="10230"/>
                  </a:cubicBezTo>
                  <a:lnTo>
                    <a:pt x="8319" y="10230"/>
                  </a:lnTo>
                  <a:cubicBezTo>
                    <a:pt x="9373" y="10228"/>
                    <a:pt x="10228" y="9373"/>
                    <a:pt x="10229" y="8319"/>
                  </a:cubicBezTo>
                  <a:lnTo>
                    <a:pt x="10229" y="1910"/>
                  </a:lnTo>
                  <a:cubicBezTo>
                    <a:pt x="10228" y="856"/>
                    <a:pt x="9373" y="2"/>
                    <a:pt x="8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7"/>
            <p:cNvSpPr/>
            <p:nvPr/>
          </p:nvSpPr>
          <p:spPr>
            <a:xfrm>
              <a:off x="599484" y="4107288"/>
              <a:ext cx="82510" cy="82539"/>
            </a:xfrm>
            <a:custGeom>
              <a:avLst/>
              <a:gdLst/>
              <a:ahLst/>
              <a:cxnLst/>
              <a:rect l="l" t="t" r="r" b="b"/>
              <a:pathLst>
                <a:path w="5094" h="5095" extrusionOk="0">
                  <a:moveTo>
                    <a:pt x="2548" y="0"/>
                  </a:moveTo>
                  <a:cubicBezTo>
                    <a:pt x="2196" y="0"/>
                    <a:pt x="1910" y="285"/>
                    <a:pt x="1910" y="637"/>
                  </a:cubicBezTo>
                  <a:lnTo>
                    <a:pt x="1910" y="1910"/>
                  </a:lnTo>
                  <a:lnTo>
                    <a:pt x="637" y="1910"/>
                  </a:lnTo>
                  <a:cubicBezTo>
                    <a:pt x="285" y="1910"/>
                    <a:pt x="1" y="2195"/>
                    <a:pt x="1" y="2547"/>
                  </a:cubicBezTo>
                  <a:cubicBezTo>
                    <a:pt x="1" y="2898"/>
                    <a:pt x="285" y="3184"/>
                    <a:pt x="637" y="3184"/>
                  </a:cubicBezTo>
                  <a:lnTo>
                    <a:pt x="1910" y="3184"/>
                  </a:lnTo>
                  <a:lnTo>
                    <a:pt x="1910" y="4457"/>
                  </a:lnTo>
                  <a:cubicBezTo>
                    <a:pt x="1910" y="4809"/>
                    <a:pt x="2196" y="5095"/>
                    <a:pt x="2548" y="5095"/>
                  </a:cubicBezTo>
                  <a:cubicBezTo>
                    <a:pt x="2899" y="5095"/>
                    <a:pt x="3185" y="4809"/>
                    <a:pt x="3185" y="4457"/>
                  </a:cubicBezTo>
                  <a:lnTo>
                    <a:pt x="3185" y="3184"/>
                  </a:lnTo>
                  <a:lnTo>
                    <a:pt x="4457" y="3184"/>
                  </a:lnTo>
                  <a:cubicBezTo>
                    <a:pt x="4809" y="3184"/>
                    <a:pt x="5094" y="2898"/>
                    <a:pt x="5094" y="2547"/>
                  </a:cubicBezTo>
                  <a:cubicBezTo>
                    <a:pt x="5094" y="2195"/>
                    <a:pt x="4809" y="1910"/>
                    <a:pt x="4457" y="1910"/>
                  </a:cubicBezTo>
                  <a:lnTo>
                    <a:pt x="3185" y="1910"/>
                  </a:lnTo>
                  <a:lnTo>
                    <a:pt x="3185" y="637"/>
                  </a:lnTo>
                  <a:cubicBezTo>
                    <a:pt x="3185" y="285"/>
                    <a:pt x="2899" y="0"/>
                    <a:pt x="2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7"/>
            <p:cNvSpPr/>
            <p:nvPr/>
          </p:nvSpPr>
          <p:spPr>
            <a:xfrm>
              <a:off x="785107" y="4138230"/>
              <a:ext cx="83190" cy="20639"/>
            </a:xfrm>
            <a:custGeom>
              <a:avLst/>
              <a:gdLst/>
              <a:ahLst/>
              <a:cxnLst/>
              <a:rect l="l" t="t" r="r" b="b"/>
              <a:pathLst>
                <a:path w="5136" h="1274" extrusionOk="0">
                  <a:moveTo>
                    <a:pt x="637" y="1"/>
                  </a:moveTo>
                  <a:cubicBezTo>
                    <a:pt x="285" y="1"/>
                    <a:pt x="0" y="285"/>
                    <a:pt x="0" y="637"/>
                  </a:cubicBezTo>
                  <a:cubicBezTo>
                    <a:pt x="0" y="989"/>
                    <a:pt x="285" y="1274"/>
                    <a:pt x="637" y="1274"/>
                  </a:cubicBezTo>
                  <a:lnTo>
                    <a:pt x="4499" y="1274"/>
                  </a:lnTo>
                  <a:cubicBezTo>
                    <a:pt x="4850" y="1274"/>
                    <a:pt x="5136" y="989"/>
                    <a:pt x="5136" y="637"/>
                  </a:cubicBezTo>
                  <a:cubicBezTo>
                    <a:pt x="5136" y="285"/>
                    <a:pt x="4850" y="1"/>
                    <a:pt x="4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7"/>
            <p:cNvSpPr/>
            <p:nvPr/>
          </p:nvSpPr>
          <p:spPr>
            <a:xfrm>
              <a:off x="785107" y="4303243"/>
              <a:ext cx="83190" cy="20655"/>
            </a:xfrm>
            <a:custGeom>
              <a:avLst/>
              <a:gdLst/>
              <a:ahLst/>
              <a:cxnLst/>
              <a:rect l="l" t="t" r="r" b="b"/>
              <a:pathLst>
                <a:path w="5136" h="1275" extrusionOk="0">
                  <a:moveTo>
                    <a:pt x="637" y="0"/>
                  </a:moveTo>
                  <a:cubicBezTo>
                    <a:pt x="285" y="0"/>
                    <a:pt x="0" y="286"/>
                    <a:pt x="0" y="638"/>
                  </a:cubicBezTo>
                  <a:cubicBezTo>
                    <a:pt x="0" y="988"/>
                    <a:pt x="285" y="1274"/>
                    <a:pt x="637" y="1274"/>
                  </a:cubicBezTo>
                  <a:lnTo>
                    <a:pt x="4499" y="1274"/>
                  </a:lnTo>
                  <a:cubicBezTo>
                    <a:pt x="4850" y="1274"/>
                    <a:pt x="5136" y="988"/>
                    <a:pt x="5136" y="638"/>
                  </a:cubicBezTo>
                  <a:cubicBezTo>
                    <a:pt x="5136" y="286"/>
                    <a:pt x="4850" y="0"/>
                    <a:pt x="4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7"/>
            <p:cNvSpPr/>
            <p:nvPr/>
          </p:nvSpPr>
          <p:spPr>
            <a:xfrm>
              <a:off x="785107" y="4344504"/>
              <a:ext cx="83190" cy="20639"/>
            </a:xfrm>
            <a:custGeom>
              <a:avLst/>
              <a:gdLst/>
              <a:ahLst/>
              <a:cxnLst/>
              <a:rect l="l" t="t" r="r" b="b"/>
              <a:pathLst>
                <a:path w="5136" h="1274" extrusionOk="0">
                  <a:moveTo>
                    <a:pt x="637" y="0"/>
                  </a:moveTo>
                  <a:cubicBezTo>
                    <a:pt x="285" y="0"/>
                    <a:pt x="0" y="285"/>
                    <a:pt x="0" y="637"/>
                  </a:cubicBezTo>
                  <a:cubicBezTo>
                    <a:pt x="0" y="989"/>
                    <a:pt x="285" y="1273"/>
                    <a:pt x="637" y="1273"/>
                  </a:cubicBezTo>
                  <a:lnTo>
                    <a:pt x="4499" y="1273"/>
                  </a:lnTo>
                  <a:cubicBezTo>
                    <a:pt x="4850" y="1273"/>
                    <a:pt x="5136" y="989"/>
                    <a:pt x="5136" y="637"/>
                  </a:cubicBezTo>
                  <a:cubicBezTo>
                    <a:pt x="5136" y="285"/>
                    <a:pt x="4850" y="0"/>
                    <a:pt x="4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7"/>
            <p:cNvSpPr/>
            <p:nvPr/>
          </p:nvSpPr>
          <p:spPr>
            <a:xfrm>
              <a:off x="607534" y="4301996"/>
              <a:ext cx="66523" cy="64476"/>
            </a:xfrm>
            <a:custGeom>
              <a:avLst/>
              <a:gdLst/>
              <a:ahLst/>
              <a:cxnLst/>
              <a:rect l="l" t="t" r="r" b="b"/>
              <a:pathLst>
                <a:path w="4107" h="3980" extrusionOk="0">
                  <a:moveTo>
                    <a:pt x="699" y="0"/>
                  </a:moveTo>
                  <a:cubicBezTo>
                    <a:pt x="536" y="0"/>
                    <a:pt x="373" y="62"/>
                    <a:pt x="249" y="187"/>
                  </a:cubicBezTo>
                  <a:cubicBezTo>
                    <a:pt x="0" y="436"/>
                    <a:pt x="0" y="838"/>
                    <a:pt x="249" y="1087"/>
                  </a:cubicBezTo>
                  <a:lnTo>
                    <a:pt x="1150" y="1988"/>
                  </a:lnTo>
                  <a:lnTo>
                    <a:pt x="249" y="2888"/>
                  </a:lnTo>
                  <a:cubicBezTo>
                    <a:pt x="0" y="3136"/>
                    <a:pt x="0" y="3540"/>
                    <a:pt x="249" y="3787"/>
                  </a:cubicBezTo>
                  <a:cubicBezTo>
                    <a:pt x="373" y="3912"/>
                    <a:pt x="536" y="3974"/>
                    <a:pt x="699" y="3974"/>
                  </a:cubicBezTo>
                  <a:cubicBezTo>
                    <a:pt x="862" y="3974"/>
                    <a:pt x="1026" y="3912"/>
                    <a:pt x="1150" y="3787"/>
                  </a:cubicBezTo>
                  <a:lnTo>
                    <a:pt x="2050" y="2888"/>
                  </a:lnTo>
                  <a:lnTo>
                    <a:pt x="2950" y="3787"/>
                  </a:lnTo>
                  <a:cubicBezTo>
                    <a:pt x="3075" y="3915"/>
                    <a:pt x="3240" y="3979"/>
                    <a:pt x="3405" y="3979"/>
                  </a:cubicBezTo>
                  <a:cubicBezTo>
                    <a:pt x="3568" y="3979"/>
                    <a:pt x="3730" y="3917"/>
                    <a:pt x="3855" y="3793"/>
                  </a:cubicBezTo>
                  <a:cubicBezTo>
                    <a:pt x="4106" y="3543"/>
                    <a:pt x="4103" y="3135"/>
                    <a:pt x="3851" y="2888"/>
                  </a:cubicBezTo>
                  <a:lnTo>
                    <a:pt x="2950" y="1988"/>
                  </a:lnTo>
                  <a:lnTo>
                    <a:pt x="3851" y="1087"/>
                  </a:lnTo>
                  <a:cubicBezTo>
                    <a:pt x="4099" y="838"/>
                    <a:pt x="4099" y="436"/>
                    <a:pt x="3851" y="187"/>
                  </a:cubicBezTo>
                  <a:cubicBezTo>
                    <a:pt x="3726" y="62"/>
                    <a:pt x="3563" y="0"/>
                    <a:pt x="3400" y="0"/>
                  </a:cubicBezTo>
                  <a:cubicBezTo>
                    <a:pt x="3237" y="0"/>
                    <a:pt x="3075" y="62"/>
                    <a:pt x="2951" y="187"/>
                  </a:cubicBezTo>
                  <a:lnTo>
                    <a:pt x="2050" y="1087"/>
                  </a:lnTo>
                  <a:lnTo>
                    <a:pt x="1150" y="187"/>
                  </a:lnTo>
                  <a:cubicBezTo>
                    <a:pt x="1026" y="62"/>
                    <a:pt x="862" y="0"/>
                    <a:pt x="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4" name="Google Shape;15344;p77"/>
          <p:cNvGrpSpPr/>
          <p:nvPr/>
        </p:nvGrpSpPr>
        <p:grpSpPr>
          <a:xfrm>
            <a:off x="2522022" y="3392321"/>
            <a:ext cx="345504" cy="345526"/>
            <a:chOff x="563995" y="4664017"/>
            <a:chExt cx="352053" cy="352075"/>
          </a:xfrm>
        </p:grpSpPr>
        <p:sp>
          <p:nvSpPr>
            <p:cNvPr id="15345" name="Google Shape;15345;p77"/>
            <p:cNvSpPr/>
            <p:nvPr/>
          </p:nvSpPr>
          <p:spPr>
            <a:xfrm>
              <a:off x="563995" y="4664017"/>
              <a:ext cx="352053" cy="352075"/>
            </a:xfrm>
            <a:custGeom>
              <a:avLst/>
              <a:gdLst/>
              <a:ahLst/>
              <a:cxnLst/>
              <a:rect l="l" t="t" r="r" b="b"/>
              <a:pathLst>
                <a:path w="21735" h="21733" extrusionOk="0">
                  <a:moveTo>
                    <a:pt x="15959" y="5137"/>
                  </a:moveTo>
                  <a:cubicBezTo>
                    <a:pt x="16311" y="5139"/>
                    <a:pt x="16595" y="5423"/>
                    <a:pt x="16595" y="5774"/>
                  </a:cubicBezTo>
                  <a:lnTo>
                    <a:pt x="16595" y="15960"/>
                  </a:lnTo>
                  <a:cubicBezTo>
                    <a:pt x="16595" y="16312"/>
                    <a:pt x="16311" y="16597"/>
                    <a:pt x="15959" y="16597"/>
                  </a:cubicBezTo>
                  <a:lnTo>
                    <a:pt x="5774" y="16597"/>
                  </a:lnTo>
                  <a:cubicBezTo>
                    <a:pt x="5422" y="16597"/>
                    <a:pt x="5137" y="16312"/>
                    <a:pt x="5136" y="15960"/>
                  </a:cubicBezTo>
                  <a:lnTo>
                    <a:pt x="5137" y="5774"/>
                  </a:lnTo>
                  <a:cubicBezTo>
                    <a:pt x="5137" y="5423"/>
                    <a:pt x="5422" y="5139"/>
                    <a:pt x="5774" y="5137"/>
                  </a:cubicBezTo>
                  <a:close/>
                  <a:moveTo>
                    <a:pt x="7047" y="0"/>
                  </a:moveTo>
                  <a:cubicBezTo>
                    <a:pt x="6695" y="0"/>
                    <a:pt x="6410" y="285"/>
                    <a:pt x="6410" y="637"/>
                  </a:cubicBezTo>
                  <a:lnTo>
                    <a:pt x="6410" y="3862"/>
                  </a:lnTo>
                  <a:lnTo>
                    <a:pt x="5774" y="3862"/>
                  </a:lnTo>
                  <a:cubicBezTo>
                    <a:pt x="4718" y="3863"/>
                    <a:pt x="3863" y="4719"/>
                    <a:pt x="3863" y="5774"/>
                  </a:cubicBezTo>
                  <a:lnTo>
                    <a:pt x="3863" y="6410"/>
                  </a:lnTo>
                  <a:lnTo>
                    <a:pt x="638" y="6410"/>
                  </a:lnTo>
                  <a:cubicBezTo>
                    <a:pt x="286" y="6410"/>
                    <a:pt x="0" y="6695"/>
                    <a:pt x="0" y="7047"/>
                  </a:cubicBezTo>
                  <a:cubicBezTo>
                    <a:pt x="0" y="7399"/>
                    <a:pt x="286" y="7684"/>
                    <a:pt x="638" y="7684"/>
                  </a:cubicBezTo>
                  <a:lnTo>
                    <a:pt x="3863" y="7684"/>
                  </a:lnTo>
                  <a:lnTo>
                    <a:pt x="3863" y="8957"/>
                  </a:lnTo>
                  <a:lnTo>
                    <a:pt x="638" y="8957"/>
                  </a:lnTo>
                  <a:cubicBezTo>
                    <a:pt x="286" y="8957"/>
                    <a:pt x="0" y="9242"/>
                    <a:pt x="0" y="9594"/>
                  </a:cubicBezTo>
                  <a:cubicBezTo>
                    <a:pt x="0" y="9946"/>
                    <a:pt x="286" y="10232"/>
                    <a:pt x="638" y="10232"/>
                  </a:cubicBezTo>
                  <a:lnTo>
                    <a:pt x="3863" y="10232"/>
                  </a:lnTo>
                  <a:lnTo>
                    <a:pt x="3863" y="11505"/>
                  </a:lnTo>
                  <a:lnTo>
                    <a:pt x="638" y="11505"/>
                  </a:lnTo>
                  <a:cubicBezTo>
                    <a:pt x="286" y="11505"/>
                    <a:pt x="0" y="11789"/>
                    <a:pt x="0" y="12141"/>
                  </a:cubicBezTo>
                  <a:cubicBezTo>
                    <a:pt x="0" y="12493"/>
                    <a:pt x="286" y="12779"/>
                    <a:pt x="638" y="12779"/>
                  </a:cubicBezTo>
                  <a:lnTo>
                    <a:pt x="3863" y="12779"/>
                  </a:lnTo>
                  <a:lnTo>
                    <a:pt x="3863" y="14052"/>
                  </a:lnTo>
                  <a:lnTo>
                    <a:pt x="638" y="14051"/>
                  </a:lnTo>
                  <a:cubicBezTo>
                    <a:pt x="286" y="14051"/>
                    <a:pt x="0" y="14335"/>
                    <a:pt x="0" y="14687"/>
                  </a:cubicBezTo>
                  <a:cubicBezTo>
                    <a:pt x="0" y="15039"/>
                    <a:pt x="286" y="15324"/>
                    <a:pt x="638" y="15324"/>
                  </a:cubicBezTo>
                  <a:lnTo>
                    <a:pt x="3863" y="15324"/>
                  </a:lnTo>
                  <a:lnTo>
                    <a:pt x="3863" y="15960"/>
                  </a:lnTo>
                  <a:cubicBezTo>
                    <a:pt x="3864" y="17015"/>
                    <a:pt x="4719" y="17869"/>
                    <a:pt x="5772" y="17871"/>
                  </a:cubicBezTo>
                  <a:lnTo>
                    <a:pt x="6410" y="17871"/>
                  </a:lnTo>
                  <a:lnTo>
                    <a:pt x="6410" y="21096"/>
                  </a:lnTo>
                  <a:cubicBezTo>
                    <a:pt x="6410" y="21448"/>
                    <a:pt x="6695" y="21732"/>
                    <a:pt x="7047" y="21732"/>
                  </a:cubicBezTo>
                  <a:cubicBezTo>
                    <a:pt x="7399" y="21732"/>
                    <a:pt x="7685" y="21448"/>
                    <a:pt x="7685" y="21096"/>
                  </a:cubicBezTo>
                  <a:lnTo>
                    <a:pt x="7685" y="17871"/>
                  </a:lnTo>
                  <a:lnTo>
                    <a:pt x="8958" y="17871"/>
                  </a:lnTo>
                  <a:lnTo>
                    <a:pt x="8958" y="21096"/>
                  </a:lnTo>
                  <a:cubicBezTo>
                    <a:pt x="8958" y="21448"/>
                    <a:pt x="9242" y="21732"/>
                    <a:pt x="9594" y="21732"/>
                  </a:cubicBezTo>
                  <a:cubicBezTo>
                    <a:pt x="9946" y="21732"/>
                    <a:pt x="10232" y="21448"/>
                    <a:pt x="10232" y="21096"/>
                  </a:cubicBezTo>
                  <a:lnTo>
                    <a:pt x="10232" y="17871"/>
                  </a:lnTo>
                  <a:lnTo>
                    <a:pt x="11505" y="17871"/>
                  </a:lnTo>
                  <a:lnTo>
                    <a:pt x="11505" y="21096"/>
                  </a:lnTo>
                  <a:cubicBezTo>
                    <a:pt x="11505" y="21448"/>
                    <a:pt x="11789" y="21732"/>
                    <a:pt x="12141" y="21732"/>
                  </a:cubicBezTo>
                  <a:cubicBezTo>
                    <a:pt x="12493" y="21732"/>
                    <a:pt x="12779" y="21448"/>
                    <a:pt x="12779" y="21096"/>
                  </a:cubicBezTo>
                  <a:lnTo>
                    <a:pt x="12779" y="17871"/>
                  </a:lnTo>
                  <a:lnTo>
                    <a:pt x="14052" y="17871"/>
                  </a:lnTo>
                  <a:lnTo>
                    <a:pt x="14052" y="21096"/>
                  </a:lnTo>
                  <a:cubicBezTo>
                    <a:pt x="14052" y="21448"/>
                    <a:pt x="14337" y="21732"/>
                    <a:pt x="14689" y="21732"/>
                  </a:cubicBezTo>
                  <a:cubicBezTo>
                    <a:pt x="15041" y="21732"/>
                    <a:pt x="15326" y="21448"/>
                    <a:pt x="15326" y="21096"/>
                  </a:cubicBezTo>
                  <a:lnTo>
                    <a:pt x="15326" y="17871"/>
                  </a:lnTo>
                  <a:lnTo>
                    <a:pt x="15963" y="17871"/>
                  </a:lnTo>
                  <a:cubicBezTo>
                    <a:pt x="17016" y="17869"/>
                    <a:pt x="17871" y="17015"/>
                    <a:pt x="17872" y="15960"/>
                  </a:cubicBezTo>
                  <a:lnTo>
                    <a:pt x="17872" y="15324"/>
                  </a:lnTo>
                  <a:lnTo>
                    <a:pt x="21098" y="15324"/>
                  </a:lnTo>
                  <a:cubicBezTo>
                    <a:pt x="21449" y="15324"/>
                    <a:pt x="21735" y="15039"/>
                    <a:pt x="21735" y="14687"/>
                  </a:cubicBezTo>
                  <a:cubicBezTo>
                    <a:pt x="21735" y="14335"/>
                    <a:pt x="21449" y="14051"/>
                    <a:pt x="21098" y="14051"/>
                  </a:cubicBezTo>
                  <a:lnTo>
                    <a:pt x="17872" y="14051"/>
                  </a:lnTo>
                  <a:lnTo>
                    <a:pt x="17872" y="12776"/>
                  </a:lnTo>
                  <a:lnTo>
                    <a:pt x="21098" y="12776"/>
                  </a:lnTo>
                  <a:cubicBezTo>
                    <a:pt x="21449" y="12776"/>
                    <a:pt x="21735" y="12492"/>
                    <a:pt x="21735" y="12140"/>
                  </a:cubicBezTo>
                  <a:cubicBezTo>
                    <a:pt x="21735" y="11788"/>
                    <a:pt x="21449" y="11503"/>
                    <a:pt x="21098" y="11503"/>
                  </a:cubicBezTo>
                  <a:lnTo>
                    <a:pt x="17872" y="11503"/>
                  </a:lnTo>
                  <a:lnTo>
                    <a:pt x="17872" y="10229"/>
                  </a:lnTo>
                  <a:lnTo>
                    <a:pt x="21098" y="10229"/>
                  </a:lnTo>
                  <a:cubicBezTo>
                    <a:pt x="21449" y="10229"/>
                    <a:pt x="21735" y="9945"/>
                    <a:pt x="21735" y="9593"/>
                  </a:cubicBezTo>
                  <a:cubicBezTo>
                    <a:pt x="21735" y="9241"/>
                    <a:pt x="21449" y="8956"/>
                    <a:pt x="21098" y="8956"/>
                  </a:cubicBezTo>
                  <a:lnTo>
                    <a:pt x="17872" y="8956"/>
                  </a:lnTo>
                  <a:lnTo>
                    <a:pt x="17872" y="7682"/>
                  </a:lnTo>
                  <a:lnTo>
                    <a:pt x="21098" y="7682"/>
                  </a:lnTo>
                  <a:cubicBezTo>
                    <a:pt x="21449" y="7682"/>
                    <a:pt x="21735" y="7397"/>
                    <a:pt x="21735" y="7045"/>
                  </a:cubicBezTo>
                  <a:cubicBezTo>
                    <a:pt x="21735" y="6693"/>
                    <a:pt x="21449" y="6409"/>
                    <a:pt x="21098" y="6409"/>
                  </a:cubicBezTo>
                  <a:lnTo>
                    <a:pt x="17872" y="6409"/>
                  </a:lnTo>
                  <a:lnTo>
                    <a:pt x="17872" y="5772"/>
                  </a:lnTo>
                  <a:cubicBezTo>
                    <a:pt x="17871" y="4718"/>
                    <a:pt x="17016" y="3863"/>
                    <a:pt x="15963" y="3862"/>
                  </a:cubicBezTo>
                  <a:lnTo>
                    <a:pt x="15326" y="3862"/>
                  </a:lnTo>
                  <a:lnTo>
                    <a:pt x="15326" y="637"/>
                  </a:lnTo>
                  <a:cubicBezTo>
                    <a:pt x="15326" y="285"/>
                    <a:pt x="15041" y="0"/>
                    <a:pt x="14689" y="0"/>
                  </a:cubicBezTo>
                  <a:cubicBezTo>
                    <a:pt x="14337" y="0"/>
                    <a:pt x="14052" y="285"/>
                    <a:pt x="14052" y="637"/>
                  </a:cubicBezTo>
                  <a:lnTo>
                    <a:pt x="14052" y="3862"/>
                  </a:lnTo>
                  <a:lnTo>
                    <a:pt x="12779" y="3862"/>
                  </a:lnTo>
                  <a:lnTo>
                    <a:pt x="12779" y="637"/>
                  </a:lnTo>
                  <a:cubicBezTo>
                    <a:pt x="12779" y="285"/>
                    <a:pt x="12493" y="0"/>
                    <a:pt x="12141" y="0"/>
                  </a:cubicBezTo>
                  <a:cubicBezTo>
                    <a:pt x="11789" y="0"/>
                    <a:pt x="11505" y="285"/>
                    <a:pt x="11505" y="637"/>
                  </a:cubicBezTo>
                  <a:lnTo>
                    <a:pt x="11505" y="3862"/>
                  </a:lnTo>
                  <a:lnTo>
                    <a:pt x="10232" y="3862"/>
                  </a:lnTo>
                  <a:lnTo>
                    <a:pt x="10232" y="637"/>
                  </a:lnTo>
                  <a:cubicBezTo>
                    <a:pt x="10232" y="285"/>
                    <a:pt x="9946" y="0"/>
                    <a:pt x="9594" y="0"/>
                  </a:cubicBezTo>
                  <a:cubicBezTo>
                    <a:pt x="9242" y="0"/>
                    <a:pt x="8958" y="285"/>
                    <a:pt x="8958" y="637"/>
                  </a:cubicBezTo>
                  <a:lnTo>
                    <a:pt x="8958" y="3862"/>
                  </a:lnTo>
                  <a:lnTo>
                    <a:pt x="7685" y="3862"/>
                  </a:lnTo>
                  <a:lnTo>
                    <a:pt x="7685" y="637"/>
                  </a:lnTo>
                  <a:cubicBezTo>
                    <a:pt x="7685" y="285"/>
                    <a:pt x="7399" y="0"/>
                    <a:pt x="70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7"/>
            <p:cNvSpPr/>
            <p:nvPr/>
          </p:nvSpPr>
          <p:spPr>
            <a:xfrm>
              <a:off x="667821" y="4767875"/>
              <a:ext cx="144385" cy="144391"/>
            </a:xfrm>
            <a:custGeom>
              <a:avLst/>
              <a:gdLst/>
              <a:ahLst/>
              <a:cxnLst/>
              <a:rect l="l" t="t" r="r" b="b"/>
              <a:pathLst>
                <a:path w="8914" h="8913" extrusionOk="0">
                  <a:moveTo>
                    <a:pt x="6366" y="1273"/>
                  </a:moveTo>
                  <a:lnTo>
                    <a:pt x="6366" y="1910"/>
                  </a:lnTo>
                  <a:cubicBezTo>
                    <a:pt x="6366" y="2261"/>
                    <a:pt x="6652" y="2546"/>
                    <a:pt x="7004" y="2546"/>
                  </a:cubicBezTo>
                  <a:lnTo>
                    <a:pt x="7641" y="2546"/>
                  </a:lnTo>
                  <a:lnTo>
                    <a:pt x="7641" y="6365"/>
                  </a:lnTo>
                  <a:lnTo>
                    <a:pt x="7004" y="6365"/>
                  </a:lnTo>
                  <a:cubicBezTo>
                    <a:pt x="6652" y="6365"/>
                    <a:pt x="6366" y="6651"/>
                    <a:pt x="6366" y="7003"/>
                  </a:cubicBezTo>
                  <a:lnTo>
                    <a:pt x="6366" y="7640"/>
                  </a:lnTo>
                  <a:lnTo>
                    <a:pt x="2546" y="7640"/>
                  </a:lnTo>
                  <a:lnTo>
                    <a:pt x="2546" y="7003"/>
                  </a:lnTo>
                  <a:cubicBezTo>
                    <a:pt x="2546" y="6651"/>
                    <a:pt x="2262" y="6365"/>
                    <a:pt x="1910" y="6365"/>
                  </a:cubicBezTo>
                  <a:lnTo>
                    <a:pt x="1275" y="6365"/>
                  </a:lnTo>
                  <a:lnTo>
                    <a:pt x="1275" y="2546"/>
                  </a:lnTo>
                  <a:lnTo>
                    <a:pt x="1911" y="2546"/>
                  </a:lnTo>
                  <a:cubicBezTo>
                    <a:pt x="2262" y="2546"/>
                    <a:pt x="2548" y="2262"/>
                    <a:pt x="2548" y="1910"/>
                  </a:cubicBezTo>
                  <a:lnTo>
                    <a:pt x="2548" y="1273"/>
                  </a:lnTo>
                  <a:close/>
                  <a:moveTo>
                    <a:pt x="1907" y="0"/>
                  </a:moveTo>
                  <a:cubicBezTo>
                    <a:pt x="1556" y="0"/>
                    <a:pt x="1273" y="286"/>
                    <a:pt x="1273" y="637"/>
                  </a:cubicBezTo>
                  <a:lnTo>
                    <a:pt x="1273" y="1273"/>
                  </a:lnTo>
                  <a:lnTo>
                    <a:pt x="637" y="1273"/>
                  </a:lnTo>
                  <a:cubicBezTo>
                    <a:pt x="285" y="1273"/>
                    <a:pt x="0" y="1558"/>
                    <a:pt x="0" y="1910"/>
                  </a:cubicBezTo>
                  <a:lnTo>
                    <a:pt x="0" y="7003"/>
                  </a:lnTo>
                  <a:cubicBezTo>
                    <a:pt x="0" y="7354"/>
                    <a:pt x="285" y="7640"/>
                    <a:pt x="637" y="7640"/>
                  </a:cubicBezTo>
                  <a:lnTo>
                    <a:pt x="1275" y="7640"/>
                  </a:lnTo>
                  <a:lnTo>
                    <a:pt x="1275" y="8276"/>
                  </a:lnTo>
                  <a:cubicBezTo>
                    <a:pt x="1273" y="8628"/>
                    <a:pt x="1559" y="8913"/>
                    <a:pt x="1911" y="8913"/>
                  </a:cubicBezTo>
                  <a:lnTo>
                    <a:pt x="7004" y="8913"/>
                  </a:lnTo>
                  <a:cubicBezTo>
                    <a:pt x="7355" y="8913"/>
                    <a:pt x="7641" y="8628"/>
                    <a:pt x="7641" y="8276"/>
                  </a:cubicBezTo>
                  <a:lnTo>
                    <a:pt x="7641" y="7640"/>
                  </a:lnTo>
                  <a:lnTo>
                    <a:pt x="8277" y="7640"/>
                  </a:lnTo>
                  <a:cubicBezTo>
                    <a:pt x="8628" y="7640"/>
                    <a:pt x="8914" y="7354"/>
                    <a:pt x="8914" y="7003"/>
                  </a:cubicBezTo>
                  <a:lnTo>
                    <a:pt x="8914" y="1910"/>
                  </a:lnTo>
                  <a:cubicBezTo>
                    <a:pt x="8914" y="1558"/>
                    <a:pt x="8628" y="1273"/>
                    <a:pt x="8277" y="1273"/>
                  </a:cubicBezTo>
                  <a:lnTo>
                    <a:pt x="7641" y="1273"/>
                  </a:lnTo>
                  <a:lnTo>
                    <a:pt x="7641" y="637"/>
                  </a:lnTo>
                  <a:cubicBezTo>
                    <a:pt x="7641" y="286"/>
                    <a:pt x="7356" y="0"/>
                    <a:pt x="7007" y="0"/>
                  </a:cubicBezTo>
                  <a:cubicBezTo>
                    <a:pt x="7006" y="0"/>
                    <a:pt x="7005" y="0"/>
                    <a:pt x="7004" y="0"/>
                  </a:cubicBezTo>
                  <a:lnTo>
                    <a:pt x="1910" y="0"/>
                  </a:lnTo>
                  <a:cubicBezTo>
                    <a:pt x="1909" y="0"/>
                    <a:pt x="1908" y="0"/>
                    <a:pt x="1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7" name="Google Shape;15347;p77"/>
          <p:cNvSpPr/>
          <p:nvPr/>
        </p:nvSpPr>
        <p:spPr>
          <a:xfrm>
            <a:off x="1809407" y="3392342"/>
            <a:ext cx="265208" cy="345484"/>
          </a:xfrm>
          <a:custGeom>
            <a:avLst/>
            <a:gdLst/>
            <a:ahLst/>
            <a:cxnLst/>
            <a:rect l="l" t="t" r="r" b="b"/>
            <a:pathLst>
              <a:path w="16685" h="21732" extrusionOk="0">
                <a:moveTo>
                  <a:pt x="8342" y="1275"/>
                </a:moveTo>
                <a:cubicBezTo>
                  <a:pt x="10098" y="1275"/>
                  <a:pt x="11526" y="2703"/>
                  <a:pt x="11526" y="4457"/>
                </a:cubicBezTo>
                <a:lnTo>
                  <a:pt x="11526" y="6409"/>
                </a:lnTo>
                <a:lnTo>
                  <a:pt x="5159" y="6409"/>
                </a:lnTo>
                <a:lnTo>
                  <a:pt x="5159" y="4457"/>
                </a:lnTo>
                <a:cubicBezTo>
                  <a:pt x="5159" y="2703"/>
                  <a:pt x="6587" y="1275"/>
                  <a:pt x="8342" y="1275"/>
                </a:cubicBezTo>
                <a:close/>
                <a:moveTo>
                  <a:pt x="14074" y="7684"/>
                </a:moveTo>
                <a:cubicBezTo>
                  <a:pt x="14128" y="13516"/>
                  <a:pt x="14900" y="18592"/>
                  <a:pt x="15220" y="20458"/>
                </a:cubicBezTo>
                <a:lnTo>
                  <a:pt x="1465" y="20458"/>
                </a:lnTo>
                <a:cubicBezTo>
                  <a:pt x="1784" y="18592"/>
                  <a:pt x="2557" y="13516"/>
                  <a:pt x="2609" y="7684"/>
                </a:cubicBezTo>
                <a:lnTo>
                  <a:pt x="3885" y="7684"/>
                </a:lnTo>
                <a:lnTo>
                  <a:pt x="3885" y="9593"/>
                </a:lnTo>
                <a:cubicBezTo>
                  <a:pt x="3885" y="9945"/>
                  <a:pt x="4171" y="10229"/>
                  <a:pt x="4523" y="10229"/>
                </a:cubicBezTo>
                <a:cubicBezTo>
                  <a:pt x="4875" y="10229"/>
                  <a:pt x="5159" y="9945"/>
                  <a:pt x="5159" y="9593"/>
                </a:cubicBezTo>
                <a:lnTo>
                  <a:pt x="5159" y="7684"/>
                </a:lnTo>
                <a:lnTo>
                  <a:pt x="11526" y="7684"/>
                </a:lnTo>
                <a:lnTo>
                  <a:pt x="11526" y="9593"/>
                </a:lnTo>
                <a:cubicBezTo>
                  <a:pt x="11526" y="9945"/>
                  <a:pt x="11811" y="10229"/>
                  <a:pt x="12162" y="10229"/>
                </a:cubicBezTo>
                <a:cubicBezTo>
                  <a:pt x="12514" y="10229"/>
                  <a:pt x="12800" y="9945"/>
                  <a:pt x="12800" y="9593"/>
                </a:cubicBezTo>
                <a:lnTo>
                  <a:pt x="12800" y="7684"/>
                </a:lnTo>
                <a:close/>
                <a:moveTo>
                  <a:pt x="8342" y="1"/>
                </a:moveTo>
                <a:cubicBezTo>
                  <a:pt x="5885" y="1"/>
                  <a:pt x="3886" y="2000"/>
                  <a:pt x="3886" y="4457"/>
                </a:cubicBezTo>
                <a:lnTo>
                  <a:pt x="3886" y="6409"/>
                </a:lnTo>
                <a:lnTo>
                  <a:pt x="1976" y="6409"/>
                </a:lnTo>
                <a:cubicBezTo>
                  <a:pt x="1624" y="6409"/>
                  <a:pt x="1339" y="6694"/>
                  <a:pt x="1339" y="7046"/>
                </a:cubicBezTo>
                <a:cubicBezTo>
                  <a:pt x="1339" y="14529"/>
                  <a:pt x="91" y="20907"/>
                  <a:pt x="78" y="20970"/>
                </a:cubicBezTo>
                <a:cubicBezTo>
                  <a:pt x="0" y="21363"/>
                  <a:pt x="302" y="21731"/>
                  <a:pt x="703" y="21731"/>
                </a:cubicBezTo>
                <a:lnTo>
                  <a:pt x="15982" y="21731"/>
                </a:lnTo>
                <a:cubicBezTo>
                  <a:pt x="16383" y="21731"/>
                  <a:pt x="16685" y="21363"/>
                  <a:pt x="16607" y="20970"/>
                </a:cubicBezTo>
                <a:cubicBezTo>
                  <a:pt x="16594" y="20907"/>
                  <a:pt x="15346" y="14535"/>
                  <a:pt x="15346" y="7046"/>
                </a:cubicBezTo>
                <a:cubicBezTo>
                  <a:pt x="15346" y="6694"/>
                  <a:pt x="15060" y="6409"/>
                  <a:pt x="14708" y="6409"/>
                </a:cubicBezTo>
                <a:lnTo>
                  <a:pt x="12799" y="6409"/>
                </a:lnTo>
                <a:lnTo>
                  <a:pt x="12799" y="4457"/>
                </a:lnTo>
                <a:cubicBezTo>
                  <a:pt x="12799" y="2000"/>
                  <a:pt x="10799" y="1"/>
                  <a:pt x="8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7"/>
          <p:cNvSpPr/>
          <p:nvPr/>
        </p:nvSpPr>
        <p:spPr>
          <a:xfrm>
            <a:off x="1067435" y="3392342"/>
            <a:ext cx="242907" cy="345484"/>
          </a:xfrm>
          <a:custGeom>
            <a:avLst/>
            <a:gdLst/>
            <a:ahLst/>
            <a:cxnLst/>
            <a:rect l="l" t="t" r="r" b="b"/>
            <a:pathLst>
              <a:path w="15282" h="21732" extrusionOk="0">
                <a:moveTo>
                  <a:pt x="7641" y="1770"/>
                </a:moveTo>
                <a:cubicBezTo>
                  <a:pt x="7788" y="1926"/>
                  <a:pt x="7958" y="2099"/>
                  <a:pt x="8149" y="2295"/>
                </a:cubicBezTo>
                <a:cubicBezTo>
                  <a:pt x="8955" y="3114"/>
                  <a:pt x="10171" y="4352"/>
                  <a:pt x="10171" y="5302"/>
                </a:cubicBezTo>
                <a:cubicBezTo>
                  <a:pt x="10171" y="6056"/>
                  <a:pt x="9663" y="6687"/>
                  <a:pt x="8806" y="7003"/>
                </a:cubicBezTo>
                <a:lnTo>
                  <a:pt x="6477" y="7003"/>
                </a:lnTo>
                <a:cubicBezTo>
                  <a:pt x="5623" y="6687"/>
                  <a:pt x="5117" y="6055"/>
                  <a:pt x="5117" y="5295"/>
                </a:cubicBezTo>
                <a:cubicBezTo>
                  <a:pt x="5117" y="4345"/>
                  <a:pt x="6331" y="3110"/>
                  <a:pt x="7134" y="2293"/>
                </a:cubicBezTo>
                <a:lnTo>
                  <a:pt x="7136" y="2293"/>
                </a:lnTo>
                <a:cubicBezTo>
                  <a:pt x="7326" y="2098"/>
                  <a:pt x="7496" y="1926"/>
                  <a:pt x="7641" y="1770"/>
                </a:cubicBezTo>
                <a:close/>
                <a:moveTo>
                  <a:pt x="9031" y="8276"/>
                </a:moveTo>
                <a:cubicBezTo>
                  <a:pt x="9771" y="8276"/>
                  <a:pt x="10492" y="8497"/>
                  <a:pt x="11104" y="8913"/>
                </a:cubicBezTo>
                <a:cubicBezTo>
                  <a:pt x="10494" y="9327"/>
                  <a:pt x="9775" y="9549"/>
                  <a:pt x="9037" y="9549"/>
                </a:cubicBezTo>
                <a:cubicBezTo>
                  <a:pt x="9033" y="9549"/>
                  <a:pt x="9028" y="9549"/>
                  <a:pt x="9024" y="9549"/>
                </a:cubicBezTo>
                <a:lnTo>
                  <a:pt x="6258" y="9549"/>
                </a:lnTo>
                <a:cubicBezTo>
                  <a:pt x="6254" y="9549"/>
                  <a:pt x="6250" y="9549"/>
                  <a:pt x="6245" y="9549"/>
                </a:cubicBezTo>
                <a:cubicBezTo>
                  <a:pt x="5508" y="9549"/>
                  <a:pt x="4789" y="9327"/>
                  <a:pt x="4178" y="8913"/>
                </a:cubicBezTo>
                <a:lnTo>
                  <a:pt x="4180" y="8913"/>
                </a:lnTo>
                <a:cubicBezTo>
                  <a:pt x="4791" y="8497"/>
                  <a:pt x="5513" y="8276"/>
                  <a:pt x="6253" y="8276"/>
                </a:cubicBezTo>
                <a:cubicBezTo>
                  <a:pt x="6255" y="8276"/>
                  <a:pt x="6258" y="8276"/>
                  <a:pt x="6260" y="8276"/>
                </a:cubicBezTo>
                <a:lnTo>
                  <a:pt x="9024" y="8276"/>
                </a:lnTo>
                <a:cubicBezTo>
                  <a:pt x="9026" y="8276"/>
                  <a:pt x="9029" y="8276"/>
                  <a:pt x="9031" y="8276"/>
                </a:cubicBezTo>
                <a:close/>
                <a:moveTo>
                  <a:pt x="8930" y="10824"/>
                </a:moveTo>
                <a:cubicBezTo>
                  <a:pt x="9081" y="13854"/>
                  <a:pt x="10268" y="16531"/>
                  <a:pt x="10998" y="17911"/>
                </a:cubicBezTo>
                <a:lnTo>
                  <a:pt x="4284" y="17911"/>
                </a:lnTo>
                <a:cubicBezTo>
                  <a:pt x="5013" y="16531"/>
                  <a:pt x="6200" y="13854"/>
                  <a:pt x="6352" y="10824"/>
                </a:cubicBezTo>
                <a:close/>
                <a:moveTo>
                  <a:pt x="12099" y="19184"/>
                </a:moveTo>
                <a:cubicBezTo>
                  <a:pt x="12908" y="19185"/>
                  <a:pt x="13628" y="19696"/>
                  <a:pt x="13899" y="20458"/>
                </a:cubicBezTo>
                <a:lnTo>
                  <a:pt x="1384" y="20458"/>
                </a:lnTo>
                <a:cubicBezTo>
                  <a:pt x="1654" y="19696"/>
                  <a:pt x="2375" y="19185"/>
                  <a:pt x="3183" y="19184"/>
                </a:cubicBezTo>
                <a:close/>
                <a:moveTo>
                  <a:pt x="7643" y="1"/>
                </a:moveTo>
                <a:cubicBezTo>
                  <a:pt x="7330" y="1"/>
                  <a:pt x="7064" y="227"/>
                  <a:pt x="7014" y="535"/>
                </a:cubicBezTo>
                <a:cubicBezTo>
                  <a:pt x="6915" y="702"/>
                  <a:pt x="6520" y="1104"/>
                  <a:pt x="6228" y="1401"/>
                </a:cubicBezTo>
                <a:cubicBezTo>
                  <a:pt x="5222" y="2424"/>
                  <a:pt x="3845" y="3825"/>
                  <a:pt x="3845" y="5295"/>
                </a:cubicBezTo>
                <a:cubicBezTo>
                  <a:pt x="3845" y="6049"/>
                  <a:pt x="4127" y="6735"/>
                  <a:pt x="4626" y="7277"/>
                </a:cubicBezTo>
                <a:cubicBezTo>
                  <a:pt x="3914" y="7525"/>
                  <a:pt x="3268" y="7930"/>
                  <a:pt x="2736" y="8464"/>
                </a:cubicBezTo>
                <a:cubicBezTo>
                  <a:pt x="2487" y="8713"/>
                  <a:pt x="2487" y="9115"/>
                  <a:pt x="2736" y="9364"/>
                </a:cubicBezTo>
                <a:cubicBezTo>
                  <a:pt x="3382" y="10013"/>
                  <a:pt x="4196" y="10470"/>
                  <a:pt x="5085" y="10685"/>
                </a:cubicBezTo>
                <a:cubicBezTo>
                  <a:pt x="4937" y="14050"/>
                  <a:pt x="3334" y="17046"/>
                  <a:pt x="2815" y="17933"/>
                </a:cubicBezTo>
                <a:cubicBezTo>
                  <a:pt x="1234" y="18119"/>
                  <a:pt x="3" y="19466"/>
                  <a:pt x="3" y="21095"/>
                </a:cubicBezTo>
                <a:lnTo>
                  <a:pt x="2" y="21095"/>
                </a:lnTo>
                <a:cubicBezTo>
                  <a:pt x="1" y="21447"/>
                  <a:pt x="287" y="21731"/>
                  <a:pt x="639" y="21731"/>
                </a:cubicBezTo>
                <a:lnTo>
                  <a:pt x="14645" y="21731"/>
                </a:lnTo>
                <a:cubicBezTo>
                  <a:pt x="14996" y="21731"/>
                  <a:pt x="15282" y="21447"/>
                  <a:pt x="15282" y="21095"/>
                </a:cubicBezTo>
                <a:cubicBezTo>
                  <a:pt x="15282" y="19466"/>
                  <a:pt x="14050" y="18119"/>
                  <a:pt x="12470" y="17933"/>
                </a:cubicBezTo>
                <a:cubicBezTo>
                  <a:pt x="11950" y="17047"/>
                  <a:pt x="10347" y="14059"/>
                  <a:pt x="10199" y="10685"/>
                </a:cubicBezTo>
                <a:cubicBezTo>
                  <a:pt x="11090" y="10470"/>
                  <a:pt x="11902" y="10013"/>
                  <a:pt x="12548" y="9364"/>
                </a:cubicBezTo>
                <a:cubicBezTo>
                  <a:pt x="12797" y="9115"/>
                  <a:pt x="12797" y="8712"/>
                  <a:pt x="12548" y="8463"/>
                </a:cubicBezTo>
                <a:cubicBezTo>
                  <a:pt x="12017" y="7931"/>
                  <a:pt x="11373" y="7526"/>
                  <a:pt x="10662" y="7279"/>
                </a:cubicBezTo>
                <a:cubicBezTo>
                  <a:pt x="11164" y="6737"/>
                  <a:pt x="11446" y="6053"/>
                  <a:pt x="11446" y="5303"/>
                </a:cubicBezTo>
                <a:cubicBezTo>
                  <a:pt x="11446" y="3830"/>
                  <a:pt x="10067" y="2428"/>
                  <a:pt x="9058" y="1403"/>
                </a:cubicBezTo>
                <a:cubicBezTo>
                  <a:pt x="8766" y="1106"/>
                  <a:pt x="8370" y="702"/>
                  <a:pt x="8271" y="535"/>
                </a:cubicBezTo>
                <a:cubicBezTo>
                  <a:pt x="8221" y="227"/>
                  <a:pt x="7955" y="1"/>
                  <a:pt x="7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7"/>
          <p:cNvSpPr/>
          <p:nvPr/>
        </p:nvSpPr>
        <p:spPr>
          <a:xfrm>
            <a:off x="1016174" y="3956037"/>
            <a:ext cx="345430" cy="345500"/>
          </a:xfrm>
          <a:custGeom>
            <a:avLst/>
            <a:gdLst/>
            <a:ahLst/>
            <a:cxnLst/>
            <a:rect l="l" t="t" r="r" b="b"/>
            <a:pathLst>
              <a:path w="21732" h="21733" extrusionOk="0">
                <a:moveTo>
                  <a:pt x="20458" y="3822"/>
                </a:moveTo>
                <a:lnTo>
                  <a:pt x="20458" y="12777"/>
                </a:lnTo>
                <a:lnTo>
                  <a:pt x="1274" y="12777"/>
                </a:lnTo>
                <a:lnTo>
                  <a:pt x="1274" y="3822"/>
                </a:lnTo>
                <a:close/>
                <a:moveTo>
                  <a:pt x="8955" y="18812"/>
                </a:moveTo>
                <a:lnTo>
                  <a:pt x="8955" y="20459"/>
                </a:lnTo>
                <a:lnTo>
                  <a:pt x="7309" y="20459"/>
                </a:lnTo>
                <a:lnTo>
                  <a:pt x="8955" y="18812"/>
                </a:lnTo>
                <a:close/>
                <a:moveTo>
                  <a:pt x="11503" y="14050"/>
                </a:moveTo>
                <a:lnTo>
                  <a:pt x="11503" y="20459"/>
                </a:lnTo>
                <a:lnTo>
                  <a:pt x="10230" y="20459"/>
                </a:lnTo>
                <a:lnTo>
                  <a:pt x="10230" y="14050"/>
                </a:lnTo>
                <a:close/>
                <a:moveTo>
                  <a:pt x="12777" y="18812"/>
                </a:moveTo>
                <a:lnTo>
                  <a:pt x="14422" y="20459"/>
                </a:lnTo>
                <a:lnTo>
                  <a:pt x="12777" y="20459"/>
                </a:lnTo>
                <a:lnTo>
                  <a:pt x="12777" y="18812"/>
                </a:lnTo>
                <a:close/>
                <a:moveTo>
                  <a:pt x="1910" y="1"/>
                </a:moveTo>
                <a:cubicBezTo>
                  <a:pt x="1558" y="1"/>
                  <a:pt x="1274" y="286"/>
                  <a:pt x="1274" y="638"/>
                </a:cubicBezTo>
                <a:cubicBezTo>
                  <a:pt x="1274" y="989"/>
                  <a:pt x="1558" y="1275"/>
                  <a:pt x="1910" y="1275"/>
                </a:cubicBezTo>
                <a:lnTo>
                  <a:pt x="2547" y="1275"/>
                </a:lnTo>
                <a:lnTo>
                  <a:pt x="2547" y="2548"/>
                </a:lnTo>
                <a:lnTo>
                  <a:pt x="637" y="2548"/>
                </a:lnTo>
                <a:cubicBezTo>
                  <a:pt x="285" y="2548"/>
                  <a:pt x="1" y="2834"/>
                  <a:pt x="1" y="3186"/>
                </a:cubicBezTo>
                <a:lnTo>
                  <a:pt x="1" y="13413"/>
                </a:lnTo>
                <a:cubicBezTo>
                  <a:pt x="1" y="13765"/>
                  <a:pt x="285" y="14050"/>
                  <a:pt x="637" y="14050"/>
                </a:cubicBezTo>
                <a:lnTo>
                  <a:pt x="8955" y="14050"/>
                </a:lnTo>
                <a:lnTo>
                  <a:pt x="8955" y="17012"/>
                </a:lnTo>
                <a:lnTo>
                  <a:pt x="5510" y="20459"/>
                </a:lnTo>
                <a:lnTo>
                  <a:pt x="4500" y="20459"/>
                </a:lnTo>
                <a:cubicBezTo>
                  <a:pt x="4148" y="20459"/>
                  <a:pt x="3864" y="20744"/>
                  <a:pt x="3864" y="21096"/>
                </a:cubicBezTo>
                <a:cubicBezTo>
                  <a:pt x="3864" y="21448"/>
                  <a:pt x="4148" y="21732"/>
                  <a:pt x="4500" y="21732"/>
                </a:cubicBezTo>
                <a:lnTo>
                  <a:pt x="17232" y="21732"/>
                </a:lnTo>
                <a:cubicBezTo>
                  <a:pt x="17584" y="21732"/>
                  <a:pt x="17869" y="21448"/>
                  <a:pt x="17869" y="21096"/>
                </a:cubicBezTo>
                <a:cubicBezTo>
                  <a:pt x="17869" y="20744"/>
                  <a:pt x="17584" y="20459"/>
                  <a:pt x="17232" y="20459"/>
                </a:cubicBezTo>
                <a:lnTo>
                  <a:pt x="16224" y="20459"/>
                </a:lnTo>
                <a:lnTo>
                  <a:pt x="12777" y="17012"/>
                </a:lnTo>
                <a:lnTo>
                  <a:pt x="12777" y="14050"/>
                </a:lnTo>
                <a:lnTo>
                  <a:pt x="21095" y="14050"/>
                </a:lnTo>
                <a:cubicBezTo>
                  <a:pt x="21096" y="14050"/>
                  <a:pt x="21097" y="14050"/>
                  <a:pt x="21097" y="14050"/>
                </a:cubicBezTo>
                <a:cubicBezTo>
                  <a:pt x="21448" y="14050"/>
                  <a:pt x="21731" y="13764"/>
                  <a:pt x="21731" y="13413"/>
                </a:cubicBezTo>
                <a:lnTo>
                  <a:pt x="21731" y="3186"/>
                </a:lnTo>
                <a:cubicBezTo>
                  <a:pt x="21731" y="2834"/>
                  <a:pt x="21447" y="2548"/>
                  <a:pt x="21095" y="2548"/>
                </a:cubicBezTo>
                <a:lnTo>
                  <a:pt x="19184" y="2548"/>
                </a:lnTo>
                <a:lnTo>
                  <a:pt x="19184" y="1275"/>
                </a:lnTo>
                <a:lnTo>
                  <a:pt x="19822" y="1275"/>
                </a:lnTo>
                <a:cubicBezTo>
                  <a:pt x="20173" y="1275"/>
                  <a:pt x="20458" y="989"/>
                  <a:pt x="20458" y="638"/>
                </a:cubicBezTo>
                <a:cubicBezTo>
                  <a:pt x="20458" y="286"/>
                  <a:pt x="20173" y="1"/>
                  <a:pt x="19822" y="1"/>
                </a:cubicBezTo>
                <a:lnTo>
                  <a:pt x="17276" y="1"/>
                </a:lnTo>
                <a:cubicBezTo>
                  <a:pt x="16924" y="1"/>
                  <a:pt x="16638" y="286"/>
                  <a:pt x="16638" y="638"/>
                </a:cubicBezTo>
                <a:cubicBezTo>
                  <a:pt x="16638" y="989"/>
                  <a:pt x="16924" y="1275"/>
                  <a:pt x="17276" y="1275"/>
                </a:cubicBezTo>
                <a:lnTo>
                  <a:pt x="17912" y="1275"/>
                </a:lnTo>
                <a:lnTo>
                  <a:pt x="17912" y="2548"/>
                </a:lnTo>
                <a:lnTo>
                  <a:pt x="11503" y="2548"/>
                </a:lnTo>
                <a:lnTo>
                  <a:pt x="11503" y="1275"/>
                </a:lnTo>
                <a:lnTo>
                  <a:pt x="12139" y="1275"/>
                </a:lnTo>
                <a:cubicBezTo>
                  <a:pt x="12491" y="1275"/>
                  <a:pt x="12776" y="989"/>
                  <a:pt x="12776" y="638"/>
                </a:cubicBezTo>
                <a:cubicBezTo>
                  <a:pt x="12776" y="286"/>
                  <a:pt x="12491" y="1"/>
                  <a:pt x="12139" y="1"/>
                </a:cubicBezTo>
                <a:lnTo>
                  <a:pt x="9593" y="1"/>
                </a:lnTo>
                <a:cubicBezTo>
                  <a:pt x="9241" y="1"/>
                  <a:pt x="8955" y="286"/>
                  <a:pt x="8955" y="638"/>
                </a:cubicBezTo>
                <a:cubicBezTo>
                  <a:pt x="8955" y="989"/>
                  <a:pt x="9241" y="1275"/>
                  <a:pt x="9593" y="1275"/>
                </a:cubicBezTo>
                <a:lnTo>
                  <a:pt x="10230" y="1275"/>
                </a:lnTo>
                <a:lnTo>
                  <a:pt x="10230" y="2548"/>
                </a:lnTo>
                <a:lnTo>
                  <a:pt x="3821" y="2548"/>
                </a:lnTo>
                <a:lnTo>
                  <a:pt x="3821" y="1275"/>
                </a:lnTo>
                <a:lnTo>
                  <a:pt x="4458" y="1275"/>
                </a:lnTo>
                <a:cubicBezTo>
                  <a:pt x="4808" y="1275"/>
                  <a:pt x="5094" y="989"/>
                  <a:pt x="5094" y="638"/>
                </a:cubicBezTo>
                <a:cubicBezTo>
                  <a:pt x="5094" y="286"/>
                  <a:pt x="4808"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50" name="Google Shape;15350;p77"/>
          <p:cNvGrpSpPr/>
          <p:nvPr/>
        </p:nvGrpSpPr>
        <p:grpSpPr>
          <a:xfrm>
            <a:off x="1830682" y="3956040"/>
            <a:ext cx="222658" cy="345494"/>
            <a:chOff x="2172958" y="4644577"/>
            <a:chExt cx="226878" cy="352042"/>
          </a:xfrm>
        </p:grpSpPr>
        <p:sp>
          <p:nvSpPr>
            <p:cNvPr id="15351" name="Google Shape;15351;p77"/>
            <p:cNvSpPr/>
            <p:nvPr/>
          </p:nvSpPr>
          <p:spPr>
            <a:xfrm>
              <a:off x="2172958" y="4788951"/>
              <a:ext cx="226878" cy="207668"/>
            </a:xfrm>
            <a:custGeom>
              <a:avLst/>
              <a:gdLst/>
              <a:ahLst/>
              <a:cxnLst/>
              <a:rect l="l" t="t" r="r" b="b"/>
              <a:pathLst>
                <a:path w="14007" h="12819" extrusionOk="0">
                  <a:moveTo>
                    <a:pt x="637" y="0"/>
                  </a:moveTo>
                  <a:cubicBezTo>
                    <a:pt x="286" y="0"/>
                    <a:pt x="0" y="285"/>
                    <a:pt x="0" y="637"/>
                  </a:cubicBezTo>
                  <a:cubicBezTo>
                    <a:pt x="0" y="4284"/>
                    <a:pt x="2803" y="7289"/>
                    <a:pt x="6366" y="7610"/>
                  </a:cubicBezTo>
                  <a:lnTo>
                    <a:pt x="6366" y="11544"/>
                  </a:lnTo>
                  <a:lnTo>
                    <a:pt x="4458" y="11544"/>
                  </a:lnTo>
                  <a:cubicBezTo>
                    <a:pt x="4106" y="11544"/>
                    <a:pt x="3820" y="11830"/>
                    <a:pt x="3820" y="12182"/>
                  </a:cubicBezTo>
                  <a:cubicBezTo>
                    <a:pt x="3820" y="12533"/>
                    <a:pt x="4106" y="12819"/>
                    <a:pt x="4458" y="12819"/>
                  </a:cubicBezTo>
                  <a:lnTo>
                    <a:pt x="9550" y="12819"/>
                  </a:lnTo>
                  <a:cubicBezTo>
                    <a:pt x="9902" y="12819"/>
                    <a:pt x="10188" y="12533"/>
                    <a:pt x="10188" y="12182"/>
                  </a:cubicBezTo>
                  <a:cubicBezTo>
                    <a:pt x="10188" y="11830"/>
                    <a:pt x="9902" y="11544"/>
                    <a:pt x="9550" y="11544"/>
                  </a:cubicBezTo>
                  <a:lnTo>
                    <a:pt x="7641" y="11544"/>
                  </a:lnTo>
                  <a:lnTo>
                    <a:pt x="7641" y="7610"/>
                  </a:lnTo>
                  <a:cubicBezTo>
                    <a:pt x="11206" y="7289"/>
                    <a:pt x="14007" y="4284"/>
                    <a:pt x="14007" y="637"/>
                  </a:cubicBezTo>
                  <a:cubicBezTo>
                    <a:pt x="14007" y="285"/>
                    <a:pt x="13722" y="0"/>
                    <a:pt x="13370" y="0"/>
                  </a:cubicBezTo>
                  <a:cubicBezTo>
                    <a:pt x="13018" y="0"/>
                    <a:pt x="12734" y="285"/>
                    <a:pt x="12734" y="637"/>
                  </a:cubicBezTo>
                  <a:cubicBezTo>
                    <a:pt x="12734" y="3797"/>
                    <a:pt x="10163" y="6366"/>
                    <a:pt x="7004" y="6366"/>
                  </a:cubicBezTo>
                  <a:cubicBezTo>
                    <a:pt x="3844" y="6366"/>
                    <a:pt x="1275" y="3797"/>
                    <a:pt x="1275" y="637"/>
                  </a:cubicBezTo>
                  <a:cubicBezTo>
                    <a:pt x="1275" y="285"/>
                    <a:pt x="989" y="0"/>
                    <a:pt x="6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7"/>
            <p:cNvSpPr/>
            <p:nvPr/>
          </p:nvSpPr>
          <p:spPr>
            <a:xfrm>
              <a:off x="2214213" y="4644577"/>
              <a:ext cx="144385" cy="226897"/>
            </a:xfrm>
            <a:custGeom>
              <a:avLst/>
              <a:gdLst/>
              <a:ahLst/>
              <a:cxnLst/>
              <a:rect l="l" t="t" r="r" b="b"/>
              <a:pathLst>
                <a:path w="8914" h="14006" extrusionOk="0">
                  <a:moveTo>
                    <a:pt x="5094" y="1337"/>
                  </a:moveTo>
                  <a:cubicBezTo>
                    <a:pt x="6343" y="1593"/>
                    <a:pt x="7319" y="2570"/>
                    <a:pt x="7576" y="3819"/>
                  </a:cubicBezTo>
                  <a:lnTo>
                    <a:pt x="5730" y="3819"/>
                  </a:lnTo>
                  <a:cubicBezTo>
                    <a:pt x="5378" y="3819"/>
                    <a:pt x="5094" y="4104"/>
                    <a:pt x="5094" y="4456"/>
                  </a:cubicBezTo>
                  <a:cubicBezTo>
                    <a:pt x="5094" y="4808"/>
                    <a:pt x="5378" y="5092"/>
                    <a:pt x="5730" y="5092"/>
                  </a:cubicBezTo>
                  <a:lnTo>
                    <a:pt x="7641" y="5092"/>
                  </a:lnTo>
                  <a:lnTo>
                    <a:pt x="7641" y="6366"/>
                  </a:lnTo>
                  <a:lnTo>
                    <a:pt x="5730" y="6366"/>
                  </a:lnTo>
                  <a:cubicBezTo>
                    <a:pt x="5378" y="6366"/>
                    <a:pt x="5094" y="6651"/>
                    <a:pt x="5094" y="7003"/>
                  </a:cubicBezTo>
                  <a:cubicBezTo>
                    <a:pt x="5094" y="7355"/>
                    <a:pt x="5378" y="7639"/>
                    <a:pt x="5730" y="7639"/>
                  </a:cubicBezTo>
                  <a:lnTo>
                    <a:pt x="7641" y="7639"/>
                  </a:lnTo>
                  <a:lnTo>
                    <a:pt x="7641" y="8914"/>
                  </a:lnTo>
                  <a:lnTo>
                    <a:pt x="1273" y="8914"/>
                  </a:lnTo>
                  <a:lnTo>
                    <a:pt x="1273" y="7639"/>
                  </a:lnTo>
                  <a:lnTo>
                    <a:pt x="3184" y="7639"/>
                  </a:lnTo>
                  <a:cubicBezTo>
                    <a:pt x="3536" y="7639"/>
                    <a:pt x="3821" y="7355"/>
                    <a:pt x="3821" y="7003"/>
                  </a:cubicBezTo>
                  <a:cubicBezTo>
                    <a:pt x="3821" y="6651"/>
                    <a:pt x="3536" y="6366"/>
                    <a:pt x="3184" y="6366"/>
                  </a:cubicBezTo>
                  <a:lnTo>
                    <a:pt x="1273" y="6366"/>
                  </a:lnTo>
                  <a:lnTo>
                    <a:pt x="1273" y="5092"/>
                  </a:lnTo>
                  <a:lnTo>
                    <a:pt x="3184" y="5092"/>
                  </a:lnTo>
                  <a:cubicBezTo>
                    <a:pt x="3536" y="5092"/>
                    <a:pt x="3821" y="4808"/>
                    <a:pt x="3821" y="4456"/>
                  </a:cubicBezTo>
                  <a:cubicBezTo>
                    <a:pt x="3821" y="4104"/>
                    <a:pt x="3536" y="3819"/>
                    <a:pt x="3184" y="3819"/>
                  </a:cubicBezTo>
                  <a:lnTo>
                    <a:pt x="1338" y="3819"/>
                  </a:lnTo>
                  <a:cubicBezTo>
                    <a:pt x="1595" y="2570"/>
                    <a:pt x="2572" y="1593"/>
                    <a:pt x="3821" y="1337"/>
                  </a:cubicBezTo>
                  <a:lnTo>
                    <a:pt x="3821" y="1908"/>
                  </a:lnTo>
                  <a:cubicBezTo>
                    <a:pt x="3821" y="2260"/>
                    <a:pt x="4105" y="2546"/>
                    <a:pt x="4457" y="2546"/>
                  </a:cubicBezTo>
                  <a:cubicBezTo>
                    <a:pt x="4809" y="2546"/>
                    <a:pt x="5094" y="2260"/>
                    <a:pt x="5094" y="1908"/>
                  </a:cubicBezTo>
                  <a:lnTo>
                    <a:pt x="5094" y="1337"/>
                  </a:lnTo>
                  <a:close/>
                  <a:moveTo>
                    <a:pt x="7576" y="10185"/>
                  </a:moveTo>
                  <a:cubicBezTo>
                    <a:pt x="7281" y="11637"/>
                    <a:pt x="5995" y="12732"/>
                    <a:pt x="4457" y="12732"/>
                  </a:cubicBezTo>
                  <a:cubicBezTo>
                    <a:pt x="2920" y="12732"/>
                    <a:pt x="1633" y="11637"/>
                    <a:pt x="1338" y="10185"/>
                  </a:cubicBezTo>
                  <a:close/>
                  <a:moveTo>
                    <a:pt x="4457" y="0"/>
                  </a:moveTo>
                  <a:cubicBezTo>
                    <a:pt x="2000" y="0"/>
                    <a:pt x="0" y="1998"/>
                    <a:pt x="0" y="4456"/>
                  </a:cubicBezTo>
                  <a:lnTo>
                    <a:pt x="0" y="9549"/>
                  </a:lnTo>
                  <a:cubicBezTo>
                    <a:pt x="0" y="12006"/>
                    <a:pt x="2000" y="14005"/>
                    <a:pt x="4457" y="14005"/>
                  </a:cubicBezTo>
                  <a:cubicBezTo>
                    <a:pt x="6914" y="14005"/>
                    <a:pt x="8914" y="12006"/>
                    <a:pt x="8914" y="9549"/>
                  </a:cubicBezTo>
                  <a:lnTo>
                    <a:pt x="8914" y="4456"/>
                  </a:lnTo>
                  <a:cubicBezTo>
                    <a:pt x="8914" y="1998"/>
                    <a:pt x="6914" y="0"/>
                    <a:pt x="4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3" name="Google Shape;15353;p77"/>
          <p:cNvGrpSpPr/>
          <p:nvPr/>
        </p:nvGrpSpPr>
        <p:grpSpPr>
          <a:xfrm>
            <a:off x="2521513" y="3976899"/>
            <a:ext cx="346522" cy="303776"/>
            <a:chOff x="2503581" y="4658655"/>
            <a:chExt cx="353089" cy="309533"/>
          </a:xfrm>
        </p:grpSpPr>
        <p:sp>
          <p:nvSpPr>
            <p:cNvPr id="15354" name="Google Shape;15354;p77"/>
            <p:cNvSpPr/>
            <p:nvPr/>
          </p:nvSpPr>
          <p:spPr>
            <a:xfrm>
              <a:off x="2503581" y="4658655"/>
              <a:ext cx="353089" cy="309533"/>
            </a:xfrm>
            <a:custGeom>
              <a:avLst/>
              <a:gdLst/>
              <a:ahLst/>
              <a:cxnLst/>
              <a:rect l="l" t="t" r="r" b="b"/>
              <a:pathLst>
                <a:path w="21799" h="19107" extrusionOk="0">
                  <a:moveTo>
                    <a:pt x="8996" y="3446"/>
                  </a:moveTo>
                  <a:lnTo>
                    <a:pt x="10458" y="4908"/>
                  </a:lnTo>
                  <a:cubicBezTo>
                    <a:pt x="10583" y="5033"/>
                    <a:pt x="10746" y="5095"/>
                    <a:pt x="10909" y="5095"/>
                  </a:cubicBezTo>
                  <a:cubicBezTo>
                    <a:pt x="11072" y="5095"/>
                    <a:pt x="11235" y="5033"/>
                    <a:pt x="11359" y="4908"/>
                  </a:cubicBezTo>
                  <a:lnTo>
                    <a:pt x="12819" y="3449"/>
                  </a:lnTo>
                  <a:lnTo>
                    <a:pt x="12819" y="5131"/>
                  </a:lnTo>
                  <a:cubicBezTo>
                    <a:pt x="10608" y="5377"/>
                    <a:pt x="8774" y="6884"/>
                    <a:pt x="8054" y="8915"/>
                  </a:cubicBezTo>
                  <a:lnTo>
                    <a:pt x="1275" y="8915"/>
                  </a:lnTo>
                  <a:lnTo>
                    <a:pt x="1275" y="7272"/>
                  </a:lnTo>
                  <a:lnTo>
                    <a:pt x="3223" y="5354"/>
                  </a:lnTo>
                  <a:lnTo>
                    <a:pt x="4686" y="6818"/>
                  </a:lnTo>
                  <a:cubicBezTo>
                    <a:pt x="4811" y="6942"/>
                    <a:pt x="4973" y="7004"/>
                    <a:pt x="5137" y="7004"/>
                  </a:cubicBezTo>
                  <a:cubicBezTo>
                    <a:pt x="5298" y="7004"/>
                    <a:pt x="5460" y="6943"/>
                    <a:pt x="5585" y="6821"/>
                  </a:cubicBezTo>
                  <a:lnTo>
                    <a:pt x="8996" y="3446"/>
                  </a:lnTo>
                  <a:close/>
                  <a:moveTo>
                    <a:pt x="12819" y="6414"/>
                  </a:moveTo>
                  <a:lnTo>
                    <a:pt x="12819" y="8915"/>
                  </a:lnTo>
                  <a:lnTo>
                    <a:pt x="9429" y="8915"/>
                  </a:lnTo>
                  <a:cubicBezTo>
                    <a:pt x="10057" y="7593"/>
                    <a:pt x="11318" y="6629"/>
                    <a:pt x="12818" y="6414"/>
                  </a:cubicBezTo>
                  <a:close/>
                  <a:moveTo>
                    <a:pt x="14092" y="6414"/>
                  </a:moveTo>
                  <a:cubicBezTo>
                    <a:pt x="16249" y="6724"/>
                    <a:pt x="17912" y="8583"/>
                    <a:pt x="17912" y="10825"/>
                  </a:cubicBezTo>
                  <a:cubicBezTo>
                    <a:pt x="17912" y="13282"/>
                    <a:pt x="15913" y="15281"/>
                    <a:pt x="13456" y="15281"/>
                  </a:cubicBezTo>
                  <a:cubicBezTo>
                    <a:pt x="10998" y="15281"/>
                    <a:pt x="8999" y="13282"/>
                    <a:pt x="8999" y="10825"/>
                  </a:cubicBezTo>
                  <a:cubicBezTo>
                    <a:pt x="8999" y="10612"/>
                    <a:pt x="9015" y="10399"/>
                    <a:pt x="9045" y="10188"/>
                  </a:cubicBezTo>
                  <a:lnTo>
                    <a:pt x="13456" y="10188"/>
                  </a:lnTo>
                  <a:cubicBezTo>
                    <a:pt x="13806" y="10188"/>
                    <a:pt x="14092" y="9902"/>
                    <a:pt x="14092" y="9552"/>
                  </a:cubicBezTo>
                  <a:lnTo>
                    <a:pt x="14092" y="6414"/>
                  </a:lnTo>
                  <a:close/>
                  <a:moveTo>
                    <a:pt x="637" y="1"/>
                  </a:moveTo>
                  <a:cubicBezTo>
                    <a:pt x="285" y="1"/>
                    <a:pt x="1" y="286"/>
                    <a:pt x="1" y="638"/>
                  </a:cubicBezTo>
                  <a:lnTo>
                    <a:pt x="1" y="9550"/>
                  </a:lnTo>
                  <a:cubicBezTo>
                    <a:pt x="1" y="9902"/>
                    <a:pt x="285" y="10187"/>
                    <a:pt x="637" y="10187"/>
                  </a:cubicBezTo>
                  <a:lnTo>
                    <a:pt x="7760" y="10187"/>
                  </a:lnTo>
                  <a:cubicBezTo>
                    <a:pt x="7738" y="10399"/>
                    <a:pt x="7726" y="10610"/>
                    <a:pt x="7726" y="10823"/>
                  </a:cubicBezTo>
                  <a:cubicBezTo>
                    <a:pt x="7726" y="13983"/>
                    <a:pt x="10296" y="16553"/>
                    <a:pt x="13456" y="16553"/>
                  </a:cubicBezTo>
                  <a:cubicBezTo>
                    <a:pt x="13457" y="16553"/>
                    <a:pt x="13459" y="16553"/>
                    <a:pt x="13461" y="16553"/>
                  </a:cubicBezTo>
                  <a:cubicBezTo>
                    <a:pt x="14759" y="16553"/>
                    <a:pt x="16018" y="16111"/>
                    <a:pt x="17030" y="15299"/>
                  </a:cubicBezTo>
                  <a:lnTo>
                    <a:pt x="20643" y="18915"/>
                  </a:lnTo>
                  <a:cubicBezTo>
                    <a:pt x="20768" y="19042"/>
                    <a:pt x="20933" y="19106"/>
                    <a:pt x="21099" y="19106"/>
                  </a:cubicBezTo>
                  <a:cubicBezTo>
                    <a:pt x="21262" y="19106"/>
                    <a:pt x="21424" y="19044"/>
                    <a:pt x="21549" y="18920"/>
                  </a:cubicBezTo>
                  <a:cubicBezTo>
                    <a:pt x="21799" y="18669"/>
                    <a:pt x="21797" y="18263"/>
                    <a:pt x="21543" y="18015"/>
                  </a:cubicBezTo>
                  <a:lnTo>
                    <a:pt x="17929" y="14400"/>
                  </a:lnTo>
                  <a:cubicBezTo>
                    <a:pt x="18743" y="13387"/>
                    <a:pt x="19185" y="12125"/>
                    <a:pt x="19184" y="10825"/>
                  </a:cubicBezTo>
                  <a:cubicBezTo>
                    <a:pt x="19184" y="7880"/>
                    <a:pt x="16952" y="5450"/>
                    <a:pt x="14091" y="5131"/>
                  </a:cubicBezTo>
                  <a:lnTo>
                    <a:pt x="14091" y="1911"/>
                  </a:lnTo>
                  <a:cubicBezTo>
                    <a:pt x="14091" y="1653"/>
                    <a:pt x="13936" y="1422"/>
                    <a:pt x="13698" y="1324"/>
                  </a:cubicBezTo>
                  <a:cubicBezTo>
                    <a:pt x="13619" y="1291"/>
                    <a:pt x="13536" y="1275"/>
                    <a:pt x="13454" y="1275"/>
                  </a:cubicBezTo>
                  <a:cubicBezTo>
                    <a:pt x="13289" y="1275"/>
                    <a:pt x="13126" y="1339"/>
                    <a:pt x="13004" y="1461"/>
                  </a:cubicBezTo>
                  <a:lnTo>
                    <a:pt x="10908" y="3557"/>
                  </a:lnTo>
                  <a:lnTo>
                    <a:pt x="9449" y="2098"/>
                  </a:lnTo>
                  <a:cubicBezTo>
                    <a:pt x="9324" y="1974"/>
                    <a:pt x="9161" y="1911"/>
                    <a:pt x="8998" y="1911"/>
                  </a:cubicBezTo>
                  <a:cubicBezTo>
                    <a:pt x="8836" y="1911"/>
                    <a:pt x="8674" y="1973"/>
                    <a:pt x="8550" y="2095"/>
                  </a:cubicBezTo>
                  <a:lnTo>
                    <a:pt x="5139" y="5470"/>
                  </a:lnTo>
                  <a:lnTo>
                    <a:pt x="3677" y="4007"/>
                  </a:lnTo>
                  <a:cubicBezTo>
                    <a:pt x="3552" y="3883"/>
                    <a:pt x="3389" y="3821"/>
                    <a:pt x="3226" y="3821"/>
                  </a:cubicBezTo>
                  <a:cubicBezTo>
                    <a:pt x="3065" y="3821"/>
                    <a:pt x="2903" y="3882"/>
                    <a:pt x="2780" y="4003"/>
                  </a:cubicBezTo>
                  <a:lnTo>
                    <a:pt x="1275" y="5485"/>
                  </a:lnTo>
                  <a:lnTo>
                    <a:pt x="1275" y="638"/>
                  </a:lnTo>
                  <a:cubicBezTo>
                    <a:pt x="1275" y="286"/>
                    <a:pt x="989" y="1"/>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7"/>
            <p:cNvSpPr/>
            <p:nvPr/>
          </p:nvSpPr>
          <p:spPr>
            <a:xfrm>
              <a:off x="2503581" y="4885568"/>
              <a:ext cx="103842" cy="20655"/>
            </a:xfrm>
            <a:custGeom>
              <a:avLst/>
              <a:gdLst/>
              <a:ahLst/>
              <a:cxnLst/>
              <a:rect l="l" t="t" r="r" b="b"/>
              <a:pathLst>
                <a:path w="6411" h="1275" extrusionOk="0">
                  <a:moveTo>
                    <a:pt x="637" y="0"/>
                  </a:moveTo>
                  <a:cubicBezTo>
                    <a:pt x="285" y="0"/>
                    <a:pt x="1" y="286"/>
                    <a:pt x="1" y="637"/>
                  </a:cubicBezTo>
                  <a:cubicBezTo>
                    <a:pt x="1" y="989"/>
                    <a:pt x="285" y="1274"/>
                    <a:pt x="637" y="1274"/>
                  </a:cubicBezTo>
                  <a:lnTo>
                    <a:pt x="5774" y="1274"/>
                  </a:lnTo>
                  <a:cubicBezTo>
                    <a:pt x="6125" y="1274"/>
                    <a:pt x="6411" y="989"/>
                    <a:pt x="6411" y="637"/>
                  </a:cubicBezTo>
                  <a:cubicBezTo>
                    <a:pt x="6411" y="286"/>
                    <a:pt x="6125" y="0"/>
                    <a:pt x="5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7"/>
            <p:cNvSpPr/>
            <p:nvPr/>
          </p:nvSpPr>
          <p:spPr>
            <a:xfrm>
              <a:off x="2503581" y="4844323"/>
              <a:ext cx="62587" cy="20639"/>
            </a:xfrm>
            <a:custGeom>
              <a:avLst/>
              <a:gdLst/>
              <a:ahLst/>
              <a:cxnLst/>
              <a:rect l="l" t="t" r="r" b="b"/>
              <a:pathLst>
                <a:path w="3864" h="1274" extrusionOk="0">
                  <a:moveTo>
                    <a:pt x="637" y="0"/>
                  </a:moveTo>
                  <a:cubicBezTo>
                    <a:pt x="285" y="0"/>
                    <a:pt x="1" y="285"/>
                    <a:pt x="1" y="637"/>
                  </a:cubicBezTo>
                  <a:cubicBezTo>
                    <a:pt x="1" y="989"/>
                    <a:pt x="285" y="1273"/>
                    <a:pt x="637" y="1273"/>
                  </a:cubicBezTo>
                  <a:lnTo>
                    <a:pt x="3227" y="1273"/>
                  </a:lnTo>
                  <a:cubicBezTo>
                    <a:pt x="3577" y="1273"/>
                    <a:pt x="3863" y="989"/>
                    <a:pt x="3863" y="637"/>
                  </a:cubicBezTo>
                  <a:cubicBezTo>
                    <a:pt x="3863" y="285"/>
                    <a:pt x="3577" y="0"/>
                    <a:pt x="3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7" name="Google Shape;15357;p77"/>
          <p:cNvGrpSpPr/>
          <p:nvPr/>
        </p:nvGrpSpPr>
        <p:grpSpPr>
          <a:xfrm>
            <a:off x="3269815" y="3956024"/>
            <a:ext cx="345473" cy="345526"/>
            <a:chOff x="2944704" y="4630726"/>
            <a:chExt cx="352020" cy="352075"/>
          </a:xfrm>
        </p:grpSpPr>
        <p:sp>
          <p:nvSpPr>
            <p:cNvPr id="15358" name="Google Shape;15358;p77"/>
            <p:cNvSpPr/>
            <p:nvPr/>
          </p:nvSpPr>
          <p:spPr>
            <a:xfrm>
              <a:off x="2944704" y="4630726"/>
              <a:ext cx="352020" cy="352075"/>
            </a:xfrm>
            <a:custGeom>
              <a:avLst/>
              <a:gdLst/>
              <a:ahLst/>
              <a:cxnLst/>
              <a:rect l="l" t="t" r="r" b="b"/>
              <a:pathLst>
                <a:path w="21733" h="21733" extrusionOk="0">
                  <a:moveTo>
                    <a:pt x="12776" y="1273"/>
                  </a:moveTo>
                  <a:lnTo>
                    <a:pt x="12776" y="2546"/>
                  </a:lnTo>
                  <a:lnTo>
                    <a:pt x="8958" y="2546"/>
                  </a:lnTo>
                  <a:lnTo>
                    <a:pt x="8956" y="1273"/>
                  </a:lnTo>
                  <a:close/>
                  <a:moveTo>
                    <a:pt x="20459" y="2546"/>
                  </a:moveTo>
                  <a:lnTo>
                    <a:pt x="20458" y="14048"/>
                  </a:lnTo>
                  <a:lnTo>
                    <a:pt x="1275" y="14048"/>
                  </a:lnTo>
                  <a:lnTo>
                    <a:pt x="1275" y="2546"/>
                  </a:lnTo>
                  <a:lnTo>
                    <a:pt x="7685" y="2546"/>
                  </a:lnTo>
                  <a:lnTo>
                    <a:pt x="7685" y="3183"/>
                  </a:lnTo>
                  <a:cubicBezTo>
                    <a:pt x="7685" y="3535"/>
                    <a:pt x="7969" y="3819"/>
                    <a:pt x="8321" y="3819"/>
                  </a:cubicBezTo>
                  <a:lnTo>
                    <a:pt x="13414" y="3819"/>
                  </a:lnTo>
                  <a:cubicBezTo>
                    <a:pt x="13765" y="3819"/>
                    <a:pt x="14051" y="3535"/>
                    <a:pt x="14051" y="3183"/>
                  </a:cubicBezTo>
                  <a:lnTo>
                    <a:pt x="14051" y="2546"/>
                  </a:lnTo>
                  <a:close/>
                  <a:moveTo>
                    <a:pt x="8320" y="0"/>
                  </a:moveTo>
                  <a:cubicBezTo>
                    <a:pt x="7969" y="0"/>
                    <a:pt x="7683" y="285"/>
                    <a:pt x="7683" y="637"/>
                  </a:cubicBezTo>
                  <a:lnTo>
                    <a:pt x="7683" y="1273"/>
                  </a:lnTo>
                  <a:lnTo>
                    <a:pt x="638" y="1273"/>
                  </a:lnTo>
                  <a:cubicBezTo>
                    <a:pt x="286" y="1273"/>
                    <a:pt x="1" y="1558"/>
                    <a:pt x="1" y="1910"/>
                  </a:cubicBezTo>
                  <a:lnTo>
                    <a:pt x="1" y="14684"/>
                  </a:lnTo>
                  <a:cubicBezTo>
                    <a:pt x="1" y="15036"/>
                    <a:pt x="286" y="15321"/>
                    <a:pt x="638" y="15321"/>
                  </a:cubicBezTo>
                  <a:lnTo>
                    <a:pt x="10229" y="15321"/>
                  </a:lnTo>
                  <a:lnTo>
                    <a:pt x="10229" y="19427"/>
                  </a:lnTo>
                  <a:lnTo>
                    <a:pt x="8035" y="20524"/>
                  </a:lnTo>
                  <a:cubicBezTo>
                    <a:pt x="7726" y="20683"/>
                    <a:pt x="7601" y="21062"/>
                    <a:pt x="7757" y="21373"/>
                  </a:cubicBezTo>
                  <a:cubicBezTo>
                    <a:pt x="7869" y="21597"/>
                    <a:pt x="8094" y="21726"/>
                    <a:pt x="8327" y="21726"/>
                  </a:cubicBezTo>
                  <a:cubicBezTo>
                    <a:pt x="8420" y="21726"/>
                    <a:pt x="8515" y="21705"/>
                    <a:pt x="8604" y="21662"/>
                  </a:cubicBezTo>
                  <a:lnTo>
                    <a:pt x="10867" y="20532"/>
                  </a:lnTo>
                  <a:lnTo>
                    <a:pt x="13128" y="21662"/>
                  </a:lnTo>
                  <a:cubicBezTo>
                    <a:pt x="13222" y="21710"/>
                    <a:pt x="13321" y="21733"/>
                    <a:pt x="13419" y="21733"/>
                  </a:cubicBezTo>
                  <a:cubicBezTo>
                    <a:pt x="13653" y="21733"/>
                    <a:pt x="13878" y="21604"/>
                    <a:pt x="13990" y="21381"/>
                  </a:cubicBezTo>
                  <a:cubicBezTo>
                    <a:pt x="14147" y="21064"/>
                    <a:pt x="14016" y="20677"/>
                    <a:pt x="13697" y="20524"/>
                  </a:cubicBezTo>
                  <a:lnTo>
                    <a:pt x="11504" y="19426"/>
                  </a:lnTo>
                  <a:lnTo>
                    <a:pt x="11504" y="15321"/>
                  </a:lnTo>
                  <a:lnTo>
                    <a:pt x="21094" y="15321"/>
                  </a:lnTo>
                  <a:cubicBezTo>
                    <a:pt x="21446" y="15321"/>
                    <a:pt x="21732" y="15035"/>
                    <a:pt x="21732" y="14684"/>
                  </a:cubicBezTo>
                  <a:lnTo>
                    <a:pt x="21732" y="1910"/>
                  </a:lnTo>
                  <a:cubicBezTo>
                    <a:pt x="21732" y="1558"/>
                    <a:pt x="21446" y="1272"/>
                    <a:pt x="21094" y="1272"/>
                  </a:cubicBezTo>
                  <a:lnTo>
                    <a:pt x="21094" y="1273"/>
                  </a:lnTo>
                  <a:lnTo>
                    <a:pt x="14049" y="1273"/>
                  </a:lnTo>
                  <a:lnTo>
                    <a:pt x="14049" y="637"/>
                  </a:lnTo>
                  <a:cubicBezTo>
                    <a:pt x="14049" y="285"/>
                    <a:pt x="13765" y="0"/>
                    <a:pt x="13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7"/>
            <p:cNvSpPr/>
            <p:nvPr/>
          </p:nvSpPr>
          <p:spPr>
            <a:xfrm>
              <a:off x="3007291" y="4692594"/>
              <a:ext cx="226862" cy="145087"/>
            </a:xfrm>
            <a:custGeom>
              <a:avLst/>
              <a:gdLst/>
              <a:ahLst/>
              <a:cxnLst/>
              <a:rect l="l" t="t" r="r" b="b"/>
              <a:pathLst>
                <a:path w="14006" h="8956" extrusionOk="0">
                  <a:moveTo>
                    <a:pt x="12733" y="3490"/>
                  </a:moveTo>
                  <a:lnTo>
                    <a:pt x="12733" y="7683"/>
                  </a:lnTo>
                  <a:lnTo>
                    <a:pt x="1273" y="7683"/>
                  </a:lnTo>
                  <a:lnTo>
                    <a:pt x="1273" y="7310"/>
                  </a:lnTo>
                  <a:lnTo>
                    <a:pt x="3183" y="5399"/>
                  </a:lnTo>
                  <a:lnTo>
                    <a:pt x="4642" y="6859"/>
                  </a:lnTo>
                  <a:cubicBezTo>
                    <a:pt x="4767" y="6983"/>
                    <a:pt x="4930" y="7045"/>
                    <a:pt x="5093" y="7045"/>
                  </a:cubicBezTo>
                  <a:cubicBezTo>
                    <a:pt x="5256" y="7045"/>
                    <a:pt x="5418" y="6983"/>
                    <a:pt x="5542" y="6859"/>
                  </a:cubicBezTo>
                  <a:lnTo>
                    <a:pt x="8912" y="3490"/>
                  </a:lnTo>
                  <a:lnTo>
                    <a:pt x="10372" y="4949"/>
                  </a:lnTo>
                  <a:cubicBezTo>
                    <a:pt x="10496" y="5074"/>
                    <a:pt x="10659" y="5136"/>
                    <a:pt x="10822" y="5136"/>
                  </a:cubicBezTo>
                  <a:cubicBezTo>
                    <a:pt x="10985" y="5136"/>
                    <a:pt x="11147" y="5074"/>
                    <a:pt x="11272" y="4949"/>
                  </a:cubicBezTo>
                  <a:lnTo>
                    <a:pt x="11273" y="4949"/>
                  </a:lnTo>
                  <a:lnTo>
                    <a:pt x="12733" y="3490"/>
                  </a:lnTo>
                  <a:close/>
                  <a:moveTo>
                    <a:pt x="637" y="0"/>
                  </a:moveTo>
                  <a:cubicBezTo>
                    <a:pt x="285" y="0"/>
                    <a:pt x="0" y="285"/>
                    <a:pt x="0" y="637"/>
                  </a:cubicBezTo>
                  <a:lnTo>
                    <a:pt x="0" y="8319"/>
                  </a:lnTo>
                  <a:cubicBezTo>
                    <a:pt x="0" y="8670"/>
                    <a:pt x="285" y="8956"/>
                    <a:pt x="637" y="8956"/>
                  </a:cubicBezTo>
                  <a:lnTo>
                    <a:pt x="13369" y="8956"/>
                  </a:lnTo>
                  <a:cubicBezTo>
                    <a:pt x="13721" y="8956"/>
                    <a:pt x="14006" y="8670"/>
                    <a:pt x="14006" y="8319"/>
                  </a:cubicBezTo>
                  <a:lnTo>
                    <a:pt x="14006" y="1953"/>
                  </a:lnTo>
                  <a:cubicBezTo>
                    <a:pt x="14006" y="1695"/>
                    <a:pt x="13851" y="1462"/>
                    <a:pt x="13613" y="1364"/>
                  </a:cubicBezTo>
                  <a:cubicBezTo>
                    <a:pt x="13534" y="1332"/>
                    <a:pt x="13451" y="1316"/>
                    <a:pt x="13369" y="1316"/>
                  </a:cubicBezTo>
                  <a:cubicBezTo>
                    <a:pt x="13203" y="1316"/>
                    <a:pt x="13041" y="1381"/>
                    <a:pt x="12919" y="1502"/>
                  </a:cubicBezTo>
                  <a:lnTo>
                    <a:pt x="10822" y="3599"/>
                  </a:lnTo>
                  <a:lnTo>
                    <a:pt x="9362" y="2139"/>
                  </a:lnTo>
                  <a:cubicBezTo>
                    <a:pt x="9239" y="2015"/>
                    <a:pt x="9076" y="1953"/>
                    <a:pt x="8913" y="1953"/>
                  </a:cubicBezTo>
                  <a:cubicBezTo>
                    <a:pt x="8750" y="1953"/>
                    <a:pt x="8587" y="2015"/>
                    <a:pt x="8463" y="2139"/>
                  </a:cubicBezTo>
                  <a:lnTo>
                    <a:pt x="5094" y="5509"/>
                  </a:lnTo>
                  <a:lnTo>
                    <a:pt x="3634" y="4049"/>
                  </a:lnTo>
                  <a:cubicBezTo>
                    <a:pt x="3510" y="3925"/>
                    <a:pt x="3347" y="3863"/>
                    <a:pt x="3183" y="3863"/>
                  </a:cubicBezTo>
                  <a:cubicBezTo>
                    <a:pt x="3020" y="3863"/>
                    <a:pt x="2857" y="3925"/>
                    <a:pt x="2733" y="4049"/>
                  </a:cubicBezTo>
                  <a:lnTo>
                    <a:pt x="1273" y="5509"/>
                  </a:lnTo>
                  <a:lnTo>
                    <a:pt x="1273" y="637"/>
                  </a:lnTo>
                  <a:cubicBezTo>
                    <a:pt x="1273" y="285"/>
                    <a:pt x="989" y="0"/>
                    <a:pt x="6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0" name="Google Shape;15360;p77"/>
          <p:cNvGrpSpPr/>
          <p:nvPr/>
        </p:nvGrpSpPr>
        <p:grpSpPr>
          <a:xfrm>
            <a:off x="4081924" y="3956040"/>
            <a:ext cx="263146" cy="345494"/>
            <a:chOff x="3381680" y="4655658"/>
            <a:chExt cx="268133" cy="352042"/>
          </a:xfrm>
        </p:grpSpPr>
        <p:sp>
          <p:nvSpPr>
            <p:cNvPr id="15361" name="Google Shape;15361;p77"/>
            <p:cNvSpPr/>
            <p:nvPr/>
          </p:nvSpPr>
          <p:spPr>
            <a:xfrm>
              <a:off x="3381680" y="4655658"/>
              <a:ext cx="268133" cy="352042"/>
            </a:xfrm>
            <a:custGeom>
              <a:avLst/>
              <a:gdLst/>
              <a:ahLst/>
              <a:cxnLst/>
              <a:rect l="l" t="t" r="r" b="b"/>
              <a:pathLst>
                <a:path w="16554" h="21731" extrusionOk="0">
                  <a:moveTo>
                    <a:pt x="5094" y="16637"/>
                  </a:moveTo>
                  <a:lnTo>
                    <a:pt x="5094" y="19557"/>
                  </a:lnTo>
                  <a:lnTo>
                    <a:pt x="2175" y="16637"/>
                  </a:lnTo>
                  <a:close/>
                  <a:moveTo>
                    <a:pt x="15281" y="1273"/>
                  </a:moveTo>
                  <a:lnTo>
                    <a:pt x="15281" y="20458"/>
                  </a:lnTo>
                  <a:lnTo>
                    <a:pt x="6367" y="20458"/>
                  </a:lnTo>
                  <a:lnTo>
                    <a:pt x="6367" y="16001"/>
                  </a:lnTo>
                  <a:cubicBezTo>
                    <a:pt x="6367" y="15649"/>
                    <a:pt x="6083" y="15365"/>
                    <a:pt x="5731" y="15365"/>
                  </a:cubicBezTo>
                  <a:lnTo>
                    <a:pt x="1275" y="15365"/>
                  </a:lnTo>
                  <a:lnTo>
                    <a:pt x="1275" y="1273"/>
                  </a:lnTo>
                  <a:close/>
                  <a:moveTo>
                    <a:pt x="637" y="0"/>
                  </a:moveTo>
                  <a:cubicBezTo>
                    <a:pt x="285" y="0"/>
                    <a:pt x="1" y="286"/>
                    <a:pt x="1" y="637"/>
                  </a:cubicBezTo>
                  <a:lnTo>
                    <a:pt x="1" y="16001"/>
                  </a:lnTo>
                  <a:cubicBezTo>
                    <a:pt x="1" y="16170"/>
                    <a:pt x="68" y="16332"/>
                    <a:pt x="188" y="16451"/>
                  </a:cubicBezTo>
                  <a:lnTo>
                    <a:pt x="5281" y="21544"/>
                  </a:lnTo>
                  <a:cubicBezTo>
                    <a:pt x="5400" y="21663"/>
                    <a:pt x="5563" y="21731"/>
                    <a:pt x="5731" y="21731"/>
                  </a:cubicBezTo>
                  <a:lnTo>
                    <a:pt x="15917" y="21731"/>
                  </a:lnTo>
                  <a:cubicBezTo>
                    <a:pt x="16269" y="21731"/>
                    <a:pt x="16553" y="21446"/>
                    <a:pt x="16553" y="21094"/>
                  </a:cubicBezTo>
                  <a:lnTo>
                    <a:pt x="16553" y="637"/>
                  </a:lnTo>
                  <a:cubicBezTo>
                    <a:pt x="16553" y="286"/>
                    <a:pt x="16269" y="0"/>
                    <a:pt x="15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7"/>
            <p:cNvSpPr/>
            <p:nvPr/>
          </p:nvSpPr>
          <p:spPr>
            <a:xfrm>
              <a:off x="3421947" y="4718222"/>
              <a:ext cx="63899" cy="61916"/>
            </a:xfrm>
            <a:custGeom>
              <a:avLst/>
              <a:gdLst/>
              <a:ahLst/>
              <a:cxnLst/>
              <a:rect l="l" t="t" r="r" b="b"/>
              <a:pathLst>
                <a:path w="3945" h="3822" extrusionOk="0">
                  <a:moveTo>
                    <a:pt x="698" y="1"/>
                  </a:moveTo>
                  <a:cubicBezTo>
                    <a:pt x="535" y="1"/>
                    <a:pt x="373" y="63"/>
                    <a:pt x="249" y="187"/>
                  </a:cubicBezTo>
                  <a:cubicBezTo>
                    <a:pt x="0" y="436"/>
                    <a:pt x="0" y="838"/>
                    <a:pt x="249" y="1087"/>
                  </a:cubicBezTo>
                  <a:lnTo>
                    <a:pt x="1072" y="1910"/>
                  </a:lnTo>
                  <a:lnTo>
                    <a:pt x="249" y="2733"/>
                  </a:lnTo>
                  <a:cubicBezTo>
                    <a:pt x="0" y="2982"/>
                    <a:pt x="0" y="3386"/>
                    <a:pt x="249" y="3634"/>
                  </a:cubicBezTo>
                  <a:cubicBezTo>
                    <a:pt x="373" y="3759"/>
                    <a:pt x="536" y="3821"/>
                    <a:pt x="699" y="3821"/>
                  </a:cubicBezTo>
                  <a:cubicBezTo>
                    <a:pt x="861" y="3821"/>
                    <a:pt x="1024" y="3759"/>
                    <a:pt x="1149" y="3634"/>
                  </a:cubicBezTo>
                  <a:lnTo>
                    <a:pt x="1972" y="2811"/>
                  </a:lnTo>
                  <a:lnTo>
                    <a:pt x="2795" y="3634"/>
                  </a:lnTo>
                  <a:cubicBezTo>
                    <a:pt x="2919" y="3759"/>
                    <a:pt x="3082" y="3821"/>
                    <a:pt x="3245" y="3821"/>
                  </a:cubicBezTo>
                  <a:cubicBezTo>
                    <a:pt x="3408" y="3821"/>
                    <a:pt x="3571" y="3759"/>
                    <a:pt x="3696" y="3634"/>
                  </a:cubicBezTo>
                  <a:cubicBezTo>
                    <a:pt x="3945" y="3386"/>
                    <a:pt x="3945" y="2982"/>
                    <a:pt x="3696" y="2733"/>
                  </a:cubicBezTo>
                  <a:lnTo>
                    <a:pt x="2873" y="1910"/>
                  </a:lnTo>
                  <a:lnTo>
                    <a:pt x="3696" y="1087"/>
                  </a:lnTo>
                  <a:cubicBezTo>
                    <a:pt x="3945" y="838"/>
                    <a:pt x="3943" y="436"/>
                    <a:pt x="3696" y="187"/>
                  </a:cubicBezTo>
                  <a:cubicBezTo>
                    <a:pt x="3571" y="63"/>
                    <a:pt x="3408" y="1"/>
                    <a:pt x="3245" y="1"/>
                  </a:cubicBezTo>
                  <a:cubicBezTo>
                    <a:pt x="3082" y="1"/>
                    <a:pt x="2919" y="63"/>
                    <a:pt x="2795" y="187"/>
                  </a:cubicBezTo>
                  <a:lnTo>
                    <a:pt x="1972" y="1010"/>
                  </a:lnTo>
                  <a:lnTo>
                    <a:pt x="1149" y="187"/>
                  </a:lnTo>
                  <a:cubicBezTo>
                    <a:pt x="1024" y="63"/>
                    <a:pt x="861" y="1"/>
                    <a:pt x="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7"/>
            <p:cNvSpPr/>
            <p:nvPr/>
          </p:nvSpPr>
          <p:spPr>
            <a:xfrm>
              <a:off x="3421947" y="4821368"/>
              <a:ext cx="84535" cy="61900"/>
            </a:xfrm>
            <a:custGeom>
              <a:avLst/>
              <a:gdLst/>
              <a:ahLst/>
              <a:cxnLst/>
              <a:rect l="l" t="t" r="r" b="b"/>
              <a:pathLst>
                <a:path w="5219" h="3821" extrusionOk="0">
                  <a:moveTo>
                    <a:pt x="4518" y="0"/>
                  </a:moveTo>
                  <a:cubicBezTo>
                    <a:pt x="4355" y="0"/>
                    <a:pt x="4192" y="63"/>
                    <a:pt x="4068" y="188"/>
                  </a:cubicBezTo>
                  <a:lnTo>
                    <a:pt x="1973" y="2283"/>
                  </a:lnTo>
                  <a:lnTo>
                    <a:pt x="1149" y="1460"/>
                  </a:lnTo>
                  <a:cubicBezTo>
                    <a:pt x="1024" y="1335"/>
                    <a:pt x="861" y="1273"/>
                    <a:pt x="699" y="1273"/>
                  </a:cubicBezTo>
                  <a:cubicBezTo>
                    <a:pt x="536" y="1273"/>
                    <a:pt x="373" y="1335"/>
                    <a:pt x="249" y="1460"/>
                  </a:cubicBezTo>
                  <a:cubicBezTo>
                    <a:pt x="0" y="1708"/>
                    <a:pt x="0" y="2112"/>
                    <a:pt x="249" y="2361"/>
                  </a:cubicBezTo>
                  <a:lnTo>
                    <a:pt x="1522" y="3634"/>
                  </a:lnTo>
                  <a:cubicBezTo>
                    <a:pt x="1646" y="3758"/>
                    <a:pt x="1809" y="3820"/>
                    <a:pt x="1972" y="3820"/>
                  </a:cubicBezTo>
                  <a:cubicBezTo>
                    <a:pt x="2135" y="3820"/>
                    <a:pt x="2298" y="3758"/>
                    <a:pt x="2423" y="3634"/>
                  </a:cubicBezTo>
                  <a:lnTo>
                    <a:pt x="4970" y="1086"/>
                  </a:lnTo>
                  <a:cubicBezTo>
                    <a:pt x="5219" y="838"/>
                    <a:pt x="5219" y="435"/>
                    <a:pt x="4970" y="187"/>
                  </a:cubicBezTo>
                  <a:lnTo>
                    <a:pt x="4969" y="188"/>
                  </a:lnTo>
                  <a:cubicBezTo>
                    <a:pt x="4844" y="63"/>
                    <a:pt x="4681" y="0"/>
                    <a:pt x="4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7"/>
            <p:cNvSpPr/>
            <p:nvPr/>
          </p:nvSpPr>
          <p:spPr>
            <a:xfrm>
              <a:off x="3526064" y="4738845"/>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7"/>
            <p:cNvSpPr/>
            <p:nvPr/>
          </p:nvSpPr>
          <p:spPr>
            <a:xfrm>
              <a:off x="3526064" y="4841974"/>
              <a:ext cx="82510" cy="20639"/>
            </a:xfrm>
            <a:custGeom>
              <a:avLst/>
              <a:gdLst/>
              <a:ahLst/>
              <a:cxnLst/>
              <a:rect l="l" t="t" r="r" b="b"/>
              <a:pathLst>
                <a:path w="5094" h="1274" extrusionOk="0">
                  <a:moveTo>
                    <a:pt x="637" y="1"/>
                  </a:moveTo>
                  <a:cubicBezTo>
                    <a:pt x="285" y="1"/>
                    <a:pt x="0" y="285"/>
                    <a:pt x="0" y="637"/>
                  </a:cubicBezTo>
                  <a:cubicBezTo>
                    <a:pt x="0" y="989"/>
                    <a:pt x="285" y="1274"/>
                    <a:pt x="637" y="1274"/>
                  </a:cubicBezTo>
                  <a:lnTo>
                    <a:pt x="4457" y="1274"/>
                  </a:lnTo>
                  <a:cubicBezTo>
                    <a:pt x="4808" y="1274"/>
                    <a:pt x="5094" y="989"/>
                    <a:pt x="5094" y="637"/>
                  </a:cubicBezTo>
                  <a:cubicBezTo>
                    <a:pt x="5094" y="285"/>
                    <a:pt x="4808" y="1"/>
                    <a:pt x="4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6" name="Google Shape;15366;p77"/>
          <p:cNvSpPr/>
          <p:nvPr/>
        </p:nvSpPr>
        <p:spPr>
          <a:xfrm>
            <a:off x="4765057" y="3956052"/>
            <a:ext cx="361246" cy="345469"/>
          </a:xfrm>
          <a:custGeom>
            <a:avLst/>
            <a:gdLst/>
            <a:ahLst/>
            <a:cxnLst/>
            <a:rect l="l" t="t" r="r" b="b"/>
            <a:pathLst>
              <a:path w="22727" h="21731" extrusionOk="0">
                <a:moveTo>
                  <a:pt x="17109" y="3846"/>
                </a:moveTo>
                <a:cubicBezTo>
                  <a:pt x="17435" y="3846"/>
                  <a:pt x="17761" y="3971"/>
                  <a:pt x="18009" y="4219"/>
                </a:cubicBezTo>
                <a:cubicBezTo>
                  <a:pt x="18496" y="4706"/>
                  <a:pt x="18508" y="5493"/>
                  <a:pt x="18035" y="5993"/>
                </a:cubicBezTo>
                <a:lnTo>
                  <a:pt x="14406" y="9623"/>
                </a:lnTo>
                <a:cubicBezTo>
                  <a:pt x="13966" y="8882"/>
                  <a:pt x="13346" y="8263"/>
                  <a:pt x="12605" y="7822"/>
                </a:cubicBezTo>
                <a:lnTo>
                  <a:pt x="16235" y="4194"/>
                </a:lnTo>
                <a:cubicBezTo>
                  <a:pt x="16480" y="3962"/>
                  <a:pt x="16795" y="3846"/>
                  <a:pt x="17109" y="3846"/>
                </a:cubicBezTo>
                <a:close/>
                <a:moveTo>
                  <a:pt x="17135" y="1273"/>
                </a:moveTo>
                <a:cubicBezTo>
                  <a:pt x="18112" y="1273"/>
                  <a:pt x="19089" y="1646"/>
                  <a:pt x="19836" y="2393"/>
                </a:cubicBezTo>
                <a:cubicBezTo>
                  <a:pt x="21328" y="3886"/>
                  <a:pt x="21328" y="6300"/>
                  <a:pt x="19836" y="7793"/>
                </a:cubicBezTo>
                <a:lnTo>
                  <a:pt x="19836" y="7794"/>
                </a:lnTo>
                <a:lnTo>
                  <a:pt x="15420" y="12210"/>
                </a:lnTo>
                <a:cubicBezTo>
                  <a:pt x="14676" y="12954"/>
                  <a:pt x="13697" y="13327"/>
                  <a:pt x="12719" y="13327"/>
                </a:cubicBezTo>
                <a:cubicBezTo>
                  <a:pt x="11741" y="13327"/>
                  <a:pt x="10763" y="12954"/>
                  <a:pt x="10018" y="12210"/>
                </a:cubicBezTo>
                <a:cubicBezTo>
                  <a:pt x="9715" y="11908"/>
                  <a:pt x="9465" y="11558"/>
                  <a:pt x="9280" y="11174"/>
                </a:cubicBezTo>
                <a:cubicBezTo>
                  <a:pt x="9502" y="11015"/>
                  <a:pt x="9761" y="10937"/>
                  <a:pt x="10018" y="10937"/>
                </a:cubicBezTo>
                <a:cubicBezTo>
                  <a:pt x="10346" y="10937"/>
                  <a:pt x="10672" y="11064"/>
                  <a:pt x="10918" y="11310"/>
                </a:cubicBezTo>
                <a:cubicBezTo>
                  <a:pt x="11414" y="11806"/>
                  <a:pt x="12066" y="12055"/>
                  <a:pt x="12719" y="12055"/>
                </a:cubicBezTo>
                <a:cubicBezTo>
                  <a:pt x="13371" y="12055"/>
                  <a:pt x="14023" y="11806"/>
                  <a:pt x="14520" y="11310"/>
                </a:cubicBezTo>
                <a:lnTo>
                  <a:pt x="18936" y="6893"/>
                </a:lnTo>
                <a:cubicBezTo>
                  <a:pt x="19920" y="5897"/>
                  <a:pt x="19915" y="4293"/>
                  <a:pt x="18925" y="3303"/>
                </a:cubicBezTo>
                <a:cubicBezTo>
                  <a:pt x="18428" y="2806"/>
                  <a:pt x="17777" y="2558"/>
                  <a:pt x="17125" y="2558"/>
                </a:cubicBezTo>
                <a:cubicBezTo>
                  <a:pt x="16478" y="2558"/>
                  <a:pt x="15831" y="2802"/>
                  <a:pt x="15335" y="3293"/>
                </a:cubicBezTo>
                <a:lnTo>
                  <a:pt x="11338" y="7289"/>
                </a:lnTo>
                <a:cubicBezTo>
                  <a:pt x="10905" y="7175"/>
                  <a:pt x="10460" y="7117"/>
                  <a:pt x="10013" y="7117"/>
                </a:cubicBezTo>
                <a:cubicBezTo>
                  <a:pt x="9920" y="7117"/>
                  <a:pt x="9827" y="7120"/>
                  <a:pt x="9734" y="7125"/>
                </a:cubicBezTo>
                <a:cubicBezTo>
                  <a:pt x="9823" y="7015"/>
                  <a:pt x="9918" y="6909"/>
                  <a:pt x="10018" y="6809"/>
                </a:cubicBezTo>
                <a:lnTo>
                  <a:pt x="14434" y="2393"/>
                </a:lnTo>
                <a:cubicBezTo>
                  <a:pt x="15181" y="1646"/>
                  <a:pt x="16158" y="1273"/>
                  <a:pt x="17135" y="1273"/>
                </a:cubicBezTo>
                <a:close/>
                <a:moveTo>
                  <a:pt x="8330" y="12098"/>
                </a:moveTo>
                <a:cubicBezTo>
                  <a:pt x="8548" y="12467"/>
                  <a:pt x="8813" y="12808"/>
                  <a:pt x="9117" y="13111"/>
                </a:cubicBezTo>
                <a:cubicBezTo>
                  <a:pt x="9422" y="13414"/>
                  <a:pt x="9762" y="13679"/>
                  <a:pt x="10131" y="13899"/>
                </a:cubicBezTo>
                <a:lnTo>
                  <a:pt x="6492" y="17537"/>
                </a:lnTo>
                <a:cubicBezTo>
                  <a:pt x="6246" y="17769"/>
                  <a:pt x="5932" y="17885"/>
                  <a:pt x="5618" y="17885"/>
                </a:cubicBezTo>
                <a:cubicBezTo>
                  <a:pt x="5291" y="17885"/>
                  <a:pt x="4966" y="17760"/>
                  <a:pt x="4717" y="17511"/>
                </a:cubicBezTo>
                <a:cubicBezTo>
                  <a:pt x="4229" y="17024"/>
                  <a:pt x="4219" y="16238"/>
                  <a:pt x="4691" y="15737"/>
                </a:cubicBezTo>
                <a:lnTo>
                  <a:pt x="8330" y="12098"/>
                </a:lnTo>
                <a:close/>
                <a:moveTo>
                  <a:pt x="10018" y="8394"/>
                </a:moveTo>
                <a:cubicBezTo>
                  <a:pt x="10996" y="8394"/>
                  <a:pt x="11973" y="8766"/>
                  <a:pt x="12718" y="9511"/>
                </a:cubicBezTo>
                <a:cubicBezTo>
                  <a:pt x="13021" y="9812"/>
                  <a:pt x="13271" y="10162"/>
                  <a:pt x="13457" y="10547"/>
                </a:cubicBezTo>
                <a:cubicBezTo>
                  <a:pt x="13235" y="10705"/>
                  <a:pt x="12976" y="10783"/>
                  <a:pt x="12719" y="10783"/>
                </a:cubicBezTo>
                <a:cubicBezTo>
                  <a:pt x="12391" y="10783"/>
                  <a:pt x="12065" y="10657"/>
                  <a:pt x="11818" y="10410"/>
                </a:cubicBezTo>
                <a:cubicBezTo>
                  <a:pt x="11322" y="9914"/>
                  <a:pt x="10670" y="9666"/>
                  <a:pt x="10018" y="9666"/>
                </a:cubicBezTo>
                <a:cubicBezTo>
                  <a:pt x="9366" y="9666"/>
                  <a:pt x="8714" y="9914"/>
                  <a:pt x="8217" y="10410"/>
                </a:cubicBezTo>
                <a:lnTo>
                  <a:pt x="3791" y="14837"/>
                </a:lnTo>
                <a:cubicBezTo>
                  <a:pt x="2797" y="15831"/>
                  <a:pt x="2797" y="17442"/>
                  <a:pt x="3791" y="18437"/>
                </a:cubicBezTo>
                <a:cubicBezTo>
                  <a:pt x="4289" y="18934"/>
                  <a:pt x="4940" y="19183"/>
                  <a:pt x="5592" y="19183"/>
                </a:cubicBezTo>
                <a:cubicBezTo>
                  <a:pt x="6243" y="19183"/>
                  <a:pt x="6895" y="18934"/>
                  <a:pt x="7392" y="18437"/>
                </a:cubicBezTo>
                <a:lnTo>
                  <a:pt x="11399" y="14431"/>
                </a:lnTo>
                <a:cubicBezTo>
                  <a:pt x="11828" y="14545"/>
                  <a:pt x="12272" y="14603"/>
                  <a:pt x="12716" y="14603"/>
                </a:cubicBezTo>
                <a:cubicBezTo>
                  <a:pt x="12812" y="14603"/>
                  <a:pt x="12908" y="14600"/>
                  <a:pt x="13004" y="14595"/>
                </a:cubicBezTo>
                <a:lnTo>
                  <a:pt x="13004" y="14595"/>
                </a:lnTo>
                <a:cubicBezTo>
                  <a:pt x="12915" y="14706"/>
                  <a:pt x="12820" y="14812"/>
                  <a:pt x="12719" y="14912"/>
                </a:cubicBezTo>
                <a:lnTo>
                  <a:pt x="12718" y="14912"/>
                </a:lnTo>
                <a:lnTo>
                  <a:pt x="8293" y="19337"/>
                </a:lnTo>
                <a:cubicBezTo>
                  <a:pt x="7546" y="20084"/>
                  <a:pt x="6569" y="20457"/>
                  <a:pt x="5591" y="20457"/>
                </a:cubicBezTo>
                <a:cubicBezTo>
                  <a:pt x="4614" y="20457"/>
                  <a:pt x="3637" y="20084"/>
                  <a:pt x="2891" y="19337"/>
                </a:cubicBezTo>
                <a:cubicBezTo>
                  <a:pt x="1399" y="17844"/>
                  <a:pt x="1399" y="15430"/>
                  <a:pt x="2891" y="13936"/>
                </a:cubicBezTo>
                <a:lnTo>
                  <a:pt x="7318" y="9511"/>
                </a:lnTo>
                <a:cubicBezTo>
                  <a:pt x="8062" y="8766"/>
                  <a:pt x="9040" y="8394"/>
                  <a:pt x="10018" y="8394"/>
                </a:cubicBezTo>
                <a:close/>
                <a:moveTo>
                  <a:pt x="17135" y="0"/>
                </a:moveTo>
                <a:cubicBezTo>
                  <a:pt x="15832" y="0"/>
                  <a:pt x="14529" y="498"/>
                  <a:pt x="13534" y="1493"/>
                </a:cubicBezTo>
                <a:lnTo>
                  <a:pt x="9117" y="5909"/>
                </a:lnTo>
                <a:cubicBezTo>
                  <a:pt x="8654" y="6371"/>
                  <a:pt x="8285" y="6917"/>
                  <a:pt x="8031" y="7520"/>
                </a:cubicBezTo>
                <a:cubicBezTo>
                  <a:pt x="7427" y="7776"/>
                  <a:pt x="6880" y="8146"/>
                  <a:pt x="6418" y="8610"/>
                </a:cubicBezTo>
                <a:lnTo>
                  <a:pt x="1992" y="13036"/>
                </a:lnTo>
                <a:cubicBezTo>
                  <a:pt x="1" y="15026"/>
                  <a:pt x="0" y="18248"/>
                  <a:pt x="1992" y="20238"/>
                </a:cubicBezTo>
                <a:cubicBezTo>
                  <a:pt x="2987" y="21233"/>
                  <a:pt x="4289" y="21731"/>
                  <a:pt x="5592" y="21731"/>
                </a:cubicBezTo>
                <a:cubicBezTo>
                  <a:pt x="6895" y="21731"/>
                  <a:pt x="8198" y="21233"/>
                  <a:pt x="9193" y="20238"/>
                </a:cubicBezTo>
                <a:lnTo>
                  <a:pt x="13619" y="15812"/>
                </a:lnTo>
                <a:cubicBezTo>
                  <a:pt x="14082" y="15350"/>
                  <a:pt x="14451" y="14804"/>
                  <a:pt x="14707" y="14202"/>
                </a:cubicBezTo>
                <a:cubicBezTo>
                  <a:pt x="15310" y="13945"/>
                  <a:pt x="15858" y="13574"/>
                  <a:pt x="16320" y="13111"/>
                </a:cubicBezTo>
                <a:lnTo>
                  <a:pt x="20737" y="8696"/>
                </a:lnTo>
                <a:cubicBezTo>
                  <a:pt x="22727" y="6705"/>
                  <a:pt x="22727" y="3483"/>
                  <a:pt x="20737" y="1493"/>
                </a:cubicBezTo>
                <a:cubicBezTo>
                  <a:pt x="19741" y="498"/>
                  <a:pt x="18438" y="0"/>
                  <a:pt x="17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67" name="Google Shape;15367;p77"/>
          <p:cNvGrpSpPr/>
          <p:nvPr/>
        </p:nvGrpSpPr>
        <p:grpSpPr>
          <a:xfrm>
            <a:off x="5560887" y="3956032"/>
            <a:ext cx="263162" cy="345510"/>
            <a:chOff x="596212" y="2293584"/>
            <a:chExt cx="268150" cy="352058"/>
          </a:xfrm>
        </p:grpSpPr>
        <p:sp>
          <p:nvSpPr>
            <p:cNvPr id="15368" name="Google Shape;15368;p77"/>
            <p:cNvSpPr/>
            <p:nvPr/>
          </p:nvSpPr>
          <p:spPr>
            <a:xfrm>
              <a:off x="596212" y="2293584"/>
              <a:ext cx="268150" cy="352058"/>
            </a:xfrm>
            <a:custGeom>
              <a:avLst/>
              <a:gdLst/>
              <a:ahLst/>
              <a:cxnLst/>
              <a:rect l="l" t="t" r="r" b="b"/>
              <a:pathLst>
                <a:path w="16555" h="21732" extrusionOk="0">
                  <a:moveTo>
                    <a:pt x="5094" y="16638"/>
                  </a:moveTo>
                  <a:lnTo>
                    <a:pt x="5094" y="19557"/>
                  </a:lnTo>
                  <a:lnTo>
                    <a:pt x="2174" y="16638"/>
                  </a:lnTo>
                  <a:close/>
                  <a:moveTo>
                    <a:pt x="15280" y="1274"/>
                  </a:moveTo>
                  <a:lnTo>
                    <a:pt x="15280" y="20458"/>
                  </a:lnTo>
                  <a:lnTo>
                    <a:pt x="6366" y="20458"/>
                  </a:lnTo>
                  <a:lnTo>
                    <a:pt x="6366" y="16002"/>
                  </a:lnTo>
                  <a:cubicBezTo>
                    <a:pt x="6366" y="15650"/>
                    <a:pt x="6082" y="15364"/>
                    <a:pt x="5730" y="15364"/>
                  </a:cubicBezTo>
                  <a:lnTo>
                    <a:pt x="1273" y="15364"/>
                  </a:lnTo>
                  <a:lnTo>
                    <a:pt x="1273" y="1274"/>
                  </a:lnTo>
                  <a:close/>
                  <a:moveTo>
                    <a:pt x="637" y="1"/>
                  </a:moveTo>
                  <a:cubicBezTo>
                    <a:pt x="285" y="1"/>
                    <a:pt x="0" y="285"/>
                    <a:pt x="0" y="637"/>
                  </a:cubicBezTo>
                  <a:lnTo>
                    <a:pt x="0" y="16002"/>
                  </a:lnTo>
                  <a:cubicBezTo>
                    <a:pt x="0" y="16170"/>
                    <a:pt x="68" y="16331"/>
                    <a:pt x="187" y="16452"/>
                  </a:cubicBezTo>
                  <a:lnTo>
                    <a:pt x="5280" y="21545"/>
                  </a:lnTo>
                  <a:cubicBezTo>
                    <a:pt x="5399" y="21664"/>
                    <a:pt x="5561" y="21731"/>
                    <a:pt x="5730" y="21731"/>
                  </a:cubicBezTo>
                  <a:lnTo>
                    <a:pt x="15918" y="21731"/>
                  </a:lnTo>
                  <a:cubicBezTo>
                    <a:pt x="16268" y="21731"/>
                    <a:pt x="16554" y="21447"/>
                    <a:pt x="16554" y="21095"/>
                  </a:cubicBezTo>
                  <a:lnTo>
                    <a:pt x="16554" y="637"/>
                  </a:lnTo>
                  <a:cubicBezTo>
                    <a:pt x="16554" y="285"/>
                    <a:pt x="16268" y="1"/>
                    <a:pt x="159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7"/>
            <p:cNvSpPr/>
            <p:nvPr/>
          </p:nvSpPr>
          <p:spPr>
            <a:xfrm>
              <a:off x="637451" y="2355452"/>
              <a:ext cx="185640" cy="145784"/>
            </a:xfrm>
            <a:custGeom>
              <a:avLst/>
              <a:gdLst/>
              <a:ahLst/>
              <a:cxnLst/>
              <a:rect l="l" t="t" r="r" b="b"/>
              <a:pathLst>
                <a:path w="11461" h="8999" extrusionOk="0">
                  <a:moveTo>
                    <a:pt x="8914" y="3490"/>
                  </a:moveTo>
                  <a:lnTo>
                    <a:pt x="10188" y="4763"/>
                  </a:lnTo>
                  <a:lnTo>
                    <a:pt x="10188" y="7726"/>
                  </a:lnTo>
                  <a:lnTo>
                    <a:pt x="1275" y="7726"/>
                  </a:lnTo>
                  <a:lnTo>
                    <a:pt x="1275" y="7310"/>
                  </a:lnTo>
                  <a:lnTo>
                    <a:pt x="3184" y="5400"/>
                  </a:lnTo>
                  <a:lnTo>
                    <a:pt x="4644" y="6859"/>
                  </a:lnTo>
                  <a:cubicBezTo>
                    <a:pt x="4768" y="6984"/>
                    <a:pt x="4931" y="7046"/>
                    <a:pt x="5094" y="7046"/>
                  </a:cubicBezTo>
                  <a:cubicBezTo>
                    <a:pt x="5257" y="7046"/>
                    <a:pt x="5420" y="6984"/>
                    <a:pt x="5545" y="6859"/>
                  </a:cubicBezTo>
                  <a:lnTo>
                    <a:pt x="8914" y="3490"/>
                  </a:lnTo>
                  <a:close/>
                  <a:moveTo>
                    <a:pt x="638" y="1"/>
                  </a:moveTo>
                  <a:cubicBezTo>
                    <a:pt x="286" y="1"/>
                    <a:pt x="0" y="287"/>
                    <a:pt x="0" y="637"/>
                  </a:cubicBezTo>
                  <a:lnTo>
                    <a:pt x="0" y="8362"/>
                  </a:lnTo>
                  <a:cubicBezTo>
                    <a:pt x="0" y="8714"/>
                    <a:pt x="286" y="8999"/>
                    <a:pt x="637" y="8999"/>
                  </a:cubicBezTo>
                  <a:lnTo>
                    <a:pt x="10824" y="8999"/>
                  </a:lnTo>
                  <a:cubicBezTo>
                    <a:pt x="11175" y="8999"/>
                    <a:pt x="11461" y="8714"/>
                    <a:pt x="11461" y="8362"/>
                  </a:cubicBezTo>
                  <a:lnTo>
                    <a:pt x="11461" y="4500"/>
                  </a:lnTo>
                  <a:cubicBezTo>
                    <a:pt x="11461" y="4332"/>
                    <a:pt x="11393" y="4169"/>
                    <a:pt x="11274" y="4050"/>
                  </a:cubicBezTo>
                  <a:lnTo>
                    <a:pt x="9364" y="2140"/>
                  </a:lnTo>
                  <a:cubicBezTo>
                    <a:pt x="9239" y="2016"/>
                    <a:pt x="9076" y="1954"/>
                    <a:pt x="8914" y="1954"/>
                  </a:cubicBezTo>
                  <a:cubicBezTo>
                    <a:pt x="8751" y="1954"/>
                    <a:pt x="8588" y="2016"/>
                    <a:pt x="8464" y="2140"/>
                  </a:cubicBezTo>
                  <a:lnTo>
                    <a:pt x="5093" y="5509"/>
                  </a:lnTo>
                  <a:lnTo>
                    <a:pt x="3634" y="4050"/>
                  </a:lnTo>
                  <a:cubicBezTo>
                    <a:pt x="3510" y="3926"/>
                    <a:pt x="3347" y="3863"/>
                    <a:pt x="3184" y="3863"/>
                  </a:cubicBezTo>
                  <a:cubicBezTo>
                    <a:pt x="3021" y="3863"/>
                    <a:pt x="2858" y="3926"/>
                    <a:pt x="2734" y="4050"/>
                  </a:cubicBezTo>
                  <a:lnTo>
                    <a:pt x="1275" y="5509"/>
                  </a:lnTo>
                  <a:lnTo>
                    <a:pt x="1275" y="637"/>
                  </a:lnTo>
                  <a:cubicBezTo>
                    <a:pt x="1275" y="287"/>
                    <a:pt x="989" y="1"/>
                    <a:pt x="6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7"/>
            <p:cNvSpPr/>
            <p:nvPr/>
          </p:nvSpPr>
          <p:spPr>
            <a:xfrm>
              <a:off x="719945" y="2521842"/>
              <a:ext cx="82510" cy="20671"/>
            </a:xfrm>
            <a:custGeom>
              <a:avLst/>
              <a:gdLst/>
              <a:ahLst/>
              <a:cxnLst/>
              <a:rect l="l" t="t" r="r" b="b"/>
              <a:pathLst>
                <a:path w="5094" h="1276" extrusionOk="0">
                  <a:moveTo>
                    <a:pt x="638" y="1"/>
                  </a:moveTo>
                  <a:cubicBezTo>
                    <a:pt x="286" y="1"/>
                    <a:pt x="0" y="287"/>
                    <a:pt x="0" y="639"/>
                  </a:cubicBezTo>
                  <a:cubicBezTo>
                    <a:pt x="0" y="989"/>
                    <a:pt x="286" y="1275"/>
                    <a:pt x="638" y="1275"/>
                  </a:cubicBezTo>
                  <a:lnTo>
                    <a:pt x="4457" y="1275"/>
                  </a:lnTo>
                  <a:cubicBezTo>
                    <a:pt x="4809" y="1275"/>
                    <a:pt x="5094" y="989"/>
                    <a:pt x="5094" y="639"/>
                  </a:cubicBezTo>
                  <a:cubicBezTo>
                    <a:pt x="5094" y="287"/>
                    <a:pt x="4809" y="1"/>
                    <a:pt x="4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7"/>
            <p:cNvSpPr/>
            <p:nvPr/>
          </p:nvSpPr>
          <p:spPr>
            <a:xfrm>
              <a:off x="719945" y="2563120"/>
              <a:ext cx="82510" cy="20639"/>
            </a:xfrm>
            <a:custGeom>
              <a:avLst/>
              <a:gdLst/>
              <a:ahLst/>
              <a:cxnLst/>
              <a:rect l="l" t="t" r="r" b="b"/>
              <a:pathLst>
                <a:path w="5094" h="1274" extrusionOk="0">
                  <a:moveTo>
                    <a:pt x="638" y="0"/>
                  </a:moveTo>
                  <a:cubicBezTo>
                    <a:pt x="286" y="0"/>
                    <a:pt x="0" y="285"/>
                    <a:pt x="0" y="637"/>
                  </a:cubicBezTo>
                  <a:cubicBezTo>
                    <a:pt x="0" y="989"/>
                    <a:pt x="286" y="1273"/>
                    <a:pt x="638" y="1273"/>
                  </a:cubicBezTo>
                  <a:lnTo>
                    <a:pt x="4457" y="1273"/>
                  </a:lnTo>
                  <a:cubicBezTo>
                    <a:pt x="4809" y="1273"/>
                    <a:pt x="5094" y="989"/>
                    <a:pt x="5094" y="637"/>
                  </a:cubicBezTo>
                  <a:cubicBezTo>
                    <a:pt x="5094" y="285"/>
                    <a:pt x="4809" y="0"/>
                    <a:pt x="4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7"/>
            <p:cNvSpPr/>
            <p:nvPr/>
          </p:nvSpPr>
          <p:spPr>
            <a:xfrm>
              <a:off x="719945" y="2334830"/>
              <a:ext cx="82510" cy="20639"/>
            </a:xfrm>
            <a:custGeom>
              <a:avLst/>
              <a:gdLst/>
              <a:ahLst/>
              <a:cxnLst/>
              <a:rect l="l" t="t" r="r" b="b"/>
              <a:pathLst>
                <a:path w="5094" h="1274" extrusionOk="0">
                  <a:moveTo>
                    <a:pt x="638" y="1"/>
                  </a:moveTo>
                  <a:cubicBezTo>
                    <a:pt x="286" y="1"/>
                    <a:pt x="0" y="285"/>
                    <a:pt x="0" y="637"/>
                  </a:cubicBezTo>
                  <a:cubicBezTo>
                    <a:pt x="0" y="989"/>
                    <a:pt x="286" y="1274"/>
                    <a:pt x="638" y="1274"/>
                  </a:cubicBezTo>
                  <a:lnTo>
                    <a:pt x="4457" y="1274"/>
                  </a:lnTo>
                  <a:cubicBezTo>
                    <a:pt x="4809" y="1274"/>
                    <a:pt x="5094" y="989"/>
                    <a:pt x="5094" y="637"/>
                  </a:cubicBezTo>
                  <a:cubicBezTo>
                    <a:pt x="5094" y="285"/>
                    <a:pt x="4809" y="1"/>
                    <a:pt x="4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3" name="Google Shape;15373;p77"/>
          <p:cNvGrpSpPr/>
          <p:nvPr/>
        </p:nvGrpSpPr>
        <p:grpSpPr>
          <a:xfrm>
            <a:off x="6269472" y="3997193"/>
            <a:ext cx="345457" cy="263187"/>
            <a:chOff x="986637" y="2327297"/>
            <a:chExt cx="352004" cy="268175"/>
          </a:xfrm>
        </p:grpSpPr>
        <p:sp>
          <p:nvSpPr>
            <p:cNvPr id="15374" name="Google Shape;15374;p77"/>
            <p:cNvSpPr/>
            <p:nvPr/>
          </p:nvSpPr>
          <p:spPr>
            <a:xfrm>
              <a:off x="1069130" y="2471671"/>
              <a:ext cx="125142" cy="61900"/>
            </a:xfrm>
            <a:custGeom>
              <a:avLst/>
              <a:gdLst/>
              <a:ahLst/>
              <a:cxnLst/>
              <a:rect l="l" t="t" r="r" b="b"/>
              <a:pathLst>
                <a:path w="7726" h="3821" extrusionOk="0">
                  <a:moveTo>
                    <a:pt x="6452" y="1273"/>
                  </a:moveTo>
                  <a:lnTo>
                    <a:pt x="6452" y="2547"/>
                  </a:lnTo>
                  <a:lnTo>
                    <a:pt x="1275" y="2547"/>
                  </a:lnTo>
                  <a:lnTo>
                    <a:pt x="1275" y="1273"/>
                  </a:lnTo>
                  <a:close/>
                  <a:moveTo>
                    <a:pt x="639" y="0"/>
                  </a:moveTo>
                  <a:cubicBezTo>
                    <a:pt x="287" y="0"/>
                    <a:pt x="1" y="285"/>
                    <a:pt x="1" y="637"/>
                  </a:cubicBezTo>
                  <a:lnTo>
                    <a:pt x="1" y="3184"/>
                  </a:lnTo>
                  <a:cubicBezTo>
                    <a:pt x="1" y="3536"/>
                    <a:pt x="287" y="3820"/>
                    <a:pt x="639" y="3820"/>
                  </a:cubicBezTo>
                  <a:lnTo>
                    <a:pt x="7089" y="3820"/>
                  </a:lnTo>
                  <a:cubicBezTo>
                    <a:pt x="7440" y="3820"/>
                    <a:pt x="7726" y="3536"/>
                    <a:pt x="7726" y="3184"/>
                  </a:cubicBezTo>
                  <a:lnTo>
                    <a:pt x="7726" y="637"/>
                  </a:lnTo>
                  <a:cubicBezTo>
                    <a:pt x="7726" y="285"/>
                    <a:pt x="7440"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7"/>
            <p:cNvSpPr/>
            <p:nvPr/>
          </p:nvSpPr>
          <p:spPr>
            <a:xfrm>
              <a:off x="986637" y="2327297"/>
              <a:ext cx="352004" cy="268175"/>
            </a:xfrm>
            <a:custGeom>
              <a:avLst/>
              <a:gdLst/>
              <a:ahLst/>
              <a:cxnLst/>
              <a:rect l="l" t="t" r="r" b="b"/>
              <a:pathLst>
                <a:path w="21732" h="16554" extrusionOk="0">
                  <a:moveTo>
                    <a:pt x="19822" y="1274"/>
                  </a:moveTo>
                  <a:cubicBezTo>
                    <a:pt x="20080" y="1274"/>
                    <a:pt x="20311" y="1429"/>
                    <a:pt x="20409" y="1667"/>
                  </a:cubicBezTo>
                  <a:cubicBezTo>
                    <a:pt x="20508" y="1904"/>
                    <a:pt x="20454" y="2178"/>
                    <a:pt x="20272" y="2361"/>
                  </a:cubicBezTo>
                  <a:cubicBezTo>
                    <a:pt x="20150" y="2482"/>
                    <a:pt x="19987" y="2547"/>
                    <a:pt x="19822" y="2547"/>
                  </a:cubicBezTo>
                  <a:cubicBezTo>
                    <a:pt x="19740" y="2547"/>
                    <a:pt x="19657" y="2531"/>
                    <a:pt x="19578" y="2498"/>
                  </a:cubicBezTo>
                  <a:cubicBezTo>
                    <a:pt x="19340" y="2400"/>
                    <a:pt x="19185" y="2168"/>
                    <a:pt x="19185" y="1911"/>
                  </a:cubicBezTo>
                  <a:cubicBezTo>
                    <a:pt x="19185" y="1559"/>
                    <a:pt x="19470" y="1274"/>
                    <a:pt x="19822" y="1274"/>
                  </a:cubicBezTo>
                  <a:close/>
                  <a:moveTo>
                    <a:pt x="11546" y="2547"/>
                  </a:moveTo>
                  <a:lnTo>
                    <a:pt x="11546" y="5095"/>
                  </a:lnTo>
                  <a:lnTo>
                    <a:pt x="4374" y="5095"/>
                  </a:lnTo>
                  <a:lnTo>
                    <a:pt x="6072" y="2547"/>
                  </a:lnTo>
                  <a:close/>
                  <a:moveTo>
                    <a:pt x="16638" y="8913"/>
                  </a:moveTo>
                  <a:lnTo>
                    <a:pt x="16638" y="12734"/>
                  </a:lnTo>
                  <a:lnTo>
                    <a:pt x="15365" y="12734"/>
                  </a:lnTo>
                  <a:lnTo>
                    <a:pt x="15365" y="8913"/>
                  </a:lnTo>
                  <a:close/>
                  <a:moveTo>
                    <a:pt x="20458" y="6921"/>
                  </a:moveTo>
                  <a:lnTo>
                    <a:pt x="20458" y="14728"/>
                  </a:lnTo>
                  <a:lnTo>
                    <a:pt x="17912" y="13030"/>
                  </a:lnTo>
                  <a:lnTo>
                    <a:pt x="17912" y="8618"/>
                  </a:lnTo>
                  <a:lnTo>
                    <a:pt x="20458" y="6921"/>
                  </a:lnTo>
                  <a:close/>
                  <a:moveTo>
                    <a:pt x="1275" y="6366"/>
                  </a:moveTo>
                  <a:lnTo>
                    <a:pt x="14092" y="6368"/>
                  </a:lnTo>
                  <a:lnTo>
                    <a:pt x="14092" y="15280"/>
                  </a:lnTo>
                  <a:lnTo>
                    <a:pt x="1275" y="15280"/>
                  </a:lnTo>
                  <a:lnTo>
                    <a:pt x="1275" y="6366"/>
                  </a:lnTo>
                  <a:close/>
                  <a:moveTo>
                    <a:pt x="19821" y="0"/>
                  </a:moveTo>
                  <a:cubicBezTo>
                    <a:pt x="19024" y="0"/>
                    <a:pt x="18295" y="501"/>
                    <a:pt x="18021" y="1274"/>
                  </a:cubicBezTo>
                  <a:lnTo>
                    <a:pt x="16001" y="1274"/>
                  </a:lnTo>
                  <a:cubicBezTo>
                    <a:pt x="15833" y="1274"/>
                    <a:pt x="15671" y="1340"/>
                    <a:pt x="15551" y="1461"/>
                  </a:cubicBezTo>
                  <a:lnTo>
                    <a:pt x="12819" y="4193"/>
                  </a:lnTo>
                  <a:lnTo>
                    <a:pt x="12819" y="1911"/>
                  </a:lnTo>
                  <a:cubicBezTo>
                    <a:pt x="12819" y="1559"/>
                    <a:pt x="12533" y="1274"/>
                    <a:pt x="12182" y="1274"/>
                  </a:cubicBezTo>
                  <a:lnTo>
                    <a:pt x="5732" y="1274"/>
                  </a:lnTo>
                  <a:cubicBezTo>
                    <a:pt x="5519" y="1274"/>
                    <a:pt x="5320" y="1380"/>
                    <a:pt x="5202" y="1558"/>
                  </a:cubicBezTo>
                  <a:lnTo>
                    <a:pt x="2844" y="5093"/>
                  </a:lnTo>
                  <a:lnTo>
                    <a:pt x="638" y="5093"/>
                  </a:lnTo>
                  <a:cubicBezTo>
                    <a:pt x="286" y="5093"/>
                    <a:pt x="1" y="5378"/>
                    <a:pt x="2" y="5730"/>
                  </a:cubicBezTo>
                  <a:lnTo>
                    <a:pt x="2" y="15916"/>
                  </a:lnTo>
                  <a:cubicBezTo>
                    <a:pt x="1" y="16267"/>
                    <a:pt x="286" y="16553"/>
                    <a:pt x="638" y="16553"/>
                  </a:cubicBezTo>
                  <a:lnTo>
                    <a:pt x="14728" y="16553"/>
                  </a:lnTo>
                  <a:cubicBezTo>
                    <a:pt x="15080" y="16553"/>
                    <a:pt x="15365" y="16267"/>
                    <a:pt x="15365" y="15916"/>
                  </a:cubicBezTo>
                  <a:lnTo>
                    <a:pt x="15365" y="14005"/>
                  </a:lnTo>
                  <a:lnTo>
                    <a:pt x="17082" y="14005"/>
                  </a:lnTo>
                  <a:lnTo>
                    <a:pt x="20741" y="16445"/>
                  </a:lnTo>
                  <a:cubicBezTo>
                    <a:pt x="20853" y="16520"/>
                    <a:pt x="20974" y="16553"/>
                    <a:pt x="21093" y="16553"/>
                  </a:cubicBezTo>
                  <a:cubicBezTo>
                    <a:pt x="21424" y="16553"/>
                    <a:pt x="21731" y="16290"/>
                    <a:pt x="21731" y="15916"/>
                  </a:cubicBezTo>
                  <a:lnTo>
                    <a:pt x="21731" y="5730"/>
                  </a:lnTo>
                  <a:cubicBezTo>
                    <a:pt x="21731" y="5355"/>
                    <a:pt x="21424" y="5092"/>
                    <a:pt x="21093" y="5092"/>
                  </a:cubicBezTo>
                  <a:cubicBezTo>
                    <a:pt x="20974" y="5092"/>
                    <a:pt x="20853" y="5126"/>
                    <a:pt x="20741" y="5200"/>
                  </a:cubicBezTo>
                  <a:lnTo>
                    <a:pt x="17082" y="7640"/>
                  </a:lnTo>
                  <a:lnTo>
                    <a:pt x="15365" y="7640"/>
                  </a:lnTo>
                  <a:lnTo>
                    <a:pt x="15365" y="5730"/>
                  </a:lnTo>
                  <a:cubicBezTo>
                    <a:pt x="15365" y="5378"/>
                    <a:pt x="15080" y="5093"/>
                    <a:pt x="14728" y="5093"/>
                  </a:cubicBezTo>
                  <a:lnTo>
                    <a:pt x="13720" y="5093"/>
                  </a:lnTo>
                  <a:lnTo>
                    <a:pt x="16266" y="2546"/>
                  </a:lnTo>
                  <a:lnTo>
                    <a:pt x="18021" y="2547"/>
                  </a:lnTo>
                  <a:cubicBezTo>
                    <a:pt x="18295" y="3320"/>
                    <a:pt x="19024" y="3820"/>
                    <a:pt x="19820" y="3820"/>
                  </a:cubicBezTo>
                  <a:cubicBezTo>
                    <a:pt x="19927" y="3820"/>
                    <a:pt x="20036" y="3811"/>
                    <a:pt x="20144" y="3792"/>
                  </a:cubicBezTo>
                  <a:cubicBezTo>
                    <a:pt x="21062" y="3635"/>
                    <a:pt x="21731" y="2841"/>
                    <a:pt x="21731" y="1911"/>
                  </a:cubicBezTo>
                  <a:cubicBezTo>
                    <a:pt x="21731" y="981"/>
                    <a:pt x="21062" y="185"/>
                    <a:pt x="20144" y="28"/>
                  </a:cubicBezTo>
                  <a:cubicBezTo>
                    <a:pt x="20036" y="9"/>
                    <a:pt x="19928" y="0"/>
                    <a:pt x="1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7"/>
            <p:cNvSpPr/>
            <p:nvPr/>
          </p:nvSpPr>
          <p:spPr>
            <a:xfrm>
              <a:off x="1027082" y="2512932"/>
              <a:ext cx="21478" cy="20639"/>
            </a:xfrm>
            <a:custGeom>
              <a:avLst/>
              <a:gdLst/>
              <a:ahLst/>
              <a:cxnLst/>
              <a:rect l="l" t="t" r="r" b="b"/>
              <a:pathLst>
                <a:path w="1326" h="1274" extrusionOk="0">
                  <a:moveTo>
                    <a:pt x="687" y="0"/>
                  </a:moveTo>
                  <a:cubicBezTo>
                    <a:pt x="431" y="0"/>
                    <a:pt x="198" y="155"/>
                    <a:pt x="100" y="393"/>
                  </a:cubicBezTo>
                  <a:cubicBezTo>
                    <a:pt x="1" y="632"/>
                    <a:pt x="56" y="905"/>
                    <a:pt x="237" y="1087"/>
                  </a:cubicBezTo>
                  <a:cubicBezTo>
                    <a:pt x="359" y="1209"/>
                    <a:pt x="522" y="1273"/>
                    <a:pt x="687" y="1273"/>
                  </a:cubicBezTo>
                  <a:cubicBezTo>
                    <a:pt x="769" y="1273"/>
                    <a:pt x="852" y="1257"/>
                    <a:pt x="931" y="1224"/>
                  </a:cubicBezTo>
                  <a:cubicBezTo>
                    <a:pt x="1169" y="1126"/>
                    <a:pt x="1325" y="895"/>
                    <a:pt x="1325" y="637"/>
                  </a:cubicBezTo>
                  <a:cubicBezTo>
                    <a:pt x="1325" y="285"/>
                    <a:pt x="1039" y="0"/>
                    <a:pt x="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7"/>
            <p:cNvSpPr/>
            <p:nvPr/>
          </p:nvSpPr>
          <p:spPr>
            <a:xfrm>
              <a:off x="1027082" y="2471687"/>
              <a:ext cx="21478" cy="20639"/>
            </a:xfrm>
            <a:custGeom>
              <a:avLst/>
              <a:gdLst/>
              <a:ahLst/>
              <a:cxnLst/>
              <a:rect l="l" t="t" r="r" b="b"/>
              <a:pathLst>
                <a:path w="1326" h="1274" extrusionOk="0">
                  <a:moveTo>
                    <a:pt x="690" y="0"/>
                  </a:moveTo>
                  <a:cubicBezTo>
                    <a:pt x="689" y="0"/>
                    <a:pt x="688" y="0"/>
                    <a:pt x="687" y="0"/>
                  </a:cubicBezTo>
                  <a:cubicBezTo>
                    <a:pt x="431" y="0"/>
                    <a:pt x="198" y="155"/>
                    <a:pt x="100" y="393"/>
                  </a:cubicBezTo>
                  <a:cubicBezTo>
                    <a:pt x="1" y="630"/>
                    <a:pt x="56" y="904"/>
                    <a:pt x="237" y="1087"/>
                  </a:cubicBezTo>
                  <a:cubicBezTo>
                    <a:pt x="360" y="1208"/>
                    <a:pt x="523" y="1273"/>
                    <a:pt x="688" y="1273"/>
                  </a:cubicBezTo>
                  <a:cubicBezTo>
                    <a:pt x="770" y="1273"/>
                    <a:pt x="853" y="1257"/>
                    <a:pt x="931" y="1224"/>
                  </a:cubicBezTo>
                  <a:cubicBezTo>
                    <a:pt x="1169" y="1127"/>
                    <a:pt x="1325" y="894"/>
                    <a:pt x="1325" y="637"/>
                  </a:cubicBezTo>
                  <a:cubicBezTo>
                    <a:pt x="1325" y="286"/>
                    <a:pt x="1041" y="0"/>
                    <a:pt x="6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8" name="Google Shape;15378;p77"/>
          <p:cNvGrpSpPr/>
          <p:nvPr/>
        </p:nvGrpSpPr>
        <p:grpSpPr>
          <a:xfrm>
            <a:off x="7043210" y="3956040"/>
            <a:ext cx="323854" cy="345494"/>
            <a:chOff x="1436036" y="2276704"/>
            <a:chExt cx="329992" cy="352042"/>
          </a:xfrm>
        </p:grpSpPr>
        <p:sp>
          <p:nvSpPr>
            <p:cNvPr id="15379" name="Google Shape;15379;p77"/>
            <p:cNvSpPr/>
            <p:nvPr/>
          </p:nvSpPr>
          <p:spPr>
            <a:xfrm>
              <a:off x="1436036" y="2276704"/>
              <a:ext cx="329992" cy="352042"/>
            </a:xfrm>
            <a:custGeom>
              <a:avLst/>
              <a:gdLst/>
              <a:ahLst/>
              <a:cxnLst/>
              <a:rect l="l" t="t" r="r" b="b"/>
              <a:pathLst>
                <a:path w="20373" h="21731" extrusionOk="0">
                  <a:moveTo>
                    <a:pt x="14007" y="1273"/>
                  </a:moveTo>
                  <a:lnTo>
                    <a:pt x="14007" y="3863"/>
                  </a:lnTo>
                  <a:lnTo>
                    <a:pt x="6366" y="3863"/>
                  </a:lnTo>
                  <a:lnTo>
                    <a:pt x="6366" y="1273"/>
                  </a:lnTo>
                  <a:close/>
                  <a:moveTo>
                    <a:pt x="16884" y="5136"/>
                  </a:moveTo>
                  <a:lnTo>
                    <a:pt x="18412" y="7046"/>
                  </a:lnTo>
                  <a:lnTo>
                    <a:pt x="1963" y="7046"/>
                  </a:lnTo>
                  <a:lnTo>
                    <a:pt x="3490" y="5136"/>
                  </a:lnTo>
                  <a:close/>
                  <a:moveTo>
                    <a:pt x="19100" y="8319"/>
                  </a:moveTo>
                  <a:lnTo>
                    <a:pt x="19100" y="10229"/>
                  </a:lnTo>
                  <a:cubicBezTo>
                    <a:pt x="19100" y="10933"/>
                    <a:pt x="18530" y="11503"/>
                    <a:pt x="17827" y="11503"/>
                  </a:cubicBezTo>
                  <a:cubicBezTo>
                    <a:pt x="17123" y="11503"/>
                    <a:pt x="16553" y="10933"/>
                    <a:pt x="16553" y="10229"/>
                  </a:cubicBezTo>
                  <a:cubicBezTo>
                    <a:pt x="16553" y="9877"/>
                    <a:pt x="16268" y="9592"/>
                    <a:pt x="15916" y="9592"/>
                  </a:cubicBezTo>
                  <a:cubicBezTo>
                    <a:pt x="15564" y="9592"/>
                    <a:pt x="15280" y="9877"/>
                    <a:pt x="15280" y="10229"/>
                  </a:cubicBezTo>
                  <a:cubicBezTo>
                    <a:pt x="15298" y="10945"/>
                    <a:pt x="14723" y="11535"/>
                    <a:pt x="14007" y="11535"/>
                  </a:cubicBezTo>
                  <a:cubicBezTo>
                    <a:pt x="13291" y="11535"/>
                    <a:pt x="12715" y="10945"/>
                    <a:pt x="12734" y="10229"/>
                  </a:cubicBezTo>
                  <a:cubicBezTo>
                    <a:pt x="12734" y="9877"/>
                    <a:pt x="12448" y="9592"/>
                    <a:pt x="12096" y="9592"/>
                  </a:cubicBezTo>
                  <a:cubicBezTo>
                    <a:pt x="11744" y="9592"/>
                    <a:pt x="11460" y="9877"/>
                    <a:pt x="11460" y="10229"/>
                  </a:cubicBezTo>
                  <a:cubicBezTo>
                    <a:pt x="11460" y="10933"/>
                    <a:pt x="10889" y="11503"/>
                    <a:pt x="10187" y="11503"/>
                  </a:cubicBezTo>
                  <a:cubicBezTo>
                    <a:pt x="9483" y="11503"/>
                    <a:pt x="8912" y="10933"/>
                    <a:pt x="8912" y="10229"/>
                  </a:cubicBezTo>
                  <a:cubicBezTo>
                    <a:pt x="8912" y="9877"/>
                    <a:pt x="8628" y="9592"/>
                    <a:pt x="8276" y="9592"/>
                  </a:cubicBezTo>
                  <a:cubicBezTo>
                    <a:pt x="7924" y="9592"/>
                    <a:pt x="7639" y="9877"/>
                    <a:pt x="7639" y="10229"/>
                  </a:cubicBezTo>
                  <a:cubicBezTo>
                    <a:pt x="7639" y="10933"/>
                    <a:pt x="7069" y="11503"/>
                    <a:pt x="6365" y="11503"/>
                  </a:cubicBezTo>
                  <a:cubicBezTo>
                    <a:pt x="5661" y="11503"/>
                    <a:pt x="5092" y="10933"/>
                    <a:pt x="5092" y="10229"/>
                  </a:cubicBezTo>
                  <a:cubicBezTo>
                    <a:pt x="5092" y="9877"/>
                    <a:pt x="4806" y="9592"/>
                    <a:pt x="4454" y="9592"/>
                  </a:cubicBezTo>
                  <a:cubicBezTo>
                    <a:pt x="4102" y="9592"/>
                    <a:pt x="3818" y="9877"/>
                    <a:pt x="3818" y="10229"/>
                  </a:cubicBezTo>
                  <a:cubicBezTo>
                    <a:pt x="3818" y="10933"/>
                    <a:pt x="3248" y="11503"/>
                    <a:pt x="2545" y="11503"/>
                  </a:cubicBezTo>
                  <a:cubicBezTo>
                    <a:pt x="1841" y="11503"/>
                    <a:pt x="1271" y="10933"/>
                    <a:pt x="1271" y="10229"/>
                  </a:cubicBezTo>
                  <a:lnTo>
                    <a:pt x="1271" y="8319"/>
                  </a:lnTo>
                  <a:close/>
                  <a:moveTo>
                    <a:pt x="15280" y="15322"/>
                  </a:moveTo>
                  <a:lnTo>
                    <a:pt x="15280" y="20458"/>
                  </a:lnTo>
                  <a:lnTo>
                    <a:pt x="12096" y="20458"/>
                  </a:lnTo>
                  <a:lnTo>
                    <a:pt x="12096" y="15322"/>
                  </a:lnTo>
                  <a:close/>
                  <a:moveTo>
                    <a:pt x="15916" y="11911"/>
                  </a:moveTo>
                  <a:cubicBezTo>
                    <a:pt x="16399" y="12460"/>
                    <a:pt x="17095" y="12775"/>
                    <a:pt x="17826" y="12775"/>
                  </a:cubicBezTo>
                  <a:lnTo>
                    <a:pt x="17827" y="20458"/>
                  </a:lnTo>
                  <a:lnTo>
                    <a:pt x="16553" y="20458"/>
                  </a:lnTo>
                  <a:lnTo>
                    <a:pt x="16553" y="14686"/>
                  </a:lnTo>
                  <a:cubicBezTo>
                    <a:pt x="16553" y="14334"/>
                    <a:pt x="16268" y="14048"/>
                    <a:pt x="15916" y="14048"/>
                  </a:cubicBezTo>
                  <a:lnTo>
                    <a:pt x="11460" y="14048"/>
                  </a:lnTo>
                  <a:cubicBezTo>
                    <a:pt x="11109" y="14048"/>
                    <a:pt x="10823" y="14334"/>
                    <a:pt x="10823" y="14686"/>
                  </a:cubicBezTo>
                  <a:lnTo>
                    <a:pt x="10823" y="20458"/>
                  </a:lnTo>
                  <a:lnTo>
                    <a:pt x="2548" y="20458"/>
                  </a:lnTo>
                  <a:lnTo>
                    <a:pt x="2548" y="12775"/>
                  </a:lnTo>
                  <a:cubicBezTo>
                    <a:pt x="2549" y="12775"/>
                    <a:pt x="2551" y="12775"/>
                    <a:pt x="2552" y="12775"/>
                  </a:cubicBezTo>
                  <a:cubicBezTo>
                    <a:pt x="3281" y="12775"/>
                    <a:pt x="3975" y="12460"/>
                    <a:pt x="4457" y="11912"/>
                  </a:cubicBezTo>
                  <a:cubicBezTo>
                    <a:pt x="4963" y="12488"/>
                    <a:pt x="5665" y="12775"/>
                    <a:pt x="6367" y="12775"/>
                  </a:cubicBezTo>
                  <a:cubicBezTo>
                    <a:pt x="7068" y="12775"/>
                    <a:pt x="7770" y="12488"/>
                    <a:pt x="8277" y="11912"/>
                  </a:cubicBezTo>
                  <a:cubicBezTo>
                    <a:pt x="8783" y="12488"/>
                    <a:pt x="9485" y="12775"/>
                    <a:pt x="10186" y="12775"/>
                  </a:cubicBezTo>
                  <a:cubicBezTo>
                    <a:pt x="10888" y="12775"/>
                    <a:pt x="11590" y="12487"/>
                    <a:pt x="12096" y="11911"/>
                  </a:cubicBezTo>
                  <a:cubicBezTo>
                    <a:pt x="12602" y="12487"/>
                    <a:pt x="13304" y="12775"/>
                    <a:pt x="14006" y="12775"/>
                  </a:cubicBezTo>
                  <a:cubicBezTo>
                    <a:pt x="14708" y="12775"/>
                    <a:pt x="15410" y="12487"/>
                    <a:pt x="15916" y="11911"/>
                  </a:cubicBezTo>
                  <a:close/>
                  <a:moveTo>
                    <a:pt x="5730" y="0"/>
                  </a:moveTo>
                  <a:cubicBezTo>
                    <a:pt x="5379" y="0"/>
                    <a:pt x="5093" y="286"/>
                    <a:pt x="5093" y="637"/>
                  </a:cubicBezTo>
                  <a:lnTo>
                    <a:pt x="5093" y="3863"/>
                  </a:lnTo>
                  <a:lnTo>
                    <a:pt x="3184" y="3863"/>
                  </a:lnTo>
                  <a:cubicBezTo>
                    <a:pt x="2991" y="3863"/>
                    <a:pt x="2807" y="3950"/>
                    <a:pt x="2686" y="4102"/>
                  </a:cubicBezTo>
                  <a:lnTo>
                    <a:pt x="141" y="7285"/>
                  </a:lnTo>
                  <a:cubicBezTo>
                    <a:pt x="51" y="7397"/>
                    <a:pt x="2" y="7537"/>
                    <a:pt x="0" y="7682"/>
                  </a:cubicBezTo>
                  <a:lnTo>
                    <a:pt x="0" y="10229"/>
                  </a:lnTo>
                  <a:cubicBezTo>
                    <a:pt x="2" y="11138"/>
                    <a:pt x="487" y="11978"/>
                    <a:pt x="1275" y="12433"/>
                  </a:cubicBezTo>
                  <a:lnTo>
                    <a:pt x="1275" y="21094"/>
                  </a:lnTo>
                  <a:cubicBezTo>
                    <a:pt x="1275" y="21446"/>
                    <a:pt x="1559" y="21731"/>
                    <a:pt x="1911" y="21731"/>
                  </a:cubicBezTo>
                  <a:lnTo>
                    <a:pt x="18464" y="21731"/>
                  </a:lnTo>
                  <a:cubicBezTo>
                    <a:pt x="18814" y="21731"/>
                    <a:pt x="19100" y="21446"/>
                    <a:pt x="19100" y="21094"/>
                  </a:cubicBezTo>
                  <a:lnTo>
                    <a:pt x="19100" y="12433"/>
                  </a:lnTo>
                  <a:cubicBezTo>
                    <a:pt x="19887" y="11978"/>
                    <a:pt x="20373" y="11138"/>
                    <a:pt x="20373" y="10229"/>
                  </a:cubicBezTo>
                  <a:lnTo>
                    <a:pt x="20373" y="7682"/>
                  </a:lnTo>
                  <a:cubicBezTo>
                    <a:pt x="20373" y="7537"/>
                    <a:pt x="20323" y="7397"/>
                    <a:pt x="20234" y="7285"/>
                  </a:cubicBezTo>
                  <a:lnTo>
                    <a:pt x="20233" y="7285"/>
                  </a:lnTo>
                  <a:lnTo>
                    <a:pt x="17687" y="4102"/>
                  </a:lnTo>
                  <a:cubicBezTo>
                    <a:pt x="17566" y="3950"/>
                    <a:pt x="17382" y="3863"/>
                    <a:pt x="17189" y="3863"/>
                  </a:cubicBezTo>
                  <a:lnTo>
                    <a:pt x="15280" y="3863"/>
                  </a:lnTo>
                  <a:lnTo>
                    <a:pt x="15280" y="637"/>
                  </a:lnTo>
                  <a:cubicBezTo>
                    <a:pt x="15280" y="286"/>
                    <a:pt x="14995" y="0"/>
                    <a:pt x="14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7"/>
            <p:cNvSpPr/>
            <p:nvPr/>
          </p:nvSpPr>
          <p:spPr>
            <a:xfrm>
              <a:off x="1497911" y="2504265"/>
              <a:ext cx="92828" cy="82555"/>
            </a:xfrm>
            <a:custGeom>
              <a:avLst/>
              <a:gdLst/>
              <a:ahLst/>
              <a:cxnLst/>
              <a:rect l="l" t="t" r="r" b="b"/>
              <a:pathLst>
                <a:path w="5731" h="5096" extrusionOk="0">
                  <a:moveTo>
                    <a:pt x="4457" y="1275"/>
                  </a:moveTo>
                  <a:lnTo>
                    <a:pt x="4457" y="3821"/>
                  </a:lnTo>
                  <a:lnTo>
                    <a:pt x="1273" y="3821"/>
                  </a:lnTo>
                  <a:lnTo>
                    <a:pt x="1273" y="1275"/>
                  </a:lnTo>
                  <a:close/>
                  <a:moveTo>
                    <a:pt x="5094" y="1"/>
                  </a:moveTo>
                  <a:lnTo>
                    <a:pt x="5094" y="2"/>
                  </a:lnTo>
                  <a:lnTo>
                    <a:pt x="637" y="2"/>
                  </a:lnTo>
                  <a:cubicBezTo>
                    <a:pt x="285" y="2"/>
                    <a:pt x="0" y="287"/>
                    <a:pt x="0" y="639"/>
                  </a:cubicBezTo>
                  <a:lnTo>
                    <a:pt x="0" y="4459"/>
                  </a:lnTo>
                  <a:cubicBezTo>
                    <a:pt x="0" y="4811"/>
                    <a:pt x="285" y="5095"/>
                    <a:pt x="637" y="5095"/>
                  </a:cubicBezTo>
                  <a:lnTo>
                    <a:pt x="5094" y="5095"/>
                  </a:lnTo>
                  <a:cubicBezTo>
                    <a:pt x="5446" y="5095"/>
                    <a:pt x="5730" y="4811"/>
                    <a:pt x="5730" y="4459"/>
                  </a:cubicBezTo>
                  <a:lnTo>
                    <a:pt x="5730" y="639"/>
                  </a:lnTo>
                  <a:cubicBezTo>
                    <a:pt x="5730" y="287"/>
                    <a:pt x="5446" y="1"/>
                    <a:pt x="50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1" name="Google Shape;15381;p77"/>
          <p:cNvGrpSpPr/>
          <p:nvPr/>
        </p:nvGrpSpPr>
        <p:grpSpPr>
          <a:xfrm>
            <a:off x="7784643" y="3956032"/>
            <a:ext cx="346983" cy="345510"/>
            <a:chOff x="1848084" y="2293633"/>
            <a:chExt cx="353559" cy="352058"/>
          </a:xfrm>
        </p:grpSpPr>
        <p:sp>
          <p:nvSpPr>
            <p:cNvPr id="15382" name="Google Shape;15382;p77"/>
            <p:cNvSpPr/>
            <p:nvPr/>
          </p:nvSpPr>
          <p:spPr>
            <a:xfrm>
              <a:off x="1932085" y="2293633"/>
              <a:ext cx="269559" cy="268596"/>
            </a:xfrm>
            <a:custGeom>
              <a:avLst/>
              <a:gdLst/>
              <a:ahLst/>
              <a:cxnLst/>
              <a:rect l="l" t="t" r="r" b="b"/>
              <a:pathLst>
                <a:path w="16642" h="16580" extrusionOk="0">
                  <a:moveTo>
                    <a:pt x="15353" y="1289"/>
                  </a:moveTo>
                  <a:lnTo>
                    <a:pt x="15353" y="1289"/>
                  </a:lnTo>
                  <a:cubicBezTo>
                    <a:pt x="15285" y="2753"/>
                    <a:pt x="14989" y="4124"/>
                    <a:pt x="14464" y="5398"/>
                  </a:cubicBezTo>
                  <a:lnTo>
                    <a:pt x="11243" y="2179"/>
                  </a:lnTo>
                  <a:cubicBezTo>
                    <a:pt x="12516" y="1653"/>
                    <a:pt x="13885" y="1357"/>
                    <a:pt x="15353" y="1289"/>
                  </a:cubicBezTo>
                  <a:close/>
                  <a:moveTo>
                    <a:pt x="3406" y="6461"/>
                  </a:moveTo>
                  <a:cubicBezTo>
                    <a:pt x="3692" y="6461"/>
                    <a:pt x="3981" y="6499"/>
                    <a:pt x="4263" y="6577"/>
                  </a:cubicBezTo>
                  <a:cubicBezTo>
                    <a:pt x="3858" y="7199"/>
                    <a:pt x="3495" y="7849"/>
                    <a:pt x="3180" y="8521"/>
                  </a:cubicBezTo>
                  <a:lnTo>
                    <a:pt x="1645" y="6986"/>
                  </a:lnTo>
                  <a:cubicBezTo>
                    <a:pt x="2173" y="6640"/>
                    <a:pt x="2786" y="6461"/>
                    <a:pt x="3406" y="6461"/>
                  </a:cubicBezTo>
                  <a:close/>
                  <a:moveTo>
                    <a:pt x="10029" y="2765"/>
                  </a:moveTo>
                  <a:lnTo>
                    <a:pt x="13876" y="6611"/>
                  </a:lnTo>
                  <a:cubicBezTo>
                    <a:pt x="13226" y="7781"/>
                    <a:pt x="12365" y="8854"/>
                    <a:pt x="11292" y="9832"/>
                  </a:cubicBezTo>
                  <a:lnTo>
                    <a:pt x="11292" y="9834"/>
                  </a:lnTo>
                  <a:cubicBezTo>
                    <a:pt x="9603" y="11369"/>
                    <a:pt x="7882" y="12192"/>
                    <a:pt x="7157" y="12497"/>
                  </a:cubicBezTo>
                  <a:lnTo>
                    <a:pt x="4145" y="9484"/>
                  </a:lnTo>
                  <a:cubicBezTo>
                    <a:pt x="4449" y="8759"/>
                    <a:pt x="5272" y="7039"/>
                    <a:pt x="6809" y="5349"/>
                  </a:cubicBezTo>
                  <a:cubicBezTo>
                    <a:pt x="7784" y="4277"/>
                    <a:pt x="8857" y="3415"/>
                    <a:pt x="10029" y="2765"/>
                  </a:cubicBezTo>
                  <a:close/>
                  <a:moveTo>
                    <a:pt x="3400" y="10540"/>
                  </a:moveTo>
                  <a:lnTo>
                    <a:pt x="6102" y="13242"/>
                  </a:lnTo>
                  <a:lnTo>
                    <a:pt x="5201" y="14142"/>
                  </a:lnTo>
                  <a:lnTo>
                    <a:pt x="2500" y="11441"/>
                  </a:lnTo>
                  <a:lnTo>
                    <a:pt x="3400" y="10540"/>
                  </a:lnTo>
                  <a:close/>
                  <a:moveTo>
                    <a:pt x="10065" y="12378"/>
                  </a:moveTo>
                  <a:lnTo>
                    <a:pt x="10065" y="12378"/>
                  </a:lnTo>
                  <a:cubicBezTo>
                    <a:pt x="10311" y="13269"/>
                    <a:pt x="10162" y="14223"/>
                    <a:pt x="9656" y="14997"/>
                  </a:cubicBezTo>
                  <a:lnTo>
                    <a:pt x="8121" y="13462"/>
                  </a:lnTo>
                  <a:cubicBezTo>
                    <a:pt x="8794" y="13146"/>
                    <a:pt x="9442" y="12783"/>
                    <a:pt x="10065" y="12378"/>
                  </a:cubicBezTo>
                  <a:close/>
                  <a:moveTo>
                    <a:pt x="16004" y="1"/>
                  </a:moveTo>
                  <a:cubicBezTo>
                    <a:pt x="12030" y="1"/>
                    <a:pt x="8557" y="1536"/>
                    <a:pt x="5867" y="4494"/>
                  </a:cubicBezTo>
                  <a:cubicBezTo>
                    <a:pt x="5562" y="4828"/>
                    <a:pt x="5284" y="5164"/>
                    <a:pt x="5030" y="5493"/>
                  </a:cubicBezTo>
                  <a:cubicBezTo>
                    <a:pt x="4505" y="5288"/>
                    <a:pt x="3949" y="5185"/>
                    <a:pt x="3393" y="5185"/>
                  </a:cubicBezTo>
                  <a:cubicBezTo>
                    <a:pt x="2257" y="5185"/>
                    <a:pt x="1121" y="5617"/>
                    <a:pt x="249" y="6490"/>
                  </a:cubicBezTo>
                  <a:cubicBezTo>
                    <a:pt x="1" y="6739"/>
                    <a:pt x="1" y="7141"/>
                    <a:pt x="249" y="7390"/>
                  </a:cubicBezTo>
                  <a:lnTo>
                    <a:pt x="2500" y="9640"/>
                  </a:lnTo>
                  <a:lnTo>
                    <a:pt x="1150" y="10991"/>
                  </a:lnTo>
                  <a:cubicBezTo>
                    <a:pt x="900" y="11239"/>
                    <a:pt x="900" y="11642"/>
                    <a:pt x="1150" y="11891"/>
                  </a:cubicBezTo>
                  <a:cubicBezTo>
                    <a:pt x="4996" y="15735"/>
                    <a:pt x="4752" y="15497"/>
                    <a:pt x="4800" y="15537"/>
                  </a:cubicBezTo>
                  <a:cubicBezTo>
                    <a:pt x="4917" y="15632"/>
                    <a:pt x="5059" y="15679"/>
                    <a:pt x="5201" y="15679"/>
                  </a:cubicBezTo>
                  <a:cubicBezTo>
                    <a:pt x="5364" y="15679"/>
                    <a:pt x="5527" y="15616"/>
                    <a:pt x="5651" y="15492"/>
                  </a:cubicBezTo>
                  <a:lnTo>
                    <a:pt x="7002" y="14142"/>
                  </a:lnTo>
                  <a:lnTo>
                    <a:pt x="9253" y="16393"/>
                  </a:lnTo>
                  <a:cubicBezTo>
                    <a:pt x="9377" y="16517"/>
                    <a:pt x="9540" y="16580"/>
                    <a:pt x="9703" y="16580"/>
                  </a:cubicBezTo>
                  <a:cubicBezTo>
                    <a:pt x="9865" y="16580"/>
                    <a:pt x="10028" y="16517"/>
                    <a:pt x="10153" y="16393"/>
                  </a:cubicBezTo>
                  <a:cubicBezTo>
                    <a:pt x="11451" y="15095"/>
                    <a:pt x="11775" y="13213"/>
                    <a:pt x="11149" y="11612"/>
                  </a:cubicBezTo>
                  <a:cubicBezTo>
                    <a:pt x="11478" y="11358"/>
                    <a:pt x="11815" y="11080"/>
                    <a:pt x="12148" y="10774"/>
                  </a:cubicBezTo>
                  <a:cubicBezTo>
                    <a:pt x="15100" y="8090"/>
                    <a:pt x="16642" y="4620"/>
                    <a:pt x="16642" y="637"/>
                  </a:cubicBezTo>
                  <a:cubicBezTo>
                    <a:pt x="16642" y="285"/>
                    <a:pt x="16357" y="1"/>
                    <a:pt x="16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7"/>
            <p:cNvSpPr/>
            <p:nvPr/>
          </p:nvSpPr>
          <p:spPr>
            <a:xfrm>
              <a:off x="2041272" y="2389715"/>
              <a:ext cx="66750" cy="61884"/>
            </a:xfrm>
            <a:custGeom>
              <a:avLst/>
              <a:gdLst/>
              <a:ahLst/>
              <a:cxnLst/>
              <a:rect l="l" t="t" r="r" b="b"/>
              <a:pathLst>
                <a:path w="4121" h="3820" extrusionOk="0">
                  <a:moveTo>
                    <a:pt x="2060" y="1272"/>
                  </a:moveTo>
                  <a:cubicBezTo>
                    <a:pt x="2223" y="1272"/>
                    <a:pt x="2386" y="1334"/>
                    <a:pt x="2510" y="1459"/>
                  </a:cubicBezTo>
                  <a:cubicBezTo>
                    <a:pt x="2693" y="1641"/>
                    <a:pt x="2747" y="1915"/>
                    <a:pt x="2649" y="2152"/>
                  </a:cubicBezTo>
                  <a:cubicBezTo>
                    <a:pt x="2550" y="2390"/>
                    <a:pt x="2319" y="2545"/>
                    <a:pt x="2060" y="2545"/>
                  </a:cubicBezTo>
                  <a:cubicBezTo>
                    <a:pt x="1804" y="2545"/>
                    <a:pt x="1571" y="2390"/>
                    <a:pt x="1473" y="2152"/>
                  </a:cubicBezTo>
                  <a:cubicBezTo>
                    <a:pt x="1374" y="1915"/>
                    <a:pt x="1428" y="1641"/>
                    <a:pt x="1611" y="1459"/>
                  </a:cubicBezTo>
                  <a:cubicBezTo>
                    <a:pt x="1735" y="1334"/>
                    <a:pt x="1898" y="1272"/>
                    <a:pt x="2060" y="1272"/>
                  </a:cubicBezTo>
                  <a:close/>
                  <a:moveTo>
                    <a:pt x="2061" y="0"/>
                  </a:moveTo>
                  <a:cubicBezTo>
                    <a:pt x="1573" y="0"/>
                    <a:pt x="1084" y="186"/>
                    <a:pt x="711" y="559"/>
                  </a:cubicBezTo>
                  <a:cubicBezTo>
                    <a:pt x="164" y="1104"/>
                    <a:pt x="0" y="1926"/>
                    <a:pt x="297" y="2640"/>
                  </a:cubicBezTo>
                  <a:cubicBezTo>
                    <a:pt x="592" y="3353"/>
                    <a:pt x="1288" y="3819"/>
                    <a:pt x="2060" y="3819"/>
                  </a:cubicBezTo>
                  <a:cubicBezTo>
                    <a:pt x="2833" y="3819"/>
                    <a:pt x="3529" y="3353"/>
                    <a:pt x="3826" y="2640"/>
                  </a:cubicBezTo>
                  <a:cubicBezTo>
                    <a:pt x="4121" y="1926"/>
                    <a:pt x="3958" y="1104"/>
                    <a:pt x="3412" y="559"/>
                  </a:cubicBezTo>
                  <a:cubicBezTo>
                    <a:pt x="3038" y="186"/>
                    <a:pt x="2550" y="0"/>
                    <a:pt x="2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7"/>
            <p:cNvSpPr/>
            <p:nvPr/>
          </p:nvSpPr>
          <p:spPr>
            <a:xfrm>
              <a:off x="1848084" y="2514909"/>
              <a:ext cx="137306" cy="130783"/>
            </a:xfrm>
            <a:custGeom>
              <a:avLst/>
              <a:gdLst/>
              <a:ahLst/>
              <a:cxnLst/>
              <a:rect l="l" t="t" r="r" b="b"/>
              <a:pathLst>
                <a:path w="8477" h="8073" extrusionOk="0">
                  <a:moveTo>
                    <a:pt x="4984" y="1274"/>
                  </a:moveTo>
                  <a:cubicBezTo>
                    <a:pt x="5473" y="1274"/>
                    <a:pt x="5962" y="1461"/>
                    <a:pt x="6335" y="1834"/>
                  </a:cubicBezTo>
                  <a:cubicBezTo>
                    <a:pt x="7081" y="2579"/>
                    <a:pt x="7081" y="3789"/>
                    <a:pt x="6335" y="4535"/>
                  </a:cubicBezTo>
                  <a:cubicBezTo>
                    <a:pt x="6179" y="4691"/>
                    <a:pt x="5560" y="5144"/>
                    <a:pt x="3181" y="5980"/>
                  </a:cubicBezTo>
                  <a:cubicBezTo>
                    <a:pt x="2645" y="6169"/>
                    <a:pt x="2126" y="6338"/>
                    <a:pt x="1692" y="6476"/>
                  </a:cubicBezTo>
                  <a:cubicBezTo>
                    <a:pt x="1829" y="6043"/>
                    <a:pt x="2000" y="5523"/>
                    <a:pt x="2188" y="4987"/>
                  </a:cubicBezTo>
                  <a:cubicBezTo>
                    <a:pt x="3026" y="2608"/>
                    <a:pt x="3478" y="1989"/>
                    <a:pt x="3634" y="1833"/>
                  </a:cubicBezTo>
                  <a:cubicBezTo>
                    <a:pt x="4007" y="1461"/>
                    <a:pt x="4496" y="1274"/>
                    <a:pt x="4984" y="1274"/>
                  </a:cubicBezTo>
                  <a:close/>
                  <a:moveTo>
                    <a:pt x="4984" y="0"/>
                  </a:moveTo>
                  <a:cubicBezTo>
                    <a:pt x="4169" y="0"/>
                    <a:pt x="3355" y="311"/>
                    <a:pt x="2733" y="933"/>
                  </a:cubicBezTo>
                  <a:cubicBezTo>
                    <a:pt x="2555" y="1113"/>
                    <a:pt x="2009" y="1657"/>
                    <a:pt x="985" y="4571"/>
                  </a:cubicBezTo>
                  <a:cubicBezTo>
                    <a:pt x="497" y="5960"/>
                    <a:pt x="137" y="7207"/>
                    <a:pt x="121" y="7259"/>
                  </a:cubicBezTo>
                  <a:cubicBezTo>
                    <a:pt x="1" y="7679"/>
                    <a:pt x="325" y="8073"/>
                    <a:pt x="730" y="8073"/>
                  </a:cubicBezTo>
                  <a:cubicBezTo>
                    <a:pt x="789" y="8073"/>
                    <a:pt x="849" y="8064"/>
                    <a:pt x="910" y="8047"/>
                  </a:cubicBezTo>
                  <a:cubicBezTo>
                    <a:pt x="961" y="8032"/>
                    <a:pt x="2208" y="7672"/>
                    <a:pt x="3597" y="7184"/>
                  </a:cubicBezTo>
                  <a:cubicBezTo>
                    <a:pt x="6511" y="6159"/>
                    <a:pt x="7056" y="5613"/>
                    <a:pt x="7235" y="5435"/>
                  </a:cubicBezTo>
                  <a:cubicBezTo>
                    <a:pt x="8476" y="4195"/>
                    <a:pt x="8476" y="2174"/>
                    <a:pt x="7235" y="933"/>
                  </a:cubicBezTo>
                  <a:cubicBezTo>
                    <a:pt x="6614" y="311"/>
                    <a:pt x="5799" y="0"/>
                    <a:pt x="49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85" name="Google Shape;15385;p77"/>
          <p:cNvSpPr/>
          <p:nvPr/>
        </p:nvSpPr>
        <p:spPr>
          <a:xfrm>
            <a:off x="1016181" y="1740563"/>
            <a:ext cx="345414" cy="303642"/>
          </a:xfrm>
          <a:custGeom>
            <a:avLst/>
            <a:gdLst/>
            <a:ahLst/>
            <a:cxnLst/>
            <a:rect l="l" t="t" r="r" b="b"/>
            <a:pathLst>
              <a:path w="21731" h="19100" extrusionOk="0">
                <a:moveTo>
                  <a:pt x="19183" y="7640"/>
                </a:moveTo>
                <a:cubicBezTo>
                  <a:pt x="19887" y="7640"/>
                  <a:pt x="20458" y="8209"/>
                  <a:pt x="20458" y="8913"/>
                </a:cubicBezTo>
                <a:cubicBezTo>
                  <a:pt x="20458" y="9617"/>
                  <a:pt x="19887" y="10188"/>
                  <a:pt x="19183" y="10188"/>
                </a:cubicBezTo>
                <a:lnTo>
                  <a:pt x="19183" y="7640"/>
                </a:lnTo>
                <a:close/>
                <a:moveTo>
                  <a:pt x="7639" y="6366"/>
                </a:moveTo>
                <a:lnTo>
                  <a:pt x="7639" y="11459"/>
                </a:lnTo>
                <a:lnTo>
                  <a:pt x="3819" y="11459"/>
                </a:lnTo>
                <a:cubicBezTo>
                  <a:pt x="2415" y="11459"/>
                  <a:pt x="1273" y="10317"/>
                  <a:pt x="1273" y="8913"/>
                </a:cubicBezTo>
                <a:cubicBezTo>
                  <a:pt x="1273" y="7509"/>
                  <a:pt x="2415" y="6366"/>
                  <a:pt x="3819" y="6366"/>
                </a:cubicBezTo>
                <a:close/>
                <a:moveTo>
                  <a:pt x="8307" y="12733"/>
                </a:moveTo>
                <a:cubicBezTo>
                  <a:pt x="8350" y="13162"/>
                  <a:pt x="8424" y="13587"/>
                  <a:pt x="8527" y="14006"/>
                </a:cubicBezTo>
                <a:lnTo>
                  <a:pt x="7221" y="14006"/>
                </a:lnTo>
                <a:cubicBezTo>
                  <a:pt x="7128" y="13587"/>
                  <a:pt x="7065" y="13161"/>
                  <a:pt x="7029" y="12733"/>
                </a:cubicBezTo>
                <a:close/>
                <a:moveTo>
                  <a:pt x="17910" y="2052"/>
                </a:moveTo>
                <a:lnTo>
                  <a:pt x="17910" y="15774"/>
                </a:lnTo>
                <a:cubicBezTo>
                  <a:pt x="15491" y="13763"/>
                  <a:pt x="12272" y="11811"/>
                  <a:pt x="9142" y="11503"/>
                </a:cubicBezTo>
                <a:cubicBezTo>
                  <a:pt x="9068" y="11474"/>
                  <a:pt x="8990" y="11459"/>
                  <a:pt x="8912" y="11459"/>
                </a:cubicBezTo>
                <a:lnTo>
                  <a:pt x="8912" y="6344"/>
                </a:lnTo>
                <a:cubicBezTo>
                  <a:pt x="12126" y="6108"/>
                  <a:pt x="15441" y="4103"/>
                  <a:pt x="17910" y="2052"/>
                </a:cubicBezTo>
                <a:close/>
                <a:moveTo>
                  <a:pt x="5752" y="12733"/>
                </a:moveTo>
                <a:cubicBezTo>
                  <a:pt x="5894" y="14777"/>
                  <a:pt x="6682" y="16714"/>
                  <a:pt x="7220" y="17827"/>
                </a:cubicBezTo>
                <a:lnTo>
                  <a:pt x="5537" y="17827"/>
                </a:lnTo>
                <a:cubicBezTo>
                  <a:pt x="5240" y="16978"/>
                  <a:pt x="4588" y="14898"/>
                  <a:pt x="4474" y="12733"/>
                </a:cubicBezTo>
                <a:close/>
                <a:moveTo>
                  <a:pt x="18547" y="1"/>
                </a:moveTo>
                <a:cubicBezTo>
                  <a:pt x="18383" y="1"/>
                  <a:pt x="18222" y="64"/>
                  <a:pt x="18101" y="182"/>
                </a:cubicBezTo>
                <a:cubicBezTo>
                  <a:pt x="18051" y="233"/>
                  <a:pt x="13043" y="5093"/>
                  <a:pt x="8276" y="5093"/>
                </a:cubicBezTo>
                <a:lnTo>
                  <a:pt x="3819" y="5093"/>
                </a:lnTo>
                <a:cubicBezTo>
                  <a:pt x="1714" y="5093"/>
                  <a:pt x="0" y="6807"/>
                  <a:pt x="0" y="8913"/>
                </a:cubicBezTo>
                <a:cubicBezTo>
                  <a:pt x="0" y="10807"/>
                  <a:pt x="1385" y="12383"/>
                  <a:pt x="3196" y="12682"/>
                </a:cubicBezTo>
                <a:cubicBezTo>
                  <a:pt x="3329" y="15736"/>
                  <a:pt x="4450" y="18573"/>
                  <a:pt x="4502" y="18699"/>
                </a:cubicBezTo>
                <a:cubicBezTo>
                  <a:pt x="4598" y="18941"/>
                  <a:pt x="4833" y="19100"/>
                  <a:pt x="5092" y="19100"/>
                </a:cubicBezTo>
                <a:lnTo>
                  <a:pt x="8276" y="19100"/>
                </a:lnTo>
                <a:cubicBezTo>
                  <a:pt x="8769" y="19098"/>
                  <a:pt x="9075" y="18560"/>
                  <a:pt x="8821" y="18135"/>
                </a:cubicBezTo>
                <a:cubicBezTo>
                  <a:pt x="8810" y="18116"/>
                  <a:pt x="8096" y="16908"/>
                  <a:pt x="7566" y="15279"/>
                </a:cubicBezTo>
                <a:lnTo>
                  <a:pt x="9367" y="15279"/>
                </a:lnTo>
                <a:cubicBezTo>
                  <a:pt x="9799" y="15279"/>
                  <a:pt x="10106" y="14860"/>
                  <a:pt x="9975" y="14448"/>
                </a:cubicBezTo>
                <a:cubicBezTo>
                  <a:pt x="9791" y="13875"/>
                  <a:pt x="9666" y="13341"/>
                  <a:pt x="9602" y="12850"/>
                </a:cubicBezTo>
                <a:lnTo>
                  <a:pt x="9602" y="12850"/>
                </a:lnTo>
                <a:cubicBezTo>
                  <a:pt x="13929" y="13592"/>
                  <a:pt x="18054" y="17599"/>
                  <a:pt x="18099" y="17643"/>
                </a:cubicBezTo>
                <a:cubicBezTo>
                  <a:pt x="18221" y="17762"/>
                  <a:pt x="18383" y="17826"/>
                  <a:pt x="18547" y="17826"/>
                </a:cubicBezTo>
                <a:cubicBezTo>
                  <a:pt x="18630" y="17826"/>
                  <a:pt x="18713" y="17810"/>
                  <a:pt x="18793" y="17776"/>
                </a:cubicBezTo>
                <a:cubicBezTo>
                  <a:pt x="19028" y="17677"/>
                  <a:pt x="19183" y="17446"/>
                  <a:pt x="19183" y="17189"/>
                </a:cubicBezTo>
                <a:lnTo>
                  <a:pt x="19183" y="11459"/>
                </a:lnTo>
                <a:cubicBezTo>
                  <a:pt x="20587" y="11459"/>
                  <a:pt x="21730" y="10317"/>
                  <a:pt x="21730" y="8913"/>
                </a:cubicBezTo>
                <a:cubicBezTo>
                  <a:pt x="21730" y="7509"/>
                  <a:pt x="20587" y="6366"/>
                  <a:pt x="19183" y="6366"/>
                </a:cubicBezTo>
                <a:lnTo>
                  <a:pt x="19183" y="636"/>
                </a:lnTo>
                <a:cubicBezTo>
                  <a:pt x="19183" y="381"/>
                  <a:pt x="19028" y="149"/>
                  <a:pt x="18793" y="50"/>
                </a:cubicBezTo>
                <a:cubicBezTo>
                  <a:pt x="18713" y="17"/>
                  <a:pt x="18630" y="1"/>
                  <a:pt x="18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7"/>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Digital Marketing</a:t>
            </a:r>
            <a:endParaRPr sz="1600">
              <a:solidFill>
                <a:srgbClr val="FFFFFF"/>
              </a:solidFill>
            </a:endParaRPr>
          </a:p>
        </p:txBody>
      </p:sp>
      <p:sp>
        <p:nvSpPr>
          <p:cNvPr id="15387" name="Google Shape;15387;p7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5391"/>
        <p:cNvGrpSpPr/>
        <p:nvPr/>
      </p:nvGrpSpPr>
      <p:grpSpPr>
        <a:xfrm>
          <a:off x="0" y="0"/>
          <a:ext cx="0" cy="0"/>
          <a:chOff x="0" y="0"/>
          <a:chExt cx="0" cy="0"/>
        </a:xfrm>
      </p:grpSpPr>
      <p:grpSp>
        <p:nvGrpSpPr>
          <p:cNvPr id="15392" name="Google Shape;15392;p78"/>
          <p:cNvGrpSpPr/>
          <p:nvPr/>
        </p:nvGrpSpPr>
        <p:grpSpPr>
          <a:xfrm>
            <a:off x="7039657" y="1790122"/>
            <a:ext cx="362727" cy="320946"/>
            <a:chOff x="4095346" y="4243208"/>
            <a:chExt cx="375377" cy="332140"/>
          </a:xfrm>
        </p:grpSpPr>
        <p:sp>
          <p:nvSpPr>
            <p:cNvPr id="15393" name="Google Shape;15393;p78"/>
            <p:cNvSpPr/>
            <p:nvPr/>
          </p:nvSpPr>
          <p:spPr>
            <a:xfrm>
              <a:off x="4095346" y="4243208"/>
              <a:ext cx="375377" cy="332140"/>
            </a:xfrm>
            <a:custGeom>
              <a:avLst/>
              <a:gdLst/>
              <a:ahLst/>
              <a:cxnLst/>
              <a:rect l="l" t="t" r="r" b="b"/>
              <a:pathLst>
                <a:path w="20206" h="17881" extrusionOk="0">
                  <a:moveTo>
                    <a:pt x="13394" y="1184"/>
                  </a:moveTo>
                  <a:lnTo>
                    <a:pt x="11166" y="3872"/>
                  </a:lnTo>
                  <a:lnTo>
                    <a:pt x="1184" y="3872"/>
                  </a:lnTo>
                  <a:lnTo>
                    <a:pt x="1184" y="1184"/>
                  </a:lnTo>
                  <a:close/>
                  <a:moveTo>
                    <a:pt x="19021" y="1184"/>
                  </a:moveTo>
                  <a:lnTo>
                    <a:pt x="19021" y="16697"/>
                  </a:lnTo>
                  <a:lnTo>
                    <a:pt x="1184" y="16697"/>
                  </a:lnTo>
                  <a:lnTo>
                    <a:pt x="1184" y="5056"/>
                  </a:lnTo>
                  <a:lnTo>
                    <a:pt x="11722" y="5056"/>
                  </a:lnTo>
                  <a:lnTo>
                    <a:pt x="14932" y="1184"/>
                  </a:lnTo>
                  <a:close/>
                  <a:moveTo>
                    <a:pt x="0" y="0"/>
                  </a:moveTo>
                  <a:lnTo>
                    <a:pt x="0" y="17881"/>
                  </a:lnTo>
                  <a:lnTo>
                    <a:pt x="20205" y="17881"/>
                  </a:lnTo>
                  <a:lnTo>
                    <a:pt x="202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8"/>
            <p:cNvSpPr/>
            <p:nvPr/>
          </p:nvSpPr>
          <p:spPr>
            <a:xfrm>
              <a:off x="4142496"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8"/>
            <p:cNvSpPr/>
            <p:nvPr/>
          </p:nvSpPr>
          <p:spPr>
            <a:xfrm>
              <a:off x="4183069"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8"/>
            <p:cNvSpPr/>
            <p:nvPr/>
          </p:nvSpPr>
          <p:spPr>
            <a:xfrm>
              <a:off x="4223623" y="4279206"/>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8"/>
            <p:cNvSpPr/>
            <p:nvPr/>
          </p:nvSpPr>
          <p:spPr>
            <a:xfrm>
              <a:off x="4227302" y="4377152"/>
              <a:ext cx="122463" cy="141374"/>
            </a:xfrm>
            <a:custGeom>
              <a:avLst/>
              <a:gdLst/>
              <a:ahLst/>
              <a:cxnLst/>
              <a:rect l="l" t="t" r="r" b="b"/>
              <a:pathLst>
                <a:path w="6592" h="7611" extrusionOk="0">
                  <a:moveTo>
                    <a:pt x="1185" y="2050"/>
                  </a:moveTo>
                  <a:lnTo>
                    <a:pt x="4223" y="3805"/>
                  </a:lnTo>
                  <a:lnTo>
                    <a:pt x="1185" y="5559"/>
                  </a:lnTo>
                  <a:lnTo>
                    <a:pt x="1185" y="2050"/>
                  </a:lnTo>
                  <a:close/>
                  <a:moveTo>
                    <a:pt x="1" y="1"/>
                  </a:moveTo>
                  <a:lnTo>
                    <a:pt x="1" y="7610"/>
                  </a:lnTo>
                  <a:lnTo>
                    <a:pt x="6591" y="380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8" name="Google Shape;15398;p78"/>
          <p:cNvGrpSpPr/>
          <p:nvPr/>
        </p:nvGrpSpPr>
        <p:grpSpPr>
          <a:xfrm>
            <a:off x="1796055" y="2869517"/>
            <a:ext cx="287636" cy="362678"/>
            <a:chOff x="3643671" y="4262415"/>
            <a:chExt cx="297667" cy="375326"/>
          </a:xfrm>
        </p:grpSpPr>
        <p:sp>
          <p:nvSpPr>
            <p:cNvPr id="15399" name="Google Shape;15399;p78"/>
            <p:cNvSpPr/>
            <p:nvPr/>
          </p:nvSpPr>
          <p:spPr>
            <a:xfrm>
              <a:off x="3643671" y="4262415"/>
              <a:ext cx="297667" cy="375326"/>
            </a:xfrm>
            <a:custGeom>
              <a:avLst/>
              <a:gdLst/>
              <a:ahLst/>
              <a:cxnLst/>
              <a:rect l="l" t="t" r="r" b="b"/>
              <a:pathLst>
                <a:path w="16023" h="20206" extrusionOk="0">
                  <a:moveTo>
                    <a:pt x="12470" y="3553"/>
                  </a:moveTo>
                  <a:lnTo>
                    <a:pt x="12470" y="15667"/>
                  </a:lnTo>
                  <a:lnTo>
                    <a:pt x="3553" y="15667"/>
                  </a:lnTo>
                  <a:lnTo>
                    <a:pt x="3553" y="3553"/>
                  </a:lnTo>
                  <a:close/>
                  <a:moveTo>
                    <a:pt x="14837" y="1185"/>
                  </a:moveTo>
                  <a:lnTo>
                    <a:pt x="14837" y="15667"/>
                  </a:lnTo>
                  <a:lnTo>
                    <a:pt x="13653" y="15667"/>
                  </a:lnTo>
                  <a:lnTo>
                    <a:pt x="13653" y="2369"/>
                  </a:lnTo>
                  <a:lnTo>
                    <a:pt x="2369" y="2369"/>
                  </a:lnTo>
                  <a:lnTo>
                    <a:pt x="2369" y="15667"/>
                  </a:lnTo>
                  <a:lnTo>
                    <a:pt x="1185" y="15667"/>
                  </a:lnTo>
                  <a:lnTo>
                    <a:pt x="1185" y="1185"/>
                  </a:lnTo>
                  <a:close/>
                  <a:moveTo>
                    <a:pt x="14838" y="16851"/>
                  </a:moveTo>
                  <a:lnTo>
                    <a:pt x="14838" y="19022"/>
                  </a:lnTo>
                  <a:lnTo>
                    <a:pt x="1185" y="19022"/>
                  </a:lnTo>
                  <a:lnTo>
                    <a:pt x="1185" y="16851"/>
                  </a:lnTo>
                  <a:close/>
                  <a:moveTo>
                    <a:pt x="1" y="1"/>
                  </a:moveTo>
                  <a:lnTo>
                    <a:pt x="1" y="20206"/>
                  </a:lnTo>
                  <a:lnTo>
                    <a:pt x="16022" y="20206"/>
                  </a:lnTo>
                  <a:lnTo>
                    <a:pt x="16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8"/>
            <p:cNvSpPr/>
            <p:nvPr/>
          </p:nvSpPr>
          <p:spPr>
            <a:xfrm>
              <a:off x="3781498" y="4585044"/>
              <a:ext cx="22014" cy="22011"/>
            </a:xfrm>
            <a:custGeom>
              <a:avLst/>
              <a:gdLst/>
              <a:ahLst/>
              <a:cxnLst/>
              <a:rect l="l" t="t" r="r" b="b"/>
              <a:pathLst>
                <a:path w="1185"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8"/>
            <p:cNvSpPr/>
            <p:nvPr/>
          </p:nvSpPr>
          <p:spPr>
            <a:xfrm>
              <a:off x="3753613" y="4359599"/>
              <a:ext cx="77747" cy="22011"/>
            </a:xfrm>
            <a:custGeom>
              <a:avLst/>
              <a:gdLst/>
              <a:ahLst/>
              <a:cxnLst/>
              <a:rect l="l" t="t" r="r" b="b"/>
              <a:pathLst>
                <a:path w="4185" h="1185" extrusionOk="0">
                  <a:moveTo>
                    <a:pt x="1" y="0"/>
                  </a:moveTo>
                  <a:lnTo>
                    <a:pt x="1" y="1184"/>
                  </a:lnTo>
                  <a:lnTo>
                    <a:pt x="4184" y="1184"/>
                  </a:lnTo>
                  <a:lnTo>
                    <a:pt x="4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8"/>
            <p:cNvSpPr/>
            <p:nvPr/>
          </p:nvSpPr>
          <p:spPr>
            <a:xfrm>
              <a:off x="3733493" y="4405628"/>
              <a:ext cx="118023" cy="22011"/>
            </a:xfrm>
            <a:custGeom>
              <a:avLst/>
              <a:gdLst/>
              <a:ahLst/>
              <a:cxnLst/>
              <a:rect l="l" t="t" r="r" b="b"/>
              <a:pathLst>
                <a:path w="6353" h="1185" extrusionOk="0">
                  <a:moveTo>
                    <a:pt x="0" y="1"/>
                  </a:moveTo>
                  <a:lnTo>
                    <a:pt x="0" y="1185"/>
                  </a:lnTo>
                  <a:lnTo>
                    <a:pt x="6353" y="1185"/>
                  </a:lnTo>
                  <a:lnTo>
                    <a:pt x="6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8"/>
            <p:cNvSpPr/>
            <p:nvPr/>
          </p:nvSpPr>
          <p:spPr>
            <a:xfrm>
              <a:off x="3733493" y="4451675"/>
              <a:ext cx="118023" cy="22011"/>
            </a:xfrm>
            <a:custGeom>
              <a:avLst/>
              <a:gdLst/>
              <a:ahLst/>
              <a:cxnLst/>
              <a:rect l="l" t="t" r="r" b="b"/>
              <a:pathLst>
                <a:path w="6353" h="1185" extrusionOk="0">
                  <a:moveTo>
                    <a:pt x="0" y="0"/>
                  </a:moveTo>
                  <a:lnTo>
                    <a:pt x="0" y="1184"/>
                  </a:lnTo>
                  <a:lnTo>
                    <a:pt x="6353" y="1184"/>
                  </a:lnTo>
                  <a:lnTo>
                    <a:pt x="6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8"/>
            <p:cNvSpPr/>
            <p:nvPr/>
          </p:nvSpPr>
          <p:spPr>
            <a:xfrm>
              <a:off x="3733493" y="4497741"/>
              <a:ext cx="118023" cy="21974"/>
            </a:xfrm>
            <a:custGeom>
              <a:avLst/>
              <a:gdLst/>
              <a:ahLst/>
              <a:cxnLst/>
              <a:rect l="l" t="t" r="r" b="b"/>
              <a:pathLst>
                <a:path w="6353" h="1183" extrusionOk="0">
                  <a:moveTo>
                    <a:pt x="0" y="0"/>
                  </a:moveTo>
                  <a:lnTo>
                    <a:pt x="0" y="1183"/>
                  </a:lnTo>
                  <a:lnTo>
                    <a:pt x="6353" y="1183"/>
                  </a:lnTo>
                  <a:lnTo>
                    <a:pt x="63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5" name="Google Shape;15405;p78"/>
          <p:cNvGrpSpPr/>
          <p:nvPr/>
        </p:nvGrpSpPr>
        <p:grpSpPr>
          <a:xfrm>
            <a:off x="4019185" y="3427902"/>
            <a:ext cx="362709" cy="362642"/>
            <a:chOff x="3056046" y="4299342"/>
            <a:chExt cx="375358" cy="375289"/>
          </a:xfrm>
        </p:grpSpPr>
        <p:sp>
          <p:nvSpPr>
            <p:cNvPr id="15406" name="Google Shape;15406;p78"/>
            <p:cNvSpPr/>
            <p:nvPr/>
          </p:nvSpPr>
          <p:spPr>
            <a:xfrm>
              <a:off x="3056046" y="4299342"/>
              <a:ext cx="375358" cy="375289"/>
            </a:xfrm>
            <a:custGeom>
              <a:avLst/>
              <a:gdLst/>
              <a:ahLst/>
              <a:cxnLst/>
              <a:rect l="l" t="t" r="r" b="b"/>
              <a:pathLst>
                <a:path w="20205" h="20204" extrusionOk="0">
                  <a:moveTo>
                    <a:pt x="19020" y="1184"/>
                  </a:moveTo>
                  <a:lnTo>
                    <a:pt x="19020" y="12667"/>
                  </a:lnTo>
                  <a:lnTo>
                    <a:pt x="1183" y="12667"/>
                  </a:lnTo>
                  <a:lnTo>
                    <a:pt x="1183" y="1184"/>
                  </a:lnTo>
                  <a:close/>
                  <a:moveTo>
                    <a:pt x="19020" y="13852"/>
                  </a:moveTo>
                  <a:lnTo>
                    <a:pt x="19020" y="15666"/>
                  </a:lnTo>
                  <a:lnTo>
                    <a:pt x="1183" y="15666"/>
                  </a:lnTo>
                  <a:lnTo>
                    <a:pt x="1183" y="13852"/>
                  </a:lnTo>
                  <a:close/>
                  <a:moveTo>
                    <a:pt x="11473" y="16850"/>
                  </a:moveTo>
                  <a:lnTo>
                    <a:pt x="11473" y="17561"/>
                  </a:lnTo>
                  <a:cubicBezTo>
                    <a:pt x="11471" y="18081"/>
                    <a:pt x="11625" y="18588"/>
                    <a:pt x="11913" y="19021"/>
                  </a:cubicBezTo>
                  <a:lnTo>
                    <a:pt x="8291" y="19021"/>
                  </a:lnTo>
                  <a:cubicBezTo>
                    <a:pt x="8579" y="18588"/>
                    <a:pt x="8733" y="18081"/>
                    <a:pt x="8733" y="17561"/>
                  </a:cubicBezTo>
                  <a:lnTo>
                    <a:pt x="8733" y="16850"/>
                  </a:lnTo>
                  <a:close/>
                  <a:moveTo>
                    <a:pt x="0" y="0"/>
                  </a:moveTo>
                  <a:lnTo>
                    <a:pt x="0" y="16850"/>
                  </a:lnTo>
                  <a:lnTo>
                    <a:pt x="7548" y="16850"/>
                  </a:lnTo>
                  <a:lnTo>
                    <a:pt x="7548" y="17561"/>
                  </a:lnTo>
                  <a:cubicBezTo>
                    <a:pt x="7548" y="18366"/>
                    <a:pt x="6894" y="19020"/>
                    <a:pt x="6087" y="19021"/>
                  </a:cubicBezTo>
                  <a:lnTo>
                    <a:pt x="4261" y="19021"/>
                  </a:lnTo>
                  <a:lnTo>
                    <a:pt x="4261" y="20204"/>
                  </a:lnTo>
                  <a:lnTo>
                    <a:pt x="15941" y="20204"/>
                  </a:lnTo>
                  <a:lnTo>
                    <a:pt x="15941" y="19021"/>
                  </a:lnTo>
                  <a:lnTo>
                    <a:pt x="14115" y="19021"/>
                  </a:lnTo>
                  <a:cubicBezTo>
                    <a:pt x="13309" y="19020"/>
                    <a:pt x="12655" y="18367"/>
                    <a:pt x="12655" y="17561"/>
                  </a:cubicBezTo>
                  <a:lnTo>
                    <a:pt x="12655" y="16850"/>
                  </a:lnTo>
                  <a:lnTo>
                    <a:pt x="20204" y="16850"/>
                  </a:lnTo>
                  <a:lnTo>
                    <a:pt x="202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8"/>
            <p:cNvSpPr/>
            <p:nvPr/>
          </p:nvSpPr>
          <p:spPr>
            <a:xfrm>
              <a:off x="3107747" y="4348863"/>
              <a:ext cx="271975" cy="154990"/>
            </a:xfrm>
            <a:custGeom>
              <a:avLst/>
              <a:gdLst/>
              <a:ahLst/>
              <a:cxnLst/>
              <a:rect l="l" t="t" r="r" b="b"/>
              <a:pathLst>
                <a:path w="14640" h="8344" extrusionOk="0">
                  <a:moveTo>
                    <a:pt x="7319" y="1289"/>
                  </a:moveTo>
                  <a:lnTo>
                    <a:pt x="12652" y="3573"/>
                  </a:lnTo>
                  <a:lnTo>
                    <a:pt x="11005" y="4280"/>
                  </a:lnTo>
                  <a:lnTo>
                    <a:pt x="3631" y="4280"/>
                  </a:lnTo>
                  <a:lnTo>
                    <a:pt x="1983" y="3573"/>
                  </a:lnTo>
                  <a:lnTo>
                    <a:pt x="7319" y="1289"/>
                  </a:lnTo>
                  <a:close/>
                  <a:moveTo>
                    <a:pt x="9963" y="5464"/>
                  </a:moveTo>
                  <a:lnTo>
                    <a:pt x="9963" y="7160"/>
                  </a:lnTo>
                  <a:lnTo>
                    <a:pt x="4548" y="7160"/>
                  </a:lnTo>
                  <a:lnTo>
                    <a:pt x="4548" y="5464"/>
                  </a:lnTo>
                  <a:close/>
                  <a:moveTo>
                    <a:pt x="7319" y="1"/>
                  </a:moveTo>
                  <a:lnTo>
                    <a:pt x="0" y="3136"/>
                  </a:lnTo>
                  <a:lnTo>
                    <a:pt x="0" y="4011"/>
                  </a:lnTo>
                  <a:lnTo>
                    <a:pt x="3366" y="5452"/>
                  </a:lnTo>
                  <a:lnTo>
                    <a:pt x="3366" y="8344"/>
                  </a:lnTo>
                  <a:lnTo>
                    <a:pt x="11147" y="8344"/>
                  </a:lnTo>
                  <a:lnTo>
                    <a:pt x="11147" y="5507"/>
                  </a:lnTo>
                  <a:lnTo>
                    <a:pt x="12430" y="4957"/>
                  </a:lnTo>
                  <a:lnTo>
                    <a:pt x="12430" y="7119"/>
                  </a:lnTo>
                  <a:lnTo>
                    <a:pt x="13614" y="7119"/>
                  </a:lnTo>
                  <a:lnTo>
                    <a:pt x="13614" y="4450"/>
                  </a:lnTo>
                  <a:lnTo>
                    <a:pt x="14640" y="4011"/>
                  </a:lnTo>
                  <a:lnTo>
                    <a:pt x="14640" y="3136"/>
                  </a:lnTo>
                  <a:lnTo>
                    <a:pt x="73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08" name="Google Shape;15408;p78"/>
          <p:cNvSpPr/>
          <p:nvPr/>
        </p:nvSpPr>
        <p:spPr>
          <a:xfrm>
            <a:off x="7086453" y="3989158"/>
            <a:ext cx="269036" cy="362698"/>
          </a:xfrm>
          <a:custGeom>
            <a:avLst/>
            <a:gdLst/>
            <a:ahLst/>
            <a:cxnLst/>
            <a:rect l="l" t="t" r="r" b="b"/>
            <a:pathLst>
              <a:path w="14986" h="20206" extrusionOk="0">
                <a:moveTo>
                  <a:pt x="7492" y="2158"/>
                </a:moveTo>
                <a:lnTo>
                  <a:pt x="8467" y="3643"/>
                </a:lnTo>
                <a:lnTo>
                  <a:pt x="6519" y="3643"/>
                </a:lnTo>
                <a:lnTo>
                  <a:pt x="7492" y="2158"/>
                </a:lnTo>
                <a:close/>
                <a:moveTo>
                  <a:pt x="9242" y="4826"/>
                </a:moveTo>
                <a:lnTo>
                  <a:pt x="10251" y="6364"/>
                </a:lnTo>
                <a:lnTo>
                  <a:pt x="4734" y="6364"/>
                </a:lnTo>
                <a:lnTo>
                  <a:pt x="5742" y="4826"/>
                </a:lnTo>
                <a:close/>
                <a:moveTo>
                  <a:pt x="6901" y="7546"/>
                </a:moveTo>
                <a:lnTo>
                  <a:pt x="6901" y="15749"/>
                </a:lnTo>
                <a:lnTo>
                  <a:pt x="4611" y="15749"/>
                </a:lnTo>
                <a:lnTo>
                  <a:pt x="4611" y="7546"/>
                </a:lnTo>
                <a:close/>
                <a:moveTo>
                  <a:pt x="10375" y="7546"/>
                </a:moveTo>
                <a:lnTo>
                  <a:pt x="10375" y="15749"/>
                </a:lnTo>
                <a:lnTo>
                  <a:pt x="8083" y="15749"/>
                </a:lnTo>
                <a:lnTo>
                  <a:pt x="8083" y="7546"/>
                </a:lnTo>
                <a:close/>
                <a:moveTo>
                  <a:pt x="3427" y="12378"/>
                </a:moveTo>
                <a:lnTo>
                  <a:pt x="3427" y="17652"/>
                </a:lnTo>
                <a:lnTo>
                  <a:pt x="1183" y="17652"/>
                </a:lnTo>
                <a:lnTo>
                  <a:pt x="1183" y="14081"/>
                </a:lnTo>
                <a:lnTo>
                  <a:pt x="3427" y="12378"/>
                </a:lnTo>
                <a:close/>
                <a:moveTo>
                  <a:pt x="11558" y="12378"/>
                </a:moveTo>
                <a:lnTo>
                  <a:pt x="13802" y="14081"/>
                </a:lnTo>
                <a:lnTo>
                  <a:pt x="13802" y="17652"/>
                </a:lnTo>
                <a:lnTo>
                  <a:pt x="11558" y="17652"/>
                </a:lnTo>
                <a:lnTo>
                  <a:pt x="11558" y="12378"/>
                </a:lnTo>
                <a:close/>
                <a:moveTo>
                  <a:pt x="10375" y="16931"/>
                </a:moveTo>
                <a:lnTo>
                  <a:pt x="10375" y="19022"/>
                </a:lnTo>
                <a:lnTo>
                  <a:pt x="4611" y="19022"/>
                </a:lnTo>
                <a:lnTo>
                  <a:pt x="4611" y="16931"/>
                </a:lnTo>
                <a:close/>
                <a:moveTo>
                  <a:pt x="7492" y="0"/>
                </a:moveTo>
                <a:lnTo>
                  <a:pt x="3427" y="6199"/>
                </a:lnTo>
                <a:lnTo>
                  <a:pt x="3427" y="10890"/>
                </a:lnTo>
                <a:lnTo>
                  <a:pt x="0" y="13494"/>
                </a:lnTo>
                <a:lnTo>
                  <a:pt x="0" y="18835"/>
                </a:lnTo>
                <a:lnTo>
                  <a:pt x="3427" y="18835"/>
                </a:lnTo>
                <a:lnTo>
                  <a:pt x="3427" y="20205"/>
                </a:lnTo>
                <a:lnTo>
                  <a:pt x="11558" y="20205"/>
                </a:lnTo>
                <a:lnTo>
                  <a:pt x="11558" y="18835"/>
                </a:lnTo>
                <a:lnTo>
                  <a:pt x="14986" y="18835"/>
                </a:lnTo>
                <a:lnTo>
                  <a:pt x="14986" y="13494"/>
                </a:lnTo>
                <a:lnTo>
                  <a:pt x="11558" y="10892"/>
                </a:lnTo>
                <a:lnTo>
                  <a:pt x="11558" y="6199"/>
                </a:lnTo>
                <a:lnTo>
                  <a:pt x="74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09" name="Google Shape;15409;p78"/>
          <p:cNvGrpSpPr/>
          <p:nvPr/>
        </p:nvGrpSpPr>
        <p:grpSpPr>
          <a:xfrm>
            <a:off x="2521846" y="2900056"/>
            <a:ext cx="362691" cy="314090"/>
            <a:chOff x="2209860" y="4339408"/>
            <a:chExt cx="375340" cy="325044"/>
          </a:xfrm>
        </p:grpSpPr>
        <p:sp>
          <p:nvSpPr>
            <p:cNvPr id="15410" name="Google Shape;15410;p78"/>
            <p:cNvSpPr/>
            <p:nvPr/>
          </p:nvSpPr>
          <p:spPr>
            <a:xfrm>
              <a:off x="2209860" y="4339408"/>
              <a:ext cx="375340" cy="325044"/>
            </a:xfrm>
            <a:custGeom>
              <a:avLst/>
              <a:gdLst/>
              <a:ahLst/>
              <a:cxnLst/>
              <a:rect l="l" t="t" r="r" b="b"/>
              <a:pathLst>
                <a:path w="20204" h="17499" extrusionOk="0">
                  <a:moveTo>
                    <a:pt x="16503" y="5384"/>
                  </a:moveTo>
                  <a:cubicBezTo>
                    <a:pt x="16927" y="5386"/>
                    <a:pt x="17272" y="5729"/>
                    <a:pt x="17272" y="6155"/>
                  </a:cubicBezTo>
                  <a:lnTo>
                    <a:pt x="17272" y="8777"/>
                  </a:lnTo>
                  <a:lnTo>
                    <a:pt x="15971" y="8777"/>
                  </a:lnTo>
                  <a:lnTo>
                    <a:pt x="15971" y="5384"/>
                  </a:lnTo>
                  <a:close/>
                  <a:moveTo>
                    <a:pt x="5492" y="1183"/>
                  </a:moveTo>
                  <a:cubicBezTo>
                    <a:pt x="6541" y="1184"/>
                    <a:pt x="7394" y="2035"/>
                    <a:pt x="7394" y="3085"/>
                  </a:cubicBezTo>
                  <a:lnTo>
                    <a:pt x="7394" y="9683"/>
                  </a:lnTo>
                  <a:cubicBezTo>
                    <a:pt x="6853" y="9257"/>
                    <a:pt x="6186" y="9026"/>
                    <a:pt x="5498" y="9026"/>
                  </a:cubicBezTo>
                  <a:cubicBezTo>
                    <a:pt x="5496" y="9026"/>
                    <a:pt x="5494" y="9026"/>
                    <a:pt x="5492" y="9026"/>
                  </a:cubicBezTo>
                  <a:lnTo>
                    <a:pt x="1184" y="9026"/>
                  </a:lnTo>
                  <a:lnTo>
                    <a:pt x="1184" y="1183"/>
                  </a:lnTo>
                  <a:close/>
                  <a:moveTo>
                    <a:pt x="14787" y="1183"/>
                  </a:moveTo>
                  <a:lnTo>
                    <a:pt x="14787" y="9005"/>
                  </a:lnTo>
                  <a:cubicBezTo>
                    <a:pt x="14772" y="9012"/>
                    <a:pt x="14759" y="9018"/>
                    <a:pt x="14744" y="9026"/>
                  </a:cubicBezTo>
                  <a:lnTo>
                    <a:pt x="10480" y="9026"/>
                  </a:lnTo>
                  <a:cubicBezTo>
                    <a:pt x="10478" y="9026"/>
                    <a:pt x="10475" y="9026"/>
                    <a:pt x="10473" y="9026"/>
                  </a:cubicBezTo>
                  <a:cubicBezTo>
                    <a:pt x="9786" y="9026"/>
                    <a:pt x="9118" y="9257"/>
                    <a:pt x="8578" y="9683"/>
                  </a:cubicBezTo>
                  <a:lnTo>
                    <a:pt x="8578" y="3085"/>
                  </a:lnTo>
                  <a:cubicBezTo>
                    <a:pt x="8578" y="2035"/>
                    <a:pt x="9430" y="1184"/>
                    <a:pt x="10480" y="1183"/>
                  </a:cubicBezTo>
                  <a:close/>
                  <a:moveTo>
                    <a:pt x="5492" y="10210"/>
                  </a:moveTo>
                  <a:cubicBezTo>
                    <a:pt x="6314" y="10210"/>
                    <a:pt x="7043" y="10738"/>
                    <a:pt x="7300" y="11519"/>
                  </a:cubicBezTo>
                  <a:lnTo>
                    <a:pt x="1184" y="11519"/>
                  </a:lnTo>
                  <a:lnTo>
                    <a:pt x="1184" y="10210"/>
                  </a:lnTo>
                  <a:close/>
                  <a:moveTo>
                    <a:pt x="13596" y="10210"/>
                  </a:moveTo>
                  <a:cubicBezTo>
                    <a:pt x="13452" y="10525"/>
                    <a:pt x="13378" y="10867"/>
                    <a:pt x="13378" y="11213"/>
                  </a:cubicBezTo>
                  <a:lnTo>
                    <a:pt x="13378" y="11519"/>
                  </a:lnTo>
                  <a:lnTo>
                    <a:pt x="8673" y="11519"/>
                  </a:lnTo>
                  <a:cubicBezTo>
                    <a:pt x="8928" y="10738"/>
                    <a:pt x="9659" y="10210"/>
                    <a:pt x="10480" y="10210"/>
                  </a:cubicBezTo>
                  <a:close/>
                  <a:moveTo>
                    <a:pt x="16200" y="9960"/>
                  </a:moveTo>
                  <a:lnTo>
                    <a:pt x="16200" y="12149"/>
                  </a:lnTo>
                  <a:lnTo>
                    <a:pt x="14562" y="12149"/>
                  </a:lnTo>
                  <a:lnTo>
                    <a:pt x="14562" y="11213"/>
                  </a:lnTo>
                  <a:cubicBezTo>
                    <a:pt x="14562" y="10522"/>
                    <a:pt x="15123" y="9962"/>
                    <a:pt x="15814" y="9960"/>
                  </a:cubicBezTo>
                  <a:close/>
                  <a:moveTo>
                    <a:pt x="17769" y="9960"/>
                  </a:moveTo>
                  <a:cubicBezTo>
                    <a:pt x="18460" y="9962"/>
                    <a:pt x="19020" y="10522"/>
                    <a:pt x="19021" y="11213"/>
                  </a:cubicBezTo>
                  <a:lnTo>
                    <a:pt x="19021" y="12149"/>
                  </a:lnTo>
                  <a:lnTo>
                    <a:pt x="17383" y="12149"/>
                  </a:lnTo>
                  <a:lnTo>
                    <a:pt x="17383" y="9960"/>
                  </a:lnTo>
                  <a:close/>
                  <a:moveTo>
                    <a:pt x="19021" y="13333"/>
                  </a:moveTo>
                  <a:lnTo>
                    <a:pt x="19021" y="14369"/>
                  </a:lnTo>
                  <a:cubicBezTo>
                    <a:pt x="19020" y="15444"/>
                    <a:pt x="18149" y="16315"/>
                    <a:pt x="17074" y="16316"/>
                  </a:cubicBezTo>
                  <a:lnTo>
                    <a:pt x="16509" y="16316"/>
                  </a:lnTo>
                  <a:cubicBezTo>
                    <a:pt x="15434" y="16315"/>
                    <a:pt x="14563" y="15444"/>
                    <a:pt x="14562" y="14369"/>
                  </a:cubicBezTo>
                  <a:lnTo>
                    <a:pt x="14562" y="13333"/>
                  </a:lnTo>
                  <a:close/>
                  <a:moveTo>
                    <a:pt x="0" y="1"/>
                  </a:moveTo>
                  <a:lnTo>
                    <a:pt x="0" y="12703"/>
                  </a:lnTo>
                  <a:lnTo>
                    <a:pt x="13378" y="12703"/>
                  </a:lnTo>
                  <a:lnTo>
                    <a:pt x="13378" y="14368"/>
                  </a:lnTo>
                  <a:cubicBezTo>
                    <a:pt x="13378" y="16094"/>
                    <a:pt x="14783" y="17499"/>
                    <a:pt x="16509" y="17499"/>
                  </a:cubicBezTo>
                  <a:lnTo>
                    <a:pt x="17074" y="17499"/>
                  </a:lnTo>
                  <a:cubicBezTo>
                    <a:pt x="18800" y="17499"/>
                    <a:pt x="20204" y="16094"/>
                    <a:pt x="20204" y="14368"/>
                  </a:cubicBezTo>
                  <a:lnTo>
                    <a:pt x="20204" y="11213"/>
                  </a:lnTo>
                  <a:cubicBezTo>
                    <a:pt x="20204" y="10108"/>
                    <a:pt x="19465" y="9174"/>
                    <a:pt x="18455" y="8877"/>
                  </a:cubicBezTo>
                  <a:lnTo>
                    <a:pt x="18455" y="6155"/>
                  </a:lnTo>
                  <a:cubicBezTo>
                    <a:pt x="18454" y="5075"/>
                    <a:pt x="17581" y="4202"/>
                    <a:pt x="16503" y="4200"/>
                  </a:cubicBezTo>
                  <a:lnTo>
                    <a:pt x="15971" y="4200"/>
                  </a:lnTo>
                  <a:lnTo>
                    <a:pt x="15971" y="1"/>
                  </a:lnTo>
                  <a:lnTo>
                    <a:pt x="10480" y="1"/>
                  </a:lnTo>
                  <a:cubicBezTo>
                    <a:pt x="9493" y="1"/>
                    <a:pt x="8566" y="472"/>
                    <a:pt x="7985" y="1271"/>
                  </a:cubicBezTo>
                  <a:cubicBezTo>
                    <a:pt x="7406" y="472"/>
                    <a:pt x="6478" y="1"/>
                    <a:pt x="54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8"/>
            <p:cNvSpPr/>
            <p:nvPr/>
          </p:nvSpPr>
          <p:spPr>
            <a:xfrm>
              <a:off x="2256954" y="4403473"/>
              <a:ext cx="65170" cy="22011"/>
            </a:xfrm>
            <a:custGeom>
              <a:avLst/>
              <a:gdLst/>
              <a:ahLst/>
              <a:cxnLst/>
              <a:rect l="l" t="t" r="r" b="b"/>
              <a:pathLst>
                <a:path w="3508" h="1185" extrusionOk="0">
                  <a:moveTo>
                    <a:pt x="0" y="0"/>
                  </a:moveTo>
                  <a:lnTo>
                    <a:pt x="0" y="1184"/>
                  </a:lnTo>
                  <a:lnTo>
                    <a:pt x="3507" y="1184"/>
                  </a:lnTo>
                  <a:lnTo>
                    <a:pt x="3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8"/>
            <p:cNvSpPr/>
            <p:nvPr/>
          </p:nvSpPr>
          <p:spPr>
            <a:xfrm>
              <a:off x="2256954" y="4450449"/>
              <a:ext cx="65170" cy="22011"/>
            </a:xfrm>
            <a:custGeom>
              <a:avLst/>
              <a:gdLst/>
              <a:ahLst/>
              <a:cxnLst/>
              <a:rect l="l" t="t" r="r" b="b"/>
              <a:pathLst>
                <a:path w="3508" h="1185" extrusionOk="0">
                  <a:moveTo>
                    <a:pt x="0" y="1"/>
                  </a:moveTo>
                  <a:lnTo>
                    <a:pt x="0" y="1185"/>
                  </a:lnTo>
                  <a:lnTo>
                    <a:pt x="3507" y="1185"/>
                  </a:lnTo>
                  <a:lnTo>
                    <a:pt x="3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8"/>
            <p:cNvSpPr/>
            <p:nvPr/>
          </p:nvSpPr>
          <p:spPr>
            <a:xfrm>
              <a:off x="2395003" y="4403473"/>
              <a:ext cx="65170" cy="22011"/>
            </a:xfrm>
            <a:custGeom>
              <a:avLst/>
              <a:gdLst/>
              <a:ahLst/>
              <a:cxnLst/>
              <a:rect l="l" t="t" r="r" b="b"/>
              <a:pathLst>
                <a:path w="3508" h="1185" extrusionOk="0">
                  <a:moveTo>
                    <a:pt x="0" y="0"/>
                  </a:moveTo>
                  <a:lnTo>
                    <a:pt x="0" y="1184"/>
                  </a:lnTo>
                  <a:lnTo>
                    <a:pt x="3507" y="1184"/>
                  </a:lnTo>
                  <a:lnTo>
                    <a:pt x="3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8"/>
            <p:cNvSpPr/>
            <p:nvPr/>
          </p:nvSpPr>
          <p:spPr>
            <a:xfrm>
              <a:off x="2395003" y="4450449"/>
              <a:ext cx="65170" cy="22011"/>
            </a:xfrm>
            <a:custGeom>
              <a:avLst/>
              <a:gdLst/>
              <a:ahLst/>
              <a:cxnLst/>
              <a:rect l="l" t="t" r="r" b="b"/>
              <a:pathLst>
                <a:path w="3508" h="1185" extrusionOk="0">
                  <a:moveTo>
                    <a:pt x="0" y="1"/>
                  </a:moveTo>
                  <a:lnTo>
                    <a:pt x="0" y="1185"/>
                  </a:lnTo>
                  <a:lnTo>
                    <a:pt x="3507" y="1185"/>
                  </a:lnTo>
                  <a:lnTo>
                    <a:pt x="3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5" name="Google Shape;15415;p78"/>
          <p:cNvGrpSpPr/>
          <p:nvPr/>
        </p:nvGrpSpPr>
        <p:grpSpPr>
          <a:xfrm>
            <a:off x="3274557" y="1765682"/>
            <a:ext cx="362583" cy="362660"/>
            <a:chOff x="1708434" y="4217965"/>
            <a:chExt cx="375228" cy="375308"/>
          </a:xfrm>
        </p:grpSpPr>
        <p:sp>
          <p:nvSpPr>
            <p:cNvPr id="15416" name="Google Shape;15416;p78"/>
            <p:cNvSpPr/>
            <p:nvPr/>
          </p:nvSpPr>
          <p:spPr>
            <a:xfrm>
              <a:off x="1708434" y="4217965"/>
              <a:ext cx="375228" cy="375308"/>
            </a:xfrm>
            <a:custGeom>
              <a:avLst/>
              <a:gdLst/>
              <a:ahLst/>
              <a:cxnLst/>
              <a:rect l="l" t="t" r="r" b="b"/>
              <a:pathLst>
                <a:path w="20198" h="20205" extrusionOk="0">
                  <a:moveTo>
                    <a:pt x="4447" y="1626"/>
                  </a:moveTo>
                  <a:lnTo>
                    <a:pt x="4447" y="4447"/>
                  </a:lnTo>
                  <a:lnTo>
                    <a:pt x="1626" y="4447"/>
                  </a:lnTo>
                  <a:lnTo>
                    <a:pt x="4447" y="1626"/>
                  </a:lnTo>
                  <a:close/>
                  <a:moveTo>
                    <a:pt x="19014" y="8653"/>
                  </a:moveTo>
                  <a:lnTo>
                    <a:pt x="19014" y="16009"/>
                  </a:lnTo>
                  <a:lnTo>
                    <a:pt x="3946" y="16009"/>
                  </a:lnTo>
                  <a:lnTo>
                    <a:pt x="3946" y="8653"/>
                  </a:lnTo>
                  <a:close/>
                  <a:moveTo>
                    <a:pt x="13929" y="1185"/>
                  </a:moveTo>
                  <a:lnTo>
                    <a:pt x="13929" y="7469"/>
                  </a:lnTo>
                  <a:lnTo>
                    <a:pt x="2762" y="7469"/>
                  </a:lnTo>
                  <a:lnTo>
                    <a:pt x="2762" y="17193"/>
                  </a:lnTo>
                  <a:lnTo>
                    <a:pt x="13930" y="17193"/>
                  </a:lnTo>
                  <a:lnTo>
                    <a:pt x="13930" y="19020"/>
                  </a:lnTo>
                  <a:lnTo>
                    <a:pt x="1183" y="19020"/>
                  </a:lnTo>
                  <a:lnTo>
                    <a:pt x="1183" y="5629"/>
                  </a:lnTo>
                  <a:lnTo>
                    <a:pt x="5629" y="5629"/>
                  </a:lnTo>
                  <a:lnTo>
                    <a:pt x="5629"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8"/>
            <p:cNvSpPr/>
            <p:nvPr/>
          </p:nvSpPr>
          <p:spPr>
            <a:xfrm>
              <a:off x="1802436" y="4399591"/>
              <a:ext cx="67251" cy="95661"/>
            </a:xfrm>
            <a:custGeom>
              <a:avLst/>
              <a:gdLst/>
              <a:ahLst/>
              <a:cxnLst/>
              <a:rect l="l" t="t" r="r" b="b"/>
              <a:pathLst>
                <a:path w="3620" h="5150" extrusionOk="0">
                  <a:moveTo>
                    <a:pt x="1881" y="1184"/>
                  </a:moveTo>
                  <a:cubicBezTo>
                    <a:pt x="2187" y="1184"/>
                    <a:pt x="2435" y="1432"/>
                    <a:pt x="2435" y="1740"/>
                  </a:cubicBezTo>
                  <a:lnTo>
                    <a:pt x="2435" y="3410"/>
                  </a:lnTo>
                  <a:cubicBezTo>
                    <a:pt x="2435" y="3718"/>
                    <a:pt x="2187" y="3966"/>
                    <a:pt x="1881"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8"/>
            <p:cNvSpPr/>
            <p:nvPr/>
          </p:nvSpPr>
          <p:spPr>
            <a:xfrm>
              <a:off x="1888004" y="4399591"/>
              <a:ext cx="67251" cy="95661"/>
            </a:xfrm>
            <a:custGeom>
              <a:avLst/>
              <a:gdLst/>
              <a:ahLst/>
              <a:cxnLst/>
              <a:rect l="l" t="t" r="r" b="b"/>
              <a:pathLst>
                <a:path w="3620" h="5150" extrusionOk="0">
                  <a:moveTo>
                    <a:pt x="1878" y="1184"/>
                  </a:moveTo>
                  <a:cubicBezTo>
                    <a:pt x="2186" y="1184"/>
                    <a:pt x="2435" y="1434"/>
                    <a:pt x="2435" y="1741"/>
                  </a:cubicBezTo>
                  <a:lnTo>
                    <a:pt x="2435" y="3409"/>
                  </a:lnTo>
                  <a:cubicBezTo>
                    <a:pt x="2435" y="3717"/>
                    <a:pt x="2186" y="3966"/>
                    <a:pt x="1878" y="3966"/>
                  </a:cubicBezTo>
                  <a:lnTo>
                    <a:pt x="1741" y="3966"/>
                  </a:lnTo>
                  <a:cubicBezTo>
                    <a:pt x="1433" y="3966"/>
                    <a:pt x="1184" y="3717"/>
                    <a:pt x="1184" y="3409"/>
                  </a:cubicBezTo>
                  <a:lnTo>
                    <a:pt x="1184" y="1741"/>
                  </a:lnTo>
                  <a:cubicBezTo>
                    <a:pt x="1184" y="1434"/>
                    <a:pt x="1433" y="1184"/>
                    <a:pt x="1741" y="1184"/>
                  </a:cubicBezTo>
                  <a:close/>
                  <a:moveTo>
                    <a:pt x="1741" y="0"/>
                  </a:moveTo>
                  <a:cubicBezTo>
                    <a:pt x="781" y="2"/>
                    <a:pt x="2" y="780"/>
                    <a:pt x="0" y="1741"/>
                  </a:cubicBezTo>
                  <a:lnTo>
                    <a:pt x="0" y="3409"/>
                  </a:lnTo>
                  <a:cubicBezTo>
                    <a:pt x="2" y="4369"/>
                    <a:pt x="781" y="5148"/>
                    <a:pt x="1741" y="5150"/>
                  </a:cubicBezTo>
                  <a:lnTo>
                    <a:pt x="1878" y="5150"/>
                  </a:lnTo>
                  <a:cubicBezTo>
                    <a:pt x="2840" y="5148"/>
                    <a:pt x="3619" y="4369"/>
                    <a:pt x="3619" y="3409"/>
                  </a:cubicBezTo>
                  <a:lnTo>
                    <a:pt x="3619" y="1741"/>
                  </a:lnTo>
                  <a:cubicBezTo>
                    <a:pt x="3619" y="780"/>
                    <a:pt x="2840" y="2"/>
                    <a:pt x="18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8"/>
            <p:cNvSpPr/>
            <p:nvPr/>
          </p:nvSpPr>
          <p:spPr>
            <a:xfrm>
              <a:off x="1973758" y="4399591"/>
              <a:ext cx="67251" cy="95661"/>
            </a:xfrm>
            <a:custGeom>
              <a:avLst/>
              <a:gdLst/>
              <a:ahLst/>
              <a:cxnLst/>
              <a:rect l="l" t="t" r="r" b="b"/>
              <a:pathLst>
                <a:path w="3620" h="5150" extrusionOk="0">
                  <a:moveTo>
                    <a:pt x="1743" y="0"/>
                  </a:moveTo>
                  <a:cubicBezTo>
                    <a:pt x="781" y="2"/>
                    <a:pt x="2" y="780"/>
                    <a:pt x="1" y="1741"/>
                  </a:cubicBezTo>
                  <a:lnTo>
                    <a:pt x="1" y="3409"/>
                  </a:lnTo>
                  <a:cubicBezTo>
                    <a:pt x="2" y="4370"/>
                    <a:pt x="781" y="5148"/>
                    <a:pt x="1743" y="5150"/>
                  </a:cubicBezTo>
                  <a:lnTo>
                    <a:pt x="1879" y="5150"/>
                  </a:lnTo>
                  <a:cubicBezTo>
                    <a:pt x="2840" y="5148"/>
                    <a:pt x="3620" y="4369"/>
                    <a:pt x="3620" y="3409"/>
                  </a:cubicBezTo>
                  <a:lnTo>
                    <a:pt x="2437" y="3409"/>
                  </a:lnTo>
                  <a:cubicBezTo>
                    <a:pt x="2436" y="3717"/>
                    <a:pt x="2186" y="3966"/>
                    <a:pt x="1879" y="3966"/>
                  </a:cubicBezTo>
                  <a:lnTo>
                    <a:pt x="1743" y="3966"/>
                  </a:lnTo>
                  <a:cubicBezTo>
                    <a:pt x="1435" y="3966"/>
                    <a:pt x="1186" y="3717"/>
                    <a:pt x="1185" y="3409"/>
                  </a:cubicBezTo>
                  <a:lnTo>
                    <a:pt x="1185" y="1741"/>
                  </a:lnTo>
                  <a:cubicBezTo>
                    <a:pt x="1186" y="1434"/>
                    <a:pt x="1435" y="1184"/>
                    <a:pt x="1743" y="1184"/>
                  </a:cubicBezTo>
                  <a:lnTo>
                    <a:pt x="1879" y="1184"/>
                  </a:lnTo>
                  <a:cubicBezTo>
                    <a:pt x="2186" y="1184"/>
                    <a:pt x="2436" y="1434"/>
                    <a:pt x="2437" y="1741"/>
                  </a:cubicBezTo>
                  <a:lnTo>
                    <a:pt x="3620" y="1741"/>
                  </a:lnTo>
                  <a:cubicBezTo>
                    <a:pt x="3620" y="781"/>
                    <a:pt x="2840" y="2"/>
                    <a:pt x="18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8"/>
            <p:cNvSpPr/>
            <p:nvPr/>
          </p:nvSpPr>
          <p:spPr>
            <a:xfrm>
              <a:off x="1838960" y="4300531"/>
              <a:ext cx="100783" cy="22011"/>
            </a:xfrm>
            <a:custGeom>
              <a:avLst/>
              <a:gdLst/>
              <a:ahLst/>
              <a:cxnLst/>
              <a:rect l="l" t="t" r="r" b="b"/>
              <a:pathLst>
                <a:path w="5425" h="1185" extrusionOk="0">
                  <a:moveTo>
                    <a:pt x="0" y="0"/>
                  </a:moveTo>
                  <a:lnTo>
                    <a:pt x="0" y="1184"/>
                  </a:lnTo>
                  <a:lnTo>
                    <a:pt x="5425" y="1184"/>
                  </a:lnTo>
                  <a:lnTo>
                    <a:pt x="5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1" name="Google Shape;15421;p78"/>
          <p:cNvGrpSpPr/>
          <p:nvPr/>
        </p:nvGrpSpPr>
        <p:grpSpPr>
          <a:xfrm>
            <a:off x="4776164" y="3452375"/>
            <a:ext cx="362709" cy="320982"/>
            <a:chOff x="1154806" y="4245976"/>
            <a:chExt cx="375358" cy="332177"/>
          </a:xfrm>
        </p:grpSpPr>
        <p:sp>
          <p:nvSpPr>
            <p:cNvPr id="15422" name="Google Shape;15422;p78"/>
            <p:cNvSpPr/>
            <p:nvPr/>
          </p:nvSpPr>
          <p:spPr>
            <a:xfrm>
              <a:off x="1303984" y="4400315"/>
              <a:ext cx="67158" cy="95531"/>
            </a:xfrm>
            <a:custGeom>
              <a:avLst/>
              <a:gdLst/>
              <a:ahLst/>
              <a:cxnLst/>
              <a:rect l="l" t="t" r="r" b="b"/>
              <a:pathLst>
                <a:path w="3615" h="5143" extrusionOk="0">
                  <a:moveTo>
                    <a:pt x="1807" y="1196"/>
                  </a:moveTo>
                  <a:cubicBezTo>
                    <a:pt x="2147" y="1196"/>
                    <a:pt x="2425" y="1469"/>
                    <a:pt x="2431" y="1810"/>
                  </a:cubicBezTo>
                  <a:lnTo>
                    <a:pt x="2431" y="2465"/>
                  </a:lnTo>
                  <a:lnTo>
                    <a:pt x="1184" y="2464"/>
                  </a:lnTo>
                  <a:lnTo>
                    <a:pt x="1184" y="1810"/>
                  </a:lnTo>
                  <a:cubicBezTo>
                    <a:pt x="1188" y="1469"/>
                    <a:pt x="1466" y="1196"/>
                    <a:pt x="1807" y="1196"/>
                  </a:cubicBezTo>
                  <a:close/>
                  <a:moveTo>
                    <a:pt x="1807" y="0"/>
                  </a:moveTo>
                  <a:cubicBezTo>
                    <a:pt x="809" y="2"/>
                    <a:pt x="0" y="811"/>
                    <a:pt x="0" y="1810"/>
                  </a:cubicBezTo>
                  <a:lnTo>
                    <a:pt x="0" y="5142"/>
                  </a:lnTo>
                  <a:lnTo>
                    <a:pt x="1184" y="5142"/>
                  </a:lnTo>
                  <a:lnTo>
                    <a:pt x="1184" y="3648"/>
                  </a:lnTo>
                  <a:lnTo>
                    <a:pt x="2431" y="3648"/>
                  </a:lnTo>
                  <a:lnTo>
                    <a:pt x="2431" y="5142"/>
                  </a:lnTo>
                  <a:lnTo>
                    <a:pt x="3615" y="5142"/>
                  </a:lnTo>
                  <a:lnTo>
                    <a:pt x="3615" y="1810"/>
                  </a:lnTo>
                  <a:cubicBezTo>
                    <a:pt x="3613" y="811"/>
                    <a:pt x="2804" y="3"/>
                    <a:pt x="1807" y="2"/>
                  </a:cubicBezTo>
                  <a:lnTo>
                    <a:pt x="18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8"/>
            <p:cNvSpPr/>
            <p:nvPr/>
          </p:nvSpPr>
          <p:spPr>
            <a:xfrm>
              <a:off x="1154806" y="4245976"/>
              <a:ext cx="375358" cy="332177"/>
            </a:xfrm>
            <a:custGeom>
              <a:avLst/>
              <a:gdLst/>
              <a:ahLst/>
              <a:cxnLst/>
              <a:rect l="l" t="t" r="r" b="b"/>
              <a:pathLst>
                <a:path w="20205" h="17883" extrusionOk="0">
                  <a:moveTo>
                    <a:pt x="13394" y="1184"/>
                  </a:moveTo>
                  <a:lnTo>
                    <a:pt x="11167" y="3872"/>
                  </a:lnTo>
                  <a:lnTo>
                    <a:pt x="1184" y="3872"/>
                  </a:lnTo>
                  <a:lnTo>
                    <a:pt x="1184" y="1184"/>
                  </a:lnTo>
                  <a:close/>
                  <a:moveTo>
                    <a:pt x="19020" y="1184"/>
                  </a:moveTo>
                  <a:lnTo>
                    <a:pt x="19020" y="16697"/>
                  </a:lnTo>
                  <a:lnTo>
                    <a:pt x="1184" y="16697"/>
                  </a:lnTo>
                  <a:lnTo>
                    <a:pt x="1184" y="5056"/>
                  </a:lnTo>
                  <a:lnTo>
                    <a:pt x="11722" y="5056"/>
                  </a:lnTo>
                  <a:lnTo>
                    <a:pt x="14931" y="1184"/>
                  </a:lnTo>
                  <a:close/>
                  <a:moveTo>
                    <a:pt x="1" y="1"/>
                  </a:moveTo>
                  <a:lnTo>
                    <a:pt x="1" y="17882"/>
                  </a:lnTo>
                  <a:lnTo>
                    <a:pt x="20204" y="17882"/>
                  </a:lnTo>
                  <a:lnTo>
                    <a:pt x="202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8"/>
            <p:cNvSpPr/>
            <p:nvPr/>
          </p:nvSpPr>
          <p:spPr>
            <a:xfrm>
              <a:off x="1201956"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8"/>
            <p:cNvSpPr/>
            <p:nvPr/>
          </p:nvSpPr>
          <p:spPr>
            <a:xfrm>
              <a:off x="1242529"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8"/>
            <p:cNvSpPr/>
            <p:nvPr/>
          </p:nvSpPr>
          <p:spPr>
            <a:xfrm>
              <a:off x="1283084" y="4281974"/>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8"/>
            <p:cNvSpPr/>
            <p:nvPr/>
          </p:nvSpPr>
          <p:spPr>
            <a:xfrm>
              <a:off x="1203405" y="4359488"/>
              <a:ext cx="278179" cy="175738"/>
            </a:xfrm>
            <a:custGeom>
              <a:avLst/>
              <a:gdLst/>
              <a:ahLst/>
              <a:cxnLst/>
              <a:rect l="l" t="t" r="r" b="b"/>
              <a:pathLst>
                <a:path w="14974" h="9461" extrusionOk="0">
                  <a:moveTo>
                    <a:pt x="13790" y="1184"/>
                  </a:moveTo>
                  <a:lnTo>
                    <a:pt x="13790" y="8276"/>
                  </a:lnTo>
                  <a:lnTo>
                    <a:pt x="1184" y="8276"/>
                  </a:lnTo>
                  <a:lnTo>
                    <a:pt x="1184" y="1184"/>
                  </a:lnTo>
                  <a:close/>
                  <a:moveTo>
                    <a:pt x="0" y="0"/>
                  </a:moveTo>
                  <a:lnTo>
                    <a:pt x="0" y="9460"/>
                  </a:lnTo>
                  <a:lnTo>
                    <a:pt x="14974" y="9460"/>
                  </a:lnTo>
                  <a:lnTo>
                    <a:pt x="149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8" name="Google Shape;15428;p78"/>
          <p:cNvGrpSpPr/>
          <p:nvPr/>
        </p:nvGrpSpPr>
        <p:grpSpPr>
          <a:xfrm>
            <a:off x="1759513" y="2311403"/>
            <a:ext cx="362709" cy="362660"/>
            <a:chOff x="5644784" y="1994946"/>
            <a:chExt cx="375358" cy="375308"/>
          </a:xfrm>
        </p:grpSpPr>
        <p:sp>
          <p:nvSpPr>
            <p:cNvPr id="15429" name="Google Shape;15429;p78"/>
            <p:cNvSpPr/>
            <p:nvPr/>
          </p:nvSpPr>
          <p:spPr>
            <a:xfrm>
              <a:off x="5644784" y="1994946"/>
              <a:ext cx="375358" cy="375308"/>
            </a:xfrm>
            <a:custGeom>
              <a:avLst/>
              <a:gdLst/>
              <a:ahLst/>
              <a:cxnLst/>
              <a:rect l="l" t="t" r="r" b="b"/>
              <a:pathLst>
                <a:path w="20205" h="20205" extrusionOk="0">
                  <a:moveTo>
                    <a:pt x="8419" y="8813"/>
                  </a:moveTo>
                  <a:lnTo>
                    <a:pt x="8419" y="10607"/>
                  </a:lnTo>
                  <a:lnTo>
                    <a:pt x="6624" y="10607"/>
                  </a:lnTo>
                  <a:lnTo>
                    <a:pt x="8419" y="8813"/>
                  </a:lnTo>
                  <a:close/>
                  <a:moveTo>
                    <a:pt x="9895" y="1185"/>
                  </a:moveTo>
                  <a:cubicBezTo>
                    <a:pt x="12011" y="1185"/>
                    <a:pt x="13817" y="2763"/>
                    <a:pt x="14097" y="4856"/>
                  </a:cubicBezTo>
                  <a:lnTo>
                    <a:pt x="14173" y="5429"/>
                  </a:lnTo>
                  <a:lnTo>
                    <a:pt x="14747" y="5367"/>
                  </a:lnTo>
                  <a:cubicBezTo>
                    <a:pt x="14888" y="5352"/>
                    <a:pt x="15028" y="5344"/>
                    <a:pt x="15170" y="5344"/>
                  </a:cubicBezTo>
                  <a:cubicBezTo>
                    <a:pt x="17293" y="5344"/>
                    <a:pt x="19021" y="7072"/>
                    <a:pt x="19021" y="9196"/>
                  </a:cubicBezTo>
                  <a:cubicBezTo>
                    <a:pt x="19021" y="11319"/>
                    <a:pt x="17293" y="13048"/>
                    <a:pt x="15169" y="13048"/>
                  </a:cubicBezTo>
                  <a:lnTo>
                    <a:pt x="14925" y="13048"/>
                  </a:lnTo>
                  <a:lnTo>
                    <a:pt x="14925" y="7469"/>
                  </a:lnTo>
                  <a:lnTo>
                    <a:pt x="8089" y="7469"/>
                  </a:lnTo>
                  <a:lnTo>
                    <a:pt x="5280" y="10276"/>
                  </a:lnTo>
                  <a:lnTo>
                    <a:pt x="5280" y="13048"/>
                  </a:lnTo>
                  <a:lnTo>
                    <a:pt x="4337" y="13048"/>
                  </a:lnTo>
                  <a:cubicBezTo>
                    <a:pt x="2599" y="13048"/>
                    <a:pt x="1185" y="11634"/>
                    <a:pt x="1185" y="9896"/>
                  </a:cubicBezTo>
                  <a:cubicBezTo>
                    <a:pt x="1185" y="8159"/>
                    <a:pt x="2599" y="6745"/>
                    <a:pt x="4337" y="6745"/>
                  </a:cubicBezTo>
                  <a:cubicBezTo>
                    <a:pt x="4562" y="6745"/>
                    <a:pt x="4786" y="6769"/>
                    <a:pt x="5007" y="6816"/>
                  </a:cubicBezTo>
                  <a:lnTo>
                    <a:pt x="5861" y="7003"/>
                  </a:lnTo>
                  <a:lnTo>
                    <a:pt x="5716" y="6140"/>
                  </a:lnTo>
                  <a:cubicBezTo>
                    <a:pt x="5676" y="5904"/>
                    <a:pt x="5656" y="5664"/>
                    <a:pt x="5656" y="5423"/>
                  </a:cubicBezTo>
                  <a:cubicBezTo>
                    <a:pt x="5656" y="3085"/>
                    <a:pt x="7559" y="1185"/>
                    <a:pt x="9895" y="1185"/>
                  </a:cubicBezTo>
                  <a:close/>
                  <a:moveTo>
                    <a:pt x="13741" y="8653"/>
                  </a:moveTo>
                  <a:lnTo>
                    <a:pt x="13741" y="19020"/>
                  </a:lnTo>
                  <a:lnTo>
                    <a:pt x="6464" y="19020"/>
                  </a:lnTo>
                  <a:lnTo>
                    <a:pt x="6464" y="11791"/>
                  </a:lnTo>
                  <a:lnTo>
                    <a:pt x="9603" y="11791"/>
                  </a:lnTo>
                  <a:lnTo>
                    <a:pt x="9603" y="8653"/>
                  </a:lnTo>
                  <a:close/>
                  <a:moveTo>
                    <a:pt x="9895" y="1"/>
                  </a:moveTo>
                  <a:cubicBezTo>
                    <a:pt x="6905" y="1"/>
                    <a:pt x="4472" y="2433"/>
                    <a:pt x="4472" y="5423"/>
                  </a:cubicBezTo>
                  <a:cubicBezTo>
                    <a:pt x="4472" y="5470"/>
                    <a:pt x="4472" y="5516"/>
                    <a:pt x="4474" y="5562"/>
                  </a:cubicBezTo>
                  <a:cubicBezTo>
                    <a:pt x="4428" y="5561"/>
                    <a:pt x="4383" y="5561"/>
                    <a:pt x="4337" y="5561"/>
                  </a:cubicBezTo>
                  <a:cubicBezTo>
                    <a:pt x="1946" y="5561"/>
                    <a:pt x="1" y="7505"/>
                    <a:pt x="1" y="9896"/>
                  </a:cubicBezTo>
                  <a:cubicBezTo>
                    <a:pt x="1" y="12287"/>
                    <a:pt x="1946" y="14232"/>
                    <a:pt x="4337" y="14232"/>
                  </a:cubicBezTo>
                  <a:lnTo>
                    <a:pt x="5280" y="14232"/>
                  </a:lnTo>
                  <a:lnTo>
                    <a:pt x="5280" y="20204"/>
                  </a:lnTo>
                  <a:lnTo>
                    <a:pt x="14925" y="20204"/>
                  </a:lnTo>
                  <a:lnTo>
                    <a:pt x="14925" y="14232"/>
                  </a:lnTo>
                  <a:lnTo>
                    <a:pt x="15169" y="14232"/>
                  </a:lnTo>
                  <a:cubicBezTo>
                    <a:pt x="17946" y="14232"/>
                    <a:pt x="20205" y="11975"/>
                    <a:pt x="20205" y="9196"/>
                  </a:cubicBezTo>
                  <a:cubicBezTo>
                    <a:pt x="20205" y="6418"/>
                    <a:pt x="17947" y="4160"/>
                    <a:pt x="15170" y="4160"/>
                  </a:cubicBezTo>
                  <a:cubicBezTo>
                    <a:pt x="14585" y="1721"/>
                    <a:pt x="12403" y="1"/>
                    <a:pt x="98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8"/>
            <p:cNvSpPr/>
            <p:nvPr/>
          </p:nvSpPr>
          <p:spPr>
            <a:xfrm>
              <a:off x="5793682" y="2246098"/>
              <a:ext cx="77561" cy="22011"/>
            </a:xfrm>
            <a:custGeom>
              <a:avLst/>
              <a:gdLst/>
              <a:ahLst/>
              <a:cxnLst/>
              <a:rect l="l" t="t" r="r" b="b"/>
              <a:pathLst>
                <a:path w="4175" h="1185" extrusionOk="0">
                  <a:moveTo>
                    <a:pt x="0" y="1"/>
                  </a:moveTo>
                  <a:lnTo>
                    <a:pt x="0" y="1184"/>
                  </a:lnTo>
                  <a:lnTo>
                    <a:pt x="4175" y="1184"/>
                  </a:lnTo>
                  <a:lnTo>
                    <a:pt x="4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8"/>
            <p:cNvSpPr/>
            <p:nvPr/>
          </p:nvSpPr>
          <p:spPr>
            <a:xfrm>
              <a:off x="5793682" y="2290585"/>
              <a:ext cx="77561" cy="22011"/>
            </a:xfrm>
            <a:custGeom>
              <a:avLst/>
              <a:gdLst/>
              <a:ahLst/>
              <a:cxnLst/>
              <a:rect l="l" t="t" r="r" b="b"/>
              <a:pathLst>
                <a:path w="4175" h="1185" extrusionOk="0">
                  <a:moveTo>
                    <a:pt x="0" y="0"/>
                  </a:moveTo>
                  <a:lnTo>
                    <a:pt x="0" y="1184"/>
                  </a:lnTo>
                  <a:lnTo>
                    <a:pt x="4175" y="1184"/>
                  </a:lnTo>
                  <a:lnTo>
                    <a:pt x="41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2" name="Google Shape;15432;p78"/>
          <p:cNvGrpSpPr/>
          <p:nvPr/>
        </p:nvGrpSpPr>
        <p:grpSpPr>
          <a:xfrm>
            <a:off x="994989" y="2335030"/>
            <a:ext cx="362727" cy="320946"/>
            <a:chOff x="5089669" y="1976817"/>
            <a:chExt cx="375377" cy="332140"/>
          </a:xfrm>
        </p:grpSpPr>
        <p:sp>
          <p:nvSpPr>
            <p:cNvPr id="15433" name="Google Shape;15433;p78"/>
            <p:cNvSpPr/>
            <p:nvPr/>
          </p:nvSpPr>
          <p:spPr>
            <a:xfrm>
              <a:off x="5089669" y="1976817"/>
              <a:ext cx="375377" cy="332140"/>
            </a:xfrm>
            <a:custGeom>
              <a:avLst/>
              <a:gdLst/>
              <a:ahLst/>
              <a:cxnLst/>
              <a:rect l="l" t="t" r="r" b="b"/>
              <a:pathLst>
                <a:path w="20206" h="17881" extrusionOk="0">
                  <a:moveTo>
                    <a:pt x="13394" y="1184"/>
                  </a:moveTo>
                  <a:lnTo>
                    <a:pt x="11167" y="3872"/>
                  </a:lnTo>
                  <a:lnTo>
                    <a:pt x="1184" y="3872"/>
                  </a:lnTo>
                  <a:lnTo>
                    <a:pt x="1184" y="1184"/>
                  </a:lnTo>
                  <a:close/>
                  <a:moveTo>
                    <a:pt x="19022" y="1184"/>
                  </a:moveTo>
                  <a:lnTo>
                    <a:pt x="19022" y="16697"/>
                  </a:lnTo>
                  <a:lnTo>
                    <a:pt x="1184" y="16697"/>
                  </a:lnTo>
                  <a:lnTo>
                    <a:pt x="1184" y="5056"/>
                  </a:lnTo>
                  <a:lnTo>
                    <a:pt x="11724" y="5056"/>
                  </a:lnTo>
                  <a:lnTo>
                    <a:pt x="14932" y="1184"/>
                  </a:lnTo>
                  <a:close/>
                  <a:moveTo>
                    <a:pt x="0" y="0"/>
                  </a:moveTo>
                  <a:lnTo>
                    <a:pt x="0" y="17881"/>
                  </a:lnTo>
                  <a:lnTo>
                    <a:pt x="20206" y="17881"/>
                  </a:lnTo>
                  <a:lnTo>
                    <a:pt x="20206" y="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8"/>
            <p:cNvSpPr/>
            <p:nvPr/>
          </p:nvSpPr>
          <p:spPr>
            <a:xfrm>
              <a:off x="5136856" y="2012815"/>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8"/>
            <p:cNvSpPr/>
            <p:nvPr/>
          </p:nvSpPr>
          <p:spPr>
            <a:xfrm>
              <a:off x="5177392" y="2012815"/>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8"/>
            <p:cNvSpPr/>
            <p:nvPr/>
          </p:nvSpPr>
          <p:spPr>
            <a:xfrm>
              <a:off x="5217984" y="2012815"/>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8"/>
            <p:cNvSpPr/>
            <p:nvPr/>
          </p:nvSpPr>
          <p:spPr>
            <a:xfrm>
              <a:off x="5155397" y="2105486"/>
              <a:ext cx="243923" cy="77736"/>
            </a:xfrm>
            <a:custGeom>
              <a:avLst/>
              <a:gdLst/>
              <a:ahLst/>
              <a:cxnLst/>
              <a:rect l="l" t="t" r="r" b="b"/>
              <a:pathLst>
                <a:path w="13130" h="4185" extrusionOk="0">
                  <a:moveTo>
                    <a:pt x="11945" y="1185"/>
                  </a:moveTo>
                  <a:lnTo>
                    <a:pt x="11945" y="3000"/>
                  </a:lnTo>
                  <a:lnTo>
                    <a:pt x="1185" y="3000"/>
                  </a:lnTo>
                  <a:lnTo>
                    <a:pt x="1185" y="1185"/>
                  </a:lnTo>
                  <a:close/>
                  <a:moveTo>
                    <a:pt x="1" y="1"/>
                  </a:moveTo>
                  <a:lnTo>
                    <a:pt x="1" y="4184"/>
                  </a:lnTo>
                  <a:lnTo>
                    <a:pt x="13129" y="4184"/>
                  </a:lnTo>
                  <a:lnTo>
                    <a:pt x="13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8" name="Google Shape;15438;p78"/>
          <p:cNvGrpSpPr/>
          <p:nvPr/>
        </p:nvGrpSpPr>
        <p:grpSpPr>
          <a:xfrm>
            <a:off x="7824349" y="1769211"/>
            <a:ext cx="286720" cy="362660"/>
            <a:chOff x="4609051" y="1919234"/>
            <a:chExt cx="296720" cy="375308"/>
          </a:xfrm>
        </p:grpSpPr>
        <p:sp>
          <p:nvSpPr>
            <p:cNvPr id="15439" name="Google Shape;15439;p78"/>
            <p:cNvSpPr/>
            <p:nvPr/>
          </p:nvSpPr>
          <p:spPr>
            <a:xfrm>
              <a:off x="4609051" y="2058547"/>
              <a:ext cx="296720" cy="235995"/>
            </a:xfrm>
            <a:custGeom>
              <a:avLst/>
              <a:gdLst/>
              <a:ahLst/>
              <a:cxnLst/>
              <a:rect l="l" t="t" r="r" b="b"/>
              <a:pathLst>
                <a:path w="15972" h="12705" extrusionOk="0">
                  <a:moveTo>
                    <a:pt x="5492" y="1184"/>
                  </a:moveTo>
                  <a:cubicBezTo>
                    <a:pt x="6541" y="1186"/>
                    <a:pt x="7392" y="2037"/>
                    <a:pt x="7394" y="3086"/>
                  </a:cubicBezTo>
                  <a:lnTo>
                    <a:pt x="7394" y="9684"/>
                  </a:lnTo>
                  <a:cubicBezTo>
                    <a:pt x="6852" y="9257"/>
                    <a:pt x="6181" y="9026"/>
                    <a:pt x="5492" y="9026"/>
                  </a:cubicBezTo>
                  <a:lnTo>
                    <a:pt x="1184" y="9026"/>
                  </a:lnTo>
                  <a:lnTo>
                    <a:pt x="1184" y="1184"/>
                  </a:lnTo>
                  <a:close/>
                  <a:moveTo>
                    <a:pt x="14786" y="1184"/>
                  </a:moveTo>
                  <a:lnTo>
                    <a:pt x="14786" y="9026"/>
                  </a:lnTo>
                  <a:lnTo>
                    <a:pt x="10480" y="9026"/>
                  </a:lnTo>
                  <a:cubicBezTo>
                    <a:pt x="9789" y="9026"/>
                    <a:pt x="9120" y="9257"/>
                    <a:pt x="8578" y="9684"/>
                  </a:cubicBezTo>
                  <a:lnTo>
                    <a:pt x="8578" y="3086"/>
                  </a:lnTo>
                  <a:cubicBezTo>
                    <a:pt x="8578" y="2037"/>
                    <a:pt x="9429" y="1186"/>
                    <a:pt x="10480" y="1184"/>
                  </a:cubicBezTo>
                  <a:close/>
                  <a:moveTo>
                    <a:pt x="5492" y="10209"/>
                  </a:moveTo>
                  <a:cubicBezTo>
                    <a:pt x="6313" y="10211"/>
                    <a:pt x="7041" y="10740"/>
                    <a:pt x="7298" y="11520"/>
                  </a:cubicBezTo>
                  <a:lnTo>
                    <a:pt x="1184" y="11520"/>
                  </a:lnTo>
                  <a:lnTo>
                    <a:pt x="1184" y="10209"/>
                  </a:lnTo>
                  <a:close/>
                  <a:moveTo>
                    <a:pt x="14786" y="10209"/>
                  </a:moveTo>
                  <a:lnTo>
                    <a:pt x="14786" y="11520"/>
                  </a:lnTo>
                  <a:lnTo>
                    <a:pt x="8672" y="11520"/>
                  </a:lnTo>
                  <a:cubicBezTo>
                    <a:pt x="8929" y="10740"/>
                    <a:pt x="9657" y="10211"/>
                    <a:pt x="10480" y="10209"/>
                  </a:cubicBezTo>
                  <a:close/>
                  <a:moveTo>
                    <a:pt x="0" y="0"/>
                  </a:moveTo>
                  <a:lnTo>
                    <a:pt x="0" y="12704"/>
                  </a:lnTo>
                  <a:lnTo>
                    <a:pt x="15971" y="12704"/>
                  </a:lnTo>
                  <a:lnTo>
                    <a:pt x="15971" y="0"/>
                  </a:lnTo>
                  <a:lnTo>
                    <a:pt x="10480" y="0"/>
                  </a:lnTo>
                  <a:cubicBezTo>
                    <a:pt x="9493" y="0"/>
                    <a:pt x="8566" y="473"/>
                    <a:pt x="7985" y="1272"/>
                  </a:cubicBezTo>
                  <a:cubicBezTo>
                    <a:pt x="7406" y="473"/>
                    <a:pt x="6479" y="0"/>
                    <a:pt x="5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8"/>
            <p:cNvSpPr/>
            <p:nvPr/>
          </p:nvSpPr>
          <p:spPr>
            <a:xfrm>
              <a:off x="4656145" y="2122630"/>
              <a:ext cx="65170" cy="21993"/>
            </a:xfrm>
            <a:custGeom>
              <a:avLst/>
              <a:gdLst/>
              <a:ahLst/>
              <a:cxnLst/>
              <a:rect l="l" t="t" r="r" b="b"/>
              <a:pathLst>
                <a:path w="3508" h="1184" extrusionOk="0">
                  <a:moveTo>
                    <a:pt x="1" y="1"/>
                  </a:moveTo>
                  <a:lnTo>
                    <a:pt x="1" y="1183"/>
                  </a:lnTo>
                  <a:lnTo>
                    <a:pt x="3508" y="1183"/>
                  </a:lnTo>
                  <a:lnTo>
                    <a:pt x="35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8"/>
            <p:cNvSpPr/>
            <p:nvPr/>
          </p:nvSpPr>
          <p:spPr>
            <a:xfrm>
              <a:off x="4656145" y="2169588"/>
              <a:ext cx="65170" cy="22011"/>
            </a:xfrm>
            <a:custGeom>
              <a:avLst/>
              <a:gdLst/>
              <a:ahLst/>
              <a:cxnLst/>
              <a:rect l="l" t="t" r="r" b="b"/>
              <a:pathLst>
                <a:path w="3508" h="1185" extrusionOk="0">
                  <a:moveTo>
                    <a:pt x="1" y="0"/>
                  </a:moveTo>
                  <a:lnTo>
                    <a:pt x="1" y="1184"/>
                  </a:lnTo>
                  <a:lnTo>
                    <a:pt x="3508" y="1184"/>
                  </a:lnTo>
                  <a:lnTo>
                    <a:pt x="35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8"/>
            <p:cNvSpPr/>
            <p:nvPr/>
          </p:nvSpPr>
          <p:spPr>
            <a:xfrm>
              <a:off x="4794194" y="2122630"/>
              <a:ext cx="65170" cy="21993"/>
            </a:xfrm>
            <a:custGeom>
              <a:avLst/>
              <a:gdLst/>
              <a:ahLst/>
              <a:cxnLst/>
              <a:rect l="l" t="t" r="r" b="b"/>
              <a:pathLst>
                <a:path w="3508" h="1184" extrusionOk="0">
                  <a:moveTo>
                    <a:pt x="0" y="1"/>
                  </a:moveTo>
                  <a:lnTo>
                    <a:pt x="0" y="1183"/>
                  </a:lnTo>
                  <a:lnTo>
                    <a:pt x="3507" y="1183"/>
                  </a:lnTo>
                  <a:lnTo>
                    <a:pt x="3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8"/>
            <p:cNvSpPr/>
            <p:nvPr/>
          </p:nvSpPr>
          <p:spPr>
            <a:xfrm>
              <a:off x="4794194" y="2169588"/>
              <a:ext cx="65170" cy="22011"/>
            </a:xfrm>
            <a:custGeom>
              <a:avLst/>
              <a:gdLst/>
              <a:ahLst/>
              <a:cxnLst/>
              <a:rect l="l" t="t" r="r" b="b"/>
              <a:pathLst>
                <a:path w="3508" h="1185" extrusionOk="0">
                  <a:moveTo>
                    <a:pt x="0" y="0"/>
                  </a:moveTo>
                  <a:lnTo>
                    <a:pt x="0" y="1184"/>
                  </a:lnTo>
                  <a:lnTo>
                    <a:pt x="3507" y="1184"/>
                  </a:lnTo>
                  <a:lnTo>
                    <a:pt x="3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8"/>
            <p:cNvSpPr/>
            <p:nvPr/>
          </p:nvSpPr>
          <p:spPr>
            <a:xfrm>
              <a:off x="4726071" y="2006704"/>
              <a:ext cx="62680" cy="29051"/>
            </a:xfrm>
            <a:custGeom>
              <a:avLst/>
              <a:gdLst/>
              <a:ahLst/>
              <a:cxnLst/>
              <a:rect l="l" t="t" r="r" b="b"/>
              <a:pathLst>
                <a:path w="3374" h="1564" extrusionOk="0">
                  <a:moveTo>
                    <a:pt x="1686" y="1"/>
                  </a:moveTo>
                  <a:cubicBezTo>
                    <a:pt x="1002" y="1"/>
                    <a:pt x="366" y="352"/>
                    <a:pt x="0" y="931"/>
                  </a:cubicBezTo>
                  <a:lnTo>
                    <a:pt x="999" y="1564"/>
                  </a:lnTo>
                  <a:cubicBezTo>
                    <a:pt x="1159" y="1312"/>
                    <a:pt x="1423" y="1185"/>
                    <a:pt x="1687" y="1185"/>
                  </a:cubicBezTo>
                  <a:cubicBezTo>
                    <a:pt x="1950" y="1185"/>
                    <a:pt x="2214" y="1312"/>
                    <a:pt x="2373" y="1564"/>
                  </a:cubicBezTo>
                  <a:lnTo>
                    <a:pt x="3373" y="931"/>
                  </a:lnTo>
                  <a:cubicBezTo>
                    <a:pt x="3007" y="352"/>
                    <a:pt x="2370"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8"/>
            <p:cNvSpPr/>
            <p:nvPr/>
          </p:nvSpPr>
          <p:spPr>
            <a:xfrm>
              <a:off x="4689659" y="1963888"/>
              <a:ext cx="135486" cy="49112"/>
            </a:xfrm>
            <a:custGeom>
              <a:avLst/>
              <a:gdLst/>
              <a:ahLst/>
              <a:cxnLst/>
              <a:rect l="l" t="t" r="r" b="b"/>
              <a:pathLst>
                <a:path w="7293" h="2644" extrusionOk="0">
                  <a:moveTo>
                    <a:pt x="3646" y="0"/>
                  </a:moveTo>
                  <a:cubicBezTo>
                    <a:pt x="2166" y="0"/>
                    <a:pt x="790" y="759"/>
                    <a:pt x="0" y="2010"/>
                  </a:cubicBezTo>
                  <a:lnTo>
                    <a:pt x="1000" y="2643"/>
                  </a:lnTo>
                  <a:cubicBezTo>
                    <a:pt x="1574" y="1735"/>
                    <a:pt x="2573" y="1184"/>
                    <a:pt x="3646" y="1184"/>
                  </a:cubicBezTo>
                  <a:cubicBezTo>
                    <a:pt x="4720" y="1184"/>
                    <a:pt x="5718" y="1735"/>
                    <a:pt x="6292" y="2643"/>
                  </a:cubicBezTo>
                  <a:lnTo>
                    <a:pt x="7292" y="2010"/>
                  </a:lnTo>
                  <a:cubicBezTo>
                    <a:pt x="6502" y="759"/>
                    <a:pt x="5126" y="0"/>
                    <a:pt x="3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8"/>
            <p:cNvSpPr/>
            <p:nvPr/>
          </p:nvSpPr>
          <p:spPr>
            <a:xfrm>
              <a:off x="4651482" y="1919234"/>
              <a:ext cx="211839" cy="70139"/>
            </a:xfrm>
            <a:custGeom>
              <a:avLst/>
              <a:gdLst/>
              <a:ahLst/>
              <a:cxnLst/>
              <a:rect l="l" t="t" r="r" b="b"/>
              <a:pathLst>
                <a:path w="11403" h="3776" extrusionOk="0">
                  <a:moveTo>
                    <a:pt x="5701" y="1"/>
                  </a:moveTo>
                  <a:cubicBezTo>
                    <a:pt x="3376" y="1"/>
                    <a:pt x="1246" y="1174"/>
                    <a:pt x="1" y="3142"/>
                  </a:cubicBezTo>
                  <a:lnTo>
                    <a:pt x="1001" y="3775"/>
                  </a:lnTo>
                  <a:cubicBezTo>
                    <a:pt x="2028" y="2152"/>
                    <a:pt x="3785" y="1183"/>
                    <a:pt x="5702" y="1183"/>
                  </a:cubicBezTo>
                  <a:lnTo>
                    <a:pt x="5702" y="1183"/>
                  </a:lnTo>
                  <a:cubicBezTo>
                    <a:pt x="7619" y="1183"/>
                    <a:pt x="9376" y="2152"/>
                    <a:pt x="10403" y="3775"/>
                  </a:cubicBezTo>
                  <a:lnTo>
                    <a:pt x="11403" y="3142"/>
                  </a:lnTo>
                  <a:cubicBezTo>
                    <a:pt x="10156" y="1174"/>
                    <a:pt x="8026" y="1"/>
                    <a:pt x="5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7" name="Google Shape;15447;p78"/>
          <p:cNvGrpSpPr/>
          <p:nvPr/>
        </p:nvGrpSpPr>
        <p:grpSpPr>
          <a:xfrm>
            <a:off x="6275792" y="1769382"/>
            <a:ext cx="362691" cy="362319"/>
            <a:chOff x="4055571" y="1936453"/>
            <a:chExt cx="375340" cy="374955"/>
          </a:xfrm>
        </p:grpSpPr>
        <p:sp>
          <p:nvSpPr>
            <p:cNvPr id="15448" name="Google Shape;15448;p78"/>
            <p:cNvSpPr/>
            <p:nvPr/>
          </p:nvSpPr>
          <p:spPr>
            <a:xfrm>
              <a:off x="4055571" y="1936453"/>
              <a:ext cx="375340" cy="374955"/>
            </a:xfrm>
            <a:custGeom>
              <a:avLst/>
              <a:gdLst/>
              <a:ahLst/>
              <a:cxnLst/>
              <a:rect l="l" t="t" r="r" b="b"/>
              <a:pathLst>
                <a:path w="20204" h="20186" extrusionOk="0">
                  <a:moveTo>
                    <a:pt x="13392" y="1185"/>
                  </a:moveTo>
                  <a:lnTo>
                    <a:pt x="11165" y="3872"/>
                  </a:lnTo>
                  <a:lnTo>
                    <a:pt x="1183" y="3872"/>
                  </a:lnTo>
                  <a:lnTo>
                    <a:pt x="1183" y="1185"/>
                  </a:lnTo>
                  <a:close/>
                  <a:moveTo>
                    <a:pt x="19018" y="1185"/>
                  </a:moveTo>
                  <a:lnTo>
                    <a:pt x="19020" y="16696"/>
                  </a:lnTo>
                  <a:lnTo>
                    <a:pt x="14405" y="16696"/>
                  </a:lnTo>
                  <a:lnTo>
                    <a:pt x="14088" y="16126"/>
                  </a:lnTo>
                  <a:lnTo>
                    <a:pt x="16074" y="15028"/>
                  </a:lnTo>
                  <a:lnTo>
                    <a:pt x="8407" y="9413"/>
                  </a:lnTo>
                  <a:lnTo>
                    <a:pt x="8927" y="16696"/>
                  </a:lnTo>
                  <a:lnTo>
                    <a:pt x="1183" y="16696"/>
                  </a:lnTo>
                  <a:lnTo>
                    <a:pt x="1183" y="5055"/>
                  </a:lnTo>
                  <a:lnTo>
                    <a:pt x="11720" y="5055"/>
                  </a:lnTo>
                  <a:lnTo>
                    <a:pt x="14929" y="1185"/>
                  </a:lnTo>
                  <a:close/>
                  <a:moveTo>
                    <a:pt x="9770" y="11878"/>
                  </a:moveTo>
                  <a:lnTo>
                    <a:pt x="13879" y="14888"/>
                  </a:lnTo>
                  <a:lnTo>
                    <a:pt x="12479" y="15661"/>
                  </a:lnTo>
                  <a:lnTo>
                    <a:pt x="13800" y="18053"/>
                  </a:lnTo>
                  <a:lnTo>
                    <a:pt x="12855" y="18577"/>
                  </a:lnTo>
                  <a:lnTo>
                    <a:pt x="11532" y="16185"/>
                  </a:lnTo>
                  <a:lnTo>
                    <a:pt x="10133" y="16959"/>
                  </a:lnTo>
                  <a:lnTo>
                    <a:pt x="9770" y="11878"/>
                  </a:lnTo>
                  <a:close/>
                  <a:moveTo>
                    <a:pt x="0" y="1"/>
                  </a:moveTo>
                  <a:lnTo>
                    <a:pt x="0" y="17880"/>
                  </a:lnTo>
                  <a:lnTo>
                    <a:pt x="9012" y="17880"/>
                  </a:lnTo>
                  <a:lnTo>
                    <a:pt x="9084" y="18891"/>
                  </a:lnTo>
                  <a:lnTo>
                    <a:pt x="11069" y="17793"/>
                  </a:lnTo>
                  <a:lnTo>
                    <a:pt x="12391" y="20185"/>
                  </a:lnTo>
                  <a:lnTo>
                    <a:pt x="15410" y="18517"/>
                  </a:lnTo>
                  <a:lnTo>
                    <a:pt x="15057" y="17880"/>
                  </a:lnTo>
                  <a:lnTo>
                    <a:pt x="20202" y="17880"/>
                  </a:lnTo>
                  <a:lnTo>
                    <a:pt x="202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8"/>
            <p:cNvSpPr/>
            <p:nvPr/>
          </p:nvSpPr>
          <p:spPr>
            <a:xfrm>
              <a:off x="4102721" y="1972433"/>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8"/>
            <p:cNvSpPr/>
            <p:nvPr/>
          </p:nvSpPr>
          <p:spPr>
            <a:xfrm>
              <a:off x="4143257" y="1972433"/>
              <a:ext cx="22014" cy="22123"/>
            </a:xfrm>
            <a:custGeom>
              <a:avLst/>
              <a:gdLst/>
              <a:ahLst/>
              <a:cxnLst/>
              <a:rect l="l" t="t" r="r" b="b"/>
              <a:pathLst>
                <a:path w="1185" h="1191" extrusionOk="0">
                  <a:moveTo>
                    <a:pt x="1" y="0"/>
                  </a:moveTo>
                  <a:lnTo>
                    <a:pt x="1" y="1190"/>
                  </a:lnTo>
                  <a:lnTo>
                    <a:pt x="1185" y="1190"/>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8"/>
            <p:cNvSpPr/>
            <p:nvPr/>
          </p:nvSpPr>
          <p:spPr>
            <a:xfrm>
              <a:off x="4183849" y="1972433"/>
              <a:ext cx="22014" cy="22123"/>
            </a:xfrm>
            <a:custGeom>
              <a:avLst/>
              <a:gdLst/>
              <a:ahLst/>
              <a:cxnLst/>
              <a:rect l="l" t="t" r="r" b="b"/>
              <a:pathLst>
                <a:path w="1185" h="1191" extrusionOk="0">
                  <a:moveTo>
                    <a:pt x="0" y="0"/>
                  </a:moveTo>
                  <a:lnTo>
                    <a:pt x="0" y="1190"/>
                  </a:lnTo>
                  <a:lnTo>
                    <a:pt x="1184" y="1190"/>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8"/>
            <p:cNvSpPr/>
            <p:nvPr/>
          </p:nvSpPr>
          <p:spPr>
            <a:xfrm>
              <a:off x="4174858" y="2056522"/>
              <a:ext cx="38493" cy="45416"/>
            </a:xfrm>
            <a:custGeom>
              <a:avLst/>
              <a:gdLst/>
              <a:ahLst/>
              <a:cxnLst/>
              <a:rect l="l" t="t" r="r" b="b"/>
              <a:pathLst>
                <a:path w="2072" h="2445" extrusionOk="0">
                  <a:moveTo>
                    <a:pt x="1037" y="0"/>
                  </a:moveTo>
                  <a:lnTo>
                    <a:pt x="1" y="574"/>
                  </a:lnTo>
                  <a:lnTo>
                    <a:pt x="1035" y="2444"/>
                  </a:lnTo>
                  <a:lnTo>
                    <a:pt x="2071" y="1871"/>
                  </a:lnTo>
                  <a:lnTo>
                    <a:pt x="1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8"/>
            <p:cNvSpPr/>
            <p:nvPr/>
          </p:nvSpPr>
          <p:spPr>
            <a:xfrm>
              <a:off x="4225481" y="2051822"/>
              <a:ext cx="32195" cy="44320"/>
            </a:xfrm>
            <a:custGeom>
              <a:avLst/>
              <a:gdLst/>
              <a:ahLst/>
              <a:cxnLst/>
              <a:rect l="l" t="t" r="r" b="b"/>
              <a:pathLst>
                <a:path w="1733" h="2386" extrusionOk="0">
                  <a:moveTo>
                    <a:pt x="595" y="1"/>
                  </a:moveTo>
                  <a:lnTo>
                    <a:pt x="0" y="2055"/>
                  </a:lnTo>
                  <a:lnTo>
                    <a:pt x="1138" y="2385"/>
                  </a:lnTo>
                  <a:lnTo>
                    <a:pt x="1732" y="331"/>
                  </a:lnTo>
                  <a:lnTo>
                    <a:pt x="5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8"/>
            <p:cNvSpPr/>
            <p:nvPr/>
          </p:nvSpPr>
          <p:spPr>
            <a:xfrm>
              <a:off x="4256468" y="2085035"/>
              <a:ext cx="45422" cy="38395"/>
            </a:xfrm>
            <a:custGeom>
              <a:avLst/>
              <a:gdLst/>
              <a:ahLst/>
              <a:cxnLst/>
              <a:rect l="l" t="t" r="r" b="b"/>
              <a:pathLst>
                <a:path w="2445" h="2067" extrusionOk="0">
                  <a:moveTo>
                    <a:pt x="1874" y="0"/>
                  </a:moveTo>
                  <a:lnTo>
                    <a:pt x="0" y="1027"/>
                  </a:lnTo>
                  <a:lnTo>
                    <a:pt x="569" y="2066"/>
                  </a:lnTo>
                  <a:lnTo>
                    <a:pt x="2444" y="1038"/>
                  </a:lnTo>
                  <a:lnTo>
                    <a:pt x="18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8"/>
            <p:cNvSpPr/>
            <p:nvPr/>
          </p:nvSpPr>
          <p:spPr>
            <a:xfrm>
              <a:off x="4142235" y="2100675"/>
              <a:ext cx="44233" cy="32135"/>
            </a:xfrm>
            <a:custGeom>
              <a:avLst/>
              <a:gdLst/>
              <a:ahLst/>
              <a:cxnLst/>
              <a:rect l="l" t="t" r="r" b="b"/>
              <a:pathLst>
                <a:path w="2381" h="1730" extrusionOk="0">
                  <a:moveTo>
                    <a:pt x="326" y="0"/>
                  </a:moveTo>
                  <a:lnTo>
                    <a:pt x="1" y="1139"/>
                  </a:lnTo>
                  <a:lnTo>
                    <a:pt x="2055" y="1729"/>
                  </a:lnTo>
                  <a:lnTo>
                    <a:pt x="2381" y="590"/>
                  </a:lnTo>
                  <a:lnTo>
                    <a:pt x="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8"/>
            <p:cNvSpPr/>
            <p:nvPr/>
          </p:nvSpPr>
          <p:spPr>
            <a:xfrm>
              <a:off x="4147400" y="2145255"/>
              <a:ext cx="45422" cy="38580"/>
            </a:xfrm>
            <a:custGeom>
              <a:avLst/>
              <a:gdLst/>
              <a:ahLst/>
              <a:cxnLst/>
              <a:rect l="l" t="t" r="r" b="b"/>
              <a:pathLst>
                <a:path w="2445" h="2077" extrusionOk="0">
                  <a:moveTo>
                    <a:pt x="1868" y="1"/>
                  </a:moveTo>
                  <a:lnTo>
                    <a:pt x="0" y="1040"/>
                  </a:lnTo>
                  <a:lnTo>
                    <a:pt x="577" y="2076"/>
                  </a:lnTo>
                  <a:lnTo>
                    <a:pt x="2445" y="1036"/>
                  </a:lnTo>
                  <a:lnTo>
                    <a:pt x="1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7" name="Google Shape;15457;p78"/>
          <p:cNvGrpSpPr/>
          <p:nvPr/>
        </p:nvGrpSpPr>
        <p:grpSpPr>
          <a:xfrm>
            <a:off x="5520877" y="1769211"/>
            <a:ext cx="362601" cy="362660"/>
            <a:chOff x="3543204" y="1938403"/>
            <a:chExt cx="375247" cy="375308"/>
          </a:xfrm>
        </p:grpSpPr>
        <p:sp>
          <p:nvSpPr>
            <p:cNvPr id="15458" name="Google Shape;15458;p78"/>
            <p:cNvSpPr/>
            <p:nvPr/>
          </p:nvSpPr>
          <p:spPr>
            <a:xfrm>
              <a:off x="3543204" y="1938403"/>
              <a:ext cx="375247" cy="375308"/>
            </a:xfrm>
            <a:custGeom>
              <a:avLst/>
              <a:gdLst/>
              <a:ahLst/>
              <a:cxnLst/>
              <a:rect l="l" t="t" r="r" b="b"/>
              <a:pathLst>
                <a:path w="20199" h="20205" extrusionOk="0">
                  <a:moveTo>
                    <a:pt x="4447" y="1626"/>
                  </a:moveTo>
                  <a:lnTo>
                    <a:pt x="4447" y="4447"/>
                  </a:lnTo>
                  <a:lnTo>
                    <a:pt x="1627" y="4447"/>
                  </a:lnTo>
                  <a:lnTo>
                    <a:pt x="4447" y="1626"/>
                  </a:lnTo>
                  <a:close/>
                  <a:moveTo>
                    <a:pt x="19015" y="8654"/>
                  </a:moveTo>
                  <a:lnTo>
                    <a:pt x="19015" y="16009"/>
                  </a:lnTo>
                  <a:lnTo>
                    <a:pt x="3947" y="16009"/>
                  </a:lnTo>
                  <a:lnTo>
                    <a:pt x="3947" y="8654"/>
                  </a:lnTo>
                  <a:close/>
                  <a:moveTo>
                    <a:pt x="13931" y="1184"/>
                  </a:moveTo>
                  <a:lnTo>
                    <a:pt x="13931" y="7470"/>
                  </a:lnTo>
                  <a:lnTo>
                    <a:pt x="2763" y="7470"/>
                  </a:lnTo>
                  <a:lnTo>
                    <a:pt x="2763" y="17193"/>
                  </a:lnTo>
                  <a:lnTo>
                    <a:pt x="13931" y="17193"/>
                  </a:lnTo>
                  <a:lnTo>
                    <a:pt x="13931" y="19020"/>
                  </a:lnTo>
                  <a:lnTo>
                    <a:pt x="1183" y="19020"/>
                  </a:lnTo>
                  <a:lnTo>
                    <a:pt x="1183" y="5631"/>
                  </a:lnTo>
                  <a:lnTo>
                    <a:pt x="5630" y="5631"/>
                  </a:lnTo>
                  <a:lnTo>
                    <a:pt x="5630" y="1184"/>
                  </a:lnTo>
                  <a:close/>
                  <a:moveTo>
                    <a:pt x="4398" y="0"/>
                  </a:moveTo>
                  <a:lnTo>
                    <a:pt x="1" y="4399"/>
                  </a:lnTo>
                  <a:lnTo>
                    <a:pt x="1" y="20204"/>
                  </a:lnTo>
                  <a:lnTo>
                    <a:pt x="15113" y="20204"/>
                  </a:lnTo>
                  <a:lnTo>
                    <a:pt x="15113" y="17193"/>
                  </a:lnTo>
                  <a:lnTo>
                    <a:pt x="20199" y="17193"/>
                  </a:lnTo>
                  <a:lnTo>
                    <a:pt x="20199" y="7470"/>
                  </a:lnTo>
                  <a:lnTo>
                    <a:pt x="15113" y="7470"/>
                  </a:lnTo>
                  <a:lnTo>
                    <a:pt x="151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8"/>
            <p:cNvSpPr/>
            <p:nvPr/>
          </p:nvSpPr>
          <p:spPr>
            <a:xfrm>
              <a:off x="3673748" y="2020988"/>
              <a:ext cx="100746" cy="22011"/>
            </a:xfrm>
            <a:custGeom>
              <a:avLst/>
              <a:gdLst/>
              <a:ahLst/>
              <a:cxnLst/>
              <a:rect l="l" t="t" r="r" b="b"/>
              <a:pathLst>
                <a:path w="5423" h="1185" extrusionOk="0">
                  <a:moveTo>
                    <a:pt x="0" y="1"/>
                  </a:moveTo>
                  <a:lnTo>
                    <a:pt x="0" y="1185"/>
                  </a:lnTo>
                  <a:lnTo>
                    <a:pt x="5423" y="1185"/>
                  </a:lnTo>
                  <a:lnTo>
                    <a:pt x="5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8"/>
            <p:cNvSpPr/>
            <p:nvPr/>
          </p:nvSpPr>
          <p:spPr>
            <a:xfrm>
              <a:off x="3635831" y="2120030"/>
              <a:ext cx="67696" cy="95476"/>
            </a:xfrm>
            <a:custGeom>
              <a:avLst/>
              <a:gdLst/>
              <a:ahLst/>
              <a:cxnLst/>
              <a:rect l="l" t="t" r="r" b="b"/>
              <a:pathLst>
                <a:path w="3644" h="5140" extrusionOk="0">
                  <a:moveTo>
                    <a:pt x="0" y="0"/>
                  </a:moveTo>
                  <a:lnTo>
                    <a:pt x="0" y="1184"/>
                  </a:lnTo>
                  <a:lnTo>
                    <a:pt x="1229" y="1184"/>
                  </a:lnTo>
                  <a:lnTo>
                    <a:pt x="1229" y="5139"/>
                  </a:lnTo>
                  <a:lnTo>
                    <a:pt x="2413" y="5139"/>
                  </a:lnTo>
                  <a:lnTo>
                    <a:pt x="2413" y="1184"/>
                  </a:lnTo>
                  <a:lnTo>
                    <a:pt x="3643" y="1184"/>
                  </a:lnTo>
                  <a:lnTo>
                    <a:pt x="3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8"/>
            <p:cNvSpPr/>
            <p:nvPr/>
          </p:nvSpPr>
          <p:spPr>
            <a:xfrm>
              <a:off x="3809420" y="2120030"/>
              <a:ext cx="67734" cy="95476"/>
            </a:xfrm>
            <a:custGeom>
              <a:avLst/>
              <a:gdLst/>
              <a:ahLst/>
              <a:cxnLst/>
              <a:rect l="l" t="t" r="r" b="b"/>
              <a:pathLst>
                <a:path w="3646" h="5140" extrusionOk="0">
                  <a:moveTo>
                    <a:pt x="1" y="0"/>
                  </a:moveTo>
                  <a:lnTo>
                    <a:pt x="1" y="1184"/>
                  </a:lnTo>
                  <a:lnTo>
                    <a:pt x="1231" y="1184"/>
                  </a:lnTo>
                  <a:lnTo>
                    <a:pt x="1231" y="5139"/>
                  </a:lnTo>
                  <a:lnTo>
                    <a:pt x="2415" y="5139"/>
                  </a:lnTo>
                  <a:lnTo>
                    <a:pt x="2415" y="1184"/>
                  </a:lnTo>
                  <a:lnTo>
                    <a:pt x="3645" y="1184"/>
                  </a:lnTo>
                  <a:lnTo>
                    <a:pt x="3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8"/>
            <p:cNvSpPr/>
            <p:nvPr/>
          </p:nvSpPr>
          <p:spPr>
            <a:xfrm>
              <a:off x="3718613" y="2120141"/>
              <a:ext cx="77190" cy="95494"/>
            </a:xfrm>
            <a:custGeom>
              <a:avLst/>
              <a:gdLst/>
              <a:ahLst/>
              <a:cxnLst/>
              <a:rect l="l" t="t" r="r" b="b"/>
              <a:pathLst>
                <a:path w="4155" h="5141" extrusionOk="0">
                  <a:moveTo>
                    <a:pt x="2791" y="0"/>
                  </a:moveTo>
                  <a:lnTo>
                    <a:pt x="2078" y="1316"/>
                  </a:lnTo>
                  <a:lnTo>
                    <a:pt x="1364" y="2"/>
                  </a:lnTo>
                  <a:lnTo>
                    <a:pt x="16" y="2"/>
                  </a:lnTo>
                  <a:lnTo>
                    <a:pt x="1403" y="2558"/>
                  </a:lnTo>
                  <a:lnTo>
                    <a:pt x="1" y="5141"/>
                  </a:lnTo>
                  <a:lnTo>
                    <a:pt x="1350" y="5139"/>
                  </a:lnTo>
                  <a:lnTo>
                    <a:pt x="2078" y="3798"/>
                  </a:lnTo>
                  <a:lnTo>
                    <a:pt x="2806" y="5139"/>
                  </a:lnTo>
                  <a:lnTo>
                    <a:pt x="4154" y="5139"/>
                  </a:lnTo>
                  <a:lnTo>
                    <a:pt x="2752" y="2558"/>
                  </a:lnTo>
                  <a:lnTo>
                    <a:pt x="41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3" name="Google Shape;15463;p78"/>
          <p:cNvGrpSpPr/>
          <p:nvPr/>
        </p:nvGrpSpPr>
        <p:grpSpPr>
          <a:xfrm>
            <a:off x="4776190" y="1769220"/>
            <a:ext cx="362709" cy="362642"/>
            <a:chOff x="3043674" y="1916113"/>
            <a:chExt cx="375358" cy="375289"/>
          </a:xfrm>
        </p:grpSpPr>
        <p:sp>
          <p:nvSpPr>
            <p:cNvPr id="15464" name="Google Shape;15464;p78"/>
            <p:cNvSpPr/>
            <p:nvPr/>
          </p:nvSpPr>
          <p:spPr>
            <a:xfrm>
              <a:off x="3043674" y="1916113"/>
              <a:ext cx="375358" cy="375289"/>
            </a:xfrm>
            <a:custGeom>
              <a:avLst/>
              <a:gdLst/>
              <a:ahLst/>
              <a:cxnLst/>
              <a:rect l="l" t="t" r="r" b="b"/>
              <a:pathLst>
                <a:path w="20205" h="20204" extrusionOk="0">
                  <a:moveTo>
                    <a:pt x="5428" y="1184"/>
                  </a:moveTo>
                  <a:lnTo>
                    <a:pt x="5428" y="3085"/>
                  </a:lnTo>
                  <a:cubicBezTo>
                    <a:pt x="5428" y="3429"/>
                    <a:pt x="5147" y="3710"/>
                    <a:pt x="4802" y="3710"/>
                  </a:cubicBezTo>
                  <a:cubicBezTo>
                    <a:pt x="4457" y="3710"/>
                    <a:pt x="4177" y="3429"/>
                    <a:pt x="4177" y="3085"/>
                  </a:cubicBezTo>
                  <a:lnTo>
                    <a:pt x="4177" y="1184"/>
                  </a:lnTo>
                  <a:close/>
                  <a:moveTo>
                    <a:pt x="16028" y="1184"/>
                  </a:moveTo>
                  <a:lnTo>
                    <a:pt x="16028" y="3085"/>
                  </a:lnTo>
                  <a:cubicBezTo>
                    <a:pt x="16034" y="3434"/>
                    <a:pt x="15753" y="3721"/>
                    <a:pt x="15404" y="3721"/>
                  </a:cubicBezTo>
                  <a:cubicBezTo>
                    <a:pt x="15055" y="3721"/>
                    <a:pt x="14773" y="3434"/>
                    <a:pt x="14778" y="3085"/>
                  </a:cubicBezTo>
                  <a:lnTo>
                    <a:pt x="14778" y="1184"/>
                  </a:lnTo>
                  <a:close/>
                  <a:moveTo>
                    <a:pt x="19022" y="3276"/>
                  </a:moveTo>
                  <a:lnTo>
                    <a:pt x="19022" y="5974"/>
                  </a:lnTo>
                  <a:lnTo>
                    <a:pt x="1184" y="5974"/>
                  </a:lnTo>
                  <a:lnTo>
                    <a:pt x="1184" y="3276"/>
                  </a:lnTo>
                  <a:lnTo>
                    <a:pt x="3003" y="3276"/>
                  </a:lnTo>
                  <a:cubicBezTo>
                    <a:pt x="3100" y="4195"/>
                    <a:pt x="3876" y="4893"/>
                    <a:pt x="4802" y="4893"/>
                  </a:cubicBezTo>
                  <a:cubicBezTo>
                    <a:pt x="5726" y="4893"/>
                    <a:pt x="6503" y="4195"/>
                    <a:pt x="6600" y="3276"/>
                  </a:cubicBezTo>
                  <a:lnTo>
                    <a:pt x="13605" y="3276"/>
                  </a:lnTo>
                  <a:cubicBezTo>
                    <a:pt x="13703" y="4195"/>
                    <a:pt x="14478" y="4893"/>
                    <a:pt x="15404" y="4893"/>
                  </a:cubicBezTo>
                  <a:cubicBezTo>
                    <a:pt x="16328" y="4893"/>
                    <a:pt x="17105" y="4195"/>
                    <a:pt x="17202" y="3276"/>
                  </a:cubicBezTo>
                  <a:close/>
                  <a:moveTo>
                    <a:pt x="19022" y="7158"/>
                  </a:moveTo>
                  <a:lnTo>
                    <a:pt x="19022" y="19020"/>
                  </a:lnTo>
                  <a:lnTo>
                    <a:pt x="1184" y="19020"/>
                  </a:lnTo>
                  <a:lnTo>
                    <a:pt x="1184" y="7158"/>
                  </a:lnTo>
                  <a:close/>
                  <a:moveTo>
                    <a:pt x="2994" y="0"/>
                  </a:moveTo>
                  <a:lnTo>
                    <a:pt x="2994" y="2092"/>
                  </a:lnTo>
                  <a:lnTo>
                    <a:pt x="1" y="2092"/>
                  </a:lnTo>
                  <a:lnTo>
                    <a:pt x="1" y="20204"/>
                  </a:lnTo>
                  <a:lnTo>
                    <a:pt x="20204" y="20204"/>
                  </a:lnTo>
                  <a:lnTo>
                    <a:pt x="20204" y="2092"/>
                  </a:lnTo>
                  <a:lnTo>
                    <a:pt x="17212" y="2092"/>
                  </a:lnTo>
                  <a:lnTo>
                    <a:pt x="17212" y="0"/>
                  </a:lnTo>
                  <a:lnTo>
                    <a:pt x="13595" y="0"/>
                  </a:lnTo>
                  <a:lnTo>
                    <a:pt x="13595" y="2092"/>
                  </a:lnTo>
                  <a:lnTo>
                    <a:pt x="6610" y="2092"/>
                  </a:lnTo>
                  <a:lnTo>
                    <a:pt x="66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8"/>
            <p:cNvSpPr/>
            <p:nvPr/>
          </p:nvSpPr>
          <p:spPr>
            <a:xfrm>
              <a:off x="3098644"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8"/>
            <p:cNvSpPr/>
            <p:nvPr/>
          </p:nvSpPr>
          <p:spPr>
            <a:xfrm>
              <a:off x="3196529"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8"/>
            <p:cNvSpPr/>
            <p:nvPr/>
          </p:nvSpPr>
          <p:spPr>
            <a:xfrm>
              <a:off x="3294377" y="2076899"/>
              <a:ext cx="69666" cy="69656"/>
            </a:xfrm>
            <a:custGeom>
              <a:avLst/>
              <a:gdLst/>
              <a:ahLst/>
              <a:cxnLst/>
              <a:rect l="l" t="t" r="r" b="b"/>
              <a:pathLst>
                <a:path w="3750" h="3750" extrusionOk="0">
                  <a:moveTo>
                    <a:pt x="2566" y="1185"/>
                  </a:moveTo>
                  <a:lnTo>
                    <a:pt x="2566" y="2566"/>
                  </a:lnTo>
                  <a:lnTo>
                    <a:pt x="1185" y="2566"/>
                  </a:lnTo>
                  <a:lnTo>
                    <a:pt x="1185" y="1185"/>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8"/>
            <p:cNvSpPr/>
            <p:nvPr/>
          </p:nvSpPr>
          <p:spPr>
            <a:xfrm>
              <a:off x="3098644"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8"/>
            <p:cNvSpPr/>
            <p:nvPr/>
          </p:nvSpPr>
          <p:spPr>
            <a:xfrm>
              <a:off x="3196529"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8"/>
            <p:cNvSpPr/>
            <p:nvPr/>
          </p:nvSpPr>
          <p:spPr>
            <a:xfrm>
              <a:off x="3294377" y="2173656"/>
              <a:ext cx="69666" cy="69656"/>
            </a:xfrm>
            <a:custGeom>
              <a:avLst/>
              <a:gdLst/>
              <a:ahLst/>
              <a:cxnLst/>
              <a:rect l="l" t="t" r="r" b="b"/>
              <a:pathLst>
                <a:path w="3750" h="3750" extrusionOk="0">
                  <a:moveTo>
                    <a:pt x="2566" y="1183"/>
                  </a:moveTo>
                  <a:lnTo>
                    <a:pt x="2566" y="2564"/>
                  </a:lnTo>
                  <a:lnTo>
                    <a:pt x="1185" y="2564"/>
                  </a:lnTo>
                  <a:lnTo>
                    <a:pt x="1185" y="1183"/>
                  </a:lnTo>
                  <a:close/>
                  <a:moveTo>
                    <a:pt x="1" y="1"/>
                  </a:moveTo>
                  <a:lnTo>
                    <a:pt x="1" y="3750"/>
                  </a:lnTo>
                  <a:lnTo>
                    <a:pt x="3750" y="3750"/>
                  </a:lnTo>
                  <a:lnTo>
                    <a:pt x="3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1" name="Google Shape;15471;p78"/>
          <p:cNvGrpSpPr/>
          <p:nvPr/>
        </p:nvGrpSpPr>
        <p:grpSpPr>
          <a:xfrm>
            <a:off x="4064883" y="1765567"/>
            <a:ext cx="271300" cy="362660"/>
            <a:chOff x="2614478" y="1975201"/>
            <a:chExt cx="280762" cy="375308"/>
          </a:xfrm>
        </p:grpSpPr>
        <p:sp>
          <p:nvSpPr>
            <p:cNvPr id="15472" name="Google Shape;15472;p78"/>
            <p:cNvSpPr/>
            <p:nvPr/>
          </p:nvSpPr>
          <p:spPr>
            <a:xfrm>
              <a:off x="2614478" y="1975201"/>
              <a:ext cx="280762" cy="375308"/>
            </a:xfrm>
            <a:custGeom>
              <a:avLst/>
              <a:gdLst/>
              <a:ahLst/>
              <a:cxnLst/>
              <a:rect l="l" t="t" r="r" b="b"/>
              <a:pathLst>
                <a:path w="15113" h="20205" extrusionOk="0">
                  <a:moveTo>
                    <a:pt x="4447" y="1627"/>
                  </a:moveTo>
                  <a:lnTo>
                    <a:pt x="4447" y="4447"/>
                  </a:lnTo>
                  <a:lnTo>
                    <a:pt x="1626" y="4447"/>
                  </a:lnTo>
                  <a:lnTo>
                    <a:pt x="4447" y="1627"/>
                  </a:lnTo>
                  <a:close/>
                  <a:moveTo>
                    <a:pt x="13929" y="1185"/>
                  </a:moveTo>
                  <a:lnTo>
                    <a:pt x="13930" y="19020"/>
                  </a:lnTo>
                  <a:lnTo>
                    <a:pt x="1183" y="19020"/>
                  </a:lnTo>
                  <a:lnTo>
                    <a:pt x="1183" y="5631"/>
                  </a:lnTo>
                  <a:lnTo>
                    <a:pt x="5629" y="5631"/>
                  </a:lnTo>
                  <a:lnTo>
                    <a:pt x="5629" y="1185"/>
                  </a:lnTo>
                  <a:close/>
                  <a:moveTo>
                    <a:pt x="4397" y="1"/>
                  </a:moveTo>
                  <a:lnTo>
                    <a:pt x="0" y="4399"/>
                  </a:lnTo>
                  <a:lnTo>
                    <a:pt x="0" y="20204"/>
                  </a:lnTo>
                  <a:lnTo>
                    <a:pt x="15113" y="20204"/>
                  </a:lnTo>
                  <a:lnTo>
                    <a:pt x="151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8"/>
            <p:cNvSpPr/>
            <p:nvPr/>
          </p:nvSpPr>
          <p:spPr>
            <a:xfrm>
              <a:off x="2696051" y="2106526"/>
              <a:ext cx="117614" cy="139591"/>
            </a:xfrm>
            <a:custGeom>
              <a:avLst/>
              <a:gdLst/>
              <a:ahLst/>
              <a:cxnLst/>
              <a:rect l="l" t="t" r="r" b="b"/>
              <a:pathLst>
                <a:path w="6331" h="7515" extrusionOk="0">
                  <a:moveTo>
                    <a:pt x="2574" y="0"/>
                  </a:moveTo>
                  <a:lnTo>
                    <a:pt x="2574" y="5248"/>
                  </a:lnTo>
                  <a:lnTo>
                    <a:pt x="838" y="3513"/>
                  </a:lnTo>
                  <a:lnTo>
                    <a:pt x="0" y="4349"/>
                  </a:lnTo>
                  <a:lnTo>
                    <a:pt x="3166" y="7515"/>
                  </a:lnTo>
                  <a:lnTo>
                    <a:pt x="6331" y="4349"/>
                  </a:lnTo>
                  <a:lnTo>
                    <a:pt x="5493" y="3512"/>
                  </a:lnTo>
                  <a:lnTo>
                    <a:pt x="3758" y="5248"/>
                  </a:lnTo>
                  <a:lnTo>
                    <a:pt x="37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8"/>
            <p:cNvSpPr/>
            <p:nvPr/>
          </p:nvSpPr>
          <p:spPr>
            <a:xfrm>
              <a:off x="2673591" y="2246507"/>
              <a:ext cx="162553" cy="50022"/>
            </a:xfrm>
            <a:custGeom>
              <a:avLst/>
              <a:gdLst/>
              <a:ahLst/>
              <a:cxnLst/>
              <a:rect l="l" t="t" r="r" b="b"/>
              <a:pathLst>
                <a:path w="8750" h="2693" extrusionOk="0">
                  <a:moveTo>
                    <a:pt x="0" y="1"/>
                  </a:moveTo>
                  <a:lnTo>
                    <a:pt x="0" y="2693"/>
                  </a:lnTo>
                  <a:lnTo>
                    <a:pt x="8749" y="2693"/>
                  </a:lnTo>
                  <a:lnTo>
                    <a:pt x="8749" y="1"/>
                  </a:lnTo>
                  <a:lnTo>
                    <a:pt x="7565" y="1"/>
                  </a:lnTo>
                  <a:lnTo>
                    <a:pt x="7565" y="1509"/>
                  </a:lnTo>
                  <a:lnTo>
                    <a:pt x="1184" y="1509"/>
                  </a:lnTo>
                  <a:lnTo>
                    <a:pt x="1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5" name="Google Shape;15475;p78"/>
          <p:cNvGrpSpPr/>
          <p:nvPr/>
        </p:nvGrpSpPr>
        <p:grpSpPr>
          <a:xfrm>
            <a:off x="2521826" y="1781552"/>
            <a:ext cx="362727" cy="337980"/>
            <a:chOff x="2053418" y="1994444"/>
            <a:chExt cx="375377" cy="349767"/>
          </a:xfrm>
        </p:grpSpPr>
        <p:sp>
          <p:nvSpPr>
            <p:cNvPr id="15476" name="Google Shape;15476;p78"/>
            <p:cNvSpPr/>
            <p:nvPr/>
          </p:nvSpPr>
          <p:spPr>
            <a:xfrm>
              <a:off x="2142368" y="2103015"/>
              <a:ext cx="197479" cy="197489"/>
            </a:xfrm>
            <a:custGeom>
              <a:avLst/>
              <a:gdLst/>
              <a:ahLst/>
              <a:cxnLst/>
              <a:rect l="l" t="t" r="r" b="b"/>
              <a:pathLst>
                <a:path w="10630" h="10632" extrusionOk="0">
                  <a:moveTo>
                    <a:pt x="3696" y="1516"/>
                  </a:moveTo>
                  <a:cubicBezTo>
                    <a:pt x="3341" y="2394"/>
                    <a:pt x="3146" y="3556"/>
                    <a:pt x="3099" y="4723"/>
                  </a:cubicBezTo>
                  <a:lnTo>
                    <a:pt x="1226" y="4723"/>
                  </a:lnTo>
                  <a:cubicBezTo>
                    <a:pt x="1435" y="3278"/>
                    <a:pt x="2394" y="2073"/>
                    <a:pt x="3694" y="1516"/>
                  </a:cubicBezTo>
                  <a:close/>
                  <a:moveTo>
                    <a:pt x="6936" y="1516"/>
                  </a:moveTo>
                  <a:lnTo>
                    <a:pt x="6936" y="1516"/>
                  </a:lnTo>
                  <a:cubicBezTo>
                    <a:pt x="8236" y="2073"/>
                    <a:pt x="9196" y="3278"/>
                    <a:pt x="9404" y="4723"/>
                  </a:cubicBezTo>
                  <a:lnTo>
                    <a:pt x="7533" y="4723"/>
                  </a:lnTo>
                  <a:cubicBezTo>
                    <a:pt x="7484" y="3556"/>
                    <a:pt x="7290" y="2394"/>
                    <a:pt x="6936" y="1516"/>
                  </a:cubicBezTo>
                  <a:close/>
                  <a:moveTo>
                    <a:pt x="5313" y="1185"/>
                  </a:moveTo>
                  <a:cubicBezTo>
                    <a:pt x="5371" y="1195"/>
                    <a:pt x="5664" y="1412"/>
                    <a:pt x="5938" y="2245"/>
                  </a:cubicBezTo>
                  <a:cubicBezTo>
                    <a:pt x="6162" y="2927"/>
                    <a:pt x="6304" y="3792"/>
                    <a:pt x="6348" y="4725"/>
                  </a:cubicBezTo>
                  <a:lnTo>
                    <a:pt x="4281" y="4725"/>
                  </a:lnTo>
                  <a:cubicBezTo>
                    <a:pt x="4324" y="3792"/>
                    <a:pt x="4465" y="2927"/>
                    <a:pt x="4690" y="2245"/>
                  </a:cubicBezTo>
                  <a:cubicBezTo>
                    <a:pt x="4965" y="1412"/>
                    <a:pt x="5258" y="1195"/>
                    <a:pt x="5313" y="1185"/>
                  </a:cubicBezTo>
                  <a:close/>
                  <a:moveTo>
                    <a:pt x="9402" y="5907"/>
                  </a:moveTo>
                  <a:cubicBezTo>
                    <a:pt x="9195" y="7352"/>
                    <a:pt x="8236" y="8558"/>
                    <a:pt x="6936" y="9115"/>
                  </a:cubicBezTo>
                  <a:lnTo>
                    <a:pt x="6936" y="9115"/>
                  </a:lnTo>
                  <a:cubicBezTo>
                    <a:pt x="7288" y="8236"/>
                    <a:pt x="7484" y="7075"/>
                    <a:pt x="7533" y="5907"/>
                  </a:cubicBezTo>
                  <a:close/>
                  <a:moveTo>
                    <a:pt x="3099" y="5907"/>
                  </a:moveTo>
                  <a:cubicBezTo>
                    <a:pt x="3146" y="7075"/>
                    <a:pt x="3342" y="8237"/>
                    <a:pt x="3696" y="9116"/>
                  </a:cubicBezTo>
                  <a:cubicBezTo>
                    <a:pt x="2394" y="8559"/>
                    <a:pt x="1435" y="7353"/>
                    <a:pt x="1226" y="5907"/>
                  </a:cubicBezTo>
                  <a:close/>
                  <a:moveTo>
                    <a:pt x="6349" y="5907"/>
                  </a:moveTo>
                  <a:cubicBezTo>
                    <a:pt x="6307" y="6841"/>
                    <a:pt x="6165" y="7706"/>
                    <a:pt x="5940" y="8387"/>
                  </a:cubicBezTo>
                  <a:cubicBezTo>
                    <a:pt x="5665" y="9222"/>
                    <a:pt x="5373" y="9438"/>
                    <a:pt x="5317" y="9447"/>
                  </a:cubicBezTo>
                  <a:lnTo>
                    <a:pt x="5316" y="9447"/>
                  </a:lnTo>
                  <a:cubicBezTo>
                    <a:pt x="5258" y="9438"/>
                    <a:pt x="4966" y="9222"/>
                    <a:pt x="4690" y="8387"/>
                  </a:cubicBezTo>
                  <a:cubicBezTo>
                    <a:pt x="4466" y="7706"/>
                    <a:pt x="4324" y="6842"/>
                    <a:pt x="4283" y="5907"/>
                  </a:cubicBezTo>
                  <a:close/>
                  <a:moveTo>
                    <a:pt x="5316" y="1"/>
                  </a:moveTo>
                  <a:cubicBezTo>
                    <a:pt x="2385" y="1"/>
                    <a:pt x="1" y="2387"/>
                    <a:pt x="1" y="5316"/>
                  </a:cubicBezTo>
                  <a:cubicBezTo>
                    <a:pt x="1" y="8247"/>
                    <a:pt x="2384" y="10631"/>
                    <a:pt x="5314" y="10631"/>
                  </a:cubicBezTo>
                  <a:cubicBezTo>
                    <a:pt x="8245" y="10631"/>
                    <a:pt x="10630" y="8247"/>
                    <a:pt x="10630" y="5316"/>
                  </a:cubicBezTo>
                  <a:cubicBezTo>
                    <a:pt x="10630" y="2387"/>
                    <a:pt x="8245" y="1"/>
                    <a:pt x="5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8"/>
            <p:cNvSpPr/>
            <p:nvPr/>
          </p:nvSpPr>
          <p:spPr>
            <a:xfrm>
              <a:off x="2053418" y="1994444"/>
              <a:ext cx="375377" cy="349767"/>
            </a:xfrm>
            <a:custGeom>
              <a:avLst/>
              <a:gdLst/>
              <a:ahLst/>
              <a:cxnLst/>
              <a:rect l="l" t="t" r="r" b="b"/>
              <a:pathLst>
                <a:path w="20206" h="18830" extrusionOk="0">
                  <a:moveTo>
                    <a:pt x="17720" y="2061"/>
                  </a:moveTo>
                  <a:lnTo>
                    <a:pt x="17720" y="3327"/>
                  </a:lnTo>
                  <a:lnTo>
                    <a:pt x="10865" y="3327"/>
                  </a:lnTo>
                  <a:lnTo>
                    <a:pt x="10144" y="2061"/>
                  </a:lnTo>
                  <a:close/>
                  <a:moveTo>
                    <a:pt x="8282" y="1185"/>
                  </a:moveTo>
                  <a:lnTo>
                    <a:pt x="10177" y="4511"/>
                  </a:lnTo>
                  <a:lnTo>
                    <a:pt x="19022" y="4511"/>
                  </a:lnTo>
                  <a:lnTo>
                    <a:pt x="19022" y="17645"/>
                  </a:lnTo>
                  <a:lnTo>
                    <a:pt x="1185" y="17645"/>
                  </a:lnTo>
                  <a:lnTo>
                    <a:pt x="1185" y="1185"/>
                  </a:lnTo>
                  <a:close/>
                  <a:moveTo>
                    <a:pt x="1" y="1"/>
                  </a:moveTo>
                  <a:lnTo>
                    <a:pt x="1" y="18829"/>
                  </a:lnTo>
                  <a:lnTo>
                    <a:pt x="20206" y="18829"/>
                  </a:lnTo>
                  <a:lnTo>
                    <a:pt x="20206" y="3327"/>
                  </a:lnTo>
                  <a:lnTo>
                    <a:pt x="18902" y="3327"/>
                  </a:lnTo>
                  <a:lnTo>
                    <a:pt x="18902" y="879"/>
                  </a:lnTo>
                  <a:lnTo>
                    <a:pt x="9471" y="879"/>
                  </a:lnTo>
                  <a:lnTo>
                    <a:pt x="89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8" name="Google Shape;15478;p78"/>
          <p:cNvGrpSpPr/>
          <p:nvPr/>
        </p:nvGrpSpPr>
        <p:grpSpPr>
          <a:xfrm>
            <a:off x="1758490" y="1768157"/>
            <a:ext cx="362709" cy="352285"/>
            <a:chOff x="1542890" y="2024629"/>
            <a:chExt cx="375358" cy="364572"/>
          </a:xfrm>
        </p:grpSpPr>
        <p:sp>
          <p:nvSpPr>
            <p:cNvPr id="15479" name="Google Shape;15479;p78"/>
            <p:cNvSpPr/>
            <p:nvPr/>
          </p:nvSpPr>
          <p:spPr>
            <a:xfrm>
              <a:off x="1542890" y="2024629"/>
              <a:ext cx="375358" cy="364572"/>
            </a:xfrm>
            <a:custGeom>
              <a:avLst/>
              <a:gdLst/>
              <a:ahLst/>
              <a:cxnLst/>
              <a:rect l="l" t="t" r="r" b="b"/>
              <a:pathLst>
                <a:path w="20205" h="19627" extrusionOk="0">
                  <a:moveTo>
                    <a:pt x="7426" y="1693"/>
                  </a:moveTo>
                  <a:lnTo>
                    <a:pt x="7426" y="3681"/>
                  </a:lnTo>
                  <a:lnTo>
                    <a:pt x="5440" y="3681"/>
                  </a:lnTo>
                  <a:lnTo>
                    <a:pt x="7426" y="1693"/>
                  </a:lnTo>
                  <a:close/>
                  <a:moveTo>
                    <a:pt x="3745" y="6671"/>
                  </a:moveTo>
                  <a:lnTo>
                    <a:pt x="3745" y="15744"/>
                  </a:lnTo>
                  <a:lnTo>
                    <a:pt x="2372" y="15744"/>
                  </a:lnTo>
                  <a:lnTo>
                    <a:pt x="2372" y="6671"/>
                  </a:lnTo>
                  <a:close/>
                  <a:moveTo>
                    <a:pt x="15276" y="1184"/>
                  </a:moveTo>
                  <a:lnTo>
                    <a:pt x="15276" y="15744"/>
                  </a:lnTo>
                  <a:lnTo>
                    <a:pt x="4929" y="15744"/>
                  </a:lnTo>
                  <a:lnTo>
                    <a:pt x="4929" y="4864"/>
                  </a:lnTo>
                  <a:lnTo>
                    <a:pt x="8610" y="4864"/>
                  </a:lnTo>
                  <a:lnTo>
                    <a:pt x="8610" y="1184"/>
                  </a:lnTo>
                  <a:close/>
                  <a:moveTo>
                    <a:pt x="17819" y="6671"/>
                  </a:moveTo>
                  <a:lnTo>
                    <a:pt x="17819" y="15744"/>
                  </a:lnTo>
                  <a:lnTo>
                    <a:pt x="16460" y="15744"/>
                  </a:lnTo>
                  <a:lnTo>
                    <a:pt x="16460" y="6671"/>
                  </a:lnTo>
                  <a:close/>
                  <a:moveTo>
                    <a:pt x="19021" y="16928"/>
                  </a:moveTo>
                  <a:lnTo>
                    <a:pt x="19021" y="17687"/>
                  </a:lnTo>
                  <a:cubicBezTo>
                    <a:pt x="19021" y="18103"/>
                    <a:pt x="18682" y="18442"/>
                    <a:pt x="18265" y="18442"/>
                  </a:cubicBezTo>
                  <a:lnTo>
                    <a:pt x="1940" y="18442"/>
                  </a:lnTo>
                  <a:cubicBezTo>
                    <a:pt x="1522" y="18442"/>
                    <a:pt x="1185" y="18103"/>
                    <a:pt x="1185" y="17687"/>
                  </a:cubicBezTo>
                  <a:lnTo>
                    <a:pt x="1185" y="16928"/>
                  </a:lnTo>
                  <a:close/>
                  <a:moveTo>
                    <a:pt x="7445" y="0"/>
                  </a:moveTo>
                  <a:lnTo>
                    <a:pt x="3745" y="3700"/>
                  </a:lnTo>
                  <a:lnTo>
                    <a:pt x="3745" y="5487"/>
                  </a:lnTo>
                  <a:lnTo>
                    <a:pt x="1186" y="5487"/>
                  </a:lnTo>
                  <a:lnTo>
                    <a:pt x="1186" y="15744"/>
                  </a:lnTo>
                  <a:lnTo>
                    <a:pt x="1" y="15744"/>
                  </a:lnTo>
                  <a:lnTo>
                    <a:pt x="1" y="17687"/>
                  </a:lnTo>
                  <a:cubicBezTo>
                    <a:pt x="2" y="18757"/>
                    <a:pt x="870" y="19625"/>
                    <a:pt x="1940" y="19626"/>
                  </a:cubicBezTo>
                  <a:lnTo>
                    <a:pt x="18265" y="19626"/>
                  </a:lnTo>
                  <a:cubicBezTo>
                    <a:pt x="19336" y="19625"/>
                    <a:pt x="20205" y="18757"/>
                    <a:pt x="20205" y="17687"/>
                  </a:cubicBezTo>
                  <a:lnTo>
                    <a:pt x="20205" y="15744"/>
                  </a:lnTo>
                  <a:lnTo>
                    <a:pt x="19003" y="15744"/>
                  </a:lnTo>
                  <a:lnTo>
                    <a:pt x="19003" y="5487"/>
                  </a:lnTo>
                  <a:lnTo>
                    <a:pt x="16460" y="5487"/>
                  </a:lnTo>
                  <a:lnTo>
                    <a:pt x="164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8"/>
            <p:cNvSpPr/>
            <p:nvPr/>
          </p:nvSpPr>
          <p:spPr>
            <a:xfrm>
              <a:off x="1652813" y="2135131"/>
              <a:ext cx="62606" cy="52994"/>
            </a:xfrm>
            <a:custGeom>
              <a:avLst/>
              <a:gdLst/>
              <a:ahLst/>
              <a:cxnLst/>
              <a:rect l="l" t="t" r="r" b="b"/>
              <a:pathLst>
                <a:path w="3370" h="2853" extrusionOk="0">
                  <a:moveTo>
                    <a:pt x="2506" y="1"/>
                  </a:moveTo>
                  <a:lnTo>
                    <a:pt x="1397" y="1177"/>
                  </a:lnTo>
                  <a:lnTo>
                    <a:pt x="814" y="626"/>
                  </a:lnTo>
                  <a:lnTo>
                    <a:pt x="1" y="1486"/>
                  </a:lnTo>
                  <a:lnTo>
                    <a:pt x="1446" y="2853"/>
                  </a:lnTo>
                  <a:lnTo>
                    <a:pt x="3369" y="812"/>
                  </a:lnTo>
                  <a:lnTo>
                    <a:pt x="25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8"/>
            <p:cNvSpPr/>
            <p:nvPr/>
          </p:nvSpPr>
          <p:spPr>
            <a:xfrm>
              <a:off x="1727978" y="2165706"/>
              <a:ext cx="75165" cy="22011"/>
            </a:xfrm>
            <a:custGeom>
              <a:avLst/>
              <a:gdLst/>
              <a:ahLst/>
              <a:cxnLst/>
              <a:rect l="l" t="t" r="r" b="b"/>
              <a:pathLst>
                <a:path w="4046" h="1185" extrusionOk="0">
                  <a:moveTo>
                    <a:pt x="1" y="0"/>
                  </a:moveTo>
                  <a:lnTo>
                    <a:pt x="1" y="1184"/>
                  </a:lnTo>
                  <a:lnTo>
                    <a:pt x="4045" y="1184"/>
                  </a:lnTo>
                  <a:lnTo>
                    <a:pt x="4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8"/>
            <p:cNvSpPr/>
            <p:nvPr/>
          </p:nvSpPr>
          <p:spPr>
            <a:xfrm>
              <a:off x="1727978" y="2210732"/>
              <a:ext cx="75165" cy="22011"/>
            </a:xfrm>
            <a:custGeom>
              <a:avLst/>
              <a:gdLst/>
              <a:ahLst/>
              <a:cxnLst/>
              <a:rect l="l" t="t" r="r" b="b"/>
              <a:pathLst>
                <a:path w="4046" h="1185" extrusionOk="0">
                  <a:moveTo>
                    <a:pt x="1" y="1"/>
                  </a:moveTo>
                  <a:lnTo>
                    <a:pt x="1" y="1185"/>
                  </a:lnTo>
                  <a:lnTo>
                    <a:pt x="4045" y="1185"/>
                  </a:lnTo>
                  <a:lnTo>
                    <a:pt x="40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8"/>
            <p:cNvSpPr/>
            <p:nvPr/>
          </p:nvSpPr>
          <p:spPr>
            <a:xfrm>
              <a:off x="1672450" y="2210732"/>
              <a:ext cx="22850" cy="22011"/>
            </a:xfrm>
            <a:custGeom>
              <a:avLst/>
              <a:gdLst/>
              <a:ahLst/>
              <a:cxnLst/>
              <a:rect l="l" t="t" r="r" b="b"/>
              <a:pathLst>
                <a:path w="1230" h="1185" extrusionOk="0">
                  <a:moveTo>
                    <a:pt x="1" y="1"/>
                  </a:moveTo>
                  <a:lnTo>
                    <a:pt x="1" y="1185"/>
                  </a:lnTo>
                  <a:lnTo>
                    <a:pt x="1230" y="1185"/>
                  </a:lnTo>
                  <a:lnTo>
                    <a:pt x="12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8"/>
            <p:cNvSpPr/>
            <p:nvPr/>
          </p:nvSpPr>
          <p:spPr>
            <a:xfrm>
              <a:off x="1672450" y="2255757"/>
              <a:ext cx="22850" cy="22011"/>
            </a:xfrm>
            <a:custGeom>
              <a:avLst/>
              <a:gdLst/>
              <a:ahLst/>
              <a:cxnLst/>
              <a:rect l="l" t="t" r="r" b="b"/>
              <a:pathLst>
                <a:path w="1230" h="1185" extrusionOk="0">
                  <a:moveTo>
                    <a:pt x="1" y="0"/>
                  </a:moveTo>
                  <a:lnTo>
                    <a:pt x="1" y="1184"/>
                  </a:lnTo>
                  <a:lnTo>
                    <a:pt x="1230" y="1184"/>
                  </a:lnTo>
                  <a:lnTo>
                    <a:pt x="12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8"/>
            <p:cNvSpPr/>
            <p:nvPr/>
          </p:nvSpPr>
          <p:spPr>
            <a:xfrm>
              <a:off x="1727978" y="2255757"/>
              <a:ext cx="75165" cy="22011"/>
            </a:xfrm>
            <a:custGeom>
              <a:avLst/>
              <a:gdLst/>
              <a:ahLst/>
              <a:cxnLst/>
              <a:rect l="l" t="t" r="r" b="b"/>
              <a:pathLst>
                <a:path w="4046" h="1185" extrusionOk="0">
                  <a:moveTo>
                    <a:pt x="1" y="0"/>
                  </a:moveTo>
                  <a:lnTo>
                    <a:pt x="1" y="1184"/>
                  </a:lnTo>
                  <a:lnTo>
                    <a:pt x="4045" y="1184"/>
                  </a:lnTo>
                  <a:lnTo>
                    <a:pt x="40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6" name="Google Shape;15486;p78"/>
          <p:cNvGrpSpPr/>
          <p:nvPr/>
        </p:nvGrpSpPr>
        <p:grpSpPr>
          <a:xfrm>
            <a:off x="1050541" y="1765750"/>
            <a:ext cx="249579" cy="362642"/>
            <a:chOff x="1119713" y="2060738"/>
            <a:chExt cx="258283" cy="375289"/>
          </a:xfrm>
        </p:grpSpPr>
        <p:sp>
          <p:nvSpPr>
            <p:cNvPr id="15487" name="Google Shape;15487;p78"/>
            <p:cNvSpPr/>
            <p:nvPr/>
          </p:nvSpPr>
          <p:spPr>
            <a:xfrm>
              <a:off x="1204018" y="2115553"/>
              <a:ext cx="100671" cy="116224"/>
            </a:xfrm>
            <a:custGeom>
              <a:avLst/>
              <a:gdLst/>
              <a:ahLst/>
              <a:cxnLst/>
              <a:rect l="l" t="t" r="r" b="b"/>
              <a:pathLst>
                <a:path w="5419" h="6257" extrusionOk="0">
                  <a:moveTo>
                    <a:pt x="1184" y="2052"/>
                  </a:moveTo>
                  <a:lnTo>
                    <a:pt x="3050" y="3130"/>
                  </a:lnTo>
                  <a:lnTo>
                    <a:pt x="1184" y="4205"/>
                  </a:lnTo>
                  <a:lnTo>
                    <a:pt x="1184" y="2052"/>
                  </a:lnTo>
                  <a:close/>
                  <a:moveTo>
                    <a:pt x="0" y="1"/>
                  </a:moveTo>
                  <a:lnTo>
                    <a:pt x="0" y="6257"/>
                  </a:lnTo>
                  <a:lnTo>
                    <a:pt x="5418" y="313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8"/>
            <p:cNvSpPr/>
            <p:nvPr/>
          </p:nvSpPr>
          <p:spPr>
            <a:xfrm>
              <a:off x="1237848" y="2380136"/>
              <a:ext cx="22014" cy="22011"/>
            </a:xfrm>
            <a:custGeom>
              <a:avLst/>
              <a:gdLst/>
              <a:ahLst/>
              <a:cxnLst/>
              <a:rect l="l" t="t" r="r" b="b"/>
              <a:pathLst>
                <a:path w="1185" h="1185"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8"/>
            <p:cNvSpPr/>
            <p:nvPr/>
          </p:nvSpPr>
          <p:spPr>
            <a:xfrm>
              <a:off x="1119713" y="2060738"/>
              <a:ext cx="258283" cy="375289"/>
            </a:xfrm>
            <a:custGeom>
              <a:avLst/>
              <a:gdLst/>
              <a:ahLst/>
              <a:cxnLst/>
              <a:rect l="l" t="t" r="r" b="b"/>
              <a:pathLst>
                <a:path w="13903" h="20204" extrusionOk="0">
                  <a:moveTo>
                    <a:pt x="12718" y="1184"/>
                  </a:moveTo>
                  <a:lnTo>
                    <a:pt x="12718" y="15381"/>
                  </a:lnTo>
                  <a:lnTo>
                    <a:pt x="1185" y="15381"/>
                  </a:lnTo>
                  <a:lnTo>
                    <a:pt x="1185" y="1184"/>
                  </a:lnTo>
                  <a:close/>
                  <a:moveTo>
                    <a:pt x="12718" y="16565"/>
                  </a:moveTo>
                  <a:lnTo>
                    <a:pt x="12718" y="19020"/>
                  </a:lnTo>
                  <a:lnTo>
                    <a:pt x="1185" y="19020"/>
                  </a:lnTo>
                  <a:lnTo>
                    <a:pt x="1185" y="16565"/>
                  </a:lnTo>
                  <a:close/>
                  <a:moveTo>
                    <a:pt x="1" y="0"/>
                  </a:moveTo>
                  <a:lnTo>
                    <a:pt x="1" y="20204"/>
                  </a:lnTo>
                  <a:lnTo>
                    <a:pt x="13902" y="20204"/>
                  </a:lnTo>
                  <a:lnTo>
                    <a:pt x="139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8"/>
            <p:cNvSpPr/>
            <p:nvPr/>
          </p:nvSpPr>
          <p:spPr>
            <a:xfrm>
              <a:off x="1182134" y="2252507"/>
              <a:ext cx="133461" cy="22011"/>
            </a:xfrm>
            <a:custGeom>
              <a:avLst/>
              <a:gdLst/>
              <a:ahLst/>
              <a:cxnLst/>
              <a:rect l="l" t="t" r="r" b="b"/>
              <a:pathLst>
                <a:path w="7184" h="1185" extrusionOk="0">
                  <a:moveTo>
                    <a:pt x="0" y="0"/>
                  </a:moveTo>
                  <a:lnTo>
                    <a:pt x="0" y="1184"/>
                  </a:lnTo>
                  <a:lnTo>
                    <a:pt x="7183" y="1184"/>
                  </a:lnTo>
                  <a:lnTo>
                    <a:pt x="7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8"/>
            <p:cNvSpPr/>
            <p:nvPr/>
          </p:nvSpPr>
          <p:spPr>
            <a:xfrm>
              <a:off x="1182134" y="2294932"/>
              <a:ext cx="133461" cy="22011"/>
            </a:xfrm>
            <a:custGeom>
              <a:avLst/>
              <a:gdLst/>
              <a:ahLst/>
              <a:cxnLst/>
              <a:rect l="l" t="t" r="r" b="b"/>
              <a:pathLst>
                <a:path w="7184" h="1185" extrusionOk="0">
                  <a:moveTo>
                    <a:pt x="0" y="1"/>
                  </a:moveTo>
                  <a:lnTo>
                    <a:pt x="0" y="1185"/>
                  </a:lnTo>
                  <a:lnTo>
                    <a:pt x="7183" y="1185"/>
                  </a:lnTo>
                  <a:lnTo>
                    <a:pt x="7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2" name="Google Shape;15492;p78"/>
          <p:cNvGrpSpPr/>
          <p:nvPr/>
        </p:nvGrpSpPr>
        <p:grpSpPr>
          <a:xfrm>
            <a:off x="3274538" y="2901696"/>
            <a:ext cx="362727" cy="303554"/>
            <a:chOff x="5588977" y="2492013"/>
            <a:chExt cx="375377" cy="314140"/>
          </a:xfrm>
        </p:grpSpPr>
        <p:sp>
          <p:nvSpPr>
            <p:cNvPr id="15493" name="Google Shape;15493;p78"/>
            <p:cNvSpPr/>
            <p:nvPr/>
          </p:nvSpPr>
          <p:spPr>
            <a:xfrm>
              <a:off x="5588977" y="2492013"/>
              <a:ext cx="375377" cy="314140"/>
            </a:xfrm>
            <a:custGeom>
              <a:avLst/>
              <a:gdLst/>
              <a:ahLst/>
              <a:cxnLst/>
              <a:rect l="l" t="t" r="r" b="b"/>
              <a:pathLst>
                <a:path w="20206" h="16912" extrusionOk="0">
                  <a:moveTo>
                    <a:pt x="19022" y="1183"/>
                  </a:moveTo>
                  <a:lnTo>
                    <a:pt x="19022" y="13258"/>
                  </a:lnTo>
                  <a:lnTo>
                    <a:pt x="1185" y="13258"/>
                  </a:lnTo>
                  <a:lnTo>
                    <a:pt x="1185" y="1183"/>
                  </a:lnTo>
                  <a:close/>
                  <a:moveTo>
                    <a:pt x="12678" y="14442"/>
                  </a:moveTo>
                  <a:lnTo>
                    <a:pt x="12678" y="15728"/>
                  </a:lnTo>
                  <a:lnTo>
                    <a:pt x="7529" y="15728"/>
                  </a:lnTo>
                  <a:lnTo>
                    <a:pt x="7529" y="14442"/>
                  </a:lnTo>
                  <a:close/>
                  <a:moveTo>
                    <a:pt x="1" y="0"/>
                  </a:moveTo>
                  <a:lnTo>
                    <a:pt x="1" y="14442"/>
                  </a:lnTo>
                  <a:lnTo>
                    <a:pt x="6345" y="14442"/>
                  </a:lnTo>
                  <a:lnTo>
                    <a:pt x="6345" y="16912"/>
                  </a:lnTo>
                  <a:lnTo>
                    <a:pt x="13862" y="16912"/>
                  </a:lnTo>
                  <a:lnTo>
                    <a:pt x="13862" y="14442"/>
                  </a:lnTo>
                  <a:lnTo>
                    <a:pt x="20205" y="14442"/>
                  </a:lnTo>
                  <a:lnTo>
                    <a:pt x="202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8"/>
            <p:cNvSpPr/>
            <p:nvPr/>
          </p:nvSpPr>
          <p:spPr>
            <a:xfrm>
              <a:off x="5632968" y="2535961"/>
              <a:ext cx="287413" cy="180345"/>
            </a:xfrm>
            <a:custGeom>
              <a:avLst/>
              <a:gdLst/>
              <a:ahLst/>
              <a:cxnLst/>
              <a:rect l="l" t="t" r="r" b="b"/>
              <a:pathLst>
                <a:path w="15471" h="9709" extrusionOk="0">
                  <a:moveTo>
                    <a:pt x="14286" y="1185"/>
                  </a:moveTo>
                  <a:lnTo>
                    <a:pt x="14286" y="8524"/>
                  </a:lnTo>
                  <a:lnTo>
                    <a:pt x="1185" y="8524"/>
                  </a:lnTo>
                  <a:lnTo>
                    <a:pt x="1185" y="1185"/>
                  </a:lnTo>
                  <a:close/>
                  <a:moveTo>
                    <a:pt x="1" y="1"/>
                  </a:moveTo>
                  <a:lnTo>
                    <a:pt x="1" y="9708"/>
                  </a:lnTo>
                  <a:lnTo>
                    <a:pt x="15470" y="9708"/>
                  </a:lnTo>
                  <a:lnTo>
                    <a:pt x="154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8"/>
            <p:cNvSpPr/>
            <p:nvPr/>
          </p:nvSpPr>
          <p:spPr>
            <a:xfrm>
              <a:off x="5786976" y="2579037"/>
              <a:ext cx="67251" cy="95661"/>
            </a:xfrm>
            <a:custGeom>
              <a:avLst/>
              <a:gdLst/>
              <a:ahLst/>
              <a:cxnLst/>
              <a:rect l="l" t="t" r="r" b="b"/>
              <a:pathLst>
                <a:path w="3620" h="5150" extrusionOk="0">
                  <a:moveTo>
                    <a:pt x="1880" y="1184"/>
                  </a:moveTo>
                  <a:cubicBezTo>
                    <a:pt x="2186" y="1184"/>
                    <a:pt x="2434" y="1434"/>
                    <a:pt x="2435" y="1740"/>
                  </a:cubicBezTo>
                  <a:lnTo>
                    <a:pt x="2435" y="3412"/>
                  </a:lnTo>
                  <a:cubicBezTo>
                    <a:pt x="2434" y="3718"/>
                    <a:pt x="2186" y="3966"/>
                    <a:pt x="1880" y="3966"/>
                  </a:cubicBezTo>
                  <a:lnTo>
                    <a:pt x="1184" y="3966"/>
                  </a:lnTo>
                  <a:lnTo>
                    <a:pt x="1184" y="1184"/>
                  </a:lnTo>
                  <a:close/>
                  <a:moveTo>
                    <a:pt x="0" y="0"/>
                  </a:moveTo>
                  <a:lnTo>
                    <a:pt x="0" y="5150"/>
                  </a:lnTo>
                  <a:lnTo>
                    <a:pt x="1880" y="5150"/>
                  </a:lnTo>
                  <a:cubicBezTo>
                    <a:pt x="2840" y="5148"/>
                    <a:pt x="3618" y="4370"/>
                    <a:pt x="3619" y="3412"/>
                  </a:cubicBezTo>
                  <a:lnTo>
                    <a:pt x="3619" y="1740"/>
                  </a:lnTo>
                  <a:cubicBezTo>
                    <a:pt x="3618" y="780"/>
                    <a:pt x="2840" y="2"/>
                    <a:pt x="1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8"/>
            <p:cNvSpPr/>
            <p:nvPr/>
          </p:nvSpPr>
          <p:spPr>
            <a:xfrm>
              <a:off x="5699160" y="2578721"/>
              <a:ext cx="67251" cy="95903"/>
            </a:xfrm>
            <a:custGeom>
              <a:avLst/>
              <a:gdLst/>
              <a:ahLst/>
              <a:cxnLst/>
              <a:rect l="l" t="t" r="r" b="b"/>
              <a:pathLst>
                <a:path w="3620" h="5163" extrusionOk="0">
                  <a:moveTo>
                    <a:pt x="0" y="1"/>
                  </a:moveTo>
                  <a:lnTo>
                    <a:pt x="0" y="5162"/>
                  </a:lnTo>
                  <a:lnTo>
                    <a:pt x="1184" y="5162"/>
                  </a:lnTo>
                  <a:lnTo>
                    <a:pt x="1184" y="3184"/>
                  </a:lnTo>
                  <a:lnTo>
                    <a:pt x="2435" y="3184"/>
                  </a:lnTo>
                  <a:lnTo>
                    <a:pt x="2435" y="5162"/>
                  </a:lnTo>
                  <a:lnTo>
                    <a:pt x="3619" y="5162"/>
                  </a:lnTo>
                  <a:lnTo>
                    <a:pt x="3619" y="1"/>
                  </a:lnTo>
                  <a:lnTo>
                    <a:pt x="2435" y="1"/>
                  </a:lnTo>
                  <a:lnTo>
                    <a:pt x="2435" y="2000"/>
                  </a:lnTo>
                  <a:lnTo>
                    <a:pt x="1184" y="2000"/>
                  </a:lnTo>
                  <a:lnTo>
                    <a:pt x="1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78"/>
          <p:cNvGrpSpPr/>
          <p:nvPr/>
        </p:nvGrpSpPr>
        <p:grpSpPr>
          <a:xfrm>
            <a:off x="994023" y="2896036"/>
            <a:ext cx="362727" cy="315095"/>
            <a:chOff x="5100704" y="2438907"/>
            <a:chExt cx="375377" cy="326084"/>
          </a:xfrm>
        </p:grpSpPr>
        <p:sp>
          <p:nvSpPr>
            <p:cNvPr id="15498" name="Google Shape;15498;p78"/>
            <p:cNvSpPr/>
            <p:nvPr/>
          </p:nvSpPr>
          <p:spPr>
            <a:xfrm>
              <a:off x="5100704" y="2438907"/>
              <a:ext cx="375377" cy="326084"/>
            </a:xfrm>
            <a:custGeom>
              <a:avLst/>
              <a:gdLst/>
              <a:ahLst/>
              <a:cxnLst/>
              <a:rect l="l" t="t" r="r" b="b"/>
              <a:pathLst>
                <a:path w="20206" h="17555" extrusionOk="0">
                  <a:moveTo>
                    <a:pt x="18629" y="1182"/>
                  </a:moveTo>
                  <a:cubicBezTo>
                    <a:pt x="18846" y="1182"/>
                    <a:pt x="19020" y="1359"/>
                    <a:pt x="19020" y="1574"/>
                  </a:cubicBezTo>
                  <a:lnTo>
                    <a:pt x="19020" y="5787"/>
                  </a:lnTo>
                  <a:cubicBezTo>
                    <a:pt x="19020" y="6003"/>
                    <a:pt x="18846" y="6178"/>
                    <a:pt x="18629" y="6178"/>
                  </a:cubicBezTo>
                  <a:lnTo>
                    <a:pt x="14686" y="6178"/>
                  </a:lnTo>
                  <a:lnTo>
                    <a:pt x="13072" y="7259"/>
                  </a:lnTo>
                  <a:lnTo>
                    <a:pt x="13072" y="6178"/>
                  </a:lnTo>
                  <a:lnTo>
                    <a:pt x="11796" y="6178"/>
                  </a:lnTo>
                  <a:cubicBezTo>
                    <a:pt x="11579" y="6178"/>
                    <a:pt x="11404" y="6003"/>
                    <a:pt x="11404" y="5787"/>
                  </a:cubicBezTo>
                  <a:lnTo>
                    <a:pt x="11404" y="1574"/>
                  </a:lnTo>
                  <a:cubicBezTo>
                    <a:pt x="11404" y="1359"/>
                    <a:pt x="11579" y="1182"/>
                    <a:pt x="11796" y="1182"/>
                  </a:cubicBezTo>
                  <a:close/>
                  <a:moveTo>
                    <a:pt x="7355" y="7366"/>
                  </a:moveTo>
                  <a:cubicBezTo>
                    <a:pt x="7633" y="7366"/>
                    <a:pt x="7907" y="7475"/>
                    <a:pt x="8112" y="7680"/>
                  </a:cubicBezTo>
                  <a:cubicBezTo>
                    <a:pt x="8418" y="7985"/>
                    <a:pt x="8509" y="8445"/>
                    <a:pt x="8344" y="8845"/>
                  </a:cubicBezTo>
                  <a:cubicBezTo>
                    <a:pt x="8178" y="9245"/>
                    <a:pt x="7788" y="9505"/>
                    <a:pt x="7355" y="9505"/>
                  </a:cubicBezTo>
                  <a:cubicBezTo>
                    <a:pt x="6766" y="9505"/>
                    <a:pt x="6288" y="9025"/>
                    <a:pt x="6286" y="8436"/>
                  </a:cubicBezTo>
                  <a:cubicBezTo>
                    <a:pt x="6286" y="8003"/>
                    <a:pt x="6548" y="7613"/>
                    <a:pt x="6946" y="7447"/>
                  </a:cubicBezTo>
                  <a:cubicBezTo>
                    <a:pt x="7078" y="7392"/>
                    <a:pt x="7217" y="7366"/>
                    <a:pt x="7355" y="7366"/>
                  </a:cubicBezTo>
                  <a:close/>
                  <a:moveTo>
                    <a:pt x="10220" y="4600"/>
                  </a:moveTo>
                  <a:lnTo>
                    <a:pt x="10220" y="5787"/>
                  </a:lnTo>
                  <a:cubicBezTo>
                    <a:pt x="10222" y="6656"/>
                    <a:pt x="10927" y="7361"/>
                    <a:pt x="11796" y="7362"/>
                  </a:cubicBezTo>
                  <a:lnTo>
                    <a:pt x="11888" y="7362"/>
                  </a:lnTo>
                  <a:lnTo>
                    <a:pt x="11888" y="9475"/>
                  </a:lnTo>
                  <a:lnTo>
                    <a:pt x="15046" y="7362"/>
                  </a:lnTo>
                  <a:lnTo>
                    <a:pt x="17818" y="7362"/>
                  </a:lnTo>
                  <a:lnTo>
                    <a:pt x="17818" y="13673"/>
                  </a:lnTo>
                  <a:lnTo>
                    <a:pt x="11021" y="13673"/>
                  </a:lnTo>
                  <a:lnTo>
                    <a:pt x="11021" y="13170"/>
                  </a:lnTo>
                  <a:cubicBezTo>
                    <a:pt x="11021" y="11759"/>
                    <a:pt x="10220" y="10532"/>
                    <a:pt x="9048" y="9920"/>
                  </a:cubicBezTo>
                  <a:cubicBezTo>
                    <a:pt x="9632" y="9255"/>
                    <a:pt x="9774" y="8310"/>
                    <a:pt x="9408" y="7504"/>
                  </a:cubicBezTo>
                  <a:cubicBezTo>
                    <a:pt x="9044" y="6698"/>
                    <a:pt x="8241" y="6180"/>
                    <a:pt x="7355" y="6180"/>
                  </a:cubicBezTo>
                  <a:cubicBezTo>
                    <a:pt x="6471" y="6180"/>
                    <a:pt x="5668" y="6698"/>
                    <a:pt x="5304" y="7504"/>
                  </a:cubicBezTo>
                  <a:cubicBezTo>
                    <a:pt x="4938" y="8310"/>
                    <a:pt x="5078" y="9255"/>
                    <a:pt x="5662" y="9920"/>
                  </a:cubicBezTo>
                  <a:cubicBezTo>
                    <a:pt x="4492" y="10532"/>
                    <a:pt x="3690" y="11759"/>
                    <a:pt x="3690" y="13170"/>
                  </a:cubicBezTo>
                  <a:lnTo>
                    <a:pt x="3690" y="13673"/>
                  </a:lnTo>
                  <a:lnTo>
                    <a:pt x="2372" y="13673"/>
                  </a:lnTo>
                  <a:lnTo>
                    <a:pt x="2372" y="4600"/>
                  </a:lnTo>
                  <a:close/>
                  <a:moveTo>
                    <a:pt x="7356" y="10689"/>
                  </a:moveTo>
                  <a:cubicBezTo>
                    <a:pt x="8725" y="10689"/>
                    <a:pt x="9837" y="11803"/>
                    <a:pt x="9837" y="13171"/>
                  </a:cubicBezTo>
                  <a:lnTo>
                    <a:pt x="9837" y="13675"/>
                  </a:lnTo>
                  <a:lnTo>
                    <a:pt x="4874" y="13675"/>
                  </a:lnTo>
                  <a:lnTo>
                    <a:pt x="4874" y="13171"/>
                  </a:lnTo>
                  <a:cubicBezTo>
                    <a:pt x="4874" y="11803"/>
                    <a:pt x="5987" y="10689"/>
                    <a:pt x="7356" y="10689"/>
                  </a:cubicBezTo>
                  <a:close/>
                  <a:moveTo>
                    <a:pt x="19020" y="14857"/>
                  </a:moveTo>
                  <a:lnTo>
                    <a:pt x="19020" y="15616"/>
                  </a:lnTo>
                  <a:cubicBezTo>
                    <a:pt x="19020" y="16034"/>
                    <a:pt x="18681" y="16371"/>
                    <a:pt x="18265" y="16371"/>
                  </a:cubicBezTo>
                  <a:lnTo>
                    <a:pt x="1940" y="16371"/>
                  </a:lnTo>
                  <a:cubicBezTo>
                    <a:pt x="1524" y="16371"/>
                    <a:pt x="1185" y="16034"/>
                    <a:pt x="1185" y="15616"/>
                  </a:cubicBezTo>
                  <a:lnTo>
                    <a:pt x="1185" y="14857"/>
                  </a:lnTo>
                  <a:close/>
                  <a:moveTo>
                    <a:pt x="11796" y="0"/>
                  </a:moveTo>
                  <a:cubicBezTo>
                    <a:pt x="10927" y="0"/>
                    <a:pt x="10222" y="705"/>
                    <a:pt x="10220" y="1574"/>
                  </a:cubicBezTo>
                  <a:lnTo>
                    <a:pt x="10220" y="3416"/>
                  </a:lnTo>
                  <a:lnTo>
                    <a:pt x="1188" y="3416"/>
                  </a:lnTo>
                  <a:lnTo>
                    <a:pt x="1188" y="13673"/>
                  </a:lnTo>
                  <a:lnTo>
                    <a:pt x="1" y="13673"/>
                  </a:lnTo>
                  <a:lnTo>
                    <a:pt x="1" y="15616"/>
                  </a:lnTo>
                  <a:cubicBezTo>
                    <a:pt x="2" y="16686"/>
                    <a:pt x="870" y="17554"/>
                    <a:pt x="1942" y="17555"/>
                  </a:cubicBezTo>
                  <a:lnTo>
                    <a:pt x="18265" y="17555"/>
                  </a:lnTo>
                  <a:cubicBezTo>
                    <a:pt x="19337" y="17554"/>
                    <a:pt x="20204" y="16686"/>
                    <a:pt x="20206" y="15616"/>
                  </a:cubicBezTo>
                  <a:lnTo>
                    <a:pt x="20206" y="13673"/>
                  </a:lnTo>
                  <a:lnTo>
                    <a:pt x="19004" y="13673"/>
                  </a:lnTo>
                  <a:lnTo>
                    <a:pt x="19004" y="7317"/>
                  </a:lnTo>
                  <a:cubicBezTo>
                    <a:pt x="19709" y="7144"/>
                    <a:pt x="20204" y="6513"/>
                    <a:pt x="20206" y="5787"/>
                  </a:cubicBezTo>
                  <a:lnTo>
                    <a:pt x="20204" y="5787"/>
                  </a:lnTo>
                  <a:lnTo>
                    <a:pt x="20204" y="1574"/>
                  </a:lnTo>
                  <a:cubicBezTo>
                    <a:pt x="20203" y="705"/>
                    <a:pt x="19500" y="0"/>
                    <a:pt x="18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8"/>
            <p:cNvSpPr/>
            <p:nvPr/>
          </p:nvSpPr>
          <p:spPr>
            <a:xfrm>
              <a:off x="5333109" y="2494725"/>
              <a:ext cx="21996" cy="21807"/>
            </a:xfrm>
            <a:custGeom>
              <a:avLst/>
              <a:gdLst/>
              <a:ahLst/>
              <a:cxnLst/>
              <a:rect l="l" t="t" r="r" b="b"/>
              <a:pathLst>
                <a:path w="1184" h="1174" extrusionOk="0">
                  <a:moveTo>
                    <a:pt x="1" y="0"/>
                  </a:moveTo>
                  <a:lnTo>
                    <a:pt x="1" y="1174"/>
                  </a:lnTo>
                  <a:lnTo>
                    <a:pt x="1183" y="1174"/>
                  </a:lnTo>
                  <a:lnTo>
                    <a:pt x="1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8"/>
            <p:cNvSpPr/>
            <p:nvPr/>
          </p:nvSpPr>
          <p:spPr>
            <a:xfrm>
              <a:off x="5372307" y="2494725"/>
              <a:ext cx="22014" cy="21807"/>
            </a:xfrm>
            <a:custGeom>
              <a:avLst/>
              <a:gdLst/>
              <a:ahLst/>
              <a:cxnLst/>
              <a:rect l="l" t="t" r="r" b="b"/>
              <a:pathLst>
                <a:path w="1185" h="1174" extrusionOk="0">
                  <a:moveTo>
                    <a:pt x="0" y="0"/>
                  </a:moveTo>
                  <a:lnTo>
                    <a:pt x="0" y="1174"/>
                  </a:lnTo>
                  <a:lnTo>
                    <a:pt x="1184" y="1174"/>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8"/>
            <p:cNvSpPr/>
            <p:nvPr/>
          </p:nvSpPr>
          <p:spPr>
            <a:xfrm>
              <a:off x="5411525" y="2494725"/>
              <a:ext cx="22014" cy="21807"/>
            </a:xfrm>
            <a:custGeom>
              <a:avLst/>
              <a:gdLst/>
              <a:ahLst/>
              <a:cxnLst/>
              <a:rect l="l" t="t" r="r" b="b"/>
              <a:pathLst>
                <a:path w="1185" h="1174" extrusionOk="0">
                  <a:moveTo>
                    <a:pt x="1" y="0"/>
                  </a:moveTo>
                  <a:lnTo>
                    <a:pt x="1" y="1174"/>
                  </a:lnTo>
                  <a:lnTo>
                    <a:pt x="1185" y="1174"/>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78"/>
          <p:cNvGrpSpPr/>
          <p:nvPr/>
        </p:nvGrpSpPr>
        <p:grpSpPr>
          <a:xfrm>
            <a:off x="7787311" y="2317658"/>
            <a:ext cx="362727" cy="362660"/>
            <a:chOff x="4534444" y="2479828"/>
            <a:chExt cx="375377" cy="375308"/>
          </a:xfrm>
        </p:grpSpPr>
        <p:sp>
          <p:nvSpPr>
            <p:cNvPr id="15503" name="Google Shape;15503;p78"/>
            <p:cNvSpPr/>
            <p:nvPr/>
          </p:nvSpPr>
          <p:spPr>
            <a:xfrm>
              <a:off x="4534444" y="2479828"/>
              <a:ext cx="375377" cy="375308"/>
            </a:xfrm>
            <a:custGeom>
              <a:avLst/>
              <a:gdLst/>
              <a:ahLst/>
              <a:cxnLst/>
              <a:rect l="l" t="t" r="r" b="b"/>
              <a:pathLst>
                <a:path w="20206" h="20205" extrusionOk="0">
                  <a:moveTo>
                    <a:pt x="2579" y="1188"/>
                  </a:moveTo>
                  <a:lnTo>
                    <a:pt x="2579" y="2585"/>
                  </a:lnTo>
                  <a:lnTo>
                    <a:pt x="1184" y="2585"/>
                  </a:lnTo>
                  <a:lnTo>
                    <a:pt x="1184" y="1188"/>
                  </a:lnTo>
                  <a:close/>
                  <a:moveTo>
                    <a:pt x="16443" y="1188"/>
                  </a:moveTo>
                  <a:lnTo>
                    <a:pt x="16443" y="2585"/>
                  </a:lnTo>
                  <a:lnTo>
                    <a:pt x="3763" y="2585"/>
                  </a:lnTo>
                  <a:lnTo>
                    <a:pt x="3763" y="1188"/>
                  </a:lnTo>
                  <a:close/>
                  <a:moveTo>
                    <a:pt x="19021" y="1188"/>
                  </a:moveTo>
                  <a:lnTo>
                    <a:pt x="19021" y="2585"/>
                  </a:lnTo>
                  <a:lnTo>
                    <a:pt x="17627" y="2585"/>
                  </a:lnTo>
                  <a:lnTo>
                    <a:pt x="17627" y="1188"/>
                  </a:lnTo>
                  <a:close/>
                  <a:moveTo>
                    <a:pt x="2579" y="3771"/>
                  </a:moveTo>
                  <a:lnTo>
                    <a:pt x="2579" y="11282"/>
                  </a:lnTo>
                  <a:lnTo>
                    <a:pt x="1184" y="11282"/>
                  </a:lnTo>
                  <a:lnTo>
                    <a:pt x="1184" y="3771"/>
                  </a:lnTo>
                  <a:close/>
                  <a:moveTo>
                    <a:pt x="16443" y="3771"/>
                  </a:moveTo>
                  <a:lnTo>
                    <a:pt x="16443" y="11282"/>
                  </a:lnTo>
                  <a:lnTo>
                    <a:pt x="12453" y="11282"/>
                  </a:lnTo>
                  <a:lnTo>
                    <a:pt x="9191" y="8571"/>
                  </a:lnTo>
                  <a:lnTo>
                    <a:pt x="9223" y="11282"/>
                  </a:lnTo>
                  <a:lnTo>
                    <a:pt x="3763" y="11282"/>
                  </a:lnTo>
                  <a:lnTo>
                    <a:pt x="3763" y="3771"/>
                  </a:lnTo>
                  <a:close/>
                  <a:moveTo>
                    <a:pt x="19021" y="3772"/>
                  </a:moveTo>
                  <a:lnTo>
                    <a:pt x="19021" y="11282"/>
                  </a:lnTo>
                  <a:lnTo>
                    <a:pt x="17627" y="11282"/>
                  </a:lnTo>
                  <a:lnTo>
                    <a:pt x="17627" y="3772"/>
                  </a:lnTo>
                  <a:close/>
                  <a:moveTo>
                    <a:pt x="2579" y="12469"/>
                  </a:moveTo>
                  <a:lnTo>
                    <a:pt x="2579" y="13866"/>
                  </a:lnTo>
                  <a:lnTo>
                    <a:pt x="1184" y="13866"/>
                  </a:lnTo>
                  <a:lnTo>
                    <a:pt x="1184" y="12469"/>
                  </a:lnTo>
                  <a:close/>
                  <a:moveTo>
                    <a:pt x="9236" y="12469"/>
                  </a:moveTo>
                  <a:lnTo>
                    <a:pt x="9252" y="13866"/>
                  </a:lnTo>
                  <a:lnTo>
                    <a:pt x="3763" y="13866"/>
                  </a:lnTo>
                  <a:lnTo>
                    <a:pt x="3763" y="12469"/>
                  </a:lnTo>
                  <a:close/>
                  <a:moveTo>
                    <a:pt x="16443" y="12469"/>
                  </a:moveTo>
                  <a:lnTo>
                    <a:pt x="16443" y="13866"/>
                  </a:lnTo>
                  <a:lnTo>
                    <a:pt x="15563" y="13866"/>
                  </a:lnTo>
                  <a:lnTo>
                    <a:pt x="13882" y="12469"/>
                  </a:lnTo>
                  <a:close/>
                  <a:moveTo>
                    <a:pt x="19021" y="12469"/>
                  </a:moveTo>
                  <a:lnTo>
                    <a:pt x="19021" y="13866"/>
                  </a:lnTo>
                  <a:lnTo>
                    <a:pt x="17627" y="13866"/>
                  </a:lnTo>
                  <a:lnTo>
                    <a:pt x="17627" y="12469"/>
                  </a:lnTo>
                  <a:close/>
                  <a:moveTo>
                    <a:pt x="10404" y="11119"/>
                  </a:moveTo>
                  <a:lnTo>
                    <a:pt x="14709" y="14698"/>
                  </a:lnTo>
                  <a:lnTo>
                    <a:pt x="13146" y="15445"/>
                  </a:lnTo>
                  <a:lnTo>
                    <a:pt x="14405" y="18089"/>
                  </a:lnTo>
                  <a:lnTo>
                    <a:pt x="13288" y="18623"/>
                  </a:lnTo>
                  <a:lnTo>
                    <a:pt x="12031" y="15981"/>
                  </a:lnTo>
                  <a:lnTo>
                    <a:pt x="10468" y="16727"/>
                  </a:lnTo>
                  <a:lnTo>
                    <a:pt x="10404" y="11119"/>
                  </a:lnTo>
                  <a:close/>
                  <a:moveTo>
                    <a:pt x="0" y="1"/>
                  </a:moveTo>
                  <a:lnTo>
                    <a:pt x="0" y="15053"/>
                  </a:lnTo>
                  <a:lnTo>
                    <a:pt x="9264" y="15053"/>
                  </a:lnTo>
                  <a:lnTo>
                    <a:pt x="9305" y="18598"/>
                  </a:lnTo>
                  <a:lnTo>
                    <a:pt x="11471" y="17562"/>
                  </a:lnTo>
                  <a:lnTo>
                    <a:pt x="12728" y="20204"/>
                  </a:lnTo>
                  <a:lnTo>
                    <a:pt x="15981" y="18649"/>
                  </a:lnTo>
                  <a:lnTo>
                    <a:pt x="14726" y="16006"/>
                  </a:lnTo>
                  <a:lnTo>
                    <a:pt x="16721" y="15053"/>
                  </a:lnTo>
                  <a:lnTo>
                    <a:pt x="20205" y="15053"/>
                  </a:lnTo>
                  <a:lnTo>
                    <a:pt x="20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8"/>
            <p:cNvSpPr/>
            <p:nvPr/>
          </p:nvSpPr>
          <p:spPr>
            <a:xfrm>
              <a:off x="4667180" y="2574263"/>
              <a:ext cx="113267" cy="22067"/>
            </a:xfrm>
            <a:custGeom>
              <a:avLst/>
              <a:gdLst/>
              <a:ahLst/>
              <a:cxnLst/>
              <a:rect l="l" t="t" r="r" b="b"/>
              <a:pathLst>
                <a:path w="6097" h="1188" extrusionOk="0">
                  <a:moveTo>
                    <a:pt x="1" y="0"/>
                  </a:moveTo>
                  <a:lnTo>
                    <a:pt x="1" y="1187"/>
                  </a:lnTo>
                  <a:lnTo>
                    <a:pt x="6097" y="1187"/>
                  </a:lnTo>
                  <a:lnTo>
                    <a:pt x="6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8"/>
            <p:cNvSpPr/>
            <p:nvPr/>
          </p:nvSpPr>
          <p:spPr>
            <a:xfrm>
              <a:off x="4646299" y="2615481"/>
              <a:ext cx="155029" cy="22067"/>
            </a:xfrm>
            <a:custGeom>
              <a:avLst/>
              <a:gdLst/>
              <a:ahLst/>
              <a:cxnLst/>
              <a:rect l="l" t="t" r="r" b="b"/>
              <a:pathLst>
                <a:path w="8345" h="1188" extrusionOk="0">
                  <a:moveTo>
                    <a:pt x="0" y="0"/>
                  </a:moveTo>
                  <a:lnTo>
                    <a:pt x="0" y="1187"/>
                  </a:lnTo>
                  <a:lnTo>
                    <a:pt x="8345" y="1187"/>
                  </a:lnTo>
                  <a:lnTo>
                    <a:pt x="83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6" name="Google Shape;15506;p78"/>
          <p:cNvSpPr/>
          <p:nvPr/>
        </p:nvSpPr>
        <p:spPr>
          <a:xfrm>
            <a:off x="7058464" y="2317599"/>
            <a:ext cx="326951" cy="362680"/>
          </a:xfrm>
          <a:custGeom>
            <a:avLst/>
            <a:gdLst/>
            <a:ahLst/>
            <a:cxnLst/>
            <a:rect l="l" t="t" r="r" b="b"/>
            <a:pathLst>
              <a:path w="18212" h="20205" extrusionOk="0">
                <a:moveTo>
                  <a:pt x="15699" y="1737"/>
                </a:moveTo>
                <a:lnTo>
                  <a:pt x="15699" y="2979"/>
                </a:lnTo>
                <a:lnTo>
                  <a:pt x="9825" y="2979"/>
                </a:lnTo>
                <a:lnTo>
                  <a:pt x="9117" y="1737"/>
                </a:lnTo>
                <a:close/>
                <a:moveTo>
                  <a:pt x="9107" y="6608"/>
                </a:moveTo>
                <a:cubicBezTo>
                  <a:pt x="10681" y="6608"/>
                  <a:pt x="11962" y="7889"/>
                  <a:pt x="11962" y="9462"/>
                </a:cubicBezTo>
                <a:cubicBezTo>
                  <a:pt x="11962" y="11036"/>
                  <a:pt x="10681" y="12317"/>
                  <a:pt x="9107" y="12317"/>
                </a:cubicBezTo>
                <a:cubicBezTo>
                  <a:pt x="7533" y="12317"/>
                  <a:pt x="6254" y="11036"/>
                  <a:pt x="6254" y="9462"/>
                </a:cubicBezTo>
                <a:cubicBezTo>
                  <a:pt x="6254" y="7889"/>
                  <a:pt x="7533" y="6608"/>
                  <a:pt x="9107" y="6608"/>
                </a:cubicBezTo>
                <a:close/>
                <a:moveTo>
                  <a:pt x="7441" y="1185"/>
                </a:moveTo>
                <a:lnTo>
                  <a:pt x="9137" y="4163"/>
                </a:lnTo>
                <a:lnTo>
                  <a:pt x="17029" y="4163"/>
                </a:lnTo>
                <a:lnTo>
                  <a:pt x="17029" y="15797"/>
                </a:lnTo>
                <a:lnTo>
                  <a:pt x="10970" y="15797"/>
                </a:lnTo>
                <a:lnTo>
                  <a:pt x="10970" y="14547"/>
                </a:lnTo>
                <a:lnTo>
                  <a:pt x="9698" y="14547"/>
                </a:lnTo>
                <a:lnTo>
                  <a:pt x="9698" y="13462"/>
                </a:lnTo>
                <a:lnTo>
                  <a:pt x="9661" y="13462"/>
                </a:lnTo>
                <a:cubicBezTo>
                  <a:pt x="11626" y="13192"/>
                  <a:pt x="13144" y="11500"/>
                  <a:pt x="13144" y="9462"/>
                </a:cubicBezTo>
                <a:cubicBezTo>
                  <a:pt x="13144" y="7236"/>
                  <a:pt x="11335" y="5425"/>
                  <a:pt x="9107" y="5425"/>
                </a:cubicBezTo>
                <a:cubicBezTo>
                  <a:pt x="6879" y="5425"/>
                  <a:pt x="5070" y="7236"/>
                  <a:pt x="5070" y="9462"/>
                </a:cubicBezTo>
                <a:cubicBezTo>
                  <a:pt x="5070" y="11500"/>
                  <a:pt x="6588" y="13192"/>
                  <a:pt x="8553" y="13462"/>
                </a:cubicBezTo>
                <a:lnTo>
                  <a:pt x="8516" y="13462"/>
                </a:lnTo>
                <a:lnTo>
                  <a:pt x="8516" y="14547"/>
                </a:lnTo>
                <a:lnTo>
                  <a:pt x="7244" y="14547"/>
                </a:lnTo>
                <a:lnTo>
                  <a:pt x="7244" y="15797"/>
                </a:lnTo>
                <a:lnTo>
                  <a:pt x="1185" y="15797"/>
                </a:lnTo>
                <a:lnTo>
                  <a:pt x="1185" y="1185"/>
                </a:lnTo>
                <a:close/>
                <a:moveTo>
                  <a:pt x="9788" y="15731"/>
                </a:moveTo>
                <a:lnTo>
                  <a:pt x="9788" y="18429"/>
                </a:lnTo>
                <a:cubicBezTo>
                  <a:pt x="9786" y="18756"/>
                  <a:pt x="9522" y="19021"/>
                  <a:pt x="9195" y="19021"/>
                </a:cubicBezTo>
                <a:lnTo>
                  <a:pt x="9017" y="19021"/>
                </a:lnTo>
                <a:cubicBezTo>
                  <a:pt x="8690" y="19021"/>
                  <a:pt x="8426" y="18756"/>
                  <a:pt x="8426" y="18429"/>
                </a:cubicBezTo>
                <a:lnTo>
                  <a:pt x="8426" y="15731"/>
                </a:lnTo>
                <a:close/>
                <a:moveTo>
                  <a:pt x="1" y="1"/>
                </a:moveTo>
                <a:lnTo>
                  <a:pt x="1" y="16983"/>
                </a:lnTo>
                <a:lnTo>
                  <a:pt x="7242" y="16983"/>
                </a:lnTo>
                <a:lnTo>
                  <a:pt x="7242" y="18429"/>
                </a:lnTo>
                <a:cubicBezTo>
                  <a:pt x="7244" y="19410"/>
                  <a:pt x="8038" y="20205"/>
                  <a:pt x="9017" y="20205"/>
                </a:cubicBezTo>
                <a:lnTo>
                  <a:pt x="9195" y="20205"/>
                </a:lnTo>
                <a:cubicBezTo>
                  <a:pt x="10176" y="20205"/>
                  <a:pt x="10970" y="19410"/>
                  <a:pt x="10970" y="18429"/>
                </a:cubicBezTo>
                <a:lnTo>
                  <a:pt x="10970" y="16983"/>
                </a:lnTo>
                <a:lnTo>
                  <a:pt x="18211" y="16983"/>
                </a:lnTo>
                <a:lnTo>
                  <a:pt x="18211" y="2979"/>
                </a:lnTo>
                <a:lnTo>
                  <a:pt x="16883" y="2979"/>
                </a:lnTo>
                <a:lnTo>
                  <a:pt x="16883" y="553"/>
                </a:lnTo>
                <a:lnTo>
                  <a:pt x="8444" y="553"/>
                </a:lnTo>
                <a:lnTo>
                  <a:pt x="8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07" name="Google Shape;15507;p78"/>
          <p:cNvGrpSpPr/>
          <p:nvPr/>
        </p:nvGrpSpPr>
        <p:grpSpPr>
          <a:xfrm>
            <a:off x="6311183" y="2317667"/>
            <a:ext cx="293829" cy="362642"/>
            <a:chOff x="3646495" y="2459618"/>
            <a:chExt cx="304077" cy="375289"/>
          </a:xfrm>
        </p:grpSpPr>
        <p:sp>
          <p:nvSpPr>
            <p:cNvPr id="15508" name="Google Shape;15508;p78"/>
            <p:cNvSpPr/>
            <p:nvPr/>
          </p:nvSpPr>
          <p:spPr>
            <a:xfrm>
              <a:off x="3646495" y="2459618"/>
              <a:ext cx="304077" cy="375289"/>
            </a:xfrm>
            <a:custGeom>
              <a:avLst/>
              <a:gdLst/>
              <a:ahLst/>
              <a:cxnLst/>
              <a:rect l="l" t="t" r="r" b="b"/>
              <a:pathLst>
                <a:path w="16368" h="20204" extrusionOk="0">
                  <a:moveTo>
                    <a:pt x="10255" y="1408"/>
                  </a:moveTo>
                  <a:lnTo>
                    <a:pt x="11515" y="3198"/>
                  </a:lnTo>
                  <a:lnTo>
                    <a:pt x="13607" y="3845"/>
                  </a:lnTo>
                  <a:lnTo>
                    <a:pt x="13577" y="6032"/>
                  </a:lnTo>
                  <a:lnTo>
                    <a:pt x="14888" y="7786"/>
                  </a:lnTo>
                  <a:lnTo>
                    <a:pt x="13578" y="9541"/>
                  </a:lnTo>
                  <a:lnTo>
                    <a:pt x="13608" y="11728"/>
                  </a:lnTo>
                  <a:lnTo>
                    <a:pt x="11517" y="12374"/>
                  </a:lnTo>
                  <a:lnTo>
                    <a:pt x="10257" y="14163"/>
                  </a:lnTo>
                  <a:lnTo>
                    <a:pt x="8184" y="13455"/>
                  </a:lnTo>
                  <a:lnTo>
                    <a:pt x="6113" y="14163"/>
                  </a:lnTo>
                  <a:lnTo>
                    <a:pt x="4853" y="12374"/>
                  </a:lnTo>
                  <a:lnTo>
                    <a:pt x="2762" y="11728"/>
                  </a:lnTo>
                  <a:lnTo>
                    <a:pt x="2790" y="9541"/>
                  </a:lnTo>
                  <a:lnTo>
                    <a:pt x="1479" y="7786"/>
                  </a:lnTo>
                  <a:lnTo>
                    <a:pt x="2790" y="6032"/>
                  </a:lnTo>
                  <a:lnTo>
                    <a:pt x="2760" y="3845"/>
                  </a:lnTo>
                  <a:lnTo>
                    <a:pt x="4852" y="3198"/>
                  </a:lnTo>
                  <a:lnTo>
                    <a:pt x="6112" y="1408"/>
                  </a:lnTo>
                  <a:lnTo>
                    <a:pt x="8184" y="2116"/>
                  </a:lnTo>
                  <a:lnTo>
                    <a:pt x="10255" y="1408"/>
                  </a:lnTo>
                  <a:close/>
                  <a:moveTo>
                    <a:pt x="3987" y="13348"/>
                  </a:moveTo>
                  <a:lnTo>
                    <a:pt x="4116" y="13387"/>
                  </a:lnTo>
                  <a:lnTo>
                    <a:pt x="5655" y="15573"/>
                  </a:lnTo>
                  <a:lnTo>
                    <a:pt x="6379" y="15326"/>
                  </a:lnTo>
                  <a:lnTo>
                    <a:pt x="6378" y="18430"/>
                  </a:lnTo>
                  <a:lnTo>
                    <a:pt x="5183" y="17935"/>
                  </a:lnTo>
                  <a:lnTo>
                    <a:pt x="3987" y="18430"/>
                  </a:lnTo>
                  <a:lnTo>
                    <a:pt x="3987" y="13348"/>
                  </a:lnTo>
                  <a:close/>
                  <a:moveTo>
                    <a:pt x="12383" y="13348"/>
                  </a:moveTo>
                  <a:lnTo>
                    <a:pt x="12381" y="18430"/>
                  </a:lnTo>
                  <a:lnTo>
                    <a:pt x="11187" y="17935"/>
                  </a:lnTo>
                  <a:lnTo>
                    <a:pt x="9991" y="18430"/>
                  </a:lnTo>
                  <a:lnTo>
                    <a:pt x="9991" y="15326"/>
                  </a:lnTo>
                  <a:lnTo>
                    <a:pt x="10713" y="15573"/>
                  </a:lnTo>
                  <a:lnTo>
                    <a:pt x="12253" y="13387"/>
                  </a:lnTo>
                  <a:lnTo>
                    <a:pt x="12383" y="13348"/>
                  </a:lnTo>
                  <a:close/>
                  <a:moveTo>
                    <a:pt x="5655" y="0"/>
                  </a:moveTo>
                  <a:lnTo>
                    <a:pt x="4117" y="2185"/>
                  </a:lnTo>
                  <a:lnTo>
                    <a:pt x="1564" y="2974"/>
                  </a:lnTo>
                  <a:lnTo>
                    <a:pt x="1601" y="5647"/>
                  </a:lnTo>
                  <a:lnTo>
                    <a:pt x="1" y="7786"/>
                  </a:lnTo>
                  <a:lnTo>
                    <a:pt x="1600" y="9926"/>
                  </a:lnTo>
                  <a:lnTo>
                    <a:pt x="1563" y="12597"/>
                  </a:lnTo>
                  <a:lnTo>
                    <a:pt x="2845" y="12994"/>
                  </a:lnTo>
                  <a:lnTo>
                    <a:pt x="2800" y="12994"/>
                  </a:lnTo>
                  <a:lnTo>
                    <a:pt x="2800" y="20204"/>
                  </a:lnTo>
                  <a:lnTo>
                    <a:pt x="5183" y="19217"/>
                  </a:lnTo>
                  <a:lnTo>
                    <a:pt x="7563" y="20204"/>
                  </a:lnTo>
                  <a:lnTo>
                    <a:pt x="7563" y="14920"/>
                  </a:lnTo>
                  <a:lnTo>
                    <a:pt x="8184" y="14708"/>
                  </a:lnTo>
                  <a:lnTo>
                    <a:pt x="8805" y="14920"/>
                  </a:lnTo>
                  <a:lnTo>
                    <a:pt x="8805" y="20204"/>
                  </a:lnTo>
                  <a:lnTo>
                    <a:pt x="11187" y="19217"/>
                  </a:lnTo>
                  <a:lnTo>
                    <a:pt x="13567" y="20204"/>
                  </a:lnTo>
                  <a:lnTo>
                    <a:pt x="13567" y="12981"/>
                  </a:lnTo>
                  <a:lnTo>
                    <a:pt x="14806" y="12597"/>
                  </a:lnTo>
                  <a:lnTo>
                    <a:pt x="14768" y="9926"/>
                  </a:lnTo>
                  <a:lnTo>
                    <a:pt x="16367" y="7786"/>
                  </a:lnTo>
                  <a:lnTo>
                    <a:pt x="14768" y="5647"/>
                  </a:lnTo>
                  <a:lnTo>
                    <a:pt x="14806" y="2974"/>
                  </a:lnTo>
                  <a:lnTo>
                    <a:pt x="12253" y="2185"/>
                  </a:lnTo>
                  <a:lnTo>
                    <a:pt x="10715" y="0"/>
                  </a:lnTo>
                  <a:lnTo>
                    <a:pt x="8184" y="863"/>
                  </a:lnTo>
                  <a:lnTo>
                    <a:pt x="5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8"/>
            <p:cNvSpPr/>
            <p:nvPr/>
          </p:nvSpPr>
          <p:spPr>
            <a:xfrm>
              <a:off x="3713931" y="2519652"/>
              <a:ext cx="169204" cy="169200"/>
            </a:xfrm>
            <a:custGeom>
              <a:avLst/>
              <a:gdLst/>
              <a:ahLst/>
              <a:cxnLst/>
              <a:rect l="l" t="t" r="r" b="b"/>
              <a:pathLst>
                <a:path w="9108" h="9109" extrusionOk="0">
                  <a:moveTo>
                    <a:pt x="4554" y="1185"/>
                  </a:moveTo>
                  <a:cubicBezTo>
                    <a:pt x="6412" y="1185"/>
                    <a:pt x="7922" y="2697"/>
                    <a:pt x="7922" y="4554"/>
                  </a:cubicBezTo>
                  <a:cubicBezTo>
                    <a:pt x="7922" y="6412"/>
                    <a:pt x="6412" y="7923"/>
                    <a:pt x="4554" y="7923"/>
                  </a:cubicBezTo>
                  <a:cubicBezTo>
                    <a:pt x="2697" y="7923"/>
                    <a:pt x="1186" y="6412"/>
                    <a:pt x="1186" y="4554"/>
                  </a:cubicBezTo>
                  <a:cubicBezTo>
                    <a:pt x="1186" y="2697"/>
                    <a:pt x="2697" y="1185"/>
                    <a:pt x="4554" y="1185"/>
                  </a:cubicBezTo>
                  <a:close/>
                  <a:moveTo>
                    <a:pt x="4554" y="1"/>
                  </a:moveTo>
                  <a:cubicBezTo>
                    <a:pt x="2043" y="1"/>
                    <a:pt x="0" y="2043"/>
                    <a:pt x="0" y="4554"/>
                  </a:cubicBezTo>
                  <a:cubicBezTo>
                    <a:pt x="0" y="7064"/>
                    <a:pt x="2043" y="9108"/>
                    <a:pt x="4554" y="9108"/>
                  </a:cubicBezTo>
                  <a:cubicBezTo>
                    <a:pt x="7065" y="9108"/>
                    <a:pt x="9108" y="7064"/>
                    <a:pt x="9108" y="4554"/>
                  </a:cubicBezTo>
                  <a:cubicBezTo>
                    <a:pt x="9108" y="2043"/>
                    <a:pt x="7065" y="1"/>
                    <a:pt x="4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8"/>
            <p:cNvSpPr/>
            <p:nvPr/>
          </p:nvSpPr>
          <p:spPr>
            <a:xfrm>
              <a:off x="3768233" y="2559867"/>
              <a:ext cx="53559" cy="86039"/>
            </a:xfrm>
            <a:custGeom>
              <a:avLst/>
              <a:gdLst/>
              <a:ahLst/>
              <a:cxnLst/>
              <a:rect l="l" t="t" r="r" b="b"/>
              <a:pathLst>
                <a:path w="2883" h="4632" extrusionOk="0">
                  <a:moveTo>
                    <a:pt x="1382" y="1"/>
                  </a:moveTo>
                  <a:lnTo>
                    <a:pt x="1" y="719"/>
                  </a:lnTo>
                  <a:lnTo>
                    <a:pt x="549" y="1770"/>
                  </a:lnTo>
                  <a:lnTo>
                    <a:pt x="1038" y="1515"/>
                  </a:lnTo>
                  <a:lnTo>
                    <a:pt x="1038" y="3446"/>
                  </a:lnTo>
                  <a:lnTo>
                    <a:pt x="382" y="3446"/>
                  </a:lnTo>
                  <a:lnTo>
                    <a:pt x="382" y="4632"/>
                  </a:lnTo>
                  <a:lnTo>
                    <a:pt x="2882" y="4632"/>
                  </a:lnTo>
                  <a:lnTo>
                    <a:pt x="2882" y="3446"/>
                  </a:lnTo>
                  <a:lnTo>
                    <a:pt x="2224" y="3446"/>
                  </a:lnTo>
                  <a:lnTo>
                    <a:pt x="2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1" name="Google Shape;15511;p78"/>
          <p:cNvGrpSpPr/>
          <p:nvPr/>
        </p:nvGrpSpPr>
        <p:grpSpPr>
          <a:xfrm>
            <a:off x="5521910" y="2317650"/>
            <a:ext cx="362457" cy="362678"/>
            <a:chOff x="3189544" y="2501969"/>
            <a:chExt cx="375098" cy="375326"/>
          </a:xfrm>
        </p:grpSpPr>
        <p:sp>
          <p:nvSpPr>
            <p:cNvPr id="15512" name="Google Shape;15512;p78"/>
            <p:cNvSpPr/>
            <p:nvPr/>
          </p:nvSpPr>
          <p:spPr>
            <a:xfrm>
              <a:off x="3361702" y="2540401"/>
              <a:ext cx="202941" cy="191453"/>
            </a:xfrm>
            <a:custGeom>
              <a:avLst/>
              <a:gdLst/>
              <a:ahLst/>
              <a:cxnLst/>
              <a:rect l="l" t="t" r="r" b="b"/>
              <a:pathLst>
                <a:path w="10924" h="10307" extrusionOk="0">
                  <a:moveTo>
                    <a:pt x="9244" y="1184"/>
                  </a:moveTo>
                  <a:cubicBezTo>
                    <a:pt x="9519" y="1184"/>
                    <a:pt x="9741" y="1407"/>
                    <a:pt x="9741" y="1680"/>
                  </a:cubicBezTo>
                  <a:lnTo>
                    <a:pt x="9741" y="6343"/>
                  </a:lnTo>
                  <a:cubicBezTo>
                    <a:pt x="9741" y="6618"/>
                    <a:pt x="9519" y="6840"/>
                    <a:pt x="9244" y="6840"/>
                  </a:cubicBezTo>
                  <a:lnTo>
                    <a:pt x="4898" y="6840"/>
                  </a:lnTo>
                  <a:lnTo>
                    <a:pt x="3028" y="8090"/>
                  </a:lnTo>
                  <a:lnTo>
                    <a:pt x="3028" y="6840"/>
                  </a:lnTo>
                  <a:lnTo>
                    <a:pt x="1680" y="6840"/>
                  </a:lnTo>
                  <a:cubicBezTo>
                    <a:pt x="1405" y="6840"/>
                    <a:pt x="1185" y="6618"/>
                    <a:pt x="1185" y="6343"/>
                  </a:cubicBezTo>
                  <a:lnTo>
                    <a:pt x="1185" y="1680"/>
                  </a:lnTo>
                  <a:cubicBezTo>
                    <a:pt x="1185" y="1407"/>
                    <a:pt x="1405" y="1184"/>
                    <a:pt x="1680" y="1184"/>
                  </a:cubicBezTo>
                  <a:close/>
                  <a:moveTo>
                    <a:pt x="1680" y="0"/>
                  </a:moveTo>
                  <a:cubicBezTo>
                    <a:pt x="753" y="2"/>
                    <a:pt x="1" y="753"/>
                    <a:pt x="1" y="1680"/>
                  </a:cubicBezTo>
                  <a:lnTo>
                    <a:pt x="1" y="6343"/>
                  </a:lnTo>
                  <a:cubicBezTo>
                    <a:pt x="2" y="7270"/>
                    <a:pt x="753" y="8023"/>
                    <a:pt x="1680" y="8023"/>
                  </a:cubicBezTo>
                  <a:lnTo>
                    <a:pt x="1846" y="8023"/>
                  </a:lnTo>
                  <a:lnTo>
                    <a:pt x="1846" y="10307"/>
                  </a:lnTo>
                  <a:lnTo>
                    <a:pt x="5257" y="8023"/>
                  </a:lnTo>
                  <a:lnTo>
                    <a:pt x="9244" y="8023"/>
                  </a:lnTo>
                  <a:cubicBezTo>
                    <a:pt x="10171" y="8023"/>
                    <a:pt x="10924" y="7270"/>
                    <a:pt x="10924" y="6343"/>
                  </a:cubicBezTo>
                  <a:lnTo>
                    <a:pt x="10924" y="1680"/>
                  </a:lnTo>
                  <a:cubicBezTo>
                    <a:pt x="10924" y="753"/>
                    <a:pt x="10171" y="2"/>
                    <a:pt x="92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8"/>
            <p:cNvSpPr/>
            <p:nvPr/>
          </p:nvSpPr>
          <p:spPr>
            <a:xfrm>
              <a:off x="3408777" y="2601029"/>
              <a:ext cx="22014" cy="22420"/>
            </a:xfrm>
            <a:custGeom>
              <a:avLst/>
              <a:gdLst/>
              <a:ahLst/>
              <a:cxnLst/>
              <a:rect l="l" t="t" r="r" b="b"/>
              <a:pathLst>
                <a:path w="1185" h="1207" extrusionOk="0">
                  <a:moveTo>
                    <a:pt x="0" y="0"/>
                  </a:moveTo>
                  <a:lnTo>
                    <a:pt x="0" y="1207"/>
                  </a:lnTo>
                  <a:lnTo>
                    <a:pt x="1184" y="1207"/>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8"/>
            <p:cNvSpPr/>
            <p:nvPr/>
          </p:nvSpPr>
          <p:spPr>
            <a:xfrm>
              <a:off x="3452174" y="2601029"/>
              <a:ext cx="21996" cy="22420"/>
            </a:xfrm>
            <a:custGeom>
              <a:avLst/>
              <a:gdLst/>
              <a:ahLst/>
              <a:cxnLst/>
              <a:rect l="l" t="t" r="r" b="b"/>
              <a:pathLst>
                <a:path w="1184" h="1207" extrusionOk="0">
                  <a:moveTo>
                    <a:pt x="1" y="0"/>
                  </a:moveTo>
                  <a:lnTo>
                    <a:pt x="1" y="1207"/>
                  </a:lnTo>
                  <a:lnTo>
                    <a:pt x="1183" y="1207"/>
                  </a:lnTo>
                  <a:lnTo>
                    <a:pt x="1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8"/>
            <p:cNvSpPr/>
            <p:nvPr/>
          </p:nvSpPr>
          <p:spPr>
            <a:xfrm>
              <a:off x="3495590" y="2601029"/>
              <a:ext cx="21977" cy="22420"/>
            </a:xfrm>
            <a:custGeom>
              <a:avLst/>
              <a:gdLst/>
              <a:ahLst/>
              <a:cxnLst/>
              <a:rect l="l" t="t" r="r" b="b"/>
              <a:pathLst>
                <a:path w="1183" h="1207" extrusionOk="0">
                  <a:moveTo>
                    <a:pt x="0" y="0"/>
                  </a:moveTo>
                  <a:lnTo>
                    <a:pt x="0" y="1207"/>
                  </a:lnTo>
                  <a:lnTo>
                    <a:pt x="1183" y="1207"/>
                  </a:lnTo>
                  <a:lnTo>
                    <a:pt x="1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8"/>
            <p:cNvSpPr/>
            <p:nvPr/>
          </p:nvSpPr>
          <p:spPr>
            <a:xfrm>
              <a:off x="3189544" y="2501969"/>
              <a:ext cx="151072" cy="375326"/>
            </a:xfrm>
            <a:custGeom>
              <a:avLst/>
              <a:gdLst/>
              <a:ahLst/>
              <a:cxnLst/>
              <a:rect l="l" t="t" r="r" b="b"/>
              <a:pathLst>
                <a:path w="8132" h="20206" extrusionOk="0">
                  <a:moveTo>
                    <a:pt x="6949" y="1184"/>
                  </a:moveTo>
                  <a:lnTo>
                    <a:pt x="6949" y="3274"/>
                  </a:lnTo>
                  <a:lnTo>
                    <a:pt x="1184" y="3274"/>
                  </a:lnTo>
                  <a:lnTo>
                    <a:pt x="1184" y="1184"/>
                  </a:lnTo>
                  <a:close/>
                  <a:moveTo>
                    <a:pt x="3475" y="4457"/>
                  </a:moveTo>
                  <a:lnTo>
                    <a:pt x="3475" y="12660"/>
                  </a:lnTo>
                  <a:lnTo>
                    <a:pt x="1184" y="12660"/>
                  </a:lnTo>
                  <a:lnTo>
                    <a:pt x="1184" y="4457"/>
                  </a:lnTo>
                  <a:close/>
                  <a:moveTo>
                    <a:pt x="6949" y="4457"/>
                  </a:moveTo>
                  <a:lnTo>
                    <a:pt x="6949" y="12660"/>
                  </a:lnTo>
                  <a:lnTo>
                    <a:pt x="4657" y="12660"/>
                  </a:lnTo>
                  <a:lnTo>
                    <a:pt x="4657" y="4457"/>
                  </a:lnTo>
                  <a:close/>
                  <a:moveTo>
                    <a:pt x="6825" y="13842"/>
                  </a:moveTo>
                  <a:lnTo>
                    <a:pt x="5817" y="15380"/>
                  </a:lnTo>
                  <a:lnTo>
                    <a:pt x="2316" y="15380"/>
                  </a:lnTo>
                  <a:lnTo>
                    <a:pt x="1307" y="13842"/>
                  </a:lnTo>
                  <a:close/>
                  <a:moveTo>
                    <a:pt x="5039" y="16564"/>
                  </a:moveTo>
                  <a:lnTo>
                    <a:pt x="4066" y="18048"/>
                  </a:lnTo>
                  <a:lnTo>
                    <a:pt x="3092" y="16564"/>
                  </a:lnTo>
                  <a:close/>
                  <a:moveTo>
                    <a:pt x="0" y="0"/>
                  </a:moveTo>
                  <a:lnTo>
                    <a:pt x="0" y="14006"/>
                  </a:lnTo>
                  <a:lnTo>
                    <a:pt x="4066" y="20205"/>
                  </a:lnTo>
                  <a:lnTo>
                    <a:pt x="8131" y="14006"/>
                  </a:lnTo>
                  <a:lnTo>
                    <a:pt x="8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7" name="Google Shape;15517;p78"/>
          <p:cNvGrpSpPr/>
          <p:nvPr/>
        </p:nvGrpSpPr>
        <p:grpSpPr>
          <a:xfrm>
            <a:off x="4777160" y="2317659"/>
            <a:ext cx="362691" cy="362660"/>
            <a:chOff x="2648047" y="2517516"/>
            <a:chExt cx="375340" cy="375308"/>
          </a:xfrm>
        </p:grpSpPr>
        <p:sp>
          <p:nvSpPr>
            <p:cNvPr id="15518" name="Google Shape;15518;p78"/>
            <p:cNvSpPr/>
            <p:nvPr/>
          </p:nvSpPr>
          <p:spPr>
            <a:xfrm>
              <a:off x="2648047" y="2517516"/>
              <a:ext cx="375340" cy="375308"/>
            </a:xfrm>
            <a:custGeom>
              <a:avLst/>
              <a:gdLst/>
              <a:ahLst/>
              <a:cxnLst/>
              <a:rect l="l" t="t" r="r" b="b"/>
              <a:pathLst>
                <a:path w="20204" h="20205" extrusionOk="0">
                  <a:moveTo>
                    <a:pt x="6893" y="1185"/>
                  </a:moveTo>
                  <a:cubicBezTo>
                    <a:pt x="8337" y="1185"/>
                    <a:pt x="9511" y="2358"/>
                    <a:pt x="9511" y="3800"/>
                  </a:cubicBezTo>
                  <a:lnTo>
                    <a:pt x="9511" y="12657"/>
                  </a:lnTo>
                  <a:cubicBezTo>
                    <a:pt x="8806" y="11985"/>
                    <a:pt x="7872" y="11610"/>
                    <a:pt x="6899" y="11610"/>
                  </a:cubicBezTo>
                  <a:cubicBezTo>
                    <a:pt x="6897" y="11610"/>
                    <a:pt x="6895" y="11610"/>
                    <a:pt x="6893" y="11610"/>
                  </a:cubicBezTo>
                  <a:lnTo>
                    <a:pt x="1185" y="11610"/>
                  </a:lnTo>
                  <a:lnTo>
                    <a:pt x="1184" y="1185"/>
                  </a:lnTo>
                  <a:close/>
                  <a:moveTo>
                    <a:pt x="19020" y="1185"/>
                  </a:moveTo>
                  <a:lnTo>
                    <a:pt x="19020" y="11610"/>
                  </a:lnTo>
                  <a:lnTo>
                    <a:pt x="13310" y="11610"/>
                  </a:lnTo>
                  <a:cubicBezTo>
                    <a:pt x="13308" y="11610"/>
                    <a:pt x="13306" y="11610"/>
                    <a:pt x="13305" y="11610"/>
                  </a:cubicBezTo>
                  <a:cubicBezTo>
                    <a:pt x="12332" y="11610"/>
                    <a:pt x="11398" y="11985"/>
                    <a:pt x="10695" y="12657"/>
                  </a:cubicBezTo>
                  <a:lnTo>
                    <a:pt x="10695" y="3800"/>
                  </a:lnTo>
                  <a:cubicBezTo>
                    <a:pt x="10695" y="2358"/>
                    <a:pt x="11868" y="1185"/>
                    <a:pt x="13310" y="1185"/>
                  </a:cubicBezTo>
                  <a:close/>
                  <a:moveTo>
                    <a:pt x="6893" y="12794"/>
                  </a:moveTo>
                  <a:cubicBezTo>
                    <a:pt x="8133" y="12794"/>
                    <a:pt x="9173" y="13660"/>
                    <a:pt x="9442" y="14818"/>
                  </a:cubicBezTo>
                  <a:lnTo>
                    <a:pt x="1185" y="14818"/>
                  </a:lnTo>
                  <a:lnTo>
                    <a:pt x="1184" y="12794"/>
                  </a:lnTo>
                  <a:close/>
                  <a:moveTo>
                    <a:pt x="19020" y="12794"/>
                  </a:moveTo>
                  <a:lnTo>
                    <a:pt x="19020" y="14818"/>
                  </a:lnTo>
                  <a:lnTo>
                    <a:pt x="10762" y="14818"/>
                  </a:lnTo>
                  <a:cubicBezTo>
                    <a:pt x="11032" y="13659"/>
                    <a:pt x="12071" y="12794"/>
                    <a:pt x="13310" y="12794"/>
                  </a:cubicBezTo>
                  <a:close/>
                  <a:moveTo>
                    <a:pt x="11472" y="16001"/>
                  </a:moveTo>
                  <a:lnTo>
                    <a:pt x="11472" y="17560"/>
                  </a:lnTo>
                  <a:cubicBezTo>
                    <a:pt x="11471" y="18080"/>
                    <a:pt x="11625" y="18587"/>
                    <a:pt x="11913" y="19020"/>
                  </a:cubicBezTo>
                  <a:lnTo>
                    <a:pt x="8292" y="19020"/>
                  </a:lnTo>
                  <a:cubicBezTo>
                    <a:pt x="8580" y="18587"/>
                    <a:pt x="8734" y="18080"/>
                    <a:pt x="8733" y="17560"/>
                  </a:cubicBezTo>
                  <a:lnTo>
                    <a:pt x="8733" y="16001"/>
                  </a:lnTo>
                  <a:close/>
                  <a:moveTo>
                    <a:pt x="0" y="1"/>
                  </a:moveTo>
                  <a:lnTo>
                    <a:pt x="0" y="16001"/>
                  </a:lnTo>
                  <a:lnTo>
                    <a:pt x="7549" y="16001"/>
                  </a:lnTo>
                  <a:lnTo>
                    <a:pt x="7549" y="17560"/>
                  </a:lnTo>
                  <a:cubicBezTo>
                    <a:pt x="7547" y="18366"/>
                    <a:pt x="6895" y="19019"/>
                    <a:pt x="6089" y="19020"/>
                  </a:cubicBezTo>
                  <a:lnTo>
                    <a:pt x="4263" y="19020"/>
                  </a:lnTo>
                  <a:lnTo>
                    <a:pt x="4263" y="20204"/>
                  </a:lnTo>
                  <a:lnTo>
                    <a:pt x="15943" y="20204"/>
                  </a:lnTo>
                  <a:lnTo>
                    <a:pt x="15943" y="19020"/>
                  </a:lnTo>
                  <a:lnTo>
                    <a:pt x="14115" y="19020"/>
                  </a:lnTo>
                  <a:cubicBezTo>
                    <a:pt x="13310" y="19019"/>
                    <a:pt x="12656" y="18366"/>
                    <a:pt x="12656" y="17560"/>
                  </a:cubicBezTo>
                  <a:lnTo>
                    <a:pt x="12656" y="16001"/>
                  </a:lnTo>
                  <a:lnTo>
                    <a:pt x="20204" y="16001"/>
                  </a:lnTo>
                  <a:lnTo>
                    <a:pt x="20204" y="1"/>
                  </a:lnTo>
                  <a:lnTo>
                    <a:pt x="13310" y="1"/>
                  </a:lnTo>
                  <a:cubicBezTo>
                    <a:pt x="12010" y="1"/>
                    <a:pt x="10799" y="667"/>
                    <a:pt x="10102" y="1765"/>
                  </a:cubicBezTo>
                  <a:cubicBezTo>
                    <a:pt x="9405" y="667"/>
                    <a:pt x="8195" y="1"/>
                    <a:pt x="6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8"/>
            <p:cNvSpPr/>
            <p:nvPr/>
          </p:nvSpPr>
          <p:spPr>
            <a:xfrm>
              <a:off x="2705452" y="2580560"/>
              <a:ext cx="83840" cy="21974"/>
            </a:xfrm>
            <a:custGeom>
              <a:avLst/>
              <a:gdLst/>
              <a:ahLst/>
              <a:cxnLst/>
              <a:rect l="l" t="t" r="r" b="b"/>
              <a:pathLst>
                <a:path w="4513" h="1183" extrusionOk="0">
                  <a:moveTo>
                    <a:pt x="1" y="0"/>
                  </a:moveTo>
                  <a:lnTo>
                    <a:pt x="1" y="1183"/>
                  </a:lnTo>
                  <a:lnTo>
                    <a:pt x="4512" y="1183"/>
                  </a:lnTo>
                  <a:lnTo>
                    <a:pt x="4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8"/>
            <p:cNvSpPr/>
            <p:nvPr/>
          </p:nvSpPr>
          <p:spPr>
            <a:xfrm>
              <a:off x="2705452" y="2624731"/>
              <a:ext cx="83840" cy="22011"/>
            </a:xfrm>
            <a:custGeom>
              <a:avLst/>
              <a:gdLst/>
              <a:ahLst/>
              <a:cxnLst/>
              <a:rect l="l" t="t" r="r" b="b"/>
              <a:pathLst>
                <a:path w="4513" h="1185" extrusionOk="0">
                  <a:moveTo>
                    <a:pt x="1" y="1"/>
                  </a:moveTo>
                  <a:lnTo>
                    <a:pt x="1" y="1185"/>
                  </a:lnTo>
                  <a:lnTo>
                    <a:pt x="4512" y="1185"/>
                  </a:lnTo>
                  <a:lnTo>
                    <a:pt x="4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8"/>
            <p:cNvSpPr/>
            <p:nvPr/>
          </p:nvSpPr>
          <p:spPr>
            <a:xfrm>
              <a:off x="2705452" y="2668977"/>
              <a:ext cx="83840" cy="22011"/>
            </a:xfrm>
            <a:custGeom>
              <a:avLst/>
              <a:gdLst/>
              <a:ahLst/>
              <a:cxnLst/>
              <a:rect l="l" t="t" r="r" b="b"/>
              <a:pathLst>
                <a:path w="4513" h="1185" extrusionOk="0">
                  <a:moveTo>
                    <a:pt x="1" y="0"/>
                  </a:moveTo>
                  <a:lnTo>
                    <a:pt x="1" y="1184"/>
                  </a:lnTo>
                  <a:lnTo>
                    <a:pt x="4512" y="1184"/>
                  </a:lnTo>
                  <a:lnTo>
                    <a:pt x="4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8"/>
            <p:cNvSpPr/>
            <p:nvPr/>
          </p:nvSpPr>
          <p:spPr>
            <a:xfrm>
              <a:off x="2882142" y="2580560"/>
              <a:ext cx="83840" cy="21974"/>
            </a:xfrm>
            <a:custGeom>
              <a:avLst/>
              <a:gdLst/>
              <a:ahLst/>
              <a:cxnLst/>
              <a:rect l="l" t="t" r="r" b="b"/>
              <a:pathLst>
                <a:path w="4513" h="1183" extrusionOk="0">
                  <a:moveTo>
                    <a:pt x="0" y="0"/>
                  </a:moveTo>
                  <a:lnTo>
                    <a:pt x="0" y="1183"/>
                  </a:lnTo>
                  <a:lnTo>
                    <a:pt x="4512" y="1183"/>
                  </a:lnTo>
                  <a:lnTo>
                    <a:pt x="4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8"/>
            <p:cNvSpPr/>
            <p:nvPr/>
          </p:nvSpPr>
          <p:spPr>
            <a:xfrm>
              <a:off x="2882142" y="2624731"/>
              <a:ext cx="83840" cy="22011"/>
            </a:xfrm>
            <a:custGeom>
              <a:avLst/>
              <a:gdLst/>
              <a:ahLst/>
              <a:cxnLst/>
              <a:rect l="l" t="t" r="r" b="b"/>
              <a:pathLst>
                <a:path w="4513" h="1185" extrusionOk="0">
                  <a:moveTo>
                    <a:pt x="0" y="1"/>
                  </a:moveTo>
                  <a:lnTo>
                    <a:pt x="0" y="1185"/>
                  </a:lnTo>
                  <a:lnTo>
                    <a:pt x="4512" y="1185"/>
                  </a:lnTo>
                  <a:lnTo>
                    <a:pt x="4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8"/>
            <p:cNvSpPr/>
            <p:nvPr/>
          </p:nvSpPr>
          <p:spPr>
            <a:xfrm>
              <a:off x="2882142" y="2668977"/>
              <a:ext cx="83840" cy="22011"/>
            </a:xfrm>
            <a:custGeom>
              <a:avLst/>
              <a:gdLst/>
              <a:ahLst/>
              <a:cxnLst/>
              <a:rect l="l" t="t" r="r" b="b"/>
              <a:pathLst>
                <a:path w="4513" h="1185" extrusionOk="0">
                  <a:moveTo>
                    <a:pt x="0" y="0"/>
                  </a:moveTo>
                  <a:lnTo>
                    <a:pt x="0" y="1184"/>
                  </a:lnTo>
                  <a:lnTo>
                    <a:pt x="4512" y="1184"/>
                  </a:lnTo>
                  <a:lnTo>
                    <a:pt x="45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5" name="Google Shape;15525;p78"/>
          <p:cNvGrpSpPr/>
          <p:nvPr/>
        </p:nvGrpSpPr>
        <p:grpSpPr>
          <a:xfrm>
            <a:off x="4020121" y="2359263"/>
            <a:ext cx="362745" cy="272161"/>
            <a:chOff x="2121338" y="2542667"/>
            <a:chExt cx="375396" cy="281653"/>
          </a:xfrm>
        </p:grpSpPr>
        <p:sp>
          <p:nvSpPr>
            <p:cNvPr id="15526" name="Google Shape;15526;p78"/>
            <p:cNvSpPr/>
            <p:nvPr/>
          </p:nvSpPr>
          <p:spPr>
            <a:xfrm>
              <a:off x="2263363" y="2591296"/>
              <a:ext cx="102306" cy="118100"/>
            </a:xfrm>
            <a:custGeom>
              <a:avLst/>
              <a:gdLst/>
              <a:ahLst/>
              <a:cxnLst/>
              <a:rect l="l" t="t" r="r" b="b"/>
              <a:pathLst>
                <a:path w="5507" h="6358" extrusionOk="0">
                  <a:moveTo>
                    <a:pt x="1184" y="2050"/>
                  </a:moveTo>
                  <a:lnTo>
                    <a:pt x="3139" y="3179"/>
                  </a:lnTo>
                  <a:lnTo>
                    <a:pt x="1186" y="4308"/>
                  </a:lnTo>
                  <a:lnTo>
                    <a:pt x="1184" y="2050"/>
                  </a:lnTo>
                  <a:close/>
                  <a:moveTo>
                    <a:pt x="0" y="0"/>
                  </a:moveTo>
                  <a:lnTo>
                    <a:pt x="0" y="6357"/>
                  </a:lnTo>
                  <a:lnTo>
                    <a:pt x="5507" y="3179"/>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8"/>
            <p:cNvSpPr/>
            <p:nvPr/>
          </p:nvSpPr>
          <p:spPr>
            <a:xfrm>
              <a:off x="2121338" y="2542667"/>
              <a:ext cx="375396" cy="281653"/>
            </a:xfrm>
            <a:custGeom>
              <a:avLst/>
              <a:gdLst/>
              <a:ahLst/>
              <a:cxnLst/>
              <a:rect l="l" t="t" r="r" b="b"/>
              <a:pathLst>
                <a:path w="20207" h="15163" extrusionOk="0">
                  <a:moveTo>
                    <a:pt x="19022" y="1185"/>
                  </a:moveTo>
                  <a:lnTo>
                    <a:pt x="19022" y="10442"/>
                  </a:lnTo>
                  <a:cubicBezTo>
                    <a:pt x="18716" y="10285"/>
                    <a:pt x="18379" y="10203"/>
                    <a:pt x="18035" y="10203"/>
                  </a:cubicBezTo>
                  <a:lnTo>
                    <a:pt x="18022" y="10203"/>
                  </a:lnTo>
                  <a:cubicBezTo>
                    <a:pt x="17425" y="10203"/>
                    <a:pt x="16853" y="10451"/>
                    <a:pt x="16444" y="10887"/>
                  </a:cubicBezTo>
                  <a:cubicBezTo>
                    <a:pt x="16035" y="10451"/>
                    <a:pt x="15463" y="10203"/>
                    <a:pt x="14866" y="10203"/>
                  </a:cubicBezTo>
                  <a:lnTo>
                    <a:pt x="14852" y="10203"/>
                  </a:lnTo>
                  <a:cubicBezTo>
                    <a:pt x="14253" y="10203"/>
                    <a:pt x="13683" y="10451"/>
                    <a:pt x="13274" y="10887"/>
                  </a:cubicBezTo>
                  <a:cubicBezTo>
                    <a:pt x="12865" y="10451"/>
                    <a:pt x="12293" y="10203"/>
                    <a:pt x="11696" y="10203"/>
                  </a:cubicBezTo>
                  <a:lnTo>
                    <a:pt x="11682" y="10203"/>
                  </a:lnTo>
                  <a:cubicBezTo>
                    <a:pt x="11084" y="10203"/>
                    <a:pt x="10513" y="10451"/>
                    <a:pt x="10104" y="10887"/>
                  </a:cubicBezTo>
                  <a:cubicBezTo>
                    <a:pt x="9694" y="10451"/>
                    <a:pt x="9123" y="10203"/>
                    <a:pt x="8525" y="10203"/>
                  </a:cubicBezTo>
                  <a:lnTo>
                    <a:pt x="8513" y="10203"/>
                  </a:lnTo>
                  <a:cubicBezTo>
                    <a:pt x="7914" y="10203"/>
                    <a:pt x="7342" y="10451"/>
                    <a:pt x="6933" y="10887"/>
                  </a:cubicBezTo>
                  <a:cubicBezTo>
                    <a:pt x="6524" y="10451"/>
                    <a:pt x="5952" y="10203"/>
                    <a:pt x="5355" y="10203"/>
                  </a:cubicBezTo>
                  <a:lnTo>
                    <a:pt x="5342" y="10203"/>
                  </a:lnTo>
                  <a:cubicBezTo>
                    <a:pt x="4744" y="10203"/>
                    <a:pt x="4172" y="10451"/>
                    <a:pt x="3763" y="10887"/>
                  </a:cubicBezTo>
                  <a:cubicBezTo>
                    <a:pt x="3354" y="10451"/>
                    <a:pt x="2782" y="10203"/>
                    <a:pt x="2185" y="10203"/>
                  </a:cubicBezTo>
                  <a:lnTo>
                    <a:pt x="2172" y="10203"/>
                  </a:lnTo>
                  <a:cubicBezTo>
                    <a:pt x="1846" y="10203"/>
                    <a:pt x="1524" y="10276"/>
                    <a:pt x="1230" y="10418"/>
                  </a:cubicBezTo>
                  <a:lnTo>
                    <a:pt x="1230" y="1185"/>
                  </a:lnTo>
                  <a:close/>
                  <a:moveTo>
                    <a:pt x="2185" y="11387"/>
                  </a:moveTo>
                  <a:cubicBezTo>
                    <a:pt x="2729" y="11387"/>
                    <a:pt x="3171" y="11829"/>
                    <a:pt x="3171" y="12374"/>
                  </a:cubicBezTo>
                  <a:lnTo>
                    <a:pt x="3171" y="13980"/>
                  </a:lnTo>
                  <a:lnTo>
                    <a:pt x="1185" y="13980"/>
                  </a:lnTo>
                  <a:lnTo>
                    <a:pt x="1185" y="12374"/>
                  </a:lnTo>
                  <a:cubicBezTo>
                    <a:pt x="1185" y="11829"/>
                    <a:pt x="1627" y="11388"/>
                    <a:pt x="2172" y="11387"/>
                  </a:cubicBezTo>
                  <a:close/>
                  <a:moveTo>
                    <a:pt x="5355" y="11387"/>
                  </a:moveTo>
                  <a:cubicBezTo>
                    <a:pt x="5900" y="11388"/>
                    <a:pt x="6340" y="11829"/>
                    <a:pt x="6342" y="12374"/>
                  </a:cubicBezTo>
                  <a:lnTo>
                    <a:pt x="6342" y="13980"/>
                  </a:lnTo>
                  <a:lnTo>
                    <a:pt x="4355" y="13980"/>
                  </a:lnTo>
                  <a:lnTo>
                    <a:pt x="4355" y="12374"/>
                  </a:lnTo>
                  <a:cubicBezTo>
                    <a:pt x="4356" y="11829"/>
                    <a:pt x="4797" y="11388"/>
                    <a:pt x="5342" y="11387"/>
                  </a:cubicBezTo>
                  <a:close/>
                  <a:moveTo>
                    <a:pt x="8525" y="11387"/>
                  </a:moveTo>
                  <a:cubicBezTo>
                    <a:pt x="9070" y="11388"/>
                    <a:pt x="9510" y="11829"/>
                    <a:pt x="9512" y="12374"/>
                  </a:cubicBezTo>
                  <a:lnTo>
                    <a:pt x="9512" y="13980"/>
                  </a:lnTo>
                  <a:lnTo>
                    <a:pt x="7526" y="13980"/>
                  </a:lnTo>
                  <a:lnTo>
                    <a:pt x="7526" y="12374"/>
                  </a:lnTo>
                  <a:cubicBezTo>
                    <a:pt x="7526" y="11829"/>
                    <a:pt x="7966" y="11388"/>
                    <a:pt x="8511" y="11387"/>
                  </a:cubicBezTo>
                  <a:close/>
                  <a:moveTo>
                    <a:pt x="11694" y="11387"/>
                  </a:moveTo>
                  <a:cubicBezTo>
                    <a:pt x="12239" y="11388"/>
                    <a:pt x="12681" y="11829"/>
                    <a:pt x="12681" y="12374"/>
                  </a:cubicBezTo>
                  <a:lnTo>
                    <a:pt x="12681" y="13980"/>
                  </a:lnTo>
                  <a:lnTo>
                    <a:pt x="10696" y="13980"/>
                  </a:lnTo>
                  <a:lnTo>
                    <a:pt x="10696" y="12374"/>
                  </a:lnTo>
                  <a:cubicBezTo>
                    <a:pt x="10696" y="11829"/>
                    <a:pt x="11137" y="11387"/>
                    <a:pt x="11682" y="11387"/>
                  </a:cubicBezTo>
                  <a:close/>
                  <a:moveTo>
                    <a:pt x="14866" y="11387"/>
                  </a:moveTo>
                  <a:cubicBezTo>
                    <a:pt x="15409" y="11388"/>
                    <a:pt x="15851" y="11829"/>
                    <a:pt x="15851" y="12374"/>
                  </a:cubicBezTo>
                  <a:lnTo>
                    <a:pt x="15851" y="13980"/>
                  </a:lnTo>
                  <a:lnTo>
                    <a:pt x="13865" y="13980"/>
                  </a:lnTo>
                  <a:lnTo>
                    <a:pt x="13865" y="12374"/>
                  </a:lnTo>
                  <a:cubicBezTo>
                    <a:pt x="13865" y="11829"/>
                    <a:pt x="14307" y="11388"/>
                    <a:pt x="14852" y="11387"/>
                  </a:cubicBezTo>
                  <a:close/>
                  <a:moveTo>
                    <a:pt x="18035" y="11387"/>
                  </a:moveTo>
                  <a:cubicBezTo>
                    <a:pt x="18580" y="11388"/>
                    <a:pt x="19021" y="11829"/>
                    <a:pt x="19022" y="12374"/>
                  </a:cubicBezTo>
                  <a:lnTo>
                    <a:pt x="19022" y="13980"/>
                  </a:lnTo>
                  <a:lnTo>
                    <a:pt x="17035" y="13980"/>
                  </a:lnTo>
                  <a:lnTo>
                    <a:pt x="17035" y="12374"/>
                  </a:lnTo>
                  <a:cubicBezTo>
                    <a:pt x="17036" y="11829"/>
                    <a:pt x="17477" y="11388"/>
                    <a:pt x="18022" y="11387"/>
                  </a:cubicBezTo>
                  <a:close/>
                  <a:moveTo>
                    <a:pt x="1" y="1"/>
                  </a:moveTo>
                  <a:lnTo>
                    <a:pt x="1" y="15163"/>
                  </a:lnTo>
                  <a:lnTo>
                    <a:pt x="20206" y="15163"/>
                  </a:lnTo>
                  <a:lnTo>
                    <a:pt x="202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8" name="Google Shape;15528;p78"/>
          <p:cNvGrpSpPr/>
          <p:nvPr/>
        </p:nvGrpSpPr>
        <p:grpSpPr>
          <a:xfrm>
            <a:off x="3275450" y="2337436"/>
            <a:ext cx="362727" cy="315939"/>
            <a:chOff x="1617405" y="2556487"/>
            <a:chExt cx="375377" cy="326957"/>
          </a:xfrm>
        </p:grpSpPr>
        <p:sp>
          <p:nvSpPr>
            <p:cNvPr id="15529" name="Google Shape;15529;p78"/>
            <p:cNvSpPr/>
            <p:nvPr/>
          </p:nvSpPr>
          <p:spPr>
            <a:xfrm>
              <a:off x="1617405" y="2556487"/>
              <a:ext cx="375377" cy="326957"/>
            </a:xfrm>
            <a:custGeom>
              <a:avLst/>
              <a:gdLst/>
              <a:ahLst/>
              <a:cxnLst/>
              <a:rect l="l" t="t" r="r" b="b"/>
              <a:pathLst>
                <a:path w="20206" h="17602" extrusionOk="0">
                  <a:moveTo>
                    <a:pt x="15050" y="3552"/>
                  </a:moveTo>
                  <a:cubicBezTo>
                    <a:pt x="15292" y="4314"/>
                    <a:pt x="15890" y="4910"/>
                    <a:pt x="16653" y="5147"/>
                  </a:cubicBezTo>
                  <a:lnTo>
                    <a:pt x="16653" y="7906"/>
                  </a:lnTo>
                  <a:cubicBezTo>
                    <a:pt x="16010" y="7333"/>
                    <a:pt x="15177" y="7016"/>
                    <a:pt x="14315" y="7016"/>
                  </a:cubicBezTo>
                  <a:cubicBezTo>
                    <a:pt x="12374" y="7016"/>
                    <a:pt x="10793" y="8596"/>
                    <a:pt x="10793" y="10537"/>
                  </a:cubicBezTo>
                  <a:lnTo>
                    <a:pt x="5156" y="10537"/>
                  </a:lnTo>
                  <a:cubicBezTo>
                    <a:pt x="4914" y="9775"/>
                    <a:pt x="4315" y="9180"/>
                    <a:pt x="3552" y="8942"/>
                  </a:cubicBezTo>
                  <a:lnTo>
                    <a:pt x="3552" y="5147"/>
                  </a:lnTo>
                  <a:cubicBezTo>
                    <a:pt x="4315" y="4910"/>
                    <a:pt x="4914" y="4314"/>
                    <a:pt x="5156" y="3552"/>
                  </a:cubicBezTo>
                  <a:close/>
                  <a:moveTo>
                    <a:pt x="14317" y="8200"/>
                  </a:moveTo>
                  <a:cubicBezTo>
                    <a:pt x="14617" y="8200"/>
                    <a:pt x="14921" y="8258"/>
                    <a:pt x="15210" y="8378"/>
                  </a:cubicBezTo>
                  <a:cubicBezTo>
                    <a:pt x="16083" y="8741"/>
                    <a:pt x="16653" y="9593"/>
                    <a:pt x="16653" y="10538"/>
                  </a:cubicBezTo>
                  <a:cubicBezTo>
                    <a:pt x="16652" y="11828"/>
                    <a:pt x="15605" y="12875"/>
                    <a:pt x="14315" y="12876"/>
                  </a:cubicBezTo>
                  <a:cubicBezTo>
                    <a:pt x="13370" y="12876"/>
                    <a:pt x="12518" y="12306"/>
                    <a:pt x="12155" y="11433"/>
                  </a:cubicBezTo>
                  <a:cubicBezTo>
                    <a:pt x="11794" y="10559"/>
                    <a:pt x="11994" y="9553"/>
                    <a:pt x="12663" y="8885"/>
                  </a:cubicBezTo>
                  <a:cubicBezTo>
                    <a:pt x="13110" y="8438"/>
                    <a:pt x="13708" y="8200"/>
                    <a:pt x="14317" y="8200"/>
                  </a:cubicBezTo>
                  <a:close/>
                  <a:moveTo>
                    <a:pt x="19020" y="1184"/>
                  </a:moveTo>
                  <a:lnTo>
                    <a:pt x="19020" y="12905"/>
                  </a:lnTo>
                  <a:lnTo>
                    <a:pt x="16921" y="12905"/>
                  </a:lnTo>
                  <a:cubicBezTo>
                    <a:pt x="17510" y="12257"/>
                    <a:pt x="17837" y="11413"/>
                    <a:pt x="17836" y="10538"/>
                  </a:cubicBezTo>
                  <a:lnTo>
                    <a:pt x="17836" y="4111"/>
                  </a:lnTo>
                  <a:lnTo>
                    <a:pt x="17286" y="4070"/>
                  </a:lnTo>
                  <a:cubicBezTo>
                    <a:pt x="16668" y="4023"/>
                    <a:pt x="16174" y="3533"/>
                    <a:pt x="16122" y="2913"/>
                  </a:cubicBezTo>
                  <a:lnTo>
                    <a:pt x="16079" y="2368"/>
                  </a:lnTo>
                  <a:lnTo>
                    <a:pt x="4125" y="2368"/>
                  </a:lnTo>
                  <a:lnTo>
                    <a:pt x="4082" y="2913"/>
                  </a:lnTo>
                  <a:cubicBezTo>
                    <a:pt x="4030" y="3533"/>
                    <a:pt x="3537" y="4023"/>
                    <a:pt x="2918" y="4070"/>
                  </a:cubicBezTo>
                  <a:lnTo>
                    <a:pt x="2368" y="4111"/>
                  </a:lnTo>
                  <a:lnTo>
                    <a:pt x="2368" y="9978"/>
                  </a:lnTo>
                  <a:lnTo>
                    <a:pt x="2918" y="10019"/>
                  </a:lnTo>
                  <a:cubicBezTo>
                    <a:pt x="3537" y="10066"/>
                    <a:pt x="4030" y="10556"/>
                    <a:pt x="4082" y="11176"/>
                  </a:cubicBezTo>
                  <a:lnTo>
                    <a:pt x="4125" y="11721"/>
                  </a:lnTo>
                  <a:lnTo>
                    <a:pt x="10998" y="11721"/>
                  </a:lnTo>
                  <a:cubicBezTo>
                    <a:pt x="11155" y="12158"/>
                    <a:pt x="11396" y="12560"/>
                    <a:pt x="11708" y="12905"/>
                  </a:cubicBezTo>
                  <a:lnTo>
                    <a:pt x="1184" y="12905"/>
                  </a:lnTo>
                  <a:lnTo>
                    <a:pt x="1184" y="1184"/>
                  </a:lnTo>
                  <a:close/>
                  <a:moveTo>
                    <a:pt x="15305" y="13918"/>
                  </a:moveTo>
                  <a:lnTo>
                    <a:pt x="15305" y="15744"/>
                  </a:lnTo>
                  <a:lnTo>
                    <a:pt x="14315" y="15283"/>
                  </a:lnTo>
                  <a:lnTo>
                    <a:pt x="13324" y="15744"/>
                  </a:lnTo>
                  <a:lnTo>
                    <a:pt x="13324" y="13918"/>
                  </a:lnTo>
                  <a:cubicBezTo>
                    <a:pt x="13648" y="14012"/>
                    <a:pt x="13982" y="14060"/>
                    <a:pt x="14315" y="14060"/>
                  </a:cubicBezTo>
                  <a:cubicBezTo>
                    <a:pt x="14649" y="14060"/>
                    <a:pt x="14982" y="14012"/>
                    <a:pt x="15305" y="13918"/>
                  </a:cubicBezTo>
                  <a:close/>
                  <a:moveTo>
                    <a:pt x="0" y="0"/>
                  </a:moveTo>
                  <a:lnTo>
                    <a:pt x="0" y="14089"/>
                  </a:lnTo>
                  <a:lnTo>
                    <a:pt x="12140" y="14089"/>
                  </a:lnTo>
                  <a:lnTo>
                    <a:pt x="12140" y="17602"/>
                  </a:lnTo>
                  <a:lnTo>
                    <a:pt x="14315" y="16589"/>
                  </a:lnTo>
                  <a:lnTo>
                    <a:pt x="16489" y="17602"/>
                  </a:lnTo>
                  <a:lnTo>
                    <a:pt x="16489" y="14089"/>
                  </a:lnTo>
                  <a:lnTo>
                    <a:pt x="20205" y="14089"/>
                  </a:lnTo>
                  <a:lnTo>
                    <a:pt x="202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8"/>
            <p:cNvSpPr/>
            <p:nvPr/>
          </p:nvSpPr>
          <p:spPr>
            <a:xfrm>
              <a:off x="1733718" y="2648730"/>
              <a:ext cx="142731" cy="22011"/>
            </a:xfrm>
            <a:custGeom>
              <a:avLst/>
              <a:gdLst/>
              <a:ahLst/>
              <a:cxnLst/>
              <a:rect l="l" t="t" r="r" b="b"/>
              <a:pathLst>
                <a:path w="7683" h="1185" extrusionOk="0">
                  <a:moveTo>
                    <a:pt x="1" y="0"/>
                  </a:moveTo>
                  <a:lnTo>
                    <a:pt x="1" y="1184"/>
                  </a:lnTo>
                  <a:lnTo>
                    <a:pt x="7683" y="1184"/>
                  </a:lnTo>
                  <a:lnTo>
                    <a:pt x="76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8"/>
            <p:cNvSpPr/>
            <p:nvPr/>
          </p:nvSpPr>
          <p:spPr>
            <a:xfrm>
              <a:off x="1712484" y="2694183"/>
              <a:ext cx="94076" cy="21974"/>
            </a:xfrm>
            <a:custGeom>
              <a:avLst/>
              <a:gdLst/>
              <a:ahLst/>
              <a:cxnLst/>
              <a:rect l="l" t="t" r="r" b="b"/>
              <a:pathLst>
                <a:path w="5064" h="1183" extrusionOk="0">
                  <a:moveTo>
                    <a:pt x="0" y="0"/>
                  </a:moveTo>
                  <a:lnTo>
                    <a:pt x="0" y="1183"/>
                  </a:lnTo>
                  <a:lnTo>
                    <a:pt x="5063" y="1183"/>
                  </a:lnTo>
                  <a:lnTo>
                    <a:pt x="50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2" name="Google Shape;15532;p78"/>
          <p:cNvGrpSpPr/>
          <p:nvPr/>
        </p:nvGrpSpPr>
        <p:grpSpPr>
          <a:xfrm>
            <a:off x="2522780" y="2317650"/>
            <a:ext cx="362727" cy="362678"/>
            <a:chOff x="1129652" y="2517386"/>
            <a:chExt cx="375377" cy="375326"/>
          </a:xfrm>
        </p:grpSpPr>
        <p:sp>
          <p:nvSpPr>
            <p:cNvPr id="15533" name="Google Shape;15533;p78"/>
            <p:cNvSpPr/>
            <p:nvPr/>
          </p:nvSpPr>
          <p:spPr>
            <a:xfrm>
              <a:off x="1129652" y="2517386"/>
              <a:ext cx="375377" cy="375326"/>
            </a:xfrm>
            <a:custGeom>
              <a:avLst/>
              <a:gdLst/>
              <a:ahLst/>
              <a:cxnLst/>
              <a:rect l="l" t="t" r="r" b="b"/>
              <a:pathLst>
                <a:path w="20206" h="20206" extrusionOk="0">
                  <a:moveTo>
                    <a:pt x="8523" y="1528"/>
                  </a:moveTo>
                  <a:cubicBezTo>
                    <a:pt x="8216" y="2329"/>
                    <a:pt x="8045" y="3361"/>
                    <a:pt x="7998" y="4400"/>
                  </a:cubicBezTo>
                  <a:lnTo>
                    <a:pt x="6341" y="4400"/>
                  </a:lnTo>
                  <a:cubicBezTo>
                    <a:pt x="6541" y="3121"/>
                    <a:pt x="7382" y="2050"/>
                    <a:pt x="8523" y="1528"/>
                  </a:cubicBezTo>
                  <a:close/>
                  <a:moveTo>
                    <a:pt x="10102" y="1187"/>
                  </a:moveTo>
                  <a:cubicBezTo>
                    <a:pt x="10177" y="1225"/>
                    <a:pt x="10432" y="1463"/>
                    <a:pt x="10668" y="2211"/>
                  </a:cubicBezTo>
                  <a:cubicBezTo>
                    <a:pt x="10861" y="2821"/>
                    <a:pt x="10983" y="3582"/>
                    <a:pt x="11022" y="4400"/>
                  </a:cubicBezTo>
                  <a:lnTo>
                    <a:pt x="9182" y="4400"/>
                  </a:lnTo>
                  <a:cubicBezTo>
                    <a:pt x="9223" y="3582"/>
                    <a:pt x="9345" y="2821"/>
                    <a:pt x="9538" y="2211"/>
                  </a:cubicBezTo>
                  <a:cubicBezTo>
                    <a:pt x="9774" y="1463"/>
                    <a:pt x="10028" y="1223"/>
                    <a:pt x="10102" y="1187"/>
                  </a:cubicBezTo>
                  <a:close/>
                  <a:moveTo>
                    <a:pt x="11683" y="1528"/>
                  </a:moveTo>
                  <a:cubicBezTo>
                    <a:pt x="12824" y="2050"/>
                    <a:pt x="13665" y="3121"/>
                    <a:pt x="13865" y="4400"/>
                  </a:cubicBezTo>
                  <a:lnTo>
                    <a:pt x="12207" y="4400"/>
                  </a:lnTo>
                  <a:cubicBezTo>
                    <a:pt x="12161" y="3361"/>
                    <a:pt x="11989" y="2329"/>
                    <a:pt x="11683" y="1528"/>
                  </a:cubicBezTo>
                  <a:close/>
                  <a:moveTo>
                    <a:pt x="7998" y="5584"/>
                  </a:moveTo>
                  <a:cubicBezTo>
                    <a:pt x="8045" y="6623"/>
                    <a:pt x="8216" y="7654"/>
                    <a:pt x="8523" y="8457"/>
                  </a:cubicBezTo>
                  <a:cubicBezTo>
                    <a:pt x="7382" y="7934"/>
                    <a:pt x="6541" y="6864"/>
                    <a:pt x="6341" y="5584"/>
                  </a:cubicBezTo>
                  <a:close/>
                  <a:moveTo>
                    <a:pt x="13866" y="5584"/>
                  </a:moveTo>
                  <a:cubicBezTo>
                    <a:pt x="13665" y="6864"/>
                    <a:pt x="12824" y="7934"/>
                    <a:pt x="11683" y="8457"/>
                  </a:cubicBezTo>
                  <a:lnTo>
                    <a:pt x="11682" y="8457"/>
                  </a:lnTo>
                  <a:cubicBezTo>
                    <a:pt x="11988" y="7654"/>
                    <a:pt x="12160" y="6623"/>
                    <a:pt x="12207" y="5584"/>
                  </a:cubicBezTo>
                  <a:close/>
                  <a:moveTo>
                    <a:pt x="11023" y="5584"/>
                  </a:moveTo>
                  <a:cubicBezTo>
                    <a:pt x="10983" y="6401"/>
                    <a:pt x="10861" y="7162"/>
                    <a:pt x="10668" y="7773"/>
                  </a:cubicBezTo>
                  <a:cubicBezTo>
                    <a:pt x="10432" y="8521"/>
                    <a:pt x="10178" y="8760"/>
                    <a:pt x="10104" y="8797"/>
                  </a:cubicBezTo>
                  <a:cubicBezTo>
                    <a:pt x="10029" y="8760"/>
                    <a:pt x="9774" y="8521"/>
                    <a:pt x="9538" y="7773"/>
                  </a:cubicBezTo>
                  <a:cubicBezTo>
                    <a:pt x="9345" y="7162"/>
                    <a:pt x="9223" y="6401"/>
                    <a:pt x="9182" y="5584"/>
                  </a:cubicBezTo>
                  <a:close/>
                  <a:moveTo>
                    <a:pt x="19021" y="12233"/>
                  </a:moveTo>
                  <a:lnTo>
                    <a:pt x="19020" y="19020"/>
                  </a:lnTo>
                  <a:lnTo>
                    <a:pt x="1184" y="19020"/>
                  </a:lnTo>
                  <a:lnTo>
                    <a:pt x="1184" y="12233"/>
                  </a:lnTo>
                  <a:close/>
                  <a:moveTo>
                    <a:pt x="10104" y="0"/>
                  </a:moveTo>
                  <a:cubicBezTo>
                    <a:pt x="7351" y="0"/>
                    <a:pt x="5111" y="2240"/>
                    <a:pt x="5111" y="4993"/>
                  </a:cubicBezTo>
                  <a:cubicBezTo>
                    <a:pt x="5111" y="7745"/>
                    <a:pt x="7351" y="9984"/>
                    <a:pt x="10104" y="9984"/>
                  </a:cubicBezTo>
                  <a:cubicBezTo>
                    <a:pt x="12716" y="9984"/>
                    <a:pt x="14866" y="7967"/>
                    <a:pt x="15077" y="5407"/>
                  </a:cubicBezTo>
                  <a:lnTo>
                    <a:pt x="17600" y="5407"/>
                  </a:lnTo>
                  <a:cubicBezTo>
                    <a:pt x="18188" y="5407"/>
                    <a:pt x="18666" y="5884"/>
                    <a:pt x="18666" y="6473"/>
                  </a:cubicBezTo>
                  <a:cubicBezTo>
                    <a:pt x="18666" y="7061"/>
                    <a:pt x="18188" y="7537"/>
                    <a:pt x="17600" y="7537"/>
                  </a:cubicBezTo>
                  <a:lnTo>
                    <a:pt x="17463" y="7537"/>
                  </a:lnTo>
                  <a:cubicBezTo>
                    <a:pt x="16231" y="7539"/>
                    <a:pt x="15234" y="8536"/>
                    <a:pt x="15232" y="9768"/>
                  </a:cubicBezTo>
                  <a:lnTo>
                    <a:pt x="15232" y="11050"/>
                  </a:lnTo>
                  <a:lnTo>
                    <a:pt x="0" y="11050"/>
                  </a:lnTo>
                  <a:lnTo>
                    <a:pt x="0" y="20205"/>
                  </a:lnTo>
                  <a:lnTo>
                    <a:pt x="20205" y="20205"/>
                  </a:lnTo>
                  <a:lnTo>
                    <a:pt x="20205" y="11049"/>
                  </a:lnTo>
                  <a:lnTo>
                    <a:pt x="16416" y="11049"/>
                  </a:lnTo>
                  <a:lnTo>
                    <a:pt x="16416" y="9766"/>
                  </a:lnTo>
                  <a:cubicBezTo>
                    <a:pt x="16418" y="9190"/>
                    <a:pt x="16885" y="8723"/>
                    <a:pt x="17461" y="8721"/>
                  </a:cubicBezTo>
                  <a:lnTo>
                    <a:pt x="17600" y="8721"/>
                  </a:lnTo>
                  <a:cubicBezTo>
                    <a:pt x="18835" y="8711"/>
                    <a:pt x="19829" y="7707"/>
                    <a:pt x="19829" y="6473"/>
                  </a:cubicBezTo>
                  <a:cubicBezTo>
                    <a:pt x="19829" y="5238"/>
                    <a:pt x="18835" y="4234"/>
                    <a:pt x="17600" y="4223"/>
                  </a:cubicBezTo>
                  <a:lnTo>
                    <a:pt x="15035" y="4223"/>
                  </a:lnTo>
                  <a:cubicBezTo>
                    <a:pt x="14665" y="1834"/>
                    <a:pt x="12594" y="0"/>
                    <a:pt x="10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8"/>
            <p:cNvSpPr/>
            <p:nvPr/>
          </p:nvSpPr>
          <p:spPr>
            <a:xfrm>
              <a:off x="1265640" y="2835112"/>
              <a:ext cx="103402" cy="22011"/>
            </a:xfrm>
            <a:custGeom>
              <a:avLst/>
              <a:gdLst/>
              <a:ahLst/>
              <a:cxnLst/>
              <a:rect l="l" t="t" r="r" b="b"/>
              <a:pathLst>
                <a:path w="5566" h="1185" extrusionOk="0">
                  <a:moveTo>
                    <a:pt x="1" y="1"/>
                  </a:moveTo>
                  <a:lnTo>
                    <a:pt x="1" y="1185"/>
                  </a:lnTo>
                  <a:lnTo>
                    <a:pt x="5565" y="1185"/>
                  </a:lnTo>
                  <a:lnTo>
                    <a:pt x="5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8"/>
            <p:cNvSpPr/>
            <p:nvPr/>
          </p:nvSpPr>
          <p:spPr>
            <a:xfrm>
              <a:off x="1185366" y="2761462"/>
              <a:ext cx="22014" cy="22011"/>
            </a:xfrm>
            <a:custGeom>
              <a:avLst/>
              <a:gdLst/>
              <a:ahLst/>
              <a:cxnLst/>
              <a:rect l="l" t="t" r="r" b="b"/>
              <a:pathLst>
                <a:path w="1185" h="1185"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8"/>
            <p:cNvSpPr/>
            <p:nvPr/>
          </p:nvSpPr>
          <p:spPr>
            <a:xfrm>
              <a:off x="1225698" y="2761462"/>
              <a:ext cx="21996" cy="22011"/>
            </a:xfrm>
            <a:custGeom>
              <a:avLst/>
              <a:gdLst/>
              <a:ahLst/>
              <a:cxnLst/>
              <a:rect l="l" t="t" r="r" b="b"/>
              <a:pathLst>
                <a:path w="1184" h="1185"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8"/>
            <p:cNvSpPr/>
            <p:nvPr/>
          </p:nvSpPr>
          <p:spPr>
            <a:xfrm>
              <a:off x="1266011" y="2761462"/>
              <a:ext cx="22014" cy="22011"/>
            </a:xfrm>
            <a:custGeom>
              <a:avLst/>
              <a:gdLst/>
              <a:ahLst/>
              <a:cxnLst/>
              <a:rect l="l" t="t" r="r" b="b"/>
              <a:pathLst>
                <a:path w="1185"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8"/>
            <p:cNvSpPr/>
            <p:nvPr/>
          </p:nvSpPr>
          <p:spPr>
            <a:xfrm>
              <a:off x="1306324" y="2761462"/>
              <a:ext cx="22014" cy="22011"/>
            </a:xfrm>
            <a:custGeom>
              <a:avLst/>
              <a:gdLst/>
              <a:ahLst/>
              <a:cxnLst/>
              <a:rect l="l" t="t" r="r" b="b"/>
              <a:pathLst>
                <a:path w="1185" h="1185"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8"/>
            <p:cNvSpPr/>
            <p:nvPr/>
          </p:nvSpPr>
          <p:spPr>
            <a:xfrm>
              <a:off x="1346656" y="2761462"/>
              <a:ext cx="21996" cy="22011"/>
            </a:xfrm>
            <a:custGeom>
              <a:avLst/>
              <a:gdLst/>
              <a:ahLst/>
              <a:cxnLst/>
              <a:rect l="l" t="t" r="r" b="b"/>
              <a:pathLst>
                <a:path w="1184" h="1185"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8"/>
            <p:cNvSpPr/>
            <p:nvPr/>
          </p:nvSpPr>
          <p:spPr>
            <a:xfrm>
              <a:off x="1386969" y="2761462"/>
              <a:ext cx="22014" cy="22011"/>
            </a:xfrm>
            <a:custGeom>
              <a:avLst/>
              <a:gdLst/>
              <a:ahLst/>
              <a:cxnLst/>
              <a:rect l="l" t="t" r="r" b="b"/>
              <a:pathLst>
                <a:path w="1185"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8"/>
            <p:cNvSpPr/>
            <p:nvPr/>
          </p:nvSpPr>
          <p:spPr>
            <a:xfrm>
              <a:off x="1427301" y="2761462"/>
              <a:ext cx="21996" cy="22011"/>
            </a:xfrm>
            <a:custGeom>
              <a:avLst/>
              <a:gdLst/>
              <a:ahLst/>
              <a:cxnLst/>
              <a:rect l="l" t="t" r="r" b="b"/>
              <a:pathLst>
                <a:path w="1184" h="1185"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8"/>
            <p:cNvSpPr/>
            <p:nvPr/>
          </p:nvSpPr>
          <p:spPr>
            <a:xfrm>
              <a:off x="1185366" y="2796661"/>
              <a:ext cx="22014" cy="21993"/>
            </a:xfrm>
            <a:custGeom>
              <a:avLst/>
              <a:gdLst/>
              <a:ahLst/>
              <a:cxnLst/>
              <a:rect l="l" t="t" r="r" b="b"/>
              <a:pathLst>
                <a:path w="1185" h="1184"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8"/>
            <p:cNvSpPr/>
            <p:nvPr/>
          </p:nvSpPr>
          <p:spPr>
            <a:xfrm>
              <a:off x="1225698" y="2796661"/>
              <a:ext cx="21996" cy="21993"/>
            </a:xfrm>
            <a:custGeom>
              <a:avLst/>
              <a:gdLst/>
              <a:ahLst/>
              <a:cxnLst/>
              <a:rect l="l" t="t" r="r" b="b"/>
              <a:pathLst>
                <a:path w="1184" h="1184"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8"/>
            <p:cNvSpPr/>
            <p:nvPr/>
          </p:nvSpPr>
          <p:spPr>
            <a:xfrm>
              <a:off x="1266011" y="2796661"/>
              <a:ext cx="22014" cy="21993"/>
            </a:xfrm>
            <a:custGeom>
              <a:avLst/>
              <a:gdLst/>
              <a:ahLst/>
              <a:cxnLst/>
              <a:rect l="l" t="t" r="r" b="b"/>
              <a:pathLst>
                <a:path w="1185" h="1184"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8"/>
            <p:cNvSpPr/>
            <p:nvPr/>
          </p:nvSpPr>
          <p:spPr>
            <a:xfrm>
              <a:off x="1306324" y="2796661"/>
              <a:ext cx="22014" cy="21993"/>
            </a:xfrm>
            <a:custGeom>
              <a:avLst/>
              <a:gdLst/>
              <a:ahLst/>
              <a:cxnLst/>
              <a:rect l="l" t="t" r="r" b="b"/>
              <a:pathLst>
                <a:path w="1185" h="1184" extrusionOk="0">
                  <a:moveTo>
                    <a:pt x="1" y="0"/>
                  </a:moveTo>
                  <a:lnTo>
                    <a:pt x="1" y="1184"/>
                  </a:lnTo>
                  <a:lnTo>
                    <a:pt x="1185" y="1184"/>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8"/>
            <p:cNvSpPr/>
            <p:nvPr/>
          </p:nvSpPr>
          <p:spPr>
            <a:xfrm>
              <a:off x="1346656" y="2796661"/>
              <a:ext cx="21996" cy="21993"/>
            </a:xfrm>
            <a:custGeom>
              <a:avLst/>
              <a:gdLst/>
              <a:ahLst/>
              <a:cxnLst/>
              <a:rect l="l" t="t" r="r" b="b"/>
              <a:pathLst>
                <a:path w="1184" h="1184" extrusionOk="0">
                  <a:moveTo>
                    <a:pt x="1" y="0"/>
                  </a:moveTo>
                  <a:lnTo>
                    <a:pt x="1" y="1184"/>
                  </a:lnTo>
                  <a:lnTo>
                    <a:pt x="1183" y="1184"/>
                  </a:lnTo>
                  <a:lnTo>
                    <a:pt x="11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8"/>
            <p:cNvSpPr/>
            <p:nvPr/>
          </p:nvSpPr>
          <p:spPr>
            <a:xfrm>
              <a:off x="1386969" y="2796661"/>
              <a:ext cx="22014" cy="21993"/>
            </a:xfrm>
            <a:custGeom>
              <a:avLst/>
              <a:gdLst/>
              <a:ahLst/>
              <a:cxnLst/>
              <a:rect l="l" t="t" r="r" b="b"/>
              <a:pathLst>
                <a:path w="1185" h="1184"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8"/>
            <p:cNvSpPr/>
            <p:nvPr/>
          </p:nvSpPr>
          <p:spPr>
            <a:xfrm>
              <a:off x="1225698" y="2835112"/>
              <a:ext cx="21996" cy="22011"/>
            </a:xfrm>
            <a:custGeom>
              <a:avLst/>
              <a:gdLst/>
              <a:ahLst/>
              <a:cxnLst/>
              <a:rect l="l" t="t" r="r" b="b"/>
              <a:pathLst>
                <a:path w="1184" h="1185" extrusionOk="0">
                  <a:moveTo>
                    <a:pt x="1" y="1"/>
                  </a:moveTo>
                  <a:lnTo>
                    <a:pt x="1" y="1185"/>
                  </a:lnTo>
                  <a:lnTo>
                    <a:pt x="1183" y="1185"/>
                  </a:lnTo>
                  <a:lnTo>
                    <a:pt x="1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8"/>
            <p:cNvSpPr/>
            <p:nvPr/>
          </p:nvSpPr>
          <p:spPr>
            <a:xfrm>
              <a:off x="1386969" y="2835112"/>
              <a:ext cx="22014" cy="22011"/>
            </a:xfrm>
            <a:custGeom>
              <a:avLst/>
              <a:gdLst/>
              <a:ahLst/>
              <a:cxnLst/>
              <a:rect l="l" t="t" r="r" b="b"/>
              <a:pathLst>
                <a:path w="1185" h="1185" extrusionOk="0">
                  <a:moveTo>
                    <a:pt x="0" y="1"/>
                  </a:moveTo>
                  <a:lnTo>
                    <a:pt x="0" y="1185"/>
                  </a:lnTo>
                  <a:lnTo>
                    <a:pt x="1184" y="1185"/>
                  </a:lnTo>
                  <a:lnTo>
                    <a:pt x="1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8"/>
            <p:cNvSpPr/>
            <p:nvPr/>
          </p:nvSpPr>
          <p:spPr>
            <a:xfrm>
              <a:off x="1427301" y="2796661"/>
              <a:ext cx="21996" cy="21993"/>
            </a:xfrm>
            <a:custGeom>
              <a:avLst/>
              <a:gdLst/>
              <a:ahLst/>
              <a:cxnLst/>
              <a:rect l="l" t="t" r="r" b="b"/>
              <a:pathLst>
                <a:path w="1184" h="1184" extrusionOk="0">
                  <a:moveTo>
                    <a:pt x="0" y="0"/>
                  </a:moveTo>
                  <a:lnTo>
                    <a:pt x="0" y="1184"/>
                  </a:lnTo>
                  <a:lnTo>
                    <a:pt x="1184" y="1184"/>
                  </a:lnTo>
                  <a:lnTo>
                    <a:pt x="1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1" name="Google Shape;15551;p78"/>
          <p:cNvGrpSpPr/>
          <p:nvPr/>
        </p:nvGrpSpPr>
        <p:grpSpPr>
          <a:xfrm>
            <a:off x="5520898" y="3431520"/>
            <a:ext cx="362619" cy="362642"/>
            <a:chOff x="5802785" y="3126070"/>
            <a:chExt cx="375265" cy="375289"/>
          </a:xfrm>
        </p:grpSpPr>
        <p:sp>
          <p:nvSpPr>
            <p:cNvPr id="15552" name="Google Shape;15552;p78"/>
            <p:cNvSpPr/>
            <p:nvPr/>
          </p:nvSpPr>
          <p:spPr>
            <a:xfrm>
              <a:off x="5802785" y="3126070"/>
              <a:ext cx="375265" cy="375289"/>
            </a:xfrm>
            <a:custGeom>
              <a:avLst/>
              <a:gdLst/>
              <a:ahLst/>
              <a:cxnLst/>
              <a:rect l="l" t="t" r="r" b="b"/>
              <a:pathLst>
                <a:path w="20200" h="20204" extrusionOk="0">
                  <a:moveTo>
                    <a:pt x="8860" y="3718"/>
                  </a:moveTo>
                  <a:cubicBezTo>
                    <a:pt x="11697" y="3718"/>
                    <a:pt x="14003" y="6025"/>
                    <a:pt x="14003" y="8861"/>
                  </a:cubicBezTo>
                  <a:cubicBezTo>
                    <a:pt x="14002" y="9164"/>
                    <a:pt x="13975" y="9467"/>
                    <a:pt x="13923" y="9768"/>
                  </a:cubicBezTo>
                  <a:lnTo>
                    <a:pt x="12479" y="8570"/>
                  </a:lnTo>
                  <a:lnTo>
                    <a:pt x="12524" y="12465"/>
                  </a:lnTo>
                  <a:cubicBezTo>
                    <a:pt x="11559" y="13449"/>
                    <a:pt x="10238" y="14003"/>
                    <a:pt x="8860" y="14003"/>
                  </a:cubicBezTo>
                  <a:cubicBezTo>
                    <a:pt x="6025" y="14003"/>
                    <a:pt x="3718" y="11697"/>
                    <a:pt x="3718" y="8861"/>
                  </a:cubicBezTo>
                  <a:cubicBezTo>
                    <a:pt x="3718" y="6025"/>
                    <a:pt x="6025" y="3718"/>
                    <a:pt x="8860" y="3718"/>
                  </a:cubicBezTo>
                  <a:close/>
                  <a:moveTo>
                    <a:pt x="8860" y="1187"/>
                  </a:moveTo>
                  <a:cubicBezTo>
                    <a:pt x="13092" y="1187"/>
                    <a:pt x="16534" y="4629"/>
                    <a:pt x="16534" y="8861"/>
                  </a:cubicBezTo>
                  <a:cubicBezTo>
                    <a:pt x="16535" y="9774"/>
                    <a:pt x="16371" y="10678"/>
                    <a:pt x="16053" y="11534"/>
                  </a:cubicBezTo>
                  <a:lnTo>
                    <a:pt x="14942" y="10613"/>
                  </a:lnTo>
                  <a:cubicBezTo>
                    <a:pt x="15107" y="10044"/>
                    <a:pt x="15190" y="9454"/>
                    <a:pt x="15189" y="8861"/>
                  </a:cubicBezTo>
                  <a:cubicBezTo>
                    <a:pt x="15189" y="5371"/>
                    <a:pt x="12350" y="2532"/>
                    <a:pt x="8860" y="2532"/>
                  </a:cubicBezTo>
                  <a:cubicBezTo>
                    <a:pt x="5371" y="2532"/>
                    <a:pt x="2531" y="5371"/>
                    <a:pt x="2531" y="8861"/>
                  </a:cubicBezTo>
                  <a:cubicBezTo>
                    <a:pt x="2531" y="12350"/>
                    <a:pt x="5371" y="15190"/>
                    <a:pt x="8860" y="15190"/>
                  </a:cubicBezTo>
                  <a:cubicBezTo>
                    <a:pt x="8862" y="15190"/>
                    <a:pt x="8865" y="15190"/>
                    <a:pt x="8867" y="15190"/>
                  </a:cubicBezTo>
                  <a:cubicBezTo>
                    <a:pt x="10186" y="15190"/>
                    <a:pt x="11470" y="14775"/>
                    <a:pt x="12542" y="14006"/>
                  </a:cubicBezTo>
                  <a:lnTo>
                    <a:pt x="12559" y="15583"/>
                  </a:lnTo>
                  <a:cubicBezTo>
                    <a:pt x="11430" y="16207"/>
                    <a:pt x="10160" y="16534"/>
                    <a:pt x="8870" y="16534"/>
                  </a:cubicBezTo>
                  <a:cubicBezTo>
                    <a:pt x="8867" y="16534"/>
                    <a:pt x="8864" y="16534"/>
                    <a:pt x="8861" y="16534"/>
                  </a:cubicBezTo>
                  <a:lnTo>
                    <a:pt x="8860" y="16535"/>
                  </a:lnTo>
                  <a:cubicBezTo>
                    <a:pt x="4629" y="16535"/>
                    <a:pt x="1187" y="13093"/>
                    <a:pt x="1187" y="8861"/>
                  </a:cubicBezTo>
                  <a:cubicBezTo>
                    <a:pt x="1187" y="4629"/>
                    <a:pt x="4629" y="1187"/>
                    <a:pt x="8860" y="1187"/>
                  </a:cubicBezTo>
                  <a:close/>
                  <a:moveTo>
                    <a:pt x="13694" y="11120"/>
                  </a:moveTo>
                  <a:lnTo>
                    <a:pt x="18011" y="14699"/>
                  </a:lnTo>
                  <a:lnTo>
                    <a:pt x="16443" y="15447"/>
                  </a:lnTo>
                  <a:lnTo>
                    <a:pt x="17704" y="18088"/>
                  </a:lnTo>
                  <a:lnTo>
                    <a:pt x="16585" y="18623"/>
                  </a:lnTo>
                  <a:lnTo>
                    <a:pt x="15326" y="15980"/>
                  </a:lnTo>
                  <a:lnTo>
                    <a:pt x="13758" y="16727"/>
                  </a:lnTo>
                  <a:lnTo>
                    <a:pt x="13694" y="11120"/>
                  </a:lnTo>
                  <a:close/>
                  <a:moveTo>
                    <a:pt x="8860" y="0"/>
                  </a:moveTo>
                  <a:cubicBezTo>
                    <a:pt x="6493" y="0"/>
                    <a:pt x="4269" y="921"/>
                    <a:pt x="2595" y="2595"/>
                  </a:cubicBezTo>
                  <a:cubicBezTo>
                    <a:pt x="920" y="4269"/>
                    <a:pt x="0" y="6493"/>
                    <a:pt x="0" y="8861"/>
                  </a:cubicBezTo>
                  <a:cubicBezTo>
                    <a:pt x="0" y="11228"/>
                    <a:pt x="921" y="13452"/>
                    <a:pt x="2595" y="15126"/>
                  </a:cubicBezTo>
                  <a:cubicBezTo>
                    <a:pt x="4269" y="16800"/>
                    <a:pt x="6493" y="17721"/>
                    <a:pt x="8860" y="17721"/>
                  </a:cubicBezTo>
                  <a:cubicBezTo>
                    <a:pt x="8867" y="17721"/>
                    <a:pt x="8873" y="17721"/>
                    <a:pt x="8880" y="17721"/>
                  </a:cubicBezTo>
                  <a:cubicBezTo>
                    <a:pt x="10156" y="17721"/>
                    <a:pt x="11416" y="17443"/>
                    <a:pt x="12574" y="16910"/>
                  </a:cubicBezTo>
                  <a:lnTo>
                    <a:pt x="12592" y="18597"/>
                  </a:lnTo>
                  <a:lnTo>
                    <a:pt x="14765" y="17563"/>
                  </a:lnTo>
                  <a:lnTo>
                    <a:pt x="16025" y="20204"/>
                  </a:lnTo>
                  <a:lnTo>
                    <a:pt x="19287" y="18650"/>
                  </a:lnTo>
                  <a:lnTo>
                    <a:pt x="18027" y="16007"/>
                  </a:lnTo>
                  <a:lnTo>
                    <a:pt x="20199" y="14971"/>
                  </a:lnTo>
                  <a:lnTo>
                    <a:pt x="17016" y="12333"/>
                  </a:lnTo>
                  <a:cubicBezTo>
                    <a:pt x="17482" y="11234"/>
                    <a:pt x="17722" y="10054"/>
                    <a:pt x="17721" y="8861"/>
                  </a:cubicBezTo>
                  <a:cubicBezTo>
                    <a:pt x="17721" y="6493"/>
                    <a:pt x="16800" y="4270"/>
                    <a:pt x="15126" y="2595"/>
                  </a:cubicBezTo>
                  <a:cubicBezTo>
                    <a:pt x="13452" y="921"/>
                    <a:pt x="11228" y="0"/>
                    <a:pt x="8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8"/>
            <p:cNvSpPr/>
            <p:nvPr/>
          </p:nvSpPr>
          <p:spPr>
            <a:xfrm>
              <a:off x="5922573" y="3217905"/>
              <a:ext cx="87890" cy="110317"/>
            </a:xfrm>
            <a:custGeom>
              <a:avLst/>
              <a:gdLst/>
              <a:ahLst/>
              <a:cxnLst/>
              <a:rect l="l" t="t" r="r" b="b"/>
              <a:pathLst>
                <a:path w="4731" h="5939" extrusionOk="0">
                  <a:moveTo>
                    <a:pt x="2352" y="1"/>
                  </a:moveTo>
                  <a:cubicBezTo>
                    <a:pt x="1060" y="1"/>
                    <a:pt x="2" y="1048"/>
                    <a:pt x="1" y="2351"/>
                  </a:cubicBezTo>
                  <a:lnTo>
                    <a:pt x="1187" y="2351"/>
                  </a:lnTo>
                  <a:cubicBezTo>
                    <a:pt x="1187" y="1705"/>
                    <a:pt x="1712" y="1187"/>
                    <a:pt x="2351" y="1187"/>
                  </a:cubicBezTo>
                  <a:cubicBezTo>
                    <a:pt x="2366" y="1187"/>
                    <a:pt x="2382" y="1187"/>
                    <a:pt x="2397" y="1188"/>
                  </a:cubicBezTo>
                  <a:cubicBezTo>
                    <a:pt x="3003" y="1213"/>
                    <a:pt x="3488" y="1699"/>
                    <a:pt x="3514" y="2305"/>
                  </a:cubicBezTo>
                  <a:cubicBezTo>
                    <a:pt x="3533" y="2721"/>
                    <a:pt x="3326" y="3114"/>
                    <a:pt x="2973" y="3335"/>
                  </a:cubicBezTo>
                  <a:cubicBezTo>
                    <a:pt x="2213" y="3817"/>
                    <a:pt x="1758" y="4656"/>
                    <a:pt x="1758" y="5579"/>
                  </a:cubicBezTo>
                  <a:lnTo>
                    <a:pt x="1758" y="5939"/>
                  </a:lnTo>
                  <a:lnTo>
                    <a:pt x="2945" y="5939"/>
                  </a:lnTo>
                  <a:lnTo>
                    <a:pt x="2945" y="5579"/>
                  </a:lnTo>
                  <a:cubicBezTo>
                    <a:pt x="2945" y="5073"/>
                    <a:pt x="3199" y="4597"/>
                    <a:pt x="3609" y="4337"/>
                  </a:cubicBezTo>
                  <a:cubicBezTo>
                    <a:pt x="4315" y="3887"/>
                    <a:pt x="4730" y="3098"/>
                    <a:pt x="4701" y="2260"/>
                  </a:cubicBezTo>
                  <a:cubicBezTo>
                    <a:pt x="4654" y="1040"/>
                    <a:pt x="3661" y="49"/>
                    <a:pt x="2442" y="3"/>
                  </a:cubicBezTo>
                  <a:lnTo>
                    <a:pt x="2443" y="3"/>
                  </a:lnTo>
                  <a:cubicBezTo>
                    <a:pt x="2413" y="1"/>
                    <a:pt x="2382" y="1"/>
                    <a:pt x="23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8"/>
            <p:cNvSpPr/>
            <p:nvPr/>
          </p:nvSpPr>
          <p:spPr>
            <a:xfrm>
              <a:off x="5955214" y="3341466"/>
              <a:ext cx="22051" cy="19745"/>
            </a:xfrm>
            <a:custGeom>
              <a:avLst/>
              <a:gdLst/>
              <a:ahLst/>
              <a:cxnLst/>
              <a:rect l="l" t="t" r="r" b="b"/>
              <a:pathLst>
                <a:path w="1187" h="1063" extrusionOk="0">
                  <a:moveTo>
                    <a:pt x="1" y="1"/>
                  </a:moveTo>
                  <a:lnTo>
                    <a:pt x="1" y="1062"/>
                  </a:lnTo>
                  <a:lnTo>
                    <a:pt x="1186" y="1062"/>
                  </a:lnTo>
                  <a:lnTo>
                    <a:pt x="1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78"/>
          <p:cNvGrpSpPr/>
          <p:nvPr/>
        </p:nvGrpSpPr>
        <p:grpSpPr>
          <a:xfrm>
            <a:off x="3274597" y="3427925"/>
            <a:ext cx="362601" cy="362660"/>
            <a:chOff x="5308401" y="3064494"/>
            <a:chExt cx="375247" cy="375308"/>
          </a:xfrm>
        </p:grpSpPr>
        <p:sp>
          <p:nvSpPr>
            <p:cNvPr id="15556" name="Google Shape;15556;p78"/>
            <p:cNvSpPr/>
            <p:nvPr/>
          </p:nvSpPr>
          <p:spPr>
            <a:xfrm>
              <a:off x="5308401" y="3064494"/>
              <a:ext cx="375247" cy="375308"/>
            </a:xfrm>
            <a:custGeom>
              <a:avLst/>
              <a:gdLst/>
              <a:ahLst/>
              <a:cxnLst/>
              <a:rect l="l" t="t" r="r" b="b"/>
              <a:pathLst>
                <a:path w="20199" h="20205" extrusionOk="0">
                  <a:moveTo>
                    <a:pt x="8860" y="3718"/>
                  </a:moveTo>
                  <a:cubicBezTo>
                    <a:pt x="11695" y="3718"/>
                    <a:pt x="14002" y="6025"/>
                    <a:pt x="14002" y="8860"/>
                  </a:cubicBezTo>
                  <a:cubicBezTo>
                    <a:pt x="14002" y="9165"/>
                    <a:pt x="13975" y="9468"/>
                    <a:pt x="13921" y="9768"/>
                  </a:cubicBezTo>
                  <a:lnTo>
                    <a:pt x="12479" y="8571"/>
                  </a:lnTo>
                  <a:lnTo>
                    <a:pt x="12522" y="12466"/>
                  </a:lnTo>
                  <a:cubicBezTo>
                    <a:pt x="11558" y="13450"/>
                    <a:pt x="10238" y="14004"/>
                    <a:pt x="8860" y="14004"/>
                  </a:cubicBezTo>
                  <a:cubicBezTo>
                    <a:pt x="6023" y="14004"/>
                    <a:pt x="3717" y="11696"/>
                    <a:pt x="3717" y="8860"/>
                  </a:cubicBezTo>
                  <a:cubicBezTo>
                    <a:pt x="3717" y="6025"/>
                    <a:pt x="6023" y="3718"/>
                    <a:pt x="8860" y="3718"/>
                  </a:cubicBezTo>
                  <a:close/>
                  <a:moveTo>
                    <a:pt x="8860" y="1186"/>
                  </a:moveTo>
                  <a:cubicBezTo>
                    <a:pt x="13091" y="1186"/>
                    <a:pt x="16533" y="4629"/>
                    <a:pt x="16533" y="8860"/>
                  </a:cubicBezTo>
                  <a:cubicBezTo>
                    <a:pt x="16534" y="9773"/>
                    <a:pt x="16371" y="10679"/>
                    <a:pt x="16052" y="11534"/>
                  </a:cubicBezTo>
                  <a:lnTo>
                    <a:pt x="14941" y="10613"/>
                  </a:lnTo>
                  <a:cubicBezTo>
                    <a:pt x="15105" y="10043"/>
                    <a:pt x="15189" y="9453"/>
                    <a:pt x="15189" y="8860"/>
                  </a:cubicBezTo>
                  <a:cubicBezTo>
                    <a:pt x="15189" y="5371"/>
                    <a:pt x="12349" y="2531"/>
                    <a:pt x="8860" y="2531"/>
                  </a:cubicBezTo>
                  <a:cubicBezTo>
                    <a:pt x="5369" y="2531"/>
                    <a:pt x="2530" y="5371"/>
                    <a:pt x="2530" y="8860"/>
                  </a:cubicBezTo>
                  <a:cubicBezTo>
                    <a:pt x="2530" y="12351"/>
                    <a:pt x="5369" y="15189"/>
                    <a:pt x="8859" y="15189"/>
                  </a:cubicBezTo>
                  <a:cubicBezTo>
                    <a:pt x="8861" y="15189"/>
                    <a:pt x="8863" y="15189"/>
                    <a:pt x="8866" y="15189"/>
                  </a:cubicBezTo>
                  <a:cubicBezTo>
                    <a:pt x="10185" y="15189"/>
                    <a:pt x="11470" y="14776"/>
                    <a:pt x="12540" y="14005"/>
                  </a:cubicBezTo>
                  <a:lnTo>
                    <a:pt x="12558" y="15582"/>
                  </a:lnTo>
                  <a:cubicBezTo>
                    <a:pt x="11429" y="16206"/>
                    <a:pt x="10160" y="16534"/>
                    <a:pt x="8869" y="16534"/>
                  </a:cubicBezTo>
                  <a:cubicBezTo>
                    <a:pt x="8866" y="16534"/>
                    <a:pt x="8863" y="16534"/>
                    <a:pt x="8860" y="16534"/>
                  </a:cubicBezTo>
                  <a:cubicBezTo>
                    <a:pt x="4627" y="16534"/>
                    <a:pt x="1186" y="13092"/>
                    <a:pt x="1186" y="8860"/>
                  </a:cubicBezTo>
                  <a:cubicBezTo>
                    <a:pt x="1186" y="4629"/>
                    <a:pt x="4627" y="1186"/>
                    <a:pt x="8860" y="1186"/>
                  </a:cubicBezTo>
                  <a:close/>
                  <a:moveTo>
                    <a:pt x="13693" y="11121"/>
                  </a:moveTo>
                  <a:lnTo>
                    <a:pt x="18009" y="14699"/>
                  </a:lnTo>
                  <a:lnTo>
                    <a:pt x="16442" y="15446"/>
                  </a:lnTo>
                  <a:lnTo>
                    <a:pt x="17705" y="18089"/>
                  </a:lnTo>
                  <a:lnTo>
                    <a:pt x="16585" y="18623"/>
                  </a:lnTo>
                  <a:lnTo>
                    <a:pt x="15325" y="15981"/>
                  </a:lnTo>
                  <a:lnTo>
                    <a:pt x="13757" y="16727"/>
                  </a:lnTo>
                  <a:lnTo>
                    <a:pt x="13693" y="11121"/>
                  </a:lnTo>
                  <a:close/>
                  <a:moveTo>
                    <a:pt x="8860" y="1"/>
                  </a:moveTo>
                  <a:cubicBezTo>
                    <a:pt x="6494" y="1"/>
                    <a:pt x="4269" y="922"/>
                    <a:pt x="2595" y="2596"/>
                  </a:cubicBezTo>
                  <a:cubicBezTo>
                    <a:pt x="920" y="4269"/>
                    <a:pt x="0" y="6494"/>
                    <a:pt x="0" y="8862"/>
                  </a:cubicBezTo>
                  <a:cubicBezTo>
                    <a:pt x="0" y="11228"/>
                    <a:pt x="922" y="13453"/>
                    <a:pt x="2595" y="15126"/>
                  </a:cubicBezTo>
                  <a:cubicBezTo>
                    <a:pt x="4269" y="16800"/>
                    <a:pt x="6494" y="17721"/>
                    <a:pt x="8860" y="17721"/>
                  </a:cubicBezTo>
                  <a:cubicBezTo>
                    <a:pt x="8867" y="17721"/>
                    <a:pt x="8874" y="17721"/>
                    <a:pt x="8881" y="17721"/>
                  </a:cubicBezTo>
                  <a:cubicBezTo>
                    <a:pt x="10156" y="17721"/>
                    <a:pt x="11416" y="17444"/>
                    <a:pt x="12575" y="16911"/>
                  </a:cubicBezTo>
                  <a:lnTo>
                    <a:pt x="12593" y="18598"/>
                  </a:lnTo>
                  <a:lnTo>
                    <a:pt x="14765" y="17563"/>
                  </a:lnTo>
                  <a:lnTo>
                    <a:pt x="16025" y="20204"/>
                  </a:lnTo>
                  <a:lnTo>
                    <a:pt x="19286" y="18649"/>
                  </a:lnTo>
                  <a:lnTo>
                    <a:pt x="18026" y="16007"/>
                  </a:lnTo>
                  <a:lnTo>
                    <a:pt x="20198" y="14971"/>
                  </a:lnTo>
                  <a:lnTo>
                    <a:pt x="17015" y="12333"/>
                  </a:lnTo>
                  <a:cubicBezTo>
                    <a:pt x="17482" y="11234"/>
                    <a:pt x="17721" y="10053"/>
                    <a:pt x="17720" y="8862"/>
                  </a:cubicBezTo>
                  <a:cubicBezTo>
                    <a:pt x="17720" y="6494"/>
                    <a:pt x="16799" y="4271"/>
                    <a:pt x="15126" y="2596"/>
                  </a:cubicBezTo>
                  <a:cubicBezTo>
                    <a:pt x="13453" y="922"/>
                    <a:pt x="11227" y="1"/>
                    <a:pt x="8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8"/>
            <p:cNvSpPr/>
            <p:nvPr/>
          </p:nvSpPr>
          <p:spPr>
            <a:xfrm>
              <a:off x="5460811" y="3279890"/>
              <a:ext cx="22070" cy="19745"/>
            </a:xfrm>
            <a:custGeom>
              <a:avLst/>
              <a:gdLst/>
              <a:ahLst/>
              <a:cxnLst/>
              <a:rect l="l" t="t" r="r" b="b"/>
              <a:pathLst>
                <a:path w="1188" h="1063" extrusionOk="0">
                  <a:moveTo>
                    <a:pt x="1" y="1"/>
                  </a:moveTo>
                  <a:lnTo>
                    <a:pt x="1" y="1063"/>
                  </a:lnTo>
                  <a:lnTo>
                    <a:pt x="1188" y="1063"/>
                  </a:lnTo>
                  <a:lnTo>
                    <a:pt x="11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8"/>
            <p:cNvSpPr/>
            <p:nvPr/>
          </p:nvSpPr>
          <p:spPr>
            <a:xfrm>
              <a:off x="5460811" y="3161957"/>
              <a:ext cx="22070" cy="99766"/>
            </a:xfrm>
            <a:custGeom>
              <a:avLst/>
              <a:gdLst/>
              <a:ahLst/>
              <a:cxnLst/>
              <a:rect l="l" t="t" r="r" b="b"/>
              <a:pathLst>
                <a:path w="1188" h="5371" extrusionOk="0">
                  <a:moveTo>
                    <a:pt x="1" y="0"/>
                  </a:moveTo>
                  <a:lnTo>
                    <a:pt x="1" y="5371"/>
                  </a:lnTo>
                  <a:lnTo>
                    <a:pt x="1188" y="5371"/>
                  </a:lnTo>
                  <a:lnTo>
                    <a:pt x="1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59" name="Google Shape;15559;p78"/>
          <p:cNvSpPr/>
          <p:nvPr/>
        </p:nvSpPr>
        <p:spPr>
          <a:xfrm>
            <a:off x="2521789" y="3431634"/>
            <a:ext cx="362766" cy="362285"/>
          </a:xfrm>
          <a:custGeom>
            <a:avLst/>
            <a:gdLst/>
            <a:ahLst/>
            <a:cxnLst/>
            <a:rect l="l" t="t" r="r" b="b"/>
            <a:pathLst>
              <a:path w="20207" h="20183" extrusionOk="0">
                <a:moveTo>
                  <a:pt x="10104" y="1289"/>
                </a:moveTo>
                <a:lnTo>
                  <a:pt x="18265" y="4784"/>
                </a:lnTo>
                <a:lnTo>
                  <a:pt x="14734" y="6295"/>
                </a:lnTo>
                <a:lnTo>
                  <a:pt x="5473" y="6295"/>
                </a:lnTo>
                <a:lnTo>
                  <a:pt x="1942" y="4784"/>
                </a:lnTo>
                <a:lnTo>
                  <a:pt x="10104" y="1289"/>
                </a:lnTo>
                <a:close/>
                <a:moveTo>
                  <a:pt x="14086" y="7480"/>
                </a:moveTo>
                <a:lnTo>
                  <a:pt x="14086" y="10095"/>
                </a:lnTo>
                <a:lnTo>
                  <a:pt x="5945" y="10095"/>
                </a:lnTo>
                <a:lnTo>
                  <a:pt x="5945" y="7480"/>
                </a:lnTo>
                <a:close/>
                <a:moveTo>
                  <a:pt x="7808" y="11279"/>
                </a:moveTo>
                <a:cubicBezTo>
                  <a:pt x="7681" y="11983"/>
                  <a:pt x="7606" y="12695"/>
                  <a:pt x="7584" y="13411"/>
                </a:cubicBezTo>
                <a:lnTo>
                  <a:pt x="5141" y="13411"/>
                </a:lnTo>
                <a:cubicBezTo>
                  <a:pt x="5233" y="12649"/>
                  <a:pt x="5497" y="11921"/>
                  <a:pt x="5916" y="11279"/>
                </a:cubicBezTo>
                <a:close/>
                <a:moveTo>
                  <a:pt x="11193" y="11279"/>
                </a:moveTo>
                <a:cubicBezTo>
                  <a:pt x="11326" y="11925"/>
                  <a:pt x="11409" y="12649"/>
                  <a:pt x="11438" y="13411"/>
                </a:cubicBezTo>
                <a:lnTo>
                  <a:pt x="8767" y="13411"/>
                </a:lnTo>
                <a:cubicBezTo>
                  <a:pt x="8795" y="12649"/>
                  <a:pt x="8879" y="11925"/>
                  <a:pt x="9013" y="11279"/>
                </a:cubicBezTo>
                <a:close/>
                <a:moveTo>
                  <a:pt x="14291" y="11279"/>
                </a:moveTo>
                <a:cubicBezTo>
                  <a:pt x="14710" y="11921"/>
                  <a:pt x="14975" y="12649"/>
                  <a:pt x="15066" y="13411"/>
                </a:cubicBezTo>
                <a:lnTo>
                  <a:pt x="12623" y="13411"/>
                </a:lnTo>
                <a:cubicBezTo>
                  <a:pt x="12601" y="12695"/>
                  <a:pt x="12526" y="11983"/>
                  <a:pt x="12399" y="11279"/>
                </a:cubicBezTo>
                <a:close/>
                <a:moveTo>
                  <a:pt x="7583" y="14595"/>
                </a:moveTo>
                <a:cubicBezTo>
                  <a:pt x="7630" y="15929"/>
                  <a:pt x="7835" y="17175"/>
                  <a:pt x="8172" y="18148"/>
                </a:cubicBezTo>
                <a:cubicBezTo>
                  <a:pt x="8242" y="18350"/>
                  <a:pt x="8316" y="18532"/>
                  <a:pt x="8390" y="18697"/>
                </a:cubicBezTo>
                <a:cubicBezTo>
                  <a:pt x="6655" y="18061"/>
                  <a:pt x="5367" y="16489"/>
                  <a:pt x="5141" y="14595"/>
                </a:cubicBezTo>
                <a:close/>
                <a:moveTo>
                  <a:pt x="15064" y="14595"/>
                </a:moveTo>
                <a:cubicBezTo>
                  <a:pt x="14840" y="16489"/>
                  <a:pt x="13552" y="18061"/>
                  <a:pt x="11815" y="18697"/>
                </a:cubicBezTo>
                <a:cubicBezTo>
                  <a:pt x="11890" y="18532"/>
                  <a:pt x="11963" y="18350"/>
                  <a:pt x="12033" y="18148"/>
                </a:cubicBezTo>
                <a:cubicBezTo>
                  <a:pt x="12371" y="17175"/>
                  <a:pt x="12577" y="15929"/>
                  <a:pt x="12623" y="14595"/>
                </a:cubicBezTo>
                <a:close/>
                <a:moveTo>
                  <a:pt x="11439" y="14595"/>
                </a:moveTo>
                <a:cubicBezTo>
                  <a:pt x="11394" y="15796"/>
                  <a:pt x="11212" y="16904"/>
                  <a:pt x="10915" y="17760"/>
                </a:cubicBezTo>
                <a:cubicBezTo>
                  <a:pt x="10564" y="18772"/>
                  <a:pt x="10203" y="18999"/>
                  <a:pt x="10104" y="18999"/>
                </a:cubicBezTo>
                <a:cubicBezTo>
                  <a:pt x="10004" y="18999"/>
                  <a:pt x="9643" y="18772"/>
                  <a:pt x="9292" y="17760"/>
                </a:cubicBezTo>
                <a:cubicBezTo>
                  <a:pt x="8995" y="16904"/>
                  <a:pt x="8813" y="15796"/>
                  <a:pt x="8768" y="14595"/>
                </a:cubicBezTo>
                <a:close/>
                <a:moveTo>
                  <a:pt x="10104" y="0"/>
                </a:moveTo>
                <a:lnTo>
                  <a:pt x="1" y="4327"/>
                </a:lnTo>
                <a:lnTo>
                  <a:pt x="1" y="5241"/>
                </a:lnTo>
                <a:lnTo>
                  <a:pt x="4761" y="7279"/>
                </a:lnTo>
                <a:lnTo>
                  <a:pt x="4761" y="10901"/>
                </a:lnTo>
                <a:cubicBezTo>
                  <a:pt x="4211" y="11841"/>
                  <a:pt x="3923" y="12912"/>
                  <a:pt x="3925" y="14002"/>
                </a:cubicBezTo>
                <a:cubicBezTo>
                  <a:pt x="3925" y="17410"/>
                  <a:pt x="6697" y="20183"/>
                  <a:pt x="10104" y="20183"/>
                </a:cubicBezTo>
                <a:cubicBezTo>
                  <a:pt x="13513" y="20183"/>
                  <a:pt x="16284" y="17410"/>
                  <a:pt x="16284" y="14002"/>
                </a:cubicBezTo>
                <a:cubicBezTo>
                  <a:pt x="16285" y="12798"/>
                  <a:pt x="15933" y="11620"/>
                  <a:pt x="15270" y="10616"/>
                </a:cubicBezTo>
                <a:lnTo>
                  <a:pt x="15270" y="7355"/>
                </a:lnTo>
                <a:lnTo>
                  <a:pt x="17571" y="6370"/>
                </a:lnTo>
                <a:lnTo>
                  <a:pt x="17571" y="10280"/>
                </a:lnTo>
                <a:lnTo>
                  <a:pt x="18755" y="10280"/>
                </a:lnTo>
                <a:lnTo>
                  <a:pt x="18755" y="5862"/>
                </a:lnTo>
                <a:lnTo>
                  <a:pt x="20206" y="5241"/>
                </a:lnTo>
                <a:lnTo>
                  <a:pt x="20206" y="4327"/>
                </a:lnTo>
                <a:lnTo>
                  <a:pt x="101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8"/>
          <p:cNvSpPr/>
          <p:nvPr/>
        </p:nvSpPr>
        <p:spPr>
          <a:xfrm>
            <a:off x="1758469" y="3477531"/>
            <a:ext cx="362730" cy="257995"/>
          </a:xfrm>
          <a:custGeom>
            <a:avLst/>
            <a:gdLst/>
            <a:ahLst/>
            <a:cxnLst/>
            <a:rect l="l" t="t" r="r" b="b"/>
            <a:pathLst>
              <a:path w="20205" h="14373" extrusionOk="0">
                <a:moveTo>
                  <a:pt x="15173" y="1184"/>
                </a:moveTo>
                <a:lnTo>
                  <a:pt x="15173" y="4333"/>
                </a:lnTo>
                <a:lnTo>
                  <a:pt x="12224" y="4333"/>
                </a:lnTo>
                <a:lnTo>
                  <a:pt x="10336" y="2767"/>
                </a:lnTo>
                <a:lnTo>
                  <a:pt x="10352" y="4333"/>
                </a:lnTo>
                <a:lnTo>
                  <a:pt x="1183" y="4333"/>
                </a:lnTo>
                <a:lnTo>
                  <a:pt x="1183" y="1184"/>
                </a:lnTo>
                <a:close/>
                <a:moveTo>
                  <a:pt x="19020" y="1184"/>
                </a:moveTo>
                <a:lnTo>
                  <a:pt x="19020" y="4333"/>
                </a:lnTo>
                <a:lnTo>
                  <a:pt x="16357" y="4333"/>
                </a:lnTo>
                <a:lnTo>
                  <a:pt x="16357" y="1184"/>
                </a:lnTo>
                <a:close/>
                <a:moveTo>
                  <a:pt x="11548" y="5311"/>
                </a:moveTo>
                <a:lnTo>
                  <a:pt x="15854" y="8881"/>
                </a:lnTo>
                <a:lnTo>
                  <a:pt x="14291" y="9626"/>
                </a:lnTo>
                <a:lnTo>
                  <a:pt x="15548" y="12263"/>
                </a:lnTo>
                <a:lnTo>
                  <a:pt x="14431" y="12794"/>
                </a:lnTo>
                <a:lnTo>
                  <a:pt x="13174" y="10159"/>
                </a:lnTo>
                <a:lnTo>
                  <a:pt x="11611" y="10904"/>
                </a:lnTo>
                <a:lnTo>
                  <a:pt x="11548" y="5311"/>
                </a:lnTo>
                <a:close/>
                <a:moveTo>
                  <a:pt x="1" y="0"/>
                </a:moveTo>
                <a:lnTo>
                  <a:pt x="1" y="5517"/>
                </a:lnTo>
                <a:lnTo>
                  <a:pt x="10365" y="5517"/>
                </a:lnTo>
                <a:lnTo>
                  <a:pt x="10448" y="12770"/>
                </a:lnTo>
                <a:lnTo>
                  <a:pt x="12615" y="11737"/>
                </a:lnTo>
                <a:lnTo>
                  <a:pt x="13873" y="14372"/>
                </a:lnTo>
                <a:lnTo>
                  <a:pt x="17126" y="12821"/>
                </a:lnTo>
                <a:lnTo>
                  <a:pt x="15869" y="10186"/>
                </a:lnTo>
                <a:lnTo>
                  <a:pt x="18035" y="9153"/>
                </a:lnTo>
                <a:lnTo>
                  <a:pt x="13652" y="5517"/>
                </a:lnTo>
                <a:lnTo>
                  <a:pt x="20204" y="5517"/>
                </a:lnTo>
                <a:lnTo>
                  <a:pt x="202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61" name="Google Shape;15561;p78"/>
          <p:cNvGrpSpPr/>
          <p:nvPr/>
        </p:nvGrpSpPr>
        <p:grpSpPr>
          <a:xfrm>
            <a:off x="994015" y="3447160"/>
            <a:ext cx="362709" cy="324411"/>
            <a:chOff x="3852891" y="3033047"/>
            <a:chExt cx="375358" cy="335725"/>
          </a:xfrm>
        </p:grpSpPr>
        <p:sp>
          <p:nvSpPr>
            <p:cNvPr id="15562" name="Google Shape;15562;p78"/>
            <p:cNvSpPr/>
            <p:nvPr/>
          </p:nvSpPr>
          <p:spPr>
            <a:xfrm>
              <a:off x="3852891" y="3033047"/>
              <a:ext cx="375358" cy="335725"/>
            </a:xfrm>
            <a:custGeom>
              <a:avLst/>
              <a:gdLst/>
              <a:ahLst/>
              <a:cxnLst/>
              <a:rect l="l" t="t" r="r" b="b"/>
              <a:pathLst>
                <a:path w="20205" h="18074" extrusionOk="0">
                  <a:moveTo>
                    <a:pt x="8905" y="1185"/>
                  </a:moveTo>
                  <a:lnTo>
                    <a:pt x="8905" y="2558"/>
                  </a:lnTo>
                  <a:lnTo>
                    <a:pt x="6958" y="2558"/>
                  </a:lnTo>
                  <a:lnTo>
                    <a:pt x="6958" y="1185"/>
                  </a:lnTo>
                  <a:close/>
                  <a:moveTo>
                    <a:pt x="9419" y="7436"/>
                  </a:moveTo>
                  <a:cubicBezTo>
                    <a:pt x="9419" y="7436"/>
                    <a:pt x="9419" y="7436"/>
                    <a:pt x="9419" y="7436"/>
                  </a:cubicBezTo>
                  <a:lnTo>
                    <a:pt x="9419" y="7436"/>
                  </a:lnTo>
                  <a:cubicBezTo>
                    <a:pt x="9420" y="7436"/>
                    <a:pt x="9420" y="7436"/>
                    <a:pt x="9420" y="7436"/>
                  </a:cubicBezTo>
                  <a:close/>
                  <a:moveTo>
                    <a:pt x="8905" y="3742"/>
                  </a:moveTo>
                  <a:lnTo>
                    <a:pt x="8905" y="5749"/>
                  </a:lnTo>
                  <a:lnTo>
                    <a:pt x="9248" y="5907"/>
                  </a:lnTo>
                  <a:cubicBezTo>
                    <a:pt x="10059" y="6283"/>
                    <a:pt x="10673" y="6985"/>
                    <a:pt x="10938" y="7837"/>
                  </a:cubicBezTo>
                  <a:cubicBezTo>
                    <a:pt x="10580" y="7626"/>
                    <a:pt x="10121" y="7436"/>
                    <a:pt x="9419" y="7436"/>
                  </a:cubicBezTo>
                  <a:lnTo>
                    <a:pt x="9419" y="7436"/>
                  </a:lnTo>
                  <a:cubicBezTo>
                    <a:pt x="8470" y="7436"/>
                    <a:pt x="7963" y="7784"/>
                    <a:pt x="7554" y="8063"/>
                  </a:cubicBezTo>
                  <a:cubicBezTo>
                    <a:pt x="7197" y="8306"/>
                    <a:pt x="6939" y="8482"/>
                    <a:pt x="6356" y="8482"/>
                  </a:cubicBezTo>
                  <a:cubicBezTo>
                    <a:pt x="5773" y="8482"/>
                    <a:pt x="5516" y="8306"/>
                    <a:pt x="5159" y="8063"/>
                  </a:cubicBezTo>
                  <a:cubicBezTo>
                    <a:pt x="5078" y="8009"/>
                    <a:pt x="4995" y="7951"/>
                    <a:pt x="4907" y="7896"/>
                  </a:cubicBezTo>
                  <a:cubicBezTo>
                    <a:pt x="5160" y="7016"/>
                    <a:pt x="5783" y="6292"/>
                    <a:pt x="6613" y="5907"/>
                  </a:cubicBezTo>
                  <a:lnTo>
                    <a:pt x="6958" y="5749"/>
                  </a:lnTo>
                  <a:lnTo>
                    <a:pt x="6958" y="3742"/>
                  </a:lnTo>
                  <a:close/>
                  <a:moveTo>
                    <a:pt x="9420" y="8620"/>
                  </a:moveTo>
                  <a:cubicBezTo>
                    <a:pt x="10001" y="8620"/>
                    <a:pt x="10259" y="8796"/>
                    <a:pt x="10617" y="9041"/>
                  </a:cubicBezTo>
                  <a:cubicBezTo>
                    <a:pt x="10743" y="9127"/>
                    <a:pt x="10879" y="9220"/>
                    <a:pt x="11034" y="9306"/>
                  </a:cubicBezTo>
                  <a:lnTo>
                    <a:pt x="11034" y="9306"/>
                  </a:lnTo>
                  <a:cubicBezTo>
                    <a:pt x="10778" y="10787"/>
                    <a:pt x="9485" y="11918"/>
                    <a:pt x="7931" y="11918"/>
                  </a:cubicBezTo>
                  <a:cubicBezTo>
                    <a:pt x="6361" y="11918"/>
                    <a:pt x="5054" y="10761"/>
                    <a:pt x="4820" y="9256"/>
                  </a:cubicBezTo>
                  <a:lnTo>
                    <a:pt x="4820" y="9256"/>
                  </a:lnTo>
                  <a:cubicBezTo>
                    <a:pt x="5180" y="9471"/>
                    <a:pt x="5644" y="9666"/>
                    <a:pt x="6356" y="9666"/>
                  </a:cubicBezTo>
                  <a:cubicBezTo>
                    <a:pt x="7304" y="9666"/>
                    <a:pt x="7814" y="9320"/>
                    <a:pt x="8221" y="9041"/>
                  </a:cubicBezTo>
                  <a:cubicBezTo>
                    <a:pt x="8579" y="8797"/>
                    <a:pt x="8838" y="8620"/>
                    <a:pt x="9420" y="8620"/>
                  </a:cubicBezTo>
                  <a:close/>
                  <a:moveTo>
                    <a:pt x="17818" y="5119"/>
                  </a:moveTo>
                  <a:lnTo>
                    <a:pt x="17818" y="14192"/>
                  </a:lnTo>
                  <a:lnTo>
                    <a:pt x="2370" y="14192"/>
                  </a:lnTo>
                  <a:lnTo>
                    <a:pt x="2370" y="5119"/>
                  </a:lnTo>
                  <a:lnTo>
                    <a:pt x="5596" y="5119"/>
                  </a:lnTo>
                  <a:cubicBezTo>
                    <a:pt x="4366" y="5908"/>
                    <a:pt x="3599" y="7284"/>
                    <a:pt x="3599" y="8768"/>
                  </a:cubicBezTo>
                  <a:cubicBezTo>
                    <a:pt x="3599" y="11156"/>
                    <a:pt x="5543" y="13102"/>
                    <a:pt x="7931" y="13102"/>
                  </a:cubicBezTo>
                  <a:cubicBezTo>
                    <a:pt x="10320" y="13102"/>
                    <a:pt x="12264" y="11158"/>
                    <a:pt x="12264" y="8768"/>
                  </a:cubicBezTo>
                  <a:cubicBezTo>
                    <a:pt x="12264" y="7284"/>
                    <a:pt x="11497" y="5908"/>
                    <a:pt x="10267" y="5119"/>
                  </a:cubicBezTo>
                  <a:close/>
                  <a:moveTo>
                    <a:pt x="19020" y="15376"/>
                  </a:moveTo>
                  <a:lnTo>
                    <a:pt x="19020" y="16134"/>
                  </a:lnTo>
                  <a:cubicBezTo>
                    <a:pt x="19020" y="16551"/>
                    <a:pt x="18681" y="16890"/>
                    <a:pt x="18265" y="16890"/>
                  </a:cubicBezTo>
                  <a:lnTo>
                    <a:pt x="1940" y="16890"/>
                  </a:lnTo>
                  <a:cubicBezTo>
                    <a:pt x="1522" y="16890"/>
                    <a:pt x="1184" y="16551"/>
                    <a:pt x="1183" y="16134"/>
                  </a:cubicBezTo>
                  <a:lnTo>
                    <a:pt x="1183" y="15376"/>
                  </a:lnTo>
                  <a:close/>
                  <a:moveTo>
                    <a:pt x="5774" y="1"/>
                  </a:moveTo>
                  <a:lnTo>
                    <a:pt x="5774" y="3935"/>
                  </a:lnTo>
                  <a:lnTo>
                    <a:pt x="1186" y="3935"/>
                  </a:lnTo>
                  <a:lnTo>
                    <a:pt x="1186" y="14192"/>
                  </a:lnTo>
                  <a:lnTo>
                    <a:pt x="1" y="14192"/>
                  </a:lnTo>
                  <a:lnTo>
                    <a:pt x="1" y="16134"/>
                  </a:lnTo>
                  <a:cubicBezTo>
                    <a:pt x="1" y="17205"/>
                    <a:pt x="869" y="18072"/>
                    <a:pt x="1940" y="18074"/>
                  </a:cubicBezTo>
                  <a:lnTo>
                    <a:pt x="18265" y="18074"/>
                  </a:lnTo>
                  <a:cubicBezTo>
                    <a:pt x="19335" y="18072"/>
                    <a:pt x="20203" y="17205"/>
                    <a:pt x="20204" y="16134"/>
                  </a:cubicBezTo>
                  <a:lnTo>
                    <a:pt x="20204" y="14192"/>
                  </a:lnTo>
                  <a:lnTo>
                    <a:pt x="19002" y="14192"/>
                  </a:lnTo>
                  <a:lnTo>
                    <a:pt x="19002" y="3935"/>
                  </a:lnTo>
                  <a:lnTo>
                    <a:pt x="10089" y="3935"/>
                  </a:lnTo>
                  <a:lnTo>
                    <a:pt x="10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8"/>
            <p:cNvSpPr/>
            <p:nvPr/>
          </p:nvSpPr>
          <p:spPr>
            <a:xfrm>
              <a:off x="4105043" y="3158521"/>
              <a:ext cx="56494" cy="21993"/>
            </a:xfrm>
            <a:custGeom>
              <a:avLst/>
              <a:gdLst/>
              <a:ahLst/>
              <a:cxnLst/>
              <a:rect l="l" t="t" r="r" b="b"/>
              <a:pathLst>
                <a:path w="3041" h="1184" extrusionOk="0">
                  <a:moveTo>
                    <a:pt x="1" y="0"/>
                  </a:moveTo>
                  <a:lnTo>
                    <a:pt x="1" y="1184"/>
                  </a:lnTo>
                  <a:lnTo>
                    <a:pt x="3040" y="1184"/>
                  </a:lnTo>
                  <a:lnTo>
                    <a:pt x="3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8"/>
            <p:cNvSpPr/>
            <p:nvPr/>
          </p:nvSpPr>
          <p:spPr>
            <a:xfrm>
              <a:off x="4105043" y="3201392"/>
              <a:ext cx="56494" cy="22011"/>
            </a:xfrm>
            <a:custGeom>
              <a:avLst/>
              <a:gdLst/>
              <a:ahLst/>
              <a:cxnLst/>
              <a:rect l="l" t="t" r="r" b="b"/>
              <a:pathLst>
                <a:path w="3041" h="1185" extrusionOk="0">
                  <a:moveTo>
                    <a:pt x="1" y="0"/>
                  </a:moveTo>
                  <a:lnTo>
                    <a:pt x="1" y="1184"/>
                  </a:lnTo>
                  <a:lnTo>
                    <a:pt x="3040" y="1184"/>
                  </a:lnTo>
                  <a:lnTo>
                    <a:pt x="3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8"/>
            <p:cNvSpPr/>
            <p:nvPr/>
          </p:nvSpPr>
          <p:spPr>
            <a:xfrm>
              <a:off x="4105043" y="3244263"/>
              <a:ext cx="56494" cy="22011"/>
            </a:xfrm>
            <a:custGeom>
              <a:avLst/>
              <a:gdLst/>
              <a:ahLst/>
              <a:cxnLst/>
              <a:rect l="l" t="t" r="r" b="b"/>
              <a:pathLst>
                <a:path w="3041" h="1185" extrusionOk="0">
                  <a:moveTo>
                    <a:pt x="1" y="0"/>
                  </a:moveTo>
                  <a:lnTo>
                    <a:pt x="1" y="1184"/>
                  </a:lnTo>
                  <a:lnTo>
                    <a:pt x="3040" y="1184"/>
                  </a:lnTo>
                  <a:lnTo>
                    <a:pt x="3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6" name="Google Shape;15566;p78"/>
          <p:cNvGrpSpPr/>
          <p:nvPr/>
        </p:nvGrpSpPr>
        <p:grpSpPr>
          <a:xfrm>
            <a:off x="7786348" y="2923233"/>
            <a:ext cx="362691" cy="267674"/>
            <a:chOff x="3435046" y="3034626"/>
            <a:chExt cx="375340" cy="277009"/>
          </a:xfrm>
        </p:grpSpPr>
        <p:sp>
          <p:nvSpPr>
            <p:cNvPr id="15567" name="Google Shape;15567;p78"/>
            <p:cNvSpPr/>
            <p:nvPr/>
          </p:nvSpPr>
          <p:spPr>
            <a:xfrm>
              <a:off x="3435046" y="3121408"/>
              <a:ext cx="375340" cy="190227"/>
            </a:xfrm>
            <a:custGeom>
              <a:avLst/>
              <a:gdLst/>
              <a:ahLst/>
              <a:cxnLst/>
              <a:rect l="l" t="t" r="r" b="b"/>
              <a:pathLst>
                <a:path w="20204" h="10241" extrusionOk="0">
                  <a:moveTo>
                    <a:pt x="9608" y="2059"/>
                  </a:moveTo>
                  <a:cubicBezTo>
                    <a:pt x="8725" y="3470"/>
                    <a:pt x="8725" y="5263"/>
                    <a:pt x="9608" y="6676"/>
                  </a:cubicBezTo>
                  <a:lnTo>
                    <a:pt x="1183" y="6676"/>
                  </a:lnTo>
                  <a:lnTo>
                    <a:pt x="1184" y="2059"/>
                  </a:lnTo>
                  <a:close/>
                  <a:moveTo>
                    <a:pt x="19020" y="2059"/>
                  </a:moveTo>
                  <a:lnTo>
                    <a:pt x="19020" y="6676"/>
                  </a:lnTo>
                  <a:lnTo>
                    <a:pt x="17016" y="6676"/>
                  </a:lnTo>
                  <a:cubicBezTo>
                    <a:pt x="17898" y="5263"/>
                    <a:pt x="17898" y="3470"/>
                    <a:pt x="17016" y="2059"/>
                  </a:cubicBezTo>
                  <a:close/>
                  <a:moveTo>
                    <a:pt x="13312" y="1184"/>
                  </a:moveTo>
                  <a:cubicBezTo>
                    <a:pt x="15066" y="1184"/>
                    <a:pt x="16495" y="2612"/>
                    <a:pt x="16495" y="4367"/>
                  </a:cubicBezTo>
                  <a:cubicBezTo>
                    <a:pt x="16495" y="6122"/>
                    <a:pt x="15066" y="7549"/>
                    <a:pt x="13312" y="7549"/>
                  </a:cubicBezTo>
                  <a:cubicBezTo>
                    <a:pt x="11558" y="7549"/>
                    <a:pt x="10129" y="6122"/>
                    <a:pt x="10129" y="4367"/>
                  </a:cubicBezTo>
                  <a:cubicBezTo>
                    <a:pt x="10129" y="2612"/>
                    <a:pt x="11558" y="1184"/>
                    <a:pt x="13312" y="1184"/>
                  </a:cubicBezTo>
                  <a:close/>
                  <a:moveTo>
                    <a:pt x="4803" y="7860"/>
                  </a:moveTo>
                  <a:lnTo>
                    <a:pt x="4805" y="9056"/>
                  </a:lnTo>
                  <a:lnTo>
                    <a:pt x="2495" y="9056"/>
                  </a:lnTo>
                  <a:lnTo>
                    <a:pt x="2495" y="7860"/>
                  </a:lnTo>
                  <a:close/>
                  <a:moveTo>
                    <a:pt x="17707" y="7860"/>
                  </a:moveTo>
                  <a:lnTo>
                    <a:pt x="17707" y="9056"/>
                  </a:lnTo>
                  <a:lnTo>
                    <a:pt x="15399" y="9056"/>
                  </a:lnTo>
                  <a:lnTo>
                    <a:pt x="15399" y="8202"/>
                  </a:lnTo>
                  <a:cubicBezTo>
                    <a:pt x="15584" y="8100"/>
                    <a:pt x="15762" y="7987"/>
                    <a:pt x="15931" y="7860"/>
                  </a:cubicBezTo>
                  <a:close/>
                  <a:moveTo>
                    <a:pt x="13312" y="1"/>
                  </a:moveTo>
                  <a:cubicBezTo>
                    <a:pt x="12390" y="1"/>
                    <a:pt x="11469" y="292"/>
                    <a:pt x="10693" y="875"/>
                  </a:cubicBezTo>
                  <a:lnTo>
                    <a:pt x="0" y="875"/>
                  </a:lnTo>
                  <a:lnTo>
                    <a:pt x="0" y="7860"/>
                  </a:lnTo>
                  <a:lnTo>
                    <a:pt x="1312" y="7860"/>
                  </a:lnTo>
                  <a:lnTo>
                    <a:pt x="1312" y="10241"/>
                  </a:lnTo>
                  <a:lnTo>
                    <a:pt x="5989" y="10241"/>
                  </a:lnTo>
                  <a:lnTo>
                    <a:pt x="5989" y="7860"/>
                  </a:lnTo>
                  <a:lnTo>
                    <a:pt x="10693" y="7860"/>
                  </a:lnTo>
                  <a:cubicBezTo>
                    <a:pt x="11456" y="8432"/>
                    <a:pt x="12377" y="8734"/>
                    <a:pt x="13315" y="8734"/>
                  </a:cubicBezTo>
                  <a:cubicBezTo>
                    <a:pt x="13615" y="8734"/>
                    <a:pt x="13917" y="8703"/>
                    <a:pt x="14215" y="8640"/>
                  </a:cubicBezTo>
                  <a:lnTo>
                    <a:pt x="14215" y="10241"/>
                  </a:lnTo>
                  <a:lnTo>
                    <a:pt x="18891" y="10241"/>
                  </a:lnTo>
                  <a:lnTo>
                    <a:pt x="18891" y="7860"/>
                  </a:lnTo>
                  <a:lnTo>
                    <a:pt x="20204" y="7860"/>
                  </a:lnTo>
                  <a:lnTo>
                    <a:pt x="20204" y="875"/>
                  </a:lnTo>
                  <a:lnTo>
                    <a:pt x="15931" y="875"/>
                  </a:lnTo>
                  <a:cubicBezTo>
                    <a:pt x="15155" y="292"/>
                    <a:pt x="14233" y="1"/>
                    <a:pt x="13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8"/>
            <p:cNvSpPr/>
            <p:nvPr/>
          </p:nvSpPr>
          <p:spPr>
            <a:xfrm>
              <a:off x="3644303" y="3164502"/>
              <a:ext cx="79047" cy="76027"/>
            </a:xfrm>
            <a:custGeom>
              <a:avLst/>
              <a:gdLst/>
              <a:ahLst/>
              <a:cxnLst/>
              <a:rect l="l" t="t" r="r" b="b"/>
              <a:pathLst>
                <a:path w="4255" h="4093" extrusionOk="0">
                  <a:moveTo>
                    <a:pt x="2048" y="1184"/>
                  </a:moveTo>
                  <a:cubicBezTo>
                    <a:pt x="2396" y="1184"/>
                    <a:pt x="2711" y="1395"/>
                    <a:pt x="2844" y="1717"/>
                  </a:cubicBezTo>
                  <a:cubicBezTo>
                    <a:pt x="2978" y="2038"/>
                    <a:pt x="2903" y="2410"/>
                    <a:pt x="2657" y="2657"/>
                  </a:cubicBezTo>
                  <a:cubicBezTo>
                    <a:pt x="2492" y="2821"/>
                    <a:pt x="2271" y="2909"/>
                    <a:pt x="2047" y="2909"/>
                  </a:cubicBezTo>
                  <a:cubicBezTo>
                    <a:pt x="1935" y="2909"/>
                    <a:pt x="1823" y="2888"/>
                    <a:pt x="1716" y="2843"/>
                  </a:cubicBezTo>
                  <a:cubicBezTo>
                    <a:pt x="1395" y="2710"/>
                    <a:pt x="1185" y="2395"/>
                    <a:pt x="1185" y="2047"/>
                  </a:cubicBezTo>
                  <a:cubicBezTo>
                    <a:pt x="1185" y="1571"/>
                    <a:pt x="1572" y="1184"/>
                    <a:pt x="2048" y="1184"/>
                  </a:cubicBezTo>
                  <a:close/>
                  <a:moveTo>
                    <a:pt x="2047" y="0"/>
                  </a:moveTo>
                  <a:cubicBezTo>
                    <a:pt x="1783" y="0"/>
                    <a:pt x="1517" y="51"/>
                    <a:pt x="1264" y="156"/>
                  </a:cubicBezTo>
                  <a:cubicBezTo>
                    <a:pt x="498" y="474"/>
                    <a:pt x="1" y="1219"/>
                    <a:pt x="1" y="2047"/>
                  </a:cubicBezTo>
                  <a:cubicBezTo>
                    <a:pt x="1" y="3176"/>
                    <a:pt x="918" y="4091"/>
                    <a:pt x="2046" y="4093"/>
                  </a:cubicBezTo>
                  <a:lnTo>
                    <a:pt x="2048" y="4093"/>
                  </a:lnTo>
                  <a:cubicBezTo>
                    <a:pt x="2875" y="4093"/>
                    <a:pt x="3620" y="3594"/>
                    <a:pt x="3938" y="2830"/>
                  </a:cubicBezTo>
                  <a:cubicBezTo>
                    <a:pt x="4255" y="2065"/>
                    <a:pt x="4078" y="1184"/>
                    <a:pt x="3493" y="599"/>
                  </a:cubicBezTo>
                  <a:cubicBezTo>
                    <a:pt x="3102" y="208"/>
                    <a:pt x="2579" y="0"/>
                    <a:pt x="20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8"/>
            <p:cNvSpPr/>
            <p:nvPr/>
          </p:nvSpPr>
          <p:spPr>
            <a:xfrm>
              <a:off x="3650991" y="3077497"/>
              <a:ext cx="62680" cy="29033"/>
            </a:xfrm>
            <a:custGeom>
              <a:avLst/>
              <a:gdLst/>
              <a:ahLst/>
              <a:cxnLst/>
              <a:rect l="l" t="t" r="r" b="b"/>
              <a:pathLst>
                <a:path w="3374" h="1563" extrusionOk="0">
                  <a:moveTo>
                    <a:pt x="1686" y="1"/>
                  </a:moveTo>
                  <a:cubicBezTo>
                    <a:pt x="1003" y="1"/>
                    <a:pt x="365" y="352"/>
                    <a:pt x="1" y="930"/>
                  </a:cubicBezTo>
                  <a:lnTo>
                    <a:pt x="1001" y="1563"/>
                  </a:lnTo>
                  <a:cubicBezTo>
                    <a:pt x="1160" y="1310"/>
                    <a:pt x="1424" y="1184"/>
                    <a:pt x="1687" y="1184"/>
                  </a:cubicBezTo>
                  <a:cubicBezTo>
                    <a:pt x="1951" y="1184"/>
                    <a:pt x="2214" y="1310"/>
                    <a:pt x="2373" y="1563"/>
                  </a:cubicBezTo>
                  <a:lnTo>
                    <a:pt x="3374" y="930"/>
                  </a:lnTo>
                  <a:cubicBezTo>
                    <a:pt x="3008" y="352"/>
                    <a:pt x="2370"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8"/>
            <p:cNvSpPr/>
            <p:nvPr/>
          </p:nvSpPr>
          <p:spPr>
            <a:xfrm>
              <a:off x="3614579" y="3034626"/>
              <a:ext cx="135504" cy="49112"/>
            </a:xfrm>
            <a:custGeom>
              <a:avLst/>
              <a:gdLst/>
              <a:ahLst/>
              <a:cxnLst/>
              <a:rect l="l" t="t" r="r" b="b"/>
              <a:pathLst>
                <a:path w="7294" h="2644" extrusionOk="0">
                  <a:moveTo>
                    <a:pt x="3648" y="1"/>
                  </a:moveTo>
                  <a:cubicBezTo>
                    <a:pt x="2168" y="1"/>
                    <a:pt x="792" y="759"/>
                    <a:pt x="0" y="2010"/>
                  </a:cubicBezTo>
                  <a:lnTo>
                    <a:pt x="1001" y="2643"/>
                  </a:lnTo>
                  <a:cubicBezTo>
                    <a:pt x="1572" y="1735"/>
                    <a:pt x="2570" y="1185"/>
                    <a:pt x="3644" y="1185"/>
                  </a:cubicBezTo>
                  <a:cubicBezTo>
                    <a:pt x="3645" y="1185"/>
                    <a:pt x="3646" y="1185"/>
                    <a:pt x="3648" y="1185"/>
                  </a:cubicBezTo>
                  <a:cubicBezTo>
                    <a:pt x="3649" y="1185"/>
                    <a:pt x="3651" y="1185"/>
                    <a:pt x="3652" y="1185"/>
                  </a:cubicBezTo>
                  <a:cubicBezTo>
                    <a:pt x="4724" y="1185"/>
                    <a:pt x="5722" y="1735"/>
                    <a:pt x="6294" y="2643"/>
                  </a:cubicBezTo>
                  <a:lnTo>
                    <a:pt x="7294" y="2010"/>
                  </a:lnTo>
                  <a:cubicBezTo>
                    <a:pt x="6503" y="759"/>
                    <a:pt x="5126" y="1"/>
                    <a:pt x="3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8"/>
            <p:cNvSpPr/>
            <p:nvPr/>
          </p:nvSpPr>
          <p:spPr>
            <a:xfrm>
              <a:off x="3477700" y="3191510"/>
              <a:ext cx="63535" cy="22011"/>
            </a:xfrm>
            <a:custGeom>
              <a:avLst/>
              <a:gdLst/>
              <a:ahLst/>
              <a:cxnLst/>
              <a:rect l="l" t="t" r="r" b="b"/>
              <a:pathLst>
                <a:path w="3420" h="1185" extrusionOk="0">
                  <a:moveTo>
                    <a:pt x="0" y="1"/>
                  </a:moveTo>
                  <a:lnTo>
                    <a:pt x="0" y="1185"/>
                  </a:lnTo>
                  <a:lnTo>
                    <a:pt x="3419" y="1185"/>
                  </a:lnTo>
                  <a:lnTo>
                    <a:pt x="3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8"/>
            <p:cNvSpPr/>
            <p:nvPr/>
          </p:nvSpPr>
          <p:spPr>
            <a:xfrm>
              <a:off x="3558159" y="3191510"/>
              <a:ext cx="21011" cy="22011"/>
            </a:xfrm>
            <a:custGeom>
              <a:avLst/>
              <a:gdLst/>
              <a:ahLst/>
              <a:cxnLst/>
              <a:rect l="l" t="t" r="r" b="b"/>
              <a:pathLst>
                <a:path w="1131" h="1185" extrusionOk="0">
                  <a:moveTo>
                    <a:pt x="1" y="1"/>
                  </a:moveTo>
                  <a:lnTo>
                    <a:pt x="1" y="1185"/>
                  </a:lnTo>
                  <a:lnTo>
                    <a:pt x="1131" y="1185"/>
                  </a:lnTo>
                  <a:lnTo>
                    <a:pt x="11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3" name="Google Shape;15573;p78"/>
          <p:cNvGrpSpPr/>
          <p:nvPr/>
        </p:nvGrpSpPr>
        <p:grpSpPr>
          <a:xfrm>
            <a:off x="7039641" y="2875750"/>
            <a:ext cx="362727" cy="362642"/>
            <a:chOff x="2970552" y="3052941"/>
            <a:chExt cx="375377" cy="375289"/>
          </a:xfrm>
        </p:grpSpPr>
        <p:sp>
          <p:nvSpPr>
            <p:cNvPr id="15574" name="Google Shape;15574;p78"/>
            <p:cNvSpPr/>
            <p:nvPr/>
          </p:nvSpPr>
          <p:spPr>
            <a:xfrm>
              <a:off x="3012166" y="3113328"/>
              <a:ext cx="114958" cy="135337"/>
            </a:xfrm>
            <a:custGeom>
              <a:avLst/>
              <a:gdLst/>
              <a:ahLst/>
              <a:cxnLst/>
              <a:rect l="l" t="t" r="r" b="b"/>
              <a:pathLst>
                <a:path w="6188" h="7286" extrusionOk="0">
                  <a:moveTo>
                    <a:pt x="3095" y="1186"/>
                  </a:moveTo>
                  <a:cubicBezTo>
                    <a:pt x="3292" y="1186"/>
                    <a:pt x="3487" y="1263"/>
                    <a:pt x="3631" y="1409"/>
                  </a:cubicBezTo>
                  <a:cubicBezTo>
                    <a:pt x="3849" y="1627"/>
                    <a:pt x="3915" y="1954"/>
                    <a:pt x="3797" y="2237"/>
                  </a:cubicBezTo>
                  <a:cubicBezTo>
                    <a:pt x="3679" y="2523"/>
                    <a:pt x="3402" y="2708"/>
                    <a:pt x="3094" y="2708"/>
                  </a:cubicBezTo>
                  <a:cubicBezTo>
                    <a:pt x="2674" y="2708"/>
                    <a:pt x="2334" y="2367"/>
                    <a:pt x="2334" y="1948"/>
                  </a:cubicBezTo>
                  <a:cubicBezTo>
                    <a:pt x="2333" y="1639"/>
                    <a:pt x="2519" y="1363"/>
                    <a:pt x="2803" y="1245"/>
                  </a:cubicBezTo>
                  <a:cubicBezTo>
                    <a:pt x="2897" y="1205"/>
                    <a:pt x="2996" y="1186"/>
                    <a:pt x="3095" y="1186"/>
                  </a:cubicBezTo>
                  <a:close/>
                  <a:moveTo>
                    <a:pt x="3094" y="3910"/>
                  </a:moveTo>
                  <a:cubicBezTo>
                    <a:pt x="4142" y="3910"/>
                    <a:pt x="4993" y="4753"/>
                    <a:pt x="5004" y="5801"/>
                  </a:cubicBezTo>
                  <a:lnTo>
                    <a:pt x="5004" y="6101"/>
                  </a:lnTo>
                  <a:lnTo>
                    <a:pt x="1184" y="6101"/>
                  </a:lnTo>
                  <a:lnTo>
                    <a:pt x="1184" y="5801"/>
                  </a:lnTo>
                  <a:cubicBezTo>
                    <a:pt x="1195" y="4753"/>
                    <a:pt x="2046" y="3910"/>
                    <a:pt x="3094" y="3910"/>
                  </a:cubicBezTo>
                  <a:close/>
                  <a:moveTo>
                    <a:pt x="3094" y="1"/>
                  </a:moveTo>
                  <a:cubicBezTo>
                    <a:pt x="2355" y="1"/>
                    <a:pt x="1680" y="419"/>
                    <a:pt x="1352" y="1082"/>
                  </a:cubicBezTo>
                  <a:cubicBezTo>
                    <a:pt x="1023" y="1745"/>
                    <a:pt x="1099" y="2536"/>
                    <a:pt x="1547" y="3124"/>
                  </a:cubicBezTo>
                  <a:cubicBezTo>
                    <a:pt x="590" y="3677"/>
                    <a:pt x="0" y="4696"/>
                    <a:pt x="0" y="5801"/>
                  </a:cubicBezTo>
                  <a:lnTo>
                    <a:pt x="0" y="7285"/>
                  </a:lnTo>
                  <a:lnTo>
                    <a:pt x="6188" y="7285"/>
                  </a:lnTo>
                  <a:lnTo>
                    <a:pt x="6188" y="5801"/>
                  </a:lnTo>
                  <a:cubicBezTo>
                    <a:pt x="6188" y="4696"/>
                    <a:pt x="5598" y="3677"/>
                    <a:pt x="4641" y="3124"/>
                  </a:cubicBezTo>
                  <a:cubicBezTo>
                    <a:pt x="5089" y="2536"/>
                    <a:pt x="5165" y="1745"/>
                    <a:pt x="4836" y="1082"/>
                  </a:cubicBezTo>
                  <a:cubicBezTo>
                    <a:pt x="4508" y="419"/>
                    <a:pt x="3833" y="1"/>
                    <a:pt x="30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8"/>
            <p:cNvSpPr/>
            <p:nvPr/>
          </p:nvSpPr>
          <p:spPr>
            <a:xfrm>
              <a:off x="3189656" y="3113328"/>
              <a:ext cx="114976" cy="135337"/>
            </a:xfrm>
            <a:custGeom>
              <a:avLst/>
              <a:gdLst/>
              <a:ahLst/>
              <a:cxnLst/>
              <a:rect l="l" t="t" r="r" b="b"/>
              <a:pathLst>
                <a:path w="6189" h="7286" extrusionOk="0">
                  <a:moveTo>
                    <a:pt x="3094" y="1187"/>
                  </a:moveTo>
                  <a:cubicBezTo>
                    <a:pt x="3292" y="1187"/>
                    <a:pt x="3487" y="1264"/>
                    <a:pt x="3633" y="1410"/>
                  </a:cubicBezTo>
                  <a:cubicBezTo>
                    <a:pt x="3851" y="1627"/>
                    <a:pt x="3915" y="1954"/>
                    <a:pt x="3797" y="2239"/>
                  </a:cubicBezTo>
                  <a:cubicBezTo>
                    <a:pt x="3679" y="2523"/>
                    <a:pt x="3403" y="2708"/>
                    <a:pt x="3095" y="2708"/>
                  </a:cubicBezTo>
                  <a:cubicBezTo>
                    <a:pt x="2674" y="2708"/>
                    <a:pt x="2335" y="2367"/>
                    <a:pt x="2334" y="1948"/>
                  </a:cubicBezTo>
                  <a:cubicBezTo>
                    <a:pt x="2334" y="1640"/>
                    <a:pt x="2519" y="1363"/>
                    <a:pt x="2804" y="1245"/>
                  </a:cubicBezTo>
                  <a:cubicBezTo>
                    <a:pt x="2898" y="1206"/>
                    <a:pt x="2996" y="1187"/>
                    <a:pt x="3094" y="1187"/>
                  </a:cubicBezTo>
                  <a:close/>
                  <a:moveTo>
                    <a:pt x="3095" y="3910"/>
                  </a:moveTo>
                  <a:cubicBezTo>
                    <a:pt x="4142" y="3910"/>
                    <a:pt x="4994" y="4755"/>
                    <a:pt x="5005" y="5801"/>
                  </a:cubicBezTo>
                  <a:lnTo>
                    <a:pt x="5005" y="6101"/>
                  </a:lnTo>
                  <a:lnTo>
                    <a:pt x="1184" y="6101"/>
                  </a:lnTo>
                  <a:lnTo>
                    <a:pt x="1184" y="5801"/>
                  </a:lnTo>
                  <a:cubicBezTo>
                    <a:pt x="1195" y="4755"/>
                    <a:pt x="2047" y="3910"/>
                    <a:pt x="3095" y="3910"/>
                  </a:cubicBezTo>
                  <a:close/>
                  <a:moveTo>
                    <a:pt x="3095" y="1"/>
                  </a:moveTo>
                  <a:cubicBezTo>
                    <a:pt x="2356" y="1"/>
                    <a:pt x="1680" y="420"/>
                    <a:pt x="1353" y="1082"/>
                  </a:cubicBezTo>
                  <a:cubicBezTo>
                    <a:pt x="1025" y="1745"/>
                    <a:pt x="1101" y="2536"/>
                    <a:pt x="1549" y="3124"/>
                  </a:cubicBezTo>
                  <a:cubicBezTo>
                    <a:pt x="592" y="3675"/>
                    <a:pt x="2" y="4696"/>
                    <a:pt x="0" y="5801"/>
                  </a:cubicBezTo>
                  <a:lnTo>
                    <a:pt x="0" y="7285"/>
                  </a:lnTo>
                  <a:lnTo>
                    <a:pt x="6189" y="7285"/>
                  </a:lnTo>
                  <a:lnTo>
                    <a:pt x="6189" y="5801"/>
                  </a:lnTo>
                  <a:cubicBezTo>
                    <a:pt x="6187" y="4696"/>
                    <a:pt x="5598" y="3677"/>
                    <a:pt x="4642" y="3124"/>
                  </a:cubicBezTo>
                  <a:cubicBezTo>
                    <a:pt x="5089" y="2536"/>
                    <a:pt x="5165" y="1745"/>
                    <a:pt x="4838" y="1082"/>
                  </a:cubicBezTo>
                  <a:cubicBezTo>
                    <a:pt x="4509" y="420"/>
                    <a:pt x="3834" y="1"/>
                    <a:pt x="3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8"/>
            <p:cNvSpPr/>
            <p:nvPr/>
          </p:nvSpPr>
          <p:spPr>
            <a:xfrm>
              <a:off x="2970552" y="3052941"/>
              <a:ext cx="375377" cy="375289"/>
            </a:xfrm>
            <a:custGeom>
              <a:avLst/>
              <a:gdLst/>
              <a:ahLst/>
              <a:cxnLst/>
              <a:rect l="l" t="t" r="r" b="b"/>
              <a:pathLst>
                <a:path w="20206" h="20204" extrusionOk="0">
                  <a:moveTo>
                    <a:pt x="9511" y="1184"/>
                  </a:moveTo>
                  <a:lnTo>
                    <a:pt x="9511" y="12667"/>
                  </a:lnTo>
                  <a:lnTo>
                    <a:pt x="1185" y="12667"/>
                  </a:lnTo>
                  <a:lnTo>
                    <a:pt x="1185" y="1184"/>
                  </a:lnTo>
                  <a:close/>
                  <a:moveTo>
                    <a:pt x="19022" y="1184"/>
                  </a:moveTo>
                  <a:lnTo>
                    <a:pt x="19022" y="12667"/>
                  </a:lnTo>
                  <a:lnTo>
                    <a:pt x="10695" y="12667"/>
                  </a:lnTo>
                  <a:lnTo>
                    <a:pt x="10695" y="1184"/>
                  </a:lnTo>
                  <a:close/>
                  <a:moveTo>
                    <a:pt x="19022" y="13851"/>
                  </a:moveTo>
                  <a:lnTo>
                    <a:pt x="19022" y="15666"/>
                  </a:lnTo>
                  <a:lnTo>
                    <a:pt x="1185" y="15666"/>
                  </a:lnTo>
                  <a:lnTo>
                    <a:pt x="1185" y="13851"/>
                  </a:lnTo>
                  <a:close/>
                  <a:moveTo>
                    <a:pt x="11473" y="16850"/>
                  </a:moveTo>
                  <a:lnTo>
                    <a:pt x="11473" y="17561"/>
                  </a:lnTo>
                  <a:cubicBezTo>
                    <a:pt x="11473" y="18079"/>
                    <a:pt x="11627" y="18588"/>
                    <a:pt x="11915" y="19020"/>
                  </a:cubicBezTo>
                  <a:lnTo>
                    <a:pt x="8293" y="19020"/>
                  </a:lnTo>
                  <a:cubicBezTo>
                    <a:pt x="8581" y="18588"/>
                    <a:pt x="8735" y="18079"/>
                    <a:pt x="8734" y="17561"/>
                  </a:cubicBezTo>
                  <a:lnTo>
                    <a:pt x="8734" y="16850"/>
                  </a:lnTo>
                  <a:close/>
                  <a:moveTo>
                    <a:pt x="1" y="0"/>
                  </a:moveTo>
                  <a:lnTo>
                    <a:pt x="1" y="16850"/>
                  </a:lnTo>
                  <a:lnTo>
                    <a:pt x="7550" y="16850"/>
                  </a:lnTo>
                  <a:lnTo>
                    <a:pt x="7550" y="17560"/>
                  </a:lnTo>
                  <a:cubicBezTo>
                    <a:pt x="7550" y="18366"/>
                    <a:pt x="6896" y="19020"/>
                    <a:pt x="6089" y="19020"/>
                  </a:cubicBezTo>
                  <a:lnTo>
                    <a:pt x="4263" y="19020"/>
                  </a:lnTo>
                  <a:lnTo>
                    <a:pt x="4263" y="20204"/>
                  </a:lnTo>
                  <a:lnTo>
                    <a:pt x="15943" y="20204"/>
                  </a:lnTo>
                  <a:lnTo>
                    <a:pt x="15943" y="19020"/>
                  </a:lnTo>
                  <a:lnTo>
                    <a:pt x="14117" y="19020"/>
                  </a:lnTo>
                  <a:cubicBezTo>
                    <a:pt x="13311" y="19020"/>
                    <a:pt x="12657" y="18366"/>
                    <a:pt x="12657" y="17560"/>
                  </a:cubicBezTo>
                  <a:lnTo>
                    <a:pt x="12657" y="16850"/>
                  </a:lnTo>
                  <a:lnTo>
                    <a:pt x="20206" y="16850"/>
                  </a:lnTo>
                  <a:lnTo>
                    <a:pt x="202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7" name="Google Shape;15577;p78"/>
          <p:cNvGrpSpPr/>
          <p:nvPr/>
        </p:nvGrpSpPr>
        <p:grpSpPr>
          <a:xfrm>
            <a:off x="6275770" y="2875742"/>
            <a:ext cx="362691" cy="362660"/>
            <a:chOff x="2477933" y="3080134"/>
            <a:chExt cx="375340" cy="375308"/>
          </a:xfrm>
        </p:grpSpPr>
        <p:sp>
          <p:nvSpPr>
            <p:cNvPr id="15578" name="Google Shape;15578;p78"/>
            <p:cNvSpPr/>
            <p:nvPr/>
          </p:nvSpPr>
          <p:spPr>
            <a:xfrm>
              <a:off x="2716487" y="3155233"/>
              <a:ext cx="75685" cy="111097"/>
            </a:xfrm>
            <a:custGeom>
              <a:avLst/>
              <a:gdLst/>
              <a:ahLst/>
              <a:cxnLst/>
              <a:rect l="l" t="t" r="r" b="b"/>
              <a:pathLst>
                <a:path w="4074" h="5981" extrusionOk="0">
                  <a:moveTo>
                    <a:pt x="2037" y="1165"/>
                  </a:moveTo>
                  <a:cubicBezTo>
                    <a:pt x="2508" y="1165"/>
                    <a:pt x="2890" y="1546"/>
                    <a:pt x="2890" y="2018"/>
                  </a:cubicBezTo>
                  <a:lnTo>
                    <a:pt x="2890" y="2908"/>
                  </a:lnTo>
                  <a:lnTo>
                    <a:pt x="1185" y="2908"/>
                  </a:lnTo>
                  <a:lnTo>
                    <a:pt x="1185" y="2018"/>
                  </a:lnTo>
                  <a:cubicBezTo>
                    <a:pt x="1186" y="1548"/>
                    <a:pt x="1567" y="1165"/>
                    <a:pt x="2037" y="1165"/>
                  </a:cubicBezTo>
                  <a:close/>
                  <a:moveTo>
                    <a:pt x="2037" y="1"/>
                  </a:moveTo>
                  <a:cubicBezTo>
                    <a:pt x="920" y="1"/>
                    <a:pt x="11" y="901"/>
                    <a:pt x="1" y="2018"/>
                  </a:cubicBezTo>
                  <a:lnTo>
                    <a:pt x="1" y="5980"/>
                  </a:lnTo>
                  <a:lnTo>
                    <a:pt x="1185" y="5980"/>
                  </a:lnTo>
                  <a:lnTo>
                    <a:pt x="1185" y="4093"/>
                  </a:lnTo>
                  <a:lnTo>
                    <a:pt x="2890" y="4093"/>
                  </a:lnTo>
                  <a:lnTo>
                    <a:pt x="2890" y="5980"/>
                  </a:lnTo>
                  <a:lnTo>
                    <a:pt x="4074" y="5980"/>
                  </a:lnTo>
                  <a:lnTo>
                    <a:pt x="4074" y="2018"/>
                  </a:lnTo>
                  <a:cubicBezTo>
                    <a:pt x="4063" y="901"/>
                    <a:pt x="3154" y="1"/>
                    <a:pt x="2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8"/>
            <p:cNvSpPr/>
            <p:nvPr/>
          </p:nvSpPr>
          <p:spPr>
            <a:xfrm>
              <a:off x="2536508" y="3154880"/>
              <a:ext cx="91773" cy="112193"/>
            </a:xfrm>
            <a:custGeom>
              <a:avLst/>
              <a:gdLst/>
              <a:ahLst/>
              <a:cxnLst/>
              <a:rect l="l" t="t" r="r" b="b"/>
              <a:pathLst>
                <a:path w="4940" h="6040" extrusionOk="0">
                  <a:moveTo>
                    <a:pt x="2037" y="1186"/>
                  </a:moveTo>
                  <a:cubicBezTo>
                    <a:pt x="2507" y="1186"/>
                    <a:pt x="2890" y="1567"/>
                    <a:pt x="2890" y="2038"/>
                  </a:cubicBezTo>
                  <a:lnTo>
                    <a:pt x="2890" y="4003"/>
                  </a:lnTo>
                  <a:cubicBezTo>
                    <a:pt x="2890" y="4474"/>
                    <a:pt x="2507" y="4856"/>
                    <a:pt x="2037" y="4856"/>
                  </a:cubicBezTo>
                  <a:cubicBezTo>
                    <a:pt x="1565" y="4856"/>
                    <a:pt x="1185" y="4474"/>
                    <a:pt x="1185" y="4003"/>
                  </a:cubicBezTo>
                  <a:lnTo>
                    <a:pt x="1185" y="2038"/>
                  </a:lnTo>
                  <a:cubicBezTo>
                    <a:pt x="1185" y="1567"/>
                    <a:pt x="1565" y="1186"/>
                    <a:pt x="2037" y="1186"/>
                  </a:cubicBezTo>
                  <a:close/>
                  <a:moveTo>
                    <a:pt x="2037" y="0"/>
                  </a:moveTo>
                  <a:cubicBezTo>
                    <a:pt x="913" y="0"/>
                    <a:pt x="1" y="913"/>
                    <a:pt x="1" y="2037"/>
                  </a:cubicBezTo>
                  <a:lnTo>
                    <a:pt x="1" y="4002"/>
                  </a:lnTo>
                  <a:cubicBezTo>
                    <a:pt x="2" y="5126"/>
                    <a:pt x="913" y="6038"/>
                    <a:pt x="2037" y="6040"/>
                  </a:cubicBezTo>
                  <a:cubicBezTo>
                    <a:pt x="2583" y="6040"/>
                    <a:pt x="3108" y="5819"/>
                    <a:pt x="3490" y="5428"/>
                  </a:cubicBezTo>
                  <a:lnTo>
                    <a:pt x="4199" y="5998"/>
                  </a:lnTo>
                  <a:lnTo>
                    <a:pt x="4939" y="5075"/>
                  </a:lnTo>
                  <a:lnTo>
                    <a:pt x="4042" y="4354"/>
                  </a:lnTo>
                  <a:cubicBezTo>
                    <a:pt x="4063" y="4238"/>
                    <a:pt x="4074" y="4120"/>
                    <a:pt x="4074" y="4003"/>
                  </a:cubicBezTo>
                  <a:lnTo>
                    <a:pt x="4074" y="2037"/>
                  </a:lnTo>
                  <a:cubicBezTo>
                    <a:pt x="4074" y="913"/>
                    <a:pt x="3161" y="0"/>
                    <a:pt x="2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8"/>
            <p:cNvSpPr/>
            <p:nvPr/>
          </p:nvSpPr>
          <p:spPr>
            <a:xfrm>
              <a:off x="2477933" y="3080134"/>
              <a:ext cx="375340" cy="375308"/>
            </a:xfrm>
            <a:custGeom>
              <a:avLst/>
              <a:gdLst/>
              <a:ahLst/>
              <a:cxnLst/>
              <a:rect l="l" t="t" r="r" b="b"/>
              <a:pathLst>
                <a:path w="20204" h="20205" extrusionOk="0">
                  <a:moveTo>
                    <a:pt x="9509" y="1183"/>
                  </a:moveTo>
                  <a:lnTo>
                    <a:pt x="9509" y="12668"/>
                  </a:lnTo>
                  <a:lnTo>
                    <a:pt x="1184" y="12668"/>
                  </a:lnTo>
                  <a:lnTo>
                    <a:pt x="1184" y="1183"/>
                  </a:lnTo>
                  <a:close/>
                  <a:moveTo>
                    <a:pt x="19020" y="1183"/>
                  </a:moveTo>
                  <a:lnTo>
                    <a:pt x="19020" y="12668"/>
                  </a:lnTo>
                  <a:lnTo>
                    <a:pt x="10695" y="12668"/>
                  </a:lnTo>
                  <a:lnTo>
                    <a:pt x="10695" y="1183"/>
                  </a:lnTo>
                  <a:close/>
                  <a:moveTo>
                    <a:pt x="19020" y="13852"/>
                  </a:moveTo>
                  <a:lnTo>
                    <a:pt x="19020" y="15667"/>
                  </a:lnTo>
                  <a:lnTo>
                    <a:pt x="1184" y="15667"/>
                  </a:lnTo>
                  <a:lnTo>
                    <a:pt x="1184" y="13852"/>
                  </a:lnTo>
                  <a:close/>
                  <a:moveTo>
                    <a:pt x="11473" y="16851"/>
                  </a:moveTo>
                  <a:lnTo>
                    <a:pt x="11473" y="17562"/>
                  </a:lnTo>
                  <a:cubicBezTo>
                    <a:pt x="11473" y="18080"/>
                    <a:pt x="11625" y="18589"/>
                    <a:pt x="11913" y="19022"/>
                  </a:cubicBezTo>
                  <a:lnTo>
                    <a:pt x="8293" y="19022"/>
                  </a:lnTo>
                  <a:cubicBezTo>
                    <a:pt x="8581" y="18589"/>
                    <a:pt x="8734" y="18081"/>
                    <a:pt x="8734" y="17562"/>
                  </a:cubicBezTo>
                  <a:lnTo>
                    <a:pt x="8734" y="16851"/>
                  </a:lnTo>
                  <a:close/>
                  <a:moveTo>
                    <a:pt x="0" y="1"/>
                  </a:moveTo>
                  <a:lnTo>
                    <a:pt x="0" y="16850"/>
                  </a:lnTo>
                  <a:lnTo>
                    <a:pt x="7549" y="16850"/>
                  </a:lnTo>
                  <a:lnTo>
                    <a:pt x="7549" y="17560"/>
                  </a:lnTo>
                  <a:cubicBezTo>
                    <a:pt x="7548" y="18366"/>
                    <a:pt x="6895" y="19019"/>
                    <a:pt x="6089" y="19020"/>
                  </a:cubicBezTo>
                  <a:lnTo>
                    <a:pt x="4263" y="19020"/>
                  </a:lnTo>
                  <a:lnTo>
                    <a:pt x="4263" y="20204"/>
                  </a:lnTo>
                  <a:lnTo>
                    <a:pt x="15943" y="20204"/>
                  </a:lnTo>
                  <a:lnTo>
                    <a:pt x="15943" y="19022"/>
                  </a:lnTo>
                  <a:lnTo>
                    <a:pt x="14117" y="19022"/>
                  </a:lnTo>
                  <a:cubicBezTo>
                    <a:pt x="13311" y="19020"/>
                    <a:pt x="12657" y="18366"/>
                    <a:pt x="12657" y="17562"/>
                  </a:cubicBezTo>
                  <a:lnTo>
                    <a:pt x="12657" y="16851"/>
                  </a:lnTo>
                  <a:lnTo>
                    <a:pt x="20204" y="16850"/>
                  </a:lnTo>
                  <a:lnTo>
                    <a:pt x="202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1" name="Google Shape;15581;p78"/>
          <p:cNvGrpSpPr/>
          <p:nvPr/>
        </p:nvGrpSpPr>
        <p:grpSpPr>
          <a:xfrm>
            <a:off x="5551293" y="2875742"/>
            <a:ext cx="301728" cy="362660"/>
            <a:chOff x="2085093" y="3098579"/>
            <a:chExt cx="312251" cy="375308"/>
          </a:xfrm>
        </p:grpSpPr>
        <p:sp>
          <p:nvSpPr>
            <p:cNvPr id="15582" name="Google Shape;15582;p78"/>
            <p:cNvSpPr/>
            <p:nvPr/>
          </p:nvSpPr>
          <p:spPr>
            <a:xfrm>
              <a:off x="2125443" y="3209119"/>
              <a:ext cx="62606" cy="53013"/>
            </a:xfrm>
            <a:custGeom>
              <a:avLst/>
              <a:gdLst/>
              <a:ahLst/>
              <a:cxnLst/>
              <a:rect l="l" t="t" r="r" b="b"/>
              <a:pathLst>
                <a:path w="3370" h="2854" extrusionOk="0">
                  <a:moveTo>
                    <a:pt x="2506" y="1"/>
                  </a:moveTo>
                  <a:lnTo>
                    <a:pt x="1398" y="1179"/>
                  </a:lnTo>
                  <a:lnTo>
                    <a:pt x="815" y="626"/>
                  </a:lnTo>
                  <a:lnTo>
                    <a:pt x="1" y="1488"/>
                  </a:lnTo>
                  <a:lnTo>
                    <a:pt x="1446" y="2854"/>
                  </a:lnTo>
                  <a:lnTo>
                    <a:pt x="3369" y="813"/>
                  </a:lnTo>
                  <a:lnTo>
                    <a:pt x="25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8"/>
            <p:cNvSpPr/>
            <p:nvPr/>
          </p:nvSpPr>
          <p:spPr>
            <a:xfrm>
              <a:off x="2145080" y="3284719"/>
              <a:ext cx="22887" cy="22011"/>
            </a:xfrm>
            <a:custGeom>
              <a:avLst/>
              <a:gdLst/>
              <a:ahLst/>
              <a:cxnLst/>
              <a:rect l="l" t="t" r="r" b="b"/>
              <a:pathLst>
                <a:path w="1232" h="1185" extrusionOk="0">
                  <a:moveTo>
                    <a:pt x="1" y="1"/>
                  </a:moveTo>
                  <a:lnTo>
                    <a:pt x="1" y="1185"/>
                  </a:lnTo>
                  <a:lnTo>
                    <a:pt x="1231" y="1185"/>
                  </a:lnTo>
                  <a:lnTo>
                    <a:pt x="1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8"/>
            <p:cNvSpPr/>
            <p:nvPr/>
          </p:nvSpPr>
          <p:spPr>
            <a:xfrm>
              <a:off x="2145080" y="3329727"/>
              <a:ext cx="22887" cy="22011"/>
            </a:xfrm>
            <a:custGeom>
              <a:avLst/>
              <a:gdLst/>
              <a:ahLst/>
              <a:cxnLst/>
              <a:rect l="l" t="t" r="r" b="b"/>
              <a:pathLst>
                <a:path w="1232" h="1185" extrusionOk="0">
                  <a:moveTo>
                    <a:pt x="1" y="1"/>
                  </a:moveTo>
                  <a:lnTo>
                    <a:pt x="1" y="1185"/>
                  </a:lnTo>
                  <a:lnTo>
                    <a:pt x="1231" y="1185"/>
                  </a:lnTo>
                  <a:lnTo>
                    <a:pt x="12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8"/>
            <p:cNvSpPr/>
            <p:nvPr/>
          </p:nvSpPr>
          <p:spPr>
            <a:xfrm>
              <a:off x="2085093" y="3098579"/>
              <a:ext cx="312251" cy="375308"/>
            </a:xfrm>
            <a:custGeom>
              <a:avLst/>
              <a:gdLst/>
              <a:ahLst/>
              <a:cxnLst/>
              <a:rect l="l" t="t" r="r" b="b"/>
              <a:pathLst>
                <a:path w="16808" h="20205" extrusionOk="0">
                  <a:moveTo>
                    <a:pt x="3681" y="1695"/>
                  </a:moveTo>
                  <a:lnTo>
                    <a:pt x="3681" y="3682"/>
                  </a:lnTo>
                  <a:lnTo>
                    <a:pt x="1695" y="3682"/>
                  </a:lnTo>
                  <a:lnTo>
                    <a:pt x="3681" y="1695"/>
                  </a:lnTo>
                  <a:close/>
                  <a:moveTo>
                    <a:pt x="11533" y="1185"/>
                  </a:moveTo>
                  <a:lnTo>
                    <a:pt x="11533" y="10610"/>
                  </a:lnTo>
                  <a:lnTo>
                    <a:pt x="9328" y="8781"/>
                  </a:lnTo>
                  <a:lnTo>
                    <a:pt x="10265" y="8781"/>
                  </a:lnTo>
                  <a:lnTo>
                    <a:pt x="10265" y="7597"/>
                  </a:lnTo>
                  <a:lnTo>
                    <a:pt x="6221" y="7597"/>
                  </a:lnTo>
                  <a:lnTo>
                    <a:pt x="6221" y="8781"/>
                  </a:lnTo>
                  <a:lnTo>
                    <a:pt x="9108" y="8781"/>
                  </a:lnTo>
                  <a:lnTo>
                    <a:pt x="9123" y="10022"/>
                  </a:lnTo>
                  <a:lnTo>
                    <a:pt x="6221" y="10022"/>
                  </a:lnTo>
                  <a:lnTo>
                    <a:pt x="6221" y="11206"/>
                  </a:lnTo>
                  <a:lnTo>
                    <a:pt x="9136" y="11206"/>
                  </a:lnTo>
                  <a:lnTo>
                    <a:pt x="9150" y="12445"/>
                  </a:lnTo>
                  <a:lnTo>
                    <a:pt x="6221" y="12445"/>
                  </a:lnTo>
                  <a:lnTo>
                    <a:pt x="6221" y="13629"/>
                  </a:lnTo>
                  <a:lnTo>
                    <a:pt x="9163" y="13629"/>
                  </a:lnTo>
                  <a:lnTo>
                    <a:pt x="9187" y="15746"/>
                  </a:lnTo>
                  <a:lnTo>
                    <a:pt x="1185" y="15748"/>
                  </a:lnTo>
                  <a:lnTo>
                    <a:pt x="1185" y="4865"/>
                  </a:lnTo>
                  <a:lnTo>
                    <a:pt x="4865" y="4865"/>
                  </a:lnTo>
                  <a:lnTo>
                    <a:pt x="4865" y="1185"/>
                  </a:lnTo>
                  <a:close/>
                  <a:moveTo>
                    <a:pt x="10319" y="11142"/>
                  </a:moveTo>
                  <a:lnTo>
                    <a:pt x="14626" y="14713"/>
                  </a:lnTo>
                  <a:lnTo>
                    <a:pt x="13063" y="15458"/>
                  </a:lnTo>
                  <a:lnTo>
                    <a:pt x="14320" y="18095"/>
                  </a:lnTo>
                  <a:lnTo>
                    <a:pt x="13203" y="18628"/>
                  </a:lnTo>
                  <a:lnTo>
                    <a:pt x="11946" y="15991"/>
                  </a:lnTo>
                  <a:lnTo>
                    <a:pt x="10383" y="16736"/>
                  </a:lnTo>
                  <a:lnTo>
                    <a:pt x="10319" y="11142"/>
                  </a:lnTo>
                  <a:close/>
                  <a:moveTo>
                    <a:pt x="3700" y="1"/>
                  </a:moveTo>
                  <a:lnTo>
                    <a:pt x="1" y="3700"/>
                  </a:lnTo>
                  <a:lnTo>
                    <a:pt x="1" y="16931"/>
                  </a:lnTo>
                  <a:lnTo>
                    <a:pt x="9201" y="16931"/>
                  </a:lnTo>
                  <a:lnTo>
                    <a:pt x="9220" y="18602"/>
                  </a:lnTo>
                  <a:lnTo>
                    <a:pt x="11386" y="17569"/>
                  </a:lnTo>
                  <a:lnTo>
                    <a:pt x="12644" y="20204"/>
                  </a:lnTo>
                  <a:lnTo>
                    <a:pt x="15897" y="18653"/>
                  </a:lnTo>
                  <a:lnTo>
                    <a:pt x="14640" y="16016"/>
                  </a:lnTo>
                  <a:lnTo>
                    <a:pt x="16808" y="14983"/>
                  </a:lnTo>
                  <a:lnTo>
                    <a:pt x="12717" y="11591"/>
                  </a:lnTo>
                  <a:lnTo>
                    <a:pt x="127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6" name="Google Shape;15586;p78"/>
          <p:cNvGrpSpPr/>
          <p:nvPr/>
        </p:nvGrpSpPr>
        <p:grpSpPr>
          <a:xfrm>
            <a:off x="4776161" y="2875751"/>
            <a:ext cx="362727" cy="362642"/>
            <a:chOff x="1608747" y="3098449"/>
            <a:chExt cx="375377" cy="375289"/>
          </a:xfrm>
        </p:grpSpPr>
        <p:sp>
          <p:nvSpPr>
            <p:cNvPr id="15587" name="Google Shape;15587;p78"/>
            <p:cNvSpPr/>
            <p:nvPr/>
          </p:nvSpPr>
          <p:spPr>
            <a:xfrm>
              <a:off x="1608747" y="3098449"/>
              <a:ext cx="375377" cy="375289"/>
            </a:xfrm>
            <a:custGeom>
              <a:avLst/>
              <a:gdLst/>
              <a:ahLst/>
              <a:cxnLst/>
              <a:rect l="l" t="t" r="r" b="b"/>
              <a:pathLst>
                <a:path w="20206" h="20204" extrusionOk="0">
                  <a:moveTo>
                    <a:pt x="3270" y="8543"/>
                  </a:moveTo>
                  <a:lnTo>
                    <a:pt x="3270" y="10772"/>
                  </a:lnTo>
                  <a:lnTo>
                    <a:pt x="1641" y="9765"/>
                  </a:lnTo>
                  <a:lnTo>
                    <a:pt x="3270" y="8543"/>
                  </a:lnTo>
                  <a:close/>
                  <a:moveTo>
                    <a:pt x="16936" y="8545"/>
                  </a:moveTo>
                  <a:lnTo>
                    <a:pt x="18565" y="9765"/>
                  </a:lnTo>
                  <a:lnTo>
                    <a:pt x="16936" y="10772"/>
                  </a:lnTo>
                  <a:lnTo>
                    <a:pt x="16936" y="8545"/>
                  </a:lnTo>
                  <a:close/>
                  <a:moveTo>
                    <a:pt x="15752" y="1184"/>
                  </a:moveTo>
                  <a:lnTo>
                    <a:pt x="15752" y="11507"/>
                  </a:lnTo>
                  <a:lnTo>
                    <a:pt x="10102" y="15010"/>
                  </a:lnTo>
                  <a:lnTo>
                    <a:pt x="4453" y="11507"/>
                  </a:lnTo>
                  <a:lnTo>
                    <a:pt x="4453" y="1184"/>
                  </a:lnTo>
                  <a:close/>
                  <a:moveTo>
                    <a:pt x="19022" y="10874"/>
                  </a:moveTo>
                  <a:lnTo>
                    <a:pt x="19022" y="19020"/>
                  </a:lnTo>
                  <a:lnTo>
                    <a:pt x="1184" y="19020"/>
                  </a:lnTo>
                  <a:lnTo>
                    <a:pt x="1184" y="10874"/>
                  </a:lnTo>
                  <a:lnTo>
                    <a:pt x="10102" y="16401"/>
                  </a:lnTo>
                  <a:lnTo>
                    <a:pt x="19022" y="10874"/>
                  </a:lnTo>
                  <a:close/>
                  <a:moveTo>
                    <a:pt x="3270" y="0"/>
                  </a:moveTo>
                  <a:lnTo>
                    <a:pt x="3270" y="7065"/>
                  </a:lnTo>
                  <a:lnTo>
                    <a:pt x="0" y="9514"/>
                  </a:lnTo>
                  <a:lnTo>
                    <a:pt x="0" y="20204"/>
                  </a:lnTo>
                  <a:lnTo>
                    <a:pt x="20205" y="20204"/>
                  </a:lnTo>
                  <a:lnTo>
                    <a:pt x="20205" y="9514"/>
                  </a:lnTo>
                  <a:lnTo>
                    <a:pt x="16936" y="7065"/>
                  </a:lnTo>
                  <a:lnTo>
                    <a:pt x="169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8"/>
            <p:cNvSpPr/>
            <p:nvPr/>
          </p:nvSpPr>
          <p:spPr>
            <a:xfrm>
              <a:off x="1732232" y="3192476"/>
              <a:ext cx="75685" cy="111097"/>
            </a:xfrm>
            <a:custGeom>
              <a:avLst/>
              <a:gdLst/>
              <a:ahLst/>
              <a:cxnLst/>
              <a:rect l="l" t="t" r="r" b="b"/>
              <a:pathLst>
                <a:path w="4074" h="5981" extrusionOk="0">
                  <a:moveTo>
                    <a:pt x="2037" y="1166"/>
                  </a:moveTo>
                  <a:cubicBezTo>
                    <a:pt x="2507" y="1167"/>
                    <a:pt x="2888" y="1548"/>
                    <a:pt x="2889" y="2018"/>
                  </a:cubicBezTo>
                  <a:lnTo>
                    <a:pt x="2889" y="2909"/>
                  </a:lnTo>
                  <a:lnTo>
                    <a:pt x="1184" y="2909"/>
                  </a:lnTo>
                  <a:lnTo>
                    <a:pt x="1184" y="2018"/>
                  </a:lnTo>
                  <a:cubicBezTo>
                    <a:pt x="1184" y="1548"/>
                    <a:pt x="1565" y="1166"/>
                    <a:pt x="2037" y="1166"/>
                  </a:cubicBezTo>
                  <a:close/>
                  <a:moveTo>
                    <a:pt x="2037" y="1"/>
                  </a:moveTo>
                  <a:cubicBezTo>
                    <a:pt x="919" y="1"/>
                    <a:pt x="11" y="901"/>
                    <a:pt x="0" y="2018"/>
                  </a:cubicBezTo>
                  <a:lnTo>
                    <a:pt x="0" y="5981"/>
                  </a:lnTo>
                  <a:lnTo>
                    <a:pt x="1184" y="5981"/>
                  </a:lnTo>
                  <a:lnTo>
                    <a:pt x="1184" y="4093"/>
                  </a:lnTo>
                  <a:lnTo>
                    <a:pt x="2889" y="4093"/>
                  </a:lnTo>
                  <a:lnTo>
                    <a:pt x="2889" y="5981"/>
                  </a:lnTo>
                  <a:lnTo>
                    <a:pt x="4073" y="5981"/>
                  </a:lnTo>
                  <a:lnTo>
                    <a:pt x="4073" y="2018"/>
                  </a:lnTo>
                  <a:cubicBezTo>
                    <a:pt x="4061" y="901"/>
                    <a:pt x="3154" y="1"/>
                    <a:pt x="2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8"/>
            <p:cNvSpPr/>
            <p:nvPr/>
          </p:nvSpPr>
          <p:spPr>
            <a:xfrm>
              <a:off x="1805948" y="3146336"/>
              <a:ext cx="62569" cy="62561"/>
            </a:xfrm>
            <a:custGeom>
              <a:avLst/>
              <a:gdLst/>
              <a:ahLst/>
              <a:cxnLst/>
              <a:rect l="l" t="t" r="r" b="b"/>
              <a:pathLst>
                <a:path w="3368" h="3368" extrusionOk="0">
                  <a:moveTo>
                    <a:pt x="1092" y="1"/>
                  </a:moveTo>
                  <a:lnTo>
                    <a:pt x="1092" y="1092"/>
                  </a:lnTo>
                  <a:lnTo>
                    <a:pt x="1" y="1092"/>
                  </a:lnTo>
                  <a:lnTo>
                    <a:pt x="1" y="2276"/>
                  </a:lnTo>
                  <a:lnTo>
                    <a:pt x="1092" y="2276"/>
                  </a:lnTo>
                  <a:lnTo>
                    <a:pt x="1092" y="3367"/>
                  </a:lnTo>
                  <a:lnTo>
                    <a:pt x="2276" y="3367"/>
                  </a:lnTo>
                  <a:lnTo>
                    <a:pt x="2276" y="2276"/>
                  </a:lnTo>
                  <a:lnTo>
                    <a:pt x="3368" y="2276"/>
                  </a:lnTo>
                  <a:lnTo>
                    <a:pt x="3368" y="1092"/>
                  </a:lnTo>
                  <a:lnTo>
                    <a:pt x="2276" y="1092"/>
                  </a:lnTo>
                  <a:lnTo>
                    <a:pt x="22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0" name="Google Shape;15590;p78"/>
          <p:cNvGrpSpPr/>
          <p:nvPr/>
        </p:nvGrpSpPr>
        <p:grpSpPr>
          <a:xfrm>
            <a:off x="4019167" y="2872097"/>
            <a:ext cx="362691" cy="362660"/>
            <a:chOff x="1087333" y="3093973"/>
            <a:chExt cx="375340" cy="375308"/>
          </a:xfrm>
        </p:grpSpPr>
        <p:sp>
          <p:nvSpPr>
            <p:cNvPr id="15591" name="Google Shape;15591;p78"/>
            <p:cNvSpPr/>
            <p:nvPr/>
          </p:nvSpPr>
          <p:spPr>
            <a:xfrm>
              <a:off x="1087333" y="3093973"/>
              <a:ext cx="375340" cy="375308"/>
            </a:xfrm>
            <a:custGeom>
              <a:avLst/>
              <a:gdLst/>
              <a:ahLst/>
              <a:cxnLst/>
              <a:rect l="l" t="t" r="r" b="b"/>
              <a:pathLst>
                <a:path w="20204" h="20205" extrusionOk="0">
                  <a:moveTo>
                    <a:pt x="10102" y="1185"/>
                  </a:moveTo>
                  <a:cubicBezTo>
                    <a:pt x="12153" y="1185"/>
                    <a:pt x="13821" y="2852"/>
                    <a:pt x="13821" y="4904"/>
                  </a:cubicBezTo>
                  <a:cubicBezTo>
                    <a:pt x="13821" y="6030"/>
                    <a:pt x="13213" y="6951"/>
                    <a:pt x="12477" y="7953"/>
                  </a:cubicBezTo>
                  <a:cubicBezTo>
                    <a:pt x="12477" y="7953"/>
                    <a:pt x="10154" y="11128"/>
                    <a:pt x="10105" y="11197"/>
                  </a:cubicBezTo>
                  <a:lnTo>
                    <a:pt x="7726" y="7953"/>
                  </a:lnTo>
                  <a:cubicBezTo>
                    <a:pt x="6992" y="6949"/>
                    <a:pt x="6384" y="6030"/>
                    <a:pt x="6384" y="4904"/>
                  </a:cubicBezTo>
                  <a:cubicBezTo>
                    <a:pt x="6384" y="2861"/>
                    <a:pt x="8038" y="1197"/>
                    <a:pt x="10079" y="1185"/>
                  </a:cubicBezTo>
                  <a:close/>
                  <a:moveTo>
                    <a:pt x="11320" y="11537"/>
                  </a:moveTo>
                  <a:cubicBezTo>
                    <a:pt x="11838" y="11619"/>
                    <a:pt x="12313" y="11752"/>
                    <a:pt x="12698" y="11929"/>
                  </a:cubicBezTo>
                  <a:cubicBezTo>
                    <a:pt x="13201" y="12158"/>
                    <a:pt x="13528" y="12457"/>
                    <a:pt x="13528" y="12687"/>
                  </a:cubicBezTo>
                  <a:cubicBezTo>
                    <a:pt x="13528" y="12918"/>
                    <a:pt x="13203" y="13216"/>
                    <a:pt x="12698" y="13447"/>
                  </a:cubicBezTo>
                  <a:cubicBezTo>
                    <a:pt x="12025" y="13754"/>
                    <a:pt x="11078" y="13931"/>
                    <a:pt x="10102" y="13931"/>
                  </a:cubicBezTo>
                  <a:cubicBezTo>
                    <a:pt x="9127" y="13931"/>
                    <a:pt x="8180" y="13754"/>
                    <a:pt x="7507" y="13447"/>
                  </a:cubicBezTo>
                  <a:cubicBezTo>
                    <a:pt x="7002" y="13216"/>
                    <a:pt x="6675" y="12918"/>
                    <a:pt x="6675" y="12687"/>
                  </a:cubicBezTo>
                  <a:cubicBezTo>
                    <a:pt x="6675" y="12457"/>
                    <a:pt x="7002" y="12158"/>
                    <a:pt x="7507" y="11929"/>
                  </a:cubicBezTo>
                  <a:cubicBezTo>
                    <a:pt x="7892" y="11752"/>
                    <a:pt x="8368" y="11619"/>
                    <a:pt x="8888" y="11537"/>
                  </a:cubicBezTo>
                  <a:lnTo>
                    <a:pt x="10091" y="13180"/>
                  </a:lnTo>
                  <a:lnTo>
                    <a:pt x="10572" y="12554"/>
                  </a:lnTo>
                  <a:cubicBezTo>
                    <a:pt x="10793" y="12267"/>
                    <a:pt x="11005" y="11972"/>
                    <a:pt x="11213" y="11687"/>
                  </a:cubicBezTo>
                  <a:cubicBezTo>
                    <a:pt x="11247" y="11637"/>
                    <a:pt x="11284" y="11588"/>
                    <a:pt x="11320" y="11537"/>
                  </a:cubicBezTo>
                  <a:close/>
                  <a:moveTo>
                    <a:pt x="17827" y="7249"/>
                  </a:moveTo>
                  <a:lnTo>
                    <a:pt x="17827" y="16322"/>
                  </a:lnTo>
                  <a:lnTo>
                    <a:pt x="2378" y="16322"/>
                  </a:lnTo>
                  <a:lnTo>
                    <a:pt x="2378" y="7249"/>
                  </a:lnTo>
                  <a:lnTo>
                    <a:pt x="5848" y="7249"/>
                  </a:lnTo>
                  <a:cubicBezTo>
                    <a:pt x="6112" y="7733"/>
                    <a:pt x="6435" y="8193"/>
                    <a:pt x="6771" y="8651"/>
                  </a:cubicBezTo>
                  <a:lnTo>
                    <a:pt x="8115" y="10483"/>
                  </a:lnTo>
                  <a:cubicBezTo>
                    <a:pt x="7737" y="10570"/>
                    <a:pt x="7370" y="10694"/>
                    <a:pt x="7016" y="10851"/>
                  </a:cubicBezTo>
                  <a:cubicBezTo>
                    <a:pt x="6033" y="11298"/>
                    <a:pt x="5493" y="11952"/>
                    <a:pt x="5493" y="12687"/>
                  </a:cubicBezTo>
                  <a:cubicBezTo>
                    <a:pt x="5493" y="13422"/>
                    <a:pt x="6033" y="14075"/>
                    <a:pt x="7016" y="14523"/>
                  </a:cubicBezTo>
                  <a:cubicBezTo>
                    <a:pt x="7850" y="14904"/>
                    <a:pt x="8946" y="15115"/>
                    <a:pt x="10103" y="15115"/>
                  </a:cubicBezTo>
                  <a:cubicBezTo>
                    <a:pt x="11259" y="15115"/>
                    <a:pt x="12356" y="14904"/>
                    <a:pt x="13191" y="14523"/>
                  </a:cubicBezTo>
                  <a:cubicBezTo>
                    <a:pt x="14172" y="14075"/>
                    <a:pt x="14714" y="13422"/>
                    <a:pt x="14714" y="12687"/>
                  </a:cubicBezTo>
                  <a:cubicBezTo>
                    <a:pt x="14714" y="11952"/>
                    <a:pt x="14172" y="11300"/>
                    <a:pt x="13191" y="10851"/>
                  </a:cubicBezTo>
                  <a:cubicBezTo>
                    <a:pt x="12837" y="10694"/>
                    <a:pt x="12468" y="10570"/>
                    <a:pt x="12091" y="10483"/>
                  </a:cubicBezTo>
                  <a:lnTo>
                    <a:pt x="13434" y="8653"/>
                  </a:lnTo>
                  <a:cubicBezTo>
                    <a:pt x="13770" y="8193"/>
                    <a:pt x="14093" y="7733"/>
                    <a:pt x="14357" y="7249"/>
                  </a:cubicBezTo>
                  <a:close/>
                  <a:moveTo>
                    <a:pt x="19020" y="17506"/>
                  </a:moveTo>
                  <a:lnTo>
                    <a:pt x="19021" y="18265"/>
                  </a:lnTo>
                  <a:cubicBezTo>
                    <a:pt x="19020" y="18681"/>
                    <a:pt x="18682" y="19020"/>
                    <a:pt x="18264" y="19020"/>
                  </a:cubicBezTo>
                  <a:lnTo>
                    <a:pt x="1939" y="19020"/>
                  </a:lnTo>
                  <a:cubicBezTo>
                    <a:pt x="1523" y="19020"/>
                    <a:pt x="1184" y="18681"/>
                    <a:pt x="1184" y="18265"/>
                  </a:cubicBezTo>
                  <a:lnTo>
                    <a:pt x="1184" y="17506"/>
                  </a:lnTo>
                  <a:close/>
                  <a:moveTo>
                    <a:pt x="10102" y="1"/>
                  </a:moveTo>
                  <a:cubicBezTo>
                    <a:pt x="7398" y="1"/>
                    <a:pt x="5199" y="2200"/>
                    <a:pt x="5199" y="4904"/>
                  </a:cubicBezTo>
                  <a:cubicBezTo>
                    <a:pt x="5199" y="5297"/>
                    <a:pt x="5252" y="5688"/>
                    <a:pt x="5357" y="6065"/>
                  </a:cubicBezTo>
                  <a:lnTo>
                    <a:pt x="1194" y="6065"/>
                  </a:lnTo>
                  <a:lnTo>
                    <a:pt x="1194" y="16322"/>
                  </a:lnTo>
                  <a:lnTo>
                    <a:pt x="0" y="16322"/>
                  </a:lnTo>
                  <a:lnTo>
                    <a:pt x="0" y="18265"/>
                  </a:lnTo>
                  <a:cubicBezTo>
                    <a:pt x="1" y="19335"/>
                    <a:pt x="869" y="20203"/>
                    <a:pt x="1939" y="20204"/>
                  </a:cubicBezTo>
                  <a:lnTo>
                    <a:pt x="18264" y="20204"/>
                  </a:lnTo>
                  <a:cubicBezTo>
                    <a:pt x="19335" y="20203"/>
                    <a:pt x="20202" y="19335"/>
                    <a:pt x="20204" y="18265"/>
                  </a:cubicBezTo>
                  <a:lnTo>
                    <a:pt x="20204" y="16322"/>
                  </a:lnTo>
                  <a:lnTo>
                    <a:pt x="19011" y="16322"/>
                  </a:lnTo>
                  <a:lnTo>
                    <a:pt x="19011" y="6065"/>
                  </a:lnTo>
                  <a:lnTo>
                    <a:pt x="14847" y="6065"/>
                  </a:lnTo>
                  <a:cubicBezTo>
                    <a:pt x="14951" y="5688"/>
                    <a:pt x="15005" y="5297"/>
                    <a:pt x="15005" y="4904"/>
                  </a:cubicBezTo>
                  <a:cubicBezTo>
                    <a:pt x="15005" y="2213"/>
                    <a:pt x="12827" y="22"/>
                    <a:pt x="10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8"/>
            <p:cNvSpPr/>
            <p:nvPr/>
          </p:nvSpPr>
          <p:spPr>
            <a:xfrm>
              <a:off x="1229358" y="3139407"/>
              <a:ext cx="91271" cy="91278"/>
            </a:xfrm>
            <a:custGeom>
              <a:avLst/>
              <a:gdLst/>
              <a:ahLst/>
              <a:cxnLst/>
              <a:rect l="l" t="t" r="r" b="b"/>
              <a:pathLst>
                <a:path w="4913" h="4914" extrusionOk="0">
                  <a:moveTo>
                    <a:pt x="2457" y="1184"/>
                  </a:moveTo>
                  <a:cubicBezTo>
                    <a:pt x="2972" y="1184"/>
                    <a:pt x="3436" y="1495"/>
                    <a:pt x="3632" y="1970"/>
                  </a:cubicBezTo>
                  <a:cubicBezTo>
                    <a:pt x="3829" y="2446"/>
                    <a:pt x="3720" y="2992"/>
                    <a:pt x="3357" y="3357"/>
                  </a:cubicBezTo>
                  <a:cubicBezTo>
                    <a:pt x="3113" y="3600"/>
                    <a:pt x="2788" y="3730"/>
                    <a:pt x="2456" y="3730"/>
                  </a:cubicBezTo>
                  <a:cubicBezTo>
                    <a:pt x="2292" y="3730"/>
                    <a:pt x="2127" y="3698"/>
                    <a:pt x="1970" y="3633"/>
                  </a:cubicBezTo>
                  <a:cubicBezTo>
                    <a:pt x="1495" y="3436"/>
                    <a:pt x="1185" y="2971"/>
                    <a:pt x="1185" y="2458"/>
                  </a:cubicBezTo>
                  <a:cubicBezTo>
                    <a:pt x="1185" y="1755"/>
                    <a:pt x="1755" y="1186"/>
                    <a:pt x="2457" y="1184"/>
                  </a:cubicBezTo>
                  <a:close/>
                  <a:moveTo>
                    <a:pt x="2457" y="0"/>
                  </a:moveTo>
                  <a:cubicBezTo>
                    <a:pt x="1101" y="0"/>
                    <a:pt x="1" y="1102"/>
                    <a:pt x="1" y="2458"/>
                  </a:cubicBezTo>
                  <a:cubicBezTo>
                    <a:pt x="1" y="3812"/>
                    <a:pt x="1101" y="4914"/>
                    <a:pt x="2457" y="4914"/>
                  </a:cubicBezTo>
                  <a:cubicBezTo>
                    <a:pt x="3811" y="4914"/>
                    <a:pt x="4913" y="3812"/>
                    <a:pt x="4913" y="2458"/>
                  </a:cubicBezTo>
                  <a:cubicBezTo>
                    <a:pt x="4913" y="1102"/>
                    <a:pt x="3812" y="0"/>
                    <a:pt x="2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3" name="Google Shape;15593;p78"/>
          <p:cNvGrpSpPr/>
          <p:nvPr/>
        </p:nvGrpSpPr>
        <p:grpSpPr>
          <a:xfrm>
            <a:off x="6313296" y="3431523"/>
            <a:ext cx="287600" cy="362660"/>
            <a:chOff x="1103328" y="3671562"/>
            <a:chExt cx="297630" cy="375308"/>
          </a:xfrm>
        </p:grpSpPr>
        <p:sp>
          <p:nvSpPr>
            <p:cNvPr id="15594" name="Google Shape;15594;p78"/>
            <p:cNvSpPr/>
            <p:nvPr/>
          </p:nvSpPr>
          <p:spPr>
            <a:xfrm>
              <a:off x="1103328" y="3671562"/>
              <a:ext cx="297630" cy="375308"/>
            </a:xfrm>
            <a:custGeom>
              <a:avLst/>
              <a:gdLst/>
              <a:ahLst/>
              <a:cxnLst/>
              <a:rect l="l" t="t" r="r" b="b"/>
              <a:pathLst>
                <a:path w="16021" h="20205" extrusionOk="0">
                  <a:moveTo>
                    <a:pt x="8011" y="1185"/>
                  </a:moveTo>
                  <a:cubicBezTo>
                    <a:pt x="11574" y="1185"/>
                    <a:pt x="14510" y="3931"/>
                    <a:pt x="14811" y="7418"/>
                  </a:cubicBezTo>
                  <a:lnTo>
                    <a:pt x="12454" y="7418"/>
                  </a:lnTo>
                  <a:cubicBezTo>
                    <a:pt x="12163" y="5227"/>
                    <a:pt x="10281" y="3530"/>
                    <a:pt x="8011" y="3530"/>
                  </a:cubicBezTo>
                  <a:cubicBezTo>
                    <a:pt x="5740" y="3530"/>
                    <a:pt x="3858" y="5227"/>
                    <a:pt x="3569" y="7420"/>
                  </a:cubicBezTo>
                  <a:lnTo>
                    <a:pt x="1210" y="7420"/>
                  </a:lnTo>
                  <a:cubicBezTo>
                    <a:pt x="1510" y="3932"/>
                    <a:pt x="4445" y="1185"/>
                    <a:pt x="8011" y="1185"/>
                  </a:cubicBezTo>
                  <a:close/>
                  <a:moveTo>
                    <a:pt x="8011" y="4713"/>
                  </a:moveTo>
                  <a:cubicBezTo>
                    <a:pt x="9829" y="4713"/>
                    <a:pt x="11309" y="6193"/>
                    <a:pt x="11309" y="8011"/>
                  </a:cubicBezTo>
                  <a:cubicBezTo>
                    <a:pt x="11309" y="9830"/>
                    <a:pt x="9829" y="11309"/>
                    <a:pt x="8011" y="11309"/>
                  </a:cubicBezTo>
                  <a:cubicBezTo>
                    <a:pt x="6192" y="11309"/>
                    <a:pt x="4712" y="9830"/>
                    <a:pt x="4712" y="8011"/>
                  </a:cubicBezTo>
                  <a:cubicBezTo>
                    <a:pt x="4712" y="6193"/>
                    <a:pt x="6192" y="4713"/>
                    <a:pt x="8011" y="4713"/>
                  </a:cubicBezTo>
                  <a:close/>
                  <a:moveTo>
                    <a:pt x="14811" y="8602"/>
                  </a:moveTo>
                  <a:cubicBezTo>
                    <a:pt x="14510" y="12091"/>
                    <a:pt x="11576" y="14837"/>
                    <a:pt x="8011" y="14837"/>
                  </a:cubicBezTo>
                  <a:cubicBezTo>
                    <a:pt x="4445" y="14837"/>
                    <a:pt x="1510" y="12091"/>
                    <a:pt x="1210" y="8602"/>
                  </a:cubicBezTo>
                  <a:lnTo>
                    <a:pt x="3567" y="8602"/>
                  </a:lnTo>
                  <a:cubicBezTo>
                    <a:pt x="3858" y="10796"/>
                    <a:pt x="5740" y="12493"/>
                    <a:pt x="8009" y="12493"/>
                  </a:cubicBezTo>
                  <a:cubicBezTo>
                    <a:pt x="10280" y="12493"/>
                    <a:pt x="12161" y="10796"/>
                    <a:pt x="12451" y="8602"/>
                  </a:cubicBezTo>
                  <a:close/>
                  <a:moveTo>
                    <a:pt x="9380" y="15903"/>
                  </a:moveTo>
                  <a:lnTo>
                    <a:pt x="9380" y="17560"/>
                  </a:lnTo>
                  <a:cubicBezTo>
                    <a:pt x="9380" y="18080"/>
                    <a:pt x="9533" y="18588"/>
                    <a:pt x="9822" y="19021"/>
                  </a:cubicBezTo>
                  <a:lnTo>
                    <a:pt x="6201" y="19021"/>
                  </a:lnTo>
                  <a:cubicBezTo>
                    <a:pt x="6488" y="18588"/>
                    <a:pt x="6641" y="18080"/>
                    <a:pt x="6641" y="17560"/>
                  </a:cubicBezTo>
                  <a:lnTo>
                    <a:pt x="6640" y="17560"/>
                  </a:lnTo>
                  <a:lnTo>
                    <a:pt x="6640" y="15903"/>
                  </a:lnTo>
                  <a:cubicBezTo>
                    <a:pt x="7093" y="15982"/>
                    <a:pt x="7551" y="16021"/>
                    <a:pt x="8010" y="16021"/>
                  </a:cubicBezTo>
                  <a:cubicBezTo>
                    <a:pt x="8468" y="16021"/>
                    <a:pt x="8927" y="15982"/>
                    <a:pt x="9380" y="15903"/>
                  </a:cubicBezTo>
                  <a:close/>
                  <a:moveTo>
                    <a:pt x="8011" y="1"/>
                  </a:moveTo>
                  <a:cubicBezTo>
                    <a:pt x="3593" y="1"/>
                    <a:pt x="0" y="3593"/>
                    <a:pt x="0" y="8011"/>
                  </a:cubicBezTo>
                  <a:cubicBezTo>
                    <a:pt x="0" y="11536"/>
                    <a:pt x="2288" y="14536"/>
                    <a:pt x="5457" y="15605"/>
                  </a:cubicBezTo>
                  <a:lnTo>
                    <a:pt x="5457" y="17560"/>
                  </a:lnTo>
                  <a:cubicBezTo>
                    <a:pt x="5456" y="18367"/>
                    <a:pt x="4802" y="19019"/>
                    <a:pt x="3997" y="19021"/>
                  </a:cubicBezTo>
                  <a:lnTo>
                    <a:pt x="2170" y="19021"/>
                  </a:lnTo>
                  <a:lnTo>
                    <a:pt x="2170" y="20205"/>
                  </a:lnTo>
                  <a:lnTo>
                    <a:pt x="13851" y="20205"/>
                  </a:lnTo>
                  <a:lnTo>
                    <a:pt x="13851" y="19021"/>
                  </a:lnTo>
                  <a:lnTo>
                    <a:pt x="12024" y="19021"/>
                  </a:lnTo>
                  <a:cubicBezTo>
                    <a:pt x="11218" y="19019"/>
                    <a:pt x="10565" y="18365"/>
                    <a:pt x="10564" y="17560"/>
                  </a:cubicBezTo>
                  <a:lnTo>
                    <a:pt x="10564" y="15605"/>
                  </a:lnTo>
                  <a:cubicBezTo>
                    <a:pt x="13732" y="14537"/>
                    <a:pt x="16021" y="11536"/>
                    <a:pt x="16021" y="8011"/>
                  </a:cubicBezTo>
                  <a:cubicBezTo>
                    <a:pt x="16021" y="3595"/>
                    <a:pt x="12427" y="1"/>
                    <a:pt x="80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8"/>
            <p:cNvSpPr/>
            <p:nvPr/>
          </p:nvSpPr>
          <p:spPr>
            <a:xfrm>
              <a:off x="1211338" y="3782529"/>
              <a:ext cx="78620" cy="75637"/>
            </a:xfrm>
            <a:custGeom>
              <a:avLst/>
              <a:gdLst/>
              <a:ahLst/>
              <a:cxnLst/>
              <a:rect l="l" t="t" r="r" b="b"/>
              <a:pathLst>
                <a:path w="4232" h="4072" extrusionOk="0">
                  <a:moveTo>
                    <a:pt x="2198" y="1184"/>
                  </a:moveTo>
                  <a:cubicBezTo>
                    <a:pt x="2308" y="1184"/>
                    <a:pt x="2418" y="1205"/>
                    <a:pt x="2524" y="1249"/>
                  </a:cubicBezTo>
                  <a:cubicBezTo>
                    <a:pt x="2842" y="1382"/>
                    <a:pt x="3049" y="1692"/>
                    <a:pt x="3049" y="2037"/>
                  </a:cubicBezTo>
                  <a:cubicBezTo>
                    <a:pt x="3048" y="2507"/>
                    <a:pt x="2667" y="2888"/>
                    <a:pt x="2197" y="2888"/>
                  </a:cubicBezTo>
                  <a:cubicBezTo>
                    <a:pt x="1852" y="2888"/>
                    <a:pt x="1541" y="2681"/>
                    <a:pt x="1410" y="2361"/>
                  </a:cubicBezTo>
                  <a:cubicBezTo>
                    <a:pt x="1278" y="2043"/>
                    <a:pt x="1352" y="1677"/>
                    <a:pt x="1595" y="1434"/>
                  </a:cubicBezTo>
                  <a:cubicBezTo>
                    <a:pt x="1758" y="1271"/>
                    <a:pt x="1976" y="1184"/>
                    <a:pt x="2198" y="1184"/>
                  </a:cubicBezTo>
                  <a:close/>
                  <a:moveTo>
                    <a:pt x="2197" y="1"/>
                  </a:moveTo>
                  <a:cubicBezTo>
                    <a:pt x="1372" y="1"/>
                    <a:pt x="630" y="496"/>
                    <a:pt x="315" y="1258"/>
                  </a:cubicBezTo>
                  <a:cubicBezTo>
                    <a:pt x="0" y="2018"/>
                    <a:pt x="175" y="2893"/>
                    <a:pt x="757" y="3475"/>
                  </a:cubicBezTo>
                  <a:cubicBezTo>
                    <a:pt x="1147" y="3864"/>
                    <a:pt x="1668" y="4072"/>
                    <a:pt x="2198" y="4072"/>
                  </a:cubicBezTo>
                  <a:cubicBezTo>
                    <a:pt x="2460" y="4072"/>
                    <a:pt x="2724" y="4021"/>
                    <a:pt x="2976" y="3917"/>
                  </a:cubicBezTo>
                  <a:cubicBezTo>
                    <a:pt x="3736" y="3602"/>
                    <a:pt x="4232" y="2860"/>
                    <a:pt x="4232" y="2036"/>
                  </a:cubicBezTo>
                  <a:cubicBezTo>
                    <a:pt x="4230" y="913"/>
                    <a:pt x="3319" y="2"/>
                    <a:pt x="2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8"/>
            <p:cNvSpPr/>
            <p:nvPr/>
          </p:nvSpPr>
          <p:spPr>
            <a:xfrm>
              <a:off x="1241117" y="3704180"/>
              <a:ext cx="22014" cy="21826"/>
            </a:xfrm>
            <a:custGeom>
              <a:avLst/>
              <a:gdLst/>
              <a:ahLst/>
              <a:cxnLst/>
              <a:rect l="l" t="t" r="r" b="b"/>
              <a:pathLst>
                <a:path w="1185" h="1175" extrusionOk="0">
                  <a:moveTo>
                    <a:pt x="1" y="1"/>
                  </a:moveTo>
                  <a:lnTo>
                    <a:pt x="1" y="1174"/>
                  </a:lnTo>
                  <a:lnTo>
                    <a:pt x="1185" y="1174"/>
                  </a:lnTo>
                  <a:lnTo>
                    <a:pt x="11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97" name="Google Shape;15597;p78"/>
          <p:cNvSpPr/>
          <p:nvPr/>
        </p:nvSpPr>
        <p:spPr>
          <a:xfrm>
            <a:off x="7039610" y="3431436"/>
            <a:ext cx="362730" cy="362680"/>
          </a:xfrm>
          <a:custGeom>
            <a:avLst/>
            <a:gdLst/>
            <a:ahLst/>
            <a:cxnLst/>
            <a:rect l="l" t="t" r="r" b="b"/>
            <a:pathLst>
              <a:path w="20205" h="20205" extrusionOk="0">
                <a:moveTo>
                  <a:pt x="10103" y="1291"/>
                </a:moveTo>
                <a:lnTo>
                  <a:pt x="18264" y="4790"/>
                </a:lnTo>
                <a:lnTo>
                  <a:pt x="14733" y="6304"/>
                </a:lnTo>
                <a:lnTo>
                  <a:pt x="5471" y="6304"/>
                </a:lnTo>
                <a:lnTo>
                  <a:pt x="1940" y="4790"/>
                </a:lnTo>
                <a:lnTo>
                  <a:pt x="10103" y="1291"/>
                </a:lnTo>
                <a:close/>
                <a:moveTo>
                  <a:pt x="14086" y="7490"/>
                </a:moveTo>
                <a:lnTo>
                  <a:pt x="14086" y="10107"/>
                </a:lnTo>
                <a:lnTo>
                  <a:pt x="12727" y="10107"/>
                </a:lnTo>
                <a:lnTo>
                  <a:pt x="10896" y="8585"/>
                </a:lnTo>
                <a:lnTo>
                  <a:pt x="10912" y="10107"/>
                </a:lnTo>
                <a:lnTo>
                  <a:pt x="5942" y="10107"/>
                </a:lnTo>
                <a:lnTo>
                  <a:pt x="5942" y="7490"/>
                </a:lnTo>
                <a:close/>
                <a:moveTo>
                  <a:pt x="12108" y="11133"/>
                </a:moveTo>
                <a:lnTo>
                  <a:pt x="16414" y="14707"/>
                </a:lnTo>
                <a:lnTo>
                  <a:pt x="14851" y="15453"/>
                </a:lnTo>
                <a:lnTo>
                  <a:pt x="16108" y="18092"/>
                </a:lnTo>
                <a:lnTo>
                  <a:pt x="14991" y="18625"/>
                </a:lnTo>
                <a:lnTo>
                  <a:pt x="13734" y="15985"/>
                </a:lnTo>
                <a:lnTo>
                  <a:pt x="12171" y="16731"/>
                </a:lnTo>
                <a:lnTo>
                  <a:pt x="12108" y="11133"/>
                </a:lnTo>
                <a:close/>
                <a:moveTo>
                  <a:pt x="10103" y="1"/>
                </a:moveTo>
                <a:lnTo>
                  <a:pt x="1" y="4332"/>
                </a:lnTo>
                <a:lnTo>
                  <a:pt x="1" y="5247"/>
                </a:lnTo>
                <a:lnTo>
                  <a:pt x="4759" y="7288"/>
                </a:lnTo>
                <a:lnTo>
                  <a:pt x="4759" y="11292"/>
                </a:lnTo>
                <a:lnTo>
                  <a:pt x="10925" y="11292"/>
                </a:lnTo>
                <a:lnTo>
                  <a:pt x="11009" y="18601"/>
                </a:lnTo>
                <a:lnTo>
                  <a:pt x="13175" y="17566"/>
                </a:lnTo>
                <a:lnTo>
                  <a:pt x="14432" y="20204"/>
                </a:lnTo>
                <a:lnTo>
                  <a:pt x="17686" y="18651"/>
                </a:lnTo>
                <a:lnTo>
                  <a:pt x="16430" y="16012"/>
                </a:lnTo>
                <a:lnTo>
                  <a:pt x="18597" y="14979"/>
                </a:lnTo>
                <a:lnTo>
                  <a:pt x="14156" y="11292"/>
                </a:lnTo>
                <a:lnTo>
                  <a:pt x="15270" y="11292"/>
                </a:lnTo>
                <a:lnTo>
                  <a:pt x="15270" y="7364"/>
                </a:lnTo>
                <a:lnTo>
                  <a:pt x="17571" y="6376"/>
                </a:lnTo>
                <a:lnTo>
                  <a:pt x="17571" y="10292"/>
                </a:lnTo>
                <a:lnTo>
                  <a:pt x="18755" y="10292"/>
                </a:lnTo>
                <a:lnTo>
                  <a:pt x="18755" y="5868"/>
                </a:lnTo>
                <a:lnTo>
                  <a:pt x="20205" y="5247"/>
                </a:lnTo>
                <a:lnTo>
                  <a:pt x="20205" y="4332"/>
                </a:lnTo>
                <a:lnTo>
                  <a:pt x="10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98" name="Google Shape;15598;p78"/>
          <p:cNvGrpSpPr/>
          <p:nvPr/>
        </p:nvGrpSpPr>
        <p:grpSpPr>
          <a:xfrm>
            <a:off x="7786309" y="3431514"/>
            <a:ext cx="362727" cy="362678"/>
            <a:chOff x="1911245" y="3660176"/>
            <a:chExt cx="375377" cy="375326"/>
          </a:xfrm>
        </p:grpSpPr>
        <p:sp>
          <p:nvSpPr>
            <p:cNvPr id="15599" name="Google Shape;15599;p78"/>
            <p:cNvSpPr/>
            <p:nvPr/>
          </p:nvSpPr>
          <p:spPr>
            <a:xfrm>
              <a:off x="1911245" y="3660176"/>
              <a:ext cx="375377" cy="375326"/>
            </a:xfrm>
            <a:custGeom>
              <a:avLst/>
              <a:gdLst/>
              <a:ahLst/>
              <a:cxnLst/>
              <a:rect l="l" t="t" r="r" b="b"/>
              <a:pathLst>
                <a:path w="20206" h="20206" extrusionOk="0">
                  <a:moveTo>
                    <a:pt x="9511" y="3605"/>
                  </a:moveTo>
                  <a:lnTo>
                    <a:pt x="9511" y="7721"/>
                  </a:lnTo>
                  <a:lnTo>
                    <a:pt x="3679" y="7721"/>
                  </a:lnTo>
                  <a:lnTo>
                    <a:pt x="3679" y="3605"/>
                  </a:lnTo>
                  <a:close/>
                  <a:moveTo>
                    <a:pt x="16525" y="3605"/>
                  </a:moveTo>
                  <a:lnTo>
                    <a:pt x="16527" y="7721"/>
                  </a:lnTo>
                  <a:lnTo>
                    <a:pt x="10693" y="7721"/>
                  </a:lnTo>
                  <a:lnTo>
                    <a:pt x="10693" y="3605"/>
                  </a:lnTo>
                  <a:close/>
                  <a:moveTo>
                    <a:pt x="9511" y="8905"/>
                  </a:moveTo>
                  <a:lnTo>
                    <a:pt x="9511" y="13023"/>
                  </a:lnTo>
                  <a:lnTo>
                    <a:pt x="3679" y="13023"/>
                  </a:lnTo>
                  <a:lnTo>
                    <a:pt x="3679" y="8905"/>
                  </a:lnTo>
                  <a:close/>
                  <a:moveTo>
                    <a:pt x="16527" y="8905"/>
                  </a:moveTo>
                  <a:lnTo>
                    <a:pt x="16527" y="13023"/>
                  </a:lnTo>
                  <a:lnTo>
                    <a:pt x="10693" y="13023"/>
                  </a:lnTo>
                  <a:lnTo>
                    <a:pt x="10695" y="8905"/>
                  </a:lnTo>
                  <a:close/>
                  <a:moveTo>
                    <a:pt x="19021" y="1184"/>
                  </a:moveTo>
                  <a:lnTo>
                    <a:pt x="19021" y="13023"/>
                  </a:lnTo>
                  <a:lnTo>
                    <a:pt x="17711" y="13023"/>
                  </a:lnTo>
                  <a:lnTo>
                    <a:pt x="17711" y="2421"/>
                  </a:lnTo>
                  <a:lnTo>
                    <a:pt x="2495" y="2421"/>
                  </a:lnTo>
                  <a:lnTo>
                    <a:pt x="2495" y="13023"/>
                  </a:lnTo>
                  <a:lnTo>
                    <a:pt x="1184" y="13023"/>
                  </a:lnTo>
                  <a:lnTo>
                    <a:pt x="1184" y="1184"/>
                  </a:lnTo>
                  <a:close/>
                  <a:moveTo>
                    <a:pt x="19021" y="14205"/>
                  </a:moveTo>
                  <a:lnTo>
                    <a:pt x="19021" y="15665"/>
                  </a:lnTo>
                  <a:lnTo>
                    <a:pt x="1184" y="15665"/>
                  </a:lnTo>
                  <a:lnTo>
                    <a:pt x="1184" y="14205"/>
                  </a:lnTo>
                  <a:close/>
                  <a:moveTo>
                    <a:pt x="11473" y="16851"/>
                  </a:moveTo>
                  <a:lnTo>
                    <a:pt x="11473" y="17561"/>
                  </a:lnTo>
                  <a:cubicBezTo>
                    <a:pt x="11473" y="18081"/>
                    <a:pt x="11626" y="18589"/>
                    <a:pt x="11915" y="19021"/>
                  </a:cubicBezTo>
                  <a:lnTo>
                    <a:pt x="11913" y="19020"/>
                  </a:lnTo>
                  <a:lnTo>
                    <a:pt x="8293" y="19020"/>
                  </a:lnTo>
                  <a:cubicBezTo>
                    <a:pt x="8581" y="18589"/>
                    <a:pt x="8734" y="18081"/>
                    <a:pt x="8734" y="17561"/>
                  </a:cubicBezTo>
                  <a:lnTo>
                    <a:pt x="8734" y="16851"/>
                  </a:lnTo>
                  <a:close/>
                  <a:moveTo>
                    <a:pt x="0" y="0"/>
                  </a:moveTo>
                  <a:lnTo>
                    <a:pt x="0" y="16851"/>
                  </a:lnTo>
                  <a:lnTo>
                    <a:pt x="7549" y="16851"/>
                  </a:lnTo>
                  <a:lnTo>
                    <a:pt x="7549" y="17561"/>
                  </a:lnTo>
                  <a:cubicBezTo>
                    <a:pt x="7548" y="18368"/>
                    <a:pt x="6895" y="19020"/>
                    <a:pt x="6089" y="19021"/>
                  </a:cubicBezTo>
                  <a:lnTo>
                    <a:pt x="4261" y="19021"/>
                  </a:lnTo>
                  <a:lnTo>
                    <a:pt x="4261" y="20205"/>
                  </a:lnTo>
                  <a:lnTo>
                    <a:pt x="15943" y="20205"/>
                  </a:lnTo>
                  <a:lnTo>
                    <a:pt x="15943" y="19021"/>
                  </a:lnTo>
                  <a:lnTo>
                    <a:pt x="14115" y="19021"/>
                  </a:lnTo>
                  <a:cubicBezTo>
                    <a:pt x="13309" y="19020"/>
                    <a:pt x="12657" y="18368"/>
                    <a:pt x="12655" y="17561"/>
                  </a:cubicBezTo>
                  <a:lnTo>
                    <a:pt x="12655" y="16851"/>
                  </a:lnTo>
                  <a:lnTo>
                    <a:pt x="20205" y="16851"/>
                  </a:lnTo>
                  <a:lnTo>
                    <a:pt x="202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8"/>
            <p:cNvSpPr/>
            <p:nvPr/>
          </p:nvSpPr>
          <p:spPr>
            <a:xfrm>
              <a:off x="2005191" y="3852279"/>
              <a:ext cx="57423" cy="22011"/>
            </a:xfrm>
            <a:custGeom>
              <a:avLst/>
              <a:gdLst/>
              <a:ahLst/>
              <a:cxnLst/>
              <a:rect l="l" t="t" r="r" b="b"/>
              <a:pathLst>
                <a:path w="3091" h="1185" extrusionOk="0">
                  <a:moveTo>
                    <a:pt x="0" y="1"/>
                  </a:moveTo>
                  <a:lnTo>
                    <a:pt x="0" y="1184"/>
                  </a:lnTo>
                  <a:lnTo>
                    <a:pt x="3091" y="1184"/>
                  </a:lnTo>
                  <a:lnTo>
                    <a:pt x="30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8"/>
            <p:cNvSpPr/>
            <p:nvPr/>
          </p:nvSpPr>
          <p:spPr>
            <a:xfrm>
              <a:off x="2135661" y="3835951"/>
              <a:ext cx="56160" cy="56152"/>
            </a:xfrm>
            <a:custGeom>
              <a:avLst/>
              <a:gdLst/>
              <a:ahLst/>
              <a:cxnLst/>
              <a:rect l="l" t="t" r="r" b="b"/>
              <a:pathLst>
                <a:path w="3023" h="3023" extrusionOk="0">
                  <a:moveTo>
                    <a:pt x="2186" y="0"/>
                  </a:moveTo>
                  <a:lnTo>
                    <a:pt x="0" y="2186"/>
                  </a:lnTo>
                  <a:lnTo>
                    <a:pt x="838" y="3022"/>
                  </a:lnTo>
                  <a:lnTo>
                    <a:pt x="3022" y="838"/>
                  </a:lnTo>
                  <a:lnTo>
                    <a:pt x="21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8"/>
            <p:cNvSpPr/>
            <p:nvPr/>
          </p:nvSpPr>
          <p:spPr>
            <a:xfrm>
              <a:off x="2005191" y="3736724"/>
              <a:ext cx="57460" cy="57415"/>
            </a:xfrm>
            <a:custGeom>
              <a:avLst/>
              <a:gdLst/>
              <a:ahLst/>
              <a:cxnLst/>
              <a:rect l="l" t="t" r="r" b="b"/>
              <a:pathLst>
                <a:path w="3093" h="3091" extrusionOk="0">
                  <a:moveTo>
                    <a:pt x="954" y="0"/>
                  </a:moveTo>
                  <a:lnTo>
                    <a:pt x="954" y="954"/>
                  </a:lnTo>
                  <a:lnTo>
                    <a:pt x="0" y="954"/>
                  </a:lnTo>
                  <a:lnTo>
                    <a:pt x="0" y="2138"/>
                  </a:lnTo>
                  <a:lnTo>
                    <a:pt x="954" y="2138"/>
                  </a:lnTo>
                  <a:lnTo>
                    <a:pt x="954" y="3091"/>
                  </a:lnTo>
                  <a:lnTo>
                    <a:pt x="2138" y="3091"/>
                  </a:lnTo>
                  <a:lnTo>
                    <a:pt x="2138" y="2138"/>
                  </a:lnTo>
                  <a:lnTo>
                    <a:pt x="3092" y="2138"/>
                  </a:lnTo>
                  <a:lnTo>
                    <a:pt x="3092" y="954"/>
                  </a:lnTo>
                  <a:lnTo>
                    <a:pt x="2138" y="954"/>
                  </a:lnTo>
                  <a:lnTo>
                    <a:pt x="2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8"/>
            <p:cNvSpPr/>
            <p:nvPr/>
          </p:nvSpPr>
          <p:spPr>
            <a:xfrm>
              <a:off x="2135717" y="3737355"/>
              <a:ext cx="56160" cy="56152"/>
            </a:xfrm>
            <a:custGeom>
              <a:avLst/>
              <a:gdLst/>
              <a:ahLst/>
              <a:cxnLst/>
              <a:rect l="l" t="t" r="r" b="b"/>
              <a:pathLst>
                <a:path w="3023" h="3023" extrusionOk="0">
                  <a:moveTo>
                    <a:pt x="838" y="0"/>
                  </a:moveTo>
                  <a:lnTo>
                    <a:pt x="0" y="838"/>
                  </a:lnTo>
                  <a:lnTo>
                    <a:pt x="674" y="1511"/>
                  </a:lnTo>
                  <a:lnTo>
                    <a:pt x="0" y="2186"/>
                  </a:lnTo>
                  <a:lnTo>
                    <a:pt x="838" y="3022"/>
                  </a:lnTo>
                  <a:lnTo>
                    <a:pt x="1511" y="2349"/>
                  </a:lnTo>
                  <a:lnTo>
                    <a:pt x="2186" y="3022"/>
                  </a:lnTo>
                  <a:lnTo>
                    <a:pt x="3022" y="2186"/>
                  </a:lnTo>
                  <a:lnTo>
                    <a:pt x="2349" y="1511"/>
                  </a:lnTo>
                  <a:lnTo>
                    <a:pt x="3022" y="838"/>
                  </a:lnTo>
                  <a:lnTo>
                    <a:pt x="2186" y="0"/>
                  </a:lnTo>
                  <a:lnTo>
                    <a:pt x="1511" y="674"/>
                  </a:lnTo>
                  <a:lnTo>
                    <a:pt x="8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04" name="Google Shape;15604;p78"/>
          <p:cNvSpPr/>
          <p:nvPr/>
        </p:nvSpPr>
        <p:spPr>
          <a:xfrm>
            <a:off x="993962" y="3985694"/>
            <a:ext cx="362730" cy="362680"/>
          </a:xfrm>
          <a:custGeom>
            <a:avLst/>
            <a:gdLst/>
            <a:ahLst/>
            <a:cxnLst/>
            <a:rect l="l" t="t" r="r" b="b"/>
            <a:pathLst>
              <a:path w="20205" h="20205" extrusionOk="0">
                <a:moveTo>
                  <a:pt x="16149" y="1183"/>
                </a:moveTo>
                <a:lnTo>
                  <a:pt x="16149" y="2999"/>
                </a:lnTo>
                <a:lnTo>
                  <a:pt x="4056" y="2999"/>
                </a:lnTo>
                <a:lnTo>
                  <a:pt x="4056" y="1185"/>
                </a:lnTo>
                <a:lnTo>
                  <a:pt x="16149" y="1183"/>
                </a:lnTo>
                <a:close/>
                <a:moveTo>
                  <a:pt x="18129" y="2473"/>
                </a:moveTo>
                <a:cubicBezTo>
                  <a:pt x="18622" y="2473"/>
                  <a:pt x="19020" y="2872"/>
                  <a:pt x="19020" y="3365"/>
                </a:cubicBezTo>
                <a:lnTo>
                  <a:pt x="19020" y="5432"/>
                </a:lnTo>
                <a:cubicBezTo>
                  <a:pt x="19019" y="5925"/>
                  <a:pt x="18620" y="6322"/>
                  <a:pt x="18129" y="6324"/>
                </a:cubicBezTo>
                <a:lnTo>
                  <a:pt x="17041" y="6324"/>
                </a:lnTo>
                <a:cubicBezTo>
                  <a:pt x="17235" y="5791"/>
                  <a:pt x="17333" y="5228"/>
                  <a:pt x="17333" y="4662"/>
                </a:cubicBezTo>
                <a:lnTo>
                  <a:pt x="17333" y="2473"/>
                </a:lnTo>
                <a:close/>
                <a:moveTo>
                  <a:pt x="2870" y="2473"/>
                </a:moveTo>
                <a:lnTo>
                  <a:pt x="2870" y="4663"/>
                </a:lnTo>
                <a:cubicBezTo>
                  <a:pt x="2870" y="5229"/>
                  <a:pt x="2969" y="5792"/>
                  <a:pt x="3165" y="6325"/>
                </a:cubicBezTo>
                <a:lnTo>
                  <a:pt x="2075" y="6324"/>
                </a:lnTo>
                <a:cubicBezTo>
                  <a:pt x="1583" y="6324"/>
                  <a:pt x="1183" y="5925"/>
                  <a:pt x="1183" y="5432"/>
                </a:cubicBezTo>
                <a:lnTo>
                  <a:pt x="1183" y="3365"/>
                </a:lnTo>
                <a:cubicBezTo>
                  <a:pt x="1185" y="2872"/>
                  <a:pt x="1583" y="2473"/>
                  <a:pt x="2075" y="2473"/>
                </a:cubicBezTo>
                <a:close/>
                <a:moveTo>
                  <a:pt x="16148" y="4184"/>
                </a:moveTo>
                <a:lnTo>
                  <a:pt x="16148" y="4663"/>
                </a:lnTo>
                <a:cubicBezTo>
                  <a:pt x="16151" y="6028"/>
                  <a:pt x="15389" y="7279"/>
                  <a:pt x="14176" y="7903"/>
                </a:cubicBezTo>
                <a:lnTo>
                  <a:pt x="14176" y="7902"/>
                </a:lnTo>
                <a:lnTo>
                  <a:pt x="11269" y="9404"/>
                </a:lnTo>
                <a:lnTo>
                  <a:pt x="11269" y="12648"/>
                </a:lnTo>
                <a:lnTo>
                  <a:pt x="8934" y="12648"/>
                </a:lnTo>
                <a:lnTo>
                  <a:pt x="8934" y="9404"/>
                </a:lnTo>
                <a:lnTo>
                  <a:pt x="6028" y="7903"/>
                </a:lnTo>
                <a:cubicBezTo>
                  <a:pt x="4814" y="7279"/>
                  <a:pt x="4051" y="6028"/>
                  <a:pt x="4054" y="4663"/>
                </a:cubicBezTo>
                <a:lnTo>
                  <a:pt x="4054" y="4184"/>
                </a:lnTo>
                <a:close/>
                <a:moveTo>
                  <a:pt x="12450" y="16100"/>
                </a:moveTo>
                <a:lnTo>
                  <a:pt x="12450" y="19020"/>
                </a:lnTo>
                <a:lnTo>
                  <a:pt x="7656" y="19020"/>
                </a:lnTo>
                <a:lnTo>
                  <a:pt x="7656" y="16100"/>
                </a:lnTo>
                <a:close/>
                <a:moveTo>
                  <a:pt x="14800" y="13832"/>
                </a:moveTo>
                <a:lnTo>
                  <a:pt x="14800" y="19020"/>
                </a:lnTo>
                <a:lnTo>
                  <a:pt x="13634" y="19020"/>
                </a:lnTo>
                <a:lnTo>
                  <a:pt x="13634" y="14916"/>
                </a:lnTo>
                <a:lnTo>
                  <a:pt x="6472" y="14916"/>
                </a:lnTo>
                <a:lnTo>
                  <a:pt x="6472" y="19020"/>
                </a:lnTo>
                <a:lnTo>
                  <a:pt x="5403" y="19020"/>
                </a:lnTo>
                <a:lnTo>
                  <a:pt x="5403" y="13832"/>
                </a:lnTo>
                <a:close/>
                <a:moveTo>
                  <a:pt x="2872" y="1"/>
                </a:moveTo>
                <a:lnTo>
                  <a:pt x="2872" y="1289"/>
                </a:lnTo>
                <a:lnTo>
                  <a:pt x="2076" y="1289"/>
                </a:lnTo>
                <a:cubicBezTo>
                  <a:pt x="929" y="1291"/>
                  <a:pt x="1" y="2219"/>
                  <a:pt x="1" y="3365"/>
                </a:cubicBezTo>
                <a:lnTo>
                  <a:pt x="1" y="5432"/>
                </a:lnTo>
                <a:cubicBezTo>
                  <a:pt x="1" y="6577"/>
                  <a:pt x="929" y="7506"/>
                  <a:pt x="2076" y="7508"/>
                </a:cubicBezTo>
                <a:lnTo>
                  <a:pt x="3796" y="7508"/>
                </a:lnTo>
                <a:cubicBezTo>
                  <a:pt x="4239" y="8114"/>
                  <a:pt x="4817" y="8610"/>
                  <a:pt x="5486" y="8954"/>
                </a:cubicBezTo>
                <a:lnTo>
                  <a:pt x="7751" y="10123"/>
                </a:lnTo>
                <a:lnTo>
                  <a:pt x="7751" y="12648"/>
                </a:lnTo>
                <a:lnTo>
                  <a:pt x="4219" y="12648"/>
                </a:lnTo>
                <a:lnTo>
                  <a:pt x="4219" y="19020"/>
                </a:lnTo>
                <a:lnTo>
                  <a:pt x="2430" y="19020"/>
                </a:lnTo>
                <a:lnTo>
                  <a:pt x="2430" y="20204"/>
                </a:lnTo>
                <a:lnTo>
                  <a:pt x="17774" y="20204"/>
                </a:lnTo>
                <a:lnTo>
                  <a:pt x="17774" y="19020"/>
                </a:lnTo>
                <a:lnTo>
                  <a:pt x="15984" y="19020"/>
                </a:lnTo>
                <a:lnTo>
                  <a:pt x="15984" y="12648"/>
                </a:lnTo>
                <a:lnTo>
                  <a:pt x="12453" y="12648"/>
                </a:lnTo>
                <a:lnTo>
                  <a:pt x="12453" y="10123"/>
                </a:lnTo>
                <a:lnTo>
                  <a:pt x="14719" y="8954"/>
                </a:lnTo>
                <a:cubicBezTo>
                  <a:pt x="15386" y="8610"/>
                  <a:pt x="15964" y="8114"/>
                  <a:pt x="16408" y="7508"/>
                </a:cubicBezTo>
                <a:lnTo>
                  <a:pt x="18129" y="7508"/>
                </a:lnTo>
                <a:cubicBezTo>
                  <a:pt x="19274" y="7506"/>
                  <a:pt x="20203" y="6577"/>
                  <a:pt x="20204" y="5432"/>
                </a:cubicBezTo>
                <a:lnTo>
                  <a:pt x="20204" y="3365"/>
                </a:lnTo>
                <a:cubicBezTo>
                  <a:pt x="20203" y="2219"/>
                  <a:pt x="19274" y="1291"/>
                  <a:pt x="18129" y="1289"/>
                </a:cubicBezTo>
                <a:lnTo>
                  <a:pt x="17333" y="1289"/>
                </a:lnTo>
                <a:lnTo>
                  <a:pt x="173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05" name="Google Shape;15605;p78"/>
          <p:cNvGrpSpPr/>
          <p:nvPr/>
        </p:nvGrpSpPr>
        <p:grpSpPr>
          <a:xfrm>
            <a:off x="1758499" y="3983009"/>
            <a:ext cx="362727" cy="362660"/>
            <a:chOff x="2833989" y="3631440"/>
            <a:chExt cx="375377" cy="375308"/>
          </a:xfrm>
        </p:grpSpPr>
        <p:sp>
          <p:nvSpPr>
            <p:cNvPr id="15606" name="Google Shape;15606;p78"/>
            <p:cNvSpPr/>
            <p:nvPr/>
          </p:nvSpPr>
          <p:spPr>
            <a:xfrm>
              <a:off x="2833989" y="3631440"/>
              <a:ext cx="375377" cy="375308"/>
            </a:xfrm>
            <a:custGeom>
              <a:avLst/>
              <a:gdLst/>
              <a:ahLst/>
              <a:cxnLst/>
              <a:rect l="l" t="t" r="r" b="b"/>
              <a:pathLst>
                <a:path w="20206" h="20205" extrusionOk="0">
                  <a:moveTo>
                    <a:pt x="13394" y="1185"/>
                  </a:moveTo>
                  <a:lnTo>
                    <a:pt x="11167" y="3872"/>
                  </a:lnTo>
                  <a:lnTo>
                    <a:pt x="1184" y="3872"/>
                  </a:lnTo>
                  <a:lnTo>
                    <a:pt x="1184" y="1185"/>
                  </a:lnTo>
                  <a:close/>
                  <a:moveTo>
                    <a:pt x="19021" y="1185"/>
                  </a:moveTo>
                  <a:lnTo>
                    <a:pt x="19021" y="16697"/>
                  </a:lnTo>
                  <a:lnTo>
                    <a:pt x="16132" y="16697"/>
                  </a:lnTo>
                  <a:cubicBezTo>
                    <a:pt x="16730" y="15652"/>
                    <a:pt x="17045" y="14468"/>
                    <a:pt x="17043" y="13265"/>
                  </a:cubicBezTo>
                  <a:cubicBezTo>
                    <a:pt x="17043" y="9438"/>
                    <a:pt x="13929" y="6325"/>
                    <a:pt x="10102" y="6325"/>
                  </a:cubicBezTo>
                  <a:cubicBezTo>
                    <a:pt x="6275" y="6325"/>
                    <a:pt x="3162" y="9438"/>
                    <a:pt x="3162" y="13265"/>
                  </a:cubicBezTo>
                  <a:cubicBezTo>
                    <a:pt x="3161" y="14468"/>
                    <a:pt x="3475" y="15652"/>
                    <a:pt x="4072" y="16697"/>
                  </a:cubicBezTo>
                  <a:lnTo>
                    <a:pt x="1184" y="16697"/>
                  </a:lnTo>
                  <a:lnTo>
                    <a:pt x="1184" y="5056"/>
                  </a:lnTo>
                  <a:lnTo>
                    <a:pt x="11723" y="5056"/>
                  </a:lnTo>
                  <a:lnTo>
                    <a:pt x="14932" y="1185"/>
                  </a:lnTo>
                  <a:close/>
                  <a:moveTo>
                    <a:pt x="10102" y="7509"/>
                  </a:moveTo>
                  <a:cubicBezTo>
                    <a:pt x="13276" y="7509"/>
                    <a:pt x="15859" y="10090"/>
                    <a:pt x="15859" y="13265"/>
                  </a:cubicBezTo>
                  <a:cubicBezTo>
                    <a:pt x="15859" y="16439"/>
                    <a:pt x="13276" y="19020"/>
                    <a:pt x="10102" y="19020"/>
                  </a:cubicBezTo>
                  <a:cubicBezTo>
                    <a:pt x="6929" y="19020"/>
                    <a:pt x="4346" y="16439"/>
                    <a:pt x="4346" y="13265"/>
                  </a:cubicBezTo>
                  <a:cubicBezTo>
                    <a:pt x="4346" y="10090"/>
                    <a:pt x="6928" y="7509"/>
                    <a:pt x="10102" y="7509"/>
                  </a:cubicBezTo>
                  <a:close/>
                  <a:moveTo>
                    <a:pt x="0" y="1"/>
                  </a:moveTo>
                  <a:lnTo>
                    <a:pt x="0" y="17881"/>
                  </a:lnTo>
                  <a:lnTo>
                    <a:pt x="4926" y="17881"/>
                  </a:lnTo>
                  <a:cubicBezTo>
                    <a:pt x="6196" y="19305"/>
                    <a:pt x="8046" y="20204"/>
                    <a:pt x="10102" y="20204"/>
                  </a:cubicBezTo>
                  <a:cubicBezTo>
                    <a:pt x="12158" y="20204"/>
                    <a:pt x="14008" y="19305"/>
                    <a:pt x="15280" y="17881"/>
                  </a:cubicBezTo>
                  <a:lnTo>
                    <a:pt x="20205" y="17881"/>
                  </a:lnTo>
                  <a:lnTo>
                    <a:pt x="20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8"/>
            <p:cNvSpPr/>
            <p:nvPr/>
          </p:nvSpPr>
          <p:spPr>
            <a:xfrm>
              <a:off x="2881139" y="3667439"/>
              <a:ext cx="22014" cy="22123"/>
            </a:xfrm>
            <a:custGeom>
              <a:avLst/>
              <a:gdLst/>
              <a:ahLst/>
              <a:cxnLst/>
              <a:rect l="l" t="t" r="r" b="b"/>
              <a:pathLst>
                <a:path w="1185" h="1191" extrusionOk="0">
                  <a:moveTo>
                    <a:pt x="0" y="1"/>
                  </a:moveTo>
                  <a:lnTo>
                    <a:pt x="0" y="1190"/>
                  </a:lnTo>
                  <a:lnTo>
                    <a:pt x="1184" y="1190"/>
                  </a:lnTo>
                  <a:lnTo>
                    <a:pt x="1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8"/>
            <p:cNvSpPr/>
            <p:nvPr/>
          </p:nvSpPr>
          <p:spPr>
            <a:xfrm>
              <a:off x="2921712" y="3667439"/>
              <a:ext cx="22014" cy="22123"/>
            </a:xfrm>
            <a:custGeom>
              <a:avLst/>
              <a:gdLst/>
              <a:ahLst/>
              <a:cxnLst/>
              <a:rect l="l" t="t" r="r" b="b"/>
              <a:pathLst>
                <a:path w="1185" h="1191" extrusionOk="0">
                  <a:moveTo>
                    <a:pt x="1" y="1"/>
                  </a:moveTo>
                  <a:lnTo>
                    <a:pt x="1" y="1190"/>
                  </a:lnTo>
                  <a:lnTo>
                    <a:pt x="1185" y="1190"/>
                  </a:lnTo>
                  <a:lnTo>
                    <a:pt x="11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8"/>
            <p:cNvSpPr/>
            <p:nvPr/>
          </p:nvSpPr>
          <p:spPr>
            <a:xfrm>
              <a:off x="2962267" y="3667439"/>
              <a:ext cx="22014" cy="22123"/>
            </a:xfrm>
            <a:custGeom>
              <a:avLst/>
              <a:gdLst/>
              <a:ahLst/>
              <a:cxnLst/>
              <a:rect l="l" t="t" r="r" b="b"/>
              <a:pathLst>
                <a:path w="1185" h="1191" extrusionOk="0">
                  <a:moveTo>
                    <a:pt x="0" y="1"/>
                  </a:moveTo>
                  <a:lnTo>
                    <a:pt x="0" y="1190"/>
                  </a:lnTo>
                  <a:lnTo>
                    <a:pt x="1184" y="1190"/>
                  </a:lnTo>
                  <a:lnTo>
                    <a:pt x="1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8"/>
            <p:cNvSpPr/>
            <p:nvPr/>
          </p:nvSpPr>
          <p:spPr>
            <a:xfrm>
              <a:off x="2935813" y="3791966"/>
              <a:ext cx="171730" cy="171726"/>
            </a:xfrm>
            <a:custGeom>
              <a:avLst/>
              <a:gdLst/>
              <a:ahLst/>
              <a:cxnLst/>
              <a:rect l="l" t="t" r="r" b="b"/>
              <a:pathLst>
                <a:path w="9244" h="9245" extrusionOk="0">
                  <a:moveTo>
                    <a:pt x="4621" y="1184"/>
                  </a:moveTo>
                  <a:cubicBezTo>
                    <a:pt x="6517" y="1184"/>
                    <a:pt x="8059" y="2726"/>
                    <a:pt x="8059" y="4623"/>
                  </a:cubicBezTo>
                  <a:cubicBezTo>
                    <a:pt x="8059" y="6519"/>
                    <a:pt x="6517" y="8061"/>
                    <a:pt x="4621" y="8061"/>
                  </a:cubicBezTo>
                  <a:cubicBezTo>
                    <a:pt x="2726" y="8061"/>
                    <a:pt x="1184" y="6519"/>
                    <a:pt x="1184" y="4623"/>
                  </a:cubicBezTo>
                  <a:cubicBezTo>
                    <a:pt x="1184" y="2726"/>
                    <a:pt x="2726" y="1184"/>
                    <a:pt x="4621" y="1184"/>
                  </a:cubicBezTo>
                  <a:close/>
                  <a:moveTo>
                    <a:pt x="4621" y="0"/>
                  </a:moveTo>
                  <a:cubicBezTo>
                    <a:pt x="2072" y="0"/>
                    <a:pt x="0" y="2074"/>
                    <a:pt x="0" y="4623"/>
                  </a:cubicBezTo>
                  <a:cubicBezTo>
                    <a:pt x="0" y="7171"/>
                    <a:pt x="2072" y="9245"/>
                    <a:pt x="4621" y="9245"/>
                  </a:cubicBezTo>
                  <a:cubicBezTo>
                    <a:pt x="7170" y="9245"/>
                    <a:pt x="9243" y="7171"/>
                    <a:pt x="9243" y="4623"/>
                  </a:cubicBezTo>
                  <a:cubicBezTo>
                    <a:pt x="9243" y="2074"/>
                    <a:pt x="7170" y="0"/>
                    <a:pt x="4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8"/>
            <p:cNvSpPr/>
            <p:nvPr/>
          </p:nvSpPr>
          <p:spPr>
            <a:xfrm>
              <a:off x="3010661" y="3835951"/>
              <a:ext cx="46202" cy="52902"/>
            </a:xfrm>
            <a:custGeom>
              <a:avLst/>
              <a:gdLst/>
              <a:ahLst/>
              <a:cxnLst/>
              <a:rect l="l" t="t" r="r" b="b"/>
              <a:pathLst>
                <a:path w="2487" h="2848" extrusionOk="0">
                  <a:moveTo>
                    <a:pt x="1" y="0"/>
                  </a:moveTo>
                  <a:lnTo>
                    <a:pt x="1" y="2847"/>
                  </a:lnTo>
                  <a:lnTo>
                    <a:pt x="2487" y="2847"/>
                  </a:lnTo>
                  <a:lnTo>
                    <a:pt x="2487" y="1663"/>
                  </a:lnTo>
                  <a:lnTo>
                    <a:pt x="1185" y="1663"/>
                  </a:lnTo>
                  <a:lnTo>
                    <a:pt x="11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12" name="Google Shape;15612;p78"/>
          <p:cNvSpPr/>
          <p:nvPr/>
        </p:nvSpPr>
        <p:spPr>
          <a:xfrm>
            <a:off x="2521798" y="3989167"/>
            <a:ext cx="362748" cy="362680"/>
          </a:xfrm>
          <a:custGeom>
            <a:avLst/>
            <a:gdLst/>
            <a:ahLst/>
            <a:cxnLst/>
            <a:rect l="l" t="t" r="r" b="b"/>
            <a:pathLst>
              <a:path w="20206" h="20205" extrusionOk="0">
                <a:moveTo>
                  <a:pt x="12497" y="7252"/>
                </a:moveTo>
                <a:lnTo>
                  <a:pt x="12497" y="7302"/>
                </a:lnTo>
                <a:cubicBezTo>
                  <a:pt x="12495" y="7888"/>
                  <a:pt x="12021" y="8365"/>
                  <a:pt x="11434" y="8366"/>
                </a:cubicBezTo>
                <a:lnTo>
                  <a:pt x="10695" y="8366"/>
                </a:lnTo>
                <a:lnTo>
                  <a:pt x="10695" y="8315"/>
                </a:lnTo>
                <a:cubicBezTo>
                  <a:pt x="10695" y="7729"/>
                  <a:pt x="11171" y="7254"/>
                  <a:pt x="11758" y="7252"/>
                </a:cubicBezTo>
                <a:close/>
                <a:moveTo>
                  <a:pt x="9894" y="1185"/>
                </a:moveTo>
                <a:cubicBezTo>
                  <a:pt x="12010" y="1185"/>
                  <a:pt x="13817" y="2763"/>
                  <a:pt x="14096" y="4858"/>
                </a:cubicBezTo>
                <a:lnTo>
                  <a:pt x="14172" y="5429"/>
                </a:lnTo>
                <a:lnTo>
                  <a:pt x="14747" y="5367"/>
                </a:lnTo>
                <a:cubicBezTo>
                  <a:pt x="14886" y="5352"/>
                  <a:pt x="15027" y="5344"/>
                  <a:pt x="15168" y="5344"/>
                </a:cubicBezTo>
                <a:cubicBezTo>
                  <a:pt x="17292" y="5344"/>
                  <a:pt x="19020" y="7072"/>
                  <a:pt x="19020" y="9196"/>
                </a:cubicBezTo>
                <a:cubicBezTo>
                  <a:pt x="19020" y="11183"/>
                  <a:pt x="17509" y="12823"/>
                  <a:pt x="15575" y="13027"/>
                </a:cubicBezTo>
                <a:cubicBezTo>
                  <a:pt x="15319" y="12347"/>
                  <a:pt x="14871" y="11754"/>
                  <a:pt x="14284" y="11322"/>
                </a:cubicBezTo>
                <a:cubicBezTo>
                  <a:pt x="13649" y="10857"/>
                  <a:pt x="12904" y="10615"/>
                  <a:pt x="12131" y="10615"/>
                </a:cubicBezTo>
                <a:cubicBezTo>
                  <a:pt x="11890" y="10615"/>
                  <a:pt x="11646" y="10639"/>
                  <a:pt x="11402" y="10686"/>
                </a:cubicBezTo>
                <a:cubicBezTo>
                  <a:pt x="11190" y="10736"/>
                  <a:pt x="10980" y="10795"/>
                  <a:pt x="10772" y="10865"/>
                </a:cubicBezTo>
                <a:lnTo>
                  <a:pt x="10772" y="10431"/>
                </a:lnTo>
                <a:cubicBezTo>
                  <a:pt x="10772" y="10134"/>
                  <a:pt x="10735" y="9837"/>
                  <a:pt x="10659" y="9550"/>
                </a:cubicBezTo>
                <a:lnTo>
                  <a:pt x="11434" y="9550"/>
                </a:lnTo>
                <a:cubicBezTo>
                  <a:pt x="12674" y="9549"/>
                  <a:pt x="13681" y="8542"/>
                  <a:pt x="13682" y="7302"/>
                </a:cubicBezTo>
                <a:lnTo>
                  <a:pt x="13682" y="6067"/>
                </a:lnTo>
                <a:lnTo>
                  <a:pt x="11759" y="6067"/>
                </a:lnTo>
                <a:cubicBezTo>
                  <a:pt x="10692" y="6067"/>
                  <a:pt x="9796" y="6815"/>
                  <a:pt x="9567" y="7814"/>
                </a:cubicBezTo>
                <a:cubicBezTo>
                  <a:pt x="8945" y="7278"/>
                  <a:pt x="8149" y="6984"/>
                  <a:pt x="7328" y="6984"/>
                </a:cubicBezTo>
                <a:lnTo>
                  <a:pt x="7328" y="8168"/>
                </a:lnTo>
                <a:cubicBezTo>
                  <a:pt x="8576" y="8171"/>
                  <a:pt x="9587" y="9183"/>
                  <a:pt x="9588" y="10431"/>
                </a:cubicBezTo>
                <a:lnTo>
                  <a:pt x="9588" y="10865"/>
                </a:lnTo>
                <a:cubicBezTo>
                  <a:pt x="9382" y="10795"/>
                  <a:pt x="9172" y="10736"/>
                  <a:pt x="8958" y="10686"/>
                </a:cubicBezTo>
                <a:cubicBezTo>
                  <a:pt x="8715" y="10639"/>
                  <a:pt x="8471" y="10615"/>
                  <a:pt x="8230" y="10615"/>
                </a:cubicBezTo>
                <a:cubicBezTo>
                  <a:pt x="7458" y="10615"/>
                  <a:pt x="6712" y="10857"/>
                  <a:pt x="6077" y="11322"/>
                </a:cubicBezTo>
                <a:cubicBezTo>
                  <a:pt x="5486" y="11758"/>
                  <a:pt x="5033" y="12358"/>
                  <a:pt x="4778" y="13048"/>
                </a:cubicBezTo>
                <a:lnTo>
                  <a:pt x="4336" y="13048"/>
                </a:lnTo>
                <a:cubicBezTo>
                  <a:pt x="2598" y="13048"/>
                  <a:pt x="1184" y="11634"/>
                  <a:pt x="1184" y="9897"/>
                </a:cubicBezTo>
                <a:cubicBezTo>
                  <a:pt x="1184" y="8159"/>
                  <a:pt x="2598" y="6745"/>
                  <a:pt x="4336" y="6745"/>
                </a:cubicBezTo>
                <a:cubicBezTo>
                  <a:pt x="4561" y="6745"/>
                  <a:pt x="4785" y="6769"/>
                  <a:pt x="5006" y="6816"/>
                </a:cubicBezTo>
                <a:lnTo>
                  <a:pt x="5860" y="7003"/>
                </a:lnTo>
                <a:lnTo>
                  <a:pt x="5715" y="6140"/>
                </a:lnTo>
                <a:cubicBezTo>
                  <a:pt x="5675" y="5904"/>
                  <a:pt x="5656" y="5664"/>
                  <a:pt x="5656" y="5423"/>
                </a:cubicBezTo>
                <a:cubicBezTo>
                  <a:pt x="5656" y="3087"/>
                  <a:pt x="7556" y="1185"/>
                  <a:pt x="9894" y="1185"/>
                </a:cubicBezTo>
                <a:close/>
                <a:moveTo>
                  <a:pt x="12125" y="11799"/>
                </a:moveTo>
                <a:cubicBezTo>
                  <a:pt x="12649" y="11799"/>
                  <a:pt x="13154" y="11963"/>
                  <a:pt x="13584" y="12276"/>
                </a:cubicBezTo>
                <a:cubicBezTo>
                  <a:pt x="14162" y="12702"/>
                  <a:pt x="14542" y="13365"/>
                  <a:pt x="14626" y="14098"/>
                </a:cubicBezTo>
                <a:cubicBezTo>
                  <a:pt x="14720" y="14919"/>
                  <a:pt x="14583" y="15848"/>
                  <a:pt x="14242" y="16711"/>
                </a:cubicBezTo>
                <a:cubicBezTo>
                  <a:pt x="13851" y="17698"/>
                  <a:pt x="13248" y="18449"/>
                  <a:pt x="12543" y="18825"/>
                </a:cubicBezTo>
                <a:cubicBezTo>
                  <a:pt x="12301" y="18955"/>
                  <a:pt x="12029" y="19020"/>
                  <a:pt x="11755" y="19020"/>
                </a:cubicBezTo>
                <a:cubicBezTo>
                  <a:pt x="11497" y="19020"/>
                  <a:pt x="11237" y="18962"/>
                  <a:pt x="10995" y="18847"/>
                </a:cubicBezTo>
                <a:lnTo>
                  <a:pt x="10180" y="18456"/>
                </a:lnTo>
                <a:lnTo>
                  <a:pt x="9366" y="18847"/>
                </a:lnTo>
                <a:cubicBezTo>
                  <a:pt x="9125" y="18962"/>
                  <a:pt x="8865" y="19020"/>
                  <a:pt x="8607" y="19020"/>
                </a:cubicBezTo>
                <a:cubicBezTo>
                  <a:pt x="8332" y="19020"/>
                  <a:pt x="8061" y="18955"/>
                  <a:pt x="7818" y="18825"/>
                </a:cubicBezTo>
                <a:cubicBezTo>
                  <a:pt x="7113" y="18449"/>
                  <a:pt x="6510" y="17698"/>
                  <a:pt x="6119" y="16711"/>
                </a:cubicBezTo>
                <a:cubicBezTo>
                  <a:pt x="5777" y="15848"/>
                  <a:pt x="5639" y="14921"/>
                  <a:pt x="5733" y="14098"/>
                </a:cubicBezTo>
                <a:cubicBezTo>
                  <a:pt x="5817" y="13365"/>
                  <a:pt x="6196" y="12702"/>
                  <a:pt x="6776" y="12276"/>
                </a:cubicBezTo>
                <a:cubicBezTo>
                  <a:pt x="7205" y="11963"/>
                  <a:pt x="7710" y="11799"/>
                  <a:pt x="8235" y="11799"/>
                </a:cubicBezTo>
                <a:cubicBezTo>
                  <a:pt x="8399" y="11799"/>
                  <a:pt x="8565" y="11815"/>
                  <a:pt x="8731" y="11848"/>
                </a:cubicBezTo>
                <a:cubicBezTo>
                  <a:pt x="8937" y="11888"/>
                  <a:pt x="9591" y="12100"/>
                  <a:pt x="9745" y="12224"/>
                </a:cubicBezTo>
                <a:lnTo>
                  <a:pt x="10180" y="12718"/>
                </a:lnTo>
                <a:lnTo>
                  <a:pt x="10616" y="12224"/>
                </a:lnTo>
                <a:cubicBezTo>
                  <a:pt x="10768" y="12100"/>
                  <a:pt x="11422" y="11888"/>
                  <a:pt x="11628" y="11848"/>
                </a:cubicBezTo>
                <a:cubicBezTo>
                  <a:pt x="11794" y="11815"/>
                  <a:pt x="11960" y="11799"/>
                  <a:pt x="12125" y="11799"/>
                </a:cubicBezTo>
                <a:close/>
                <a:moveTo>
                  <a:pt x="9894" y="1"/>
                </a:moveTo>
                <a:cubicBezTo>
                  <a:pt x="6904" y="1"/>
                  <a:pt x="4472" y="2433"/>
                  <a:pt x="4472" y="5423"/>
                </a:cubicBezTo>
                <a:cubicBezTo>
                  <a:pt x="4472" y="5470"/>
                  <a:pt x="4472" y="5516"/>
                  <a:pt x="4473" y="5562"/>
                </a:cubicBezTo>
                <a:cubicBezTo>
                  <a:pt x="4427" y="5561"/>
                  <a:pt x="4382" y="5561"/>
                  <a:pt x="4336" y="5561"/>
                </a:cubicBezTo>
                <a:cubicBezTo>
                  <a:pt x="1946" y="5561"/>
                  <a:pt x="0" y="7506"/>
                  <a:pt x="0" y="9897"/>
                </a:cubicBezTo>
                <a:cubicBezTo>
                  <a:pt x="0" y="12287"/>
                  <a:pt x="1946" y="14232"/>
                  <a:pt x="4336" y="14232"/>
                </a:cubicBezTo>
                <a:lnTo>
                  <a:pt x="4536" y="14232"/>
                </a:lnTo>
                <a:cubicBezTo>
                  <a:pt x="4475" y="15173"/>
                  <a:pt x="4642" y="16197"/>
                  <a:pt x="5018" y="17145"/>
                </a:cubicBezTo>
                <a:cubicBezTo>
                  <a:pt x="5368" y="18029"/>
                  <a:pt x="6041" y="19217"/>
                  <a:pt x="7261" y="19870"/>
                </a:cubicBezTo>
                <a:cubicBezTo>
                  <a:pt x="7676" y="20092"/>
                  <a:pt x="8139" y="20203"/>
                  <a:pt x="8605" y="20203"/>
                </a:cubicBezTo>
                <a:cubicBezTo>
                  <a:pt x="9039" y="20203"/>
                  <a:pt x="9475" y="20107"/>
                  <a:pt x="9878" y="19913"/>
                </a:cubicBezTo>
                <a:lnTo>
                  <a:pt x="10181" y="19768"/>
                </a:lnTo>
                <a:lnTo>
                  <a:pt x="10484" y="19915"/>
                </a:lnTo>
                <a:cubicBezTo>
                  <a:pt x="10881" y="20106"/>
                  <a:pt x="11316" y="20204"/>
                  <a:pt x="11756" y="20204"/>
                </a:cubicBezTo>
                <a:cubicBezTo>
                  <a:pt x="11759" y="20204"/>
                  <a:pt x="11762" y="20204"/>
                  <a:pt x="11765" y="20204"/>
                </a:cubicBezTo>
                <a:cubicBezTo>
                  <a:pt x="12231" y="20204"/>
                  <a:pt x="12691" y="20089"/>
                  <a:pt x="13103" y="19870"/>
                </a:cubicBezTo>
                <a:cubicBezTo>
                  <a:pt x="14321" y="19219"/>
                  <a:pt x="14995" y="18029"/>
                  <a:pt x="15344" y="17147"/>
                </a:cubicBezTo>
                <a:cubicBezTo>
                  <a:pt x="15726" y="16182"/>
                  <a:pt x="15893" y="15143"/>
                  <a:pt x="15825" y="14190"/>
                </a:cubicBezTo>
                <a:cubicBezTo>
                  <a:pt x="18293" y="13868"/>
                  <a:pt x="20205" y="11751"/>
                  <a:pt x="20205" y="9196"/>
                </a:cubicBezTo>
                <a:lnTo>
                  <a:pt x="20204" y="9196"/>
                </a:lnTo>
                <a:cubicBezTo>
                  <a:pt x="20204" y="6419"/>
                  <a:pt x="17946" y="4160"/>
                  <a:pt x="15169" y="4160"/>
                </a:cubicBezTo>
                <a:cubicBezTo>
                  <a:pt x="14584" y="1721"/>
                  <a:pt x="12403" y="1"/>
                  <a:pt x="9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8"/>
          <p:cNvSpPr/>
          <p:nvPr/>
        </p:nvSpPr>
        <p:spPr>
          <a:xfrm>
            <a:off x="3295276" y="3985583"/>
            <a:ext cx="321116" cy="362680"/>
          </a:xfrm>
          <a:custGeom>
            <a:avLst/>
            <a:gdLst/>
            <a:ahLst/>
            <a:cxnLst/>
            <a:rect l="l" t="t" r="r" b="b"/>
            <a:pathLst>
              <a:path w="17887" h="20205" extrusionOk="0">
                <a:moveTo>
                  <a:pt x="8084" y="6417"/>
                </a:moveTo>
                <a:cubicBezTo>
                  <a:pt x="8258" y="6417"/>
                  <a:pt x="8399" y="6558"/>
                  <a:pt x="8400" y="6732"/>
                </a:cubicBezTo>
                <a:lnTo>
                  <a:pt x="8400" y="7489"/>
                </a:lnTo>
                <a:cubicBezTo>
                  <a:pt x="8399" y="7969"/>
                  <a:pt x="8011" y="8357"/>
                  <a:pt x="7531" y="8358"/>
                </a:cubicBezTo>
                <a:cubicBezTo>
                  <a:pt x="6995" y="8358"/>
                  <a:pt x="6561" y="7922"/>
                  <a:pt x="6561" y="7388"/>
                </a:cubicBezTo>
                <a:cubicBezTo>
                  <a:pt x="6561" y="6852"/>
                  <a:pt x="6995" y="6417"/>
                  <a:pt x="7531" y="6417"/>
                </a:cubicBezTo>
                <a:close/>
                <a:moveTo>
                  <a:pt x="7454" y="1181"/>
                </a:moveTo>
                <a:cubicBezTo>
                  <a:pt x="10912" y="1181"/>
                  <a:pt x="13724" y="3994"/>
                  <a:pt x="13724" y="7452"/>
                </a:cubicBezTo>
                <a:cubicBezTo>
                  <a:pt x="13726" y="8618"/>
                  <a:pt x="13400" y="9762"/>
                  <a:pt x="12785" y="10752"/>
                </a:cubicBezTo>
                <a:lnTo>
                  <a:pt x="10661" y="8990"/>
                </a:lnTo>
                <a:cubicBezTo>
                  <a:pt x="11386" y="8761"/>
                  <a:pt x="11881" y="8090"/>
                  <a:pt x="11882" y="7328"/>
                </a:cubicBezTo>
                <a:lnTo>
                  <a:pt x="11882" y="6943"/>
                </a:lnTo>
                <a:cubicBezTo>
                  <a:pt x="11882" y="4699"/>
                  <a:pt x="10056" y="2873"/>
                  <a:pt x="7812" y="2873"/>
                </a:cubicBezTo>
                <a:lnTo>
                  <a:pt x="7177" y="2873"/>
                </a:lnTo>
                <a:cubicBezTo>
                  <a:pt x="4933" y="2873"/>
                  <a:pt x="3108" y="4699"/>
                  <a:pt x="3108" y="6943"/>
                </a:cubicBezTo>
                <a:lnTo>
                  <a:pt x="3108" y="7716"/>
                </a:lnTo>
                <a:cubicBezTo>
                  <a:pt x="3108" y="10053"/>
                  <a:pt x="5010" y="11955"/>
                  <a:pt x="7346" y="11955"/>
                </a:cubicBezTo>
                <a:lnTo>
                  <a:pt x="8008" y="11955"/>
                </a:lnTo>
                <a:lnTo>
                  <a:pt x="8008" y="10771"/>
                </a:lnTo>
                <a:lnTo>
                  <a:pt x="7346" y="10771"/>
                </a:lnTo>
                <a:cubicBezTo>
                  <a:pt x="5662" y="10771"/>
                  <a:pt x="4291" y="9401"/>
                  <a:pt x="4291" y="7716"/>
                </a:cubicBezTo>
                <a:lnTo>
                  <a:pt x="4291" y="6943"/>
                </a:lnTo>
                <a:cubicBezTo>
                  <a:pt x="4291" y="5351"/>
                  <a:pt x="5586" y="4057"/>
                  <a:pt x="7177" y="4057"/>
                </a:cubicBezTo>
                <a:lnTo>
                  <a:pt x="7812" y="4057"/>
                </a:lnTo>
                <a:cubicBezTo>
                  <a:pt x="9404" y="4057"/>
                  <a:pt x="10698" y="5351"/>
                  <a:pt x="10698" y="6943"/>
                </a:cubicBezTo>
                <a:lnTo>
                  <a:pt x="10698" y="7328"/>
                </a:lnTo>
                <a:cubicBezTo>
                  <a:pt x="10698" y="7636"/>
                  <a:pt x="10449" y="7885"/>
                  <a:pt x="10141" y="7885"/>
                </a:cubicBezTo>
                <a:cubicBezTo>
                  <a:pt x="9834" y="7885"/>
                  <a:pt x="9584" y="7636"/>
                  <a:pt x="9584" y="7328"/>
                </a:cubicBezTo>
                <a:lnTo>
                  <a:pt x="9584" y="6734"/>
                </a:lnTo>
                <a:cubicBezTo>
                  <a:pt x="9583" y="5905"/>
                  <a:pt x="8912" y="5235"/>
                  <a:pt x="8084" y="5233"/>
                </a:cubicBezTo>
                <a:lnTo>
                  <a:pt x="7531" y="5233"/>
                </a:lnTo>
                <a:cubicBezTo>
                  <a:pt x="6341" y="5233"/>
                  <a:pt x="5377" y="6198"/>
                  <a:pt x="5377" y="7388"/>
                </a:cubicBezTo>
                <a:cubicBezTo>
                  <a:pt x="5377" y="8578"/>
                  <a:pt x="6341" y="9542"/>
                  <a:pt x="7531" y="9542"/>
                </a:cubicBezTo>
                <a:cubicBezTo>
                  <a:pt x="8161" y="9542"/>
                  <a:pt x="8756" y="9253"/>
                  <a:pt x="9145" y="8757"/>
                </a:cubicBezTo>
                <a:cubicBezTo>
                  <a:pt x="9434" y="8959"/>
                  <a:pt x="9780" y="9069"/>
                  <a:pt x="10133" y="9069"/>
                </a:cubicBezTo>
                <a:cubicBezTo>
                  <a:pt x="10135" y="9069"/>
                  <a:pt x="10137" y="9069"/>
                  <a:pt x="10140" y="9069"/>
                </a:cubicBezTo>
                <a:lnTo>
                  <a:pt x="10190" y="9069"/>
                </a:lnTo>
                <a:lnTo>
                  <a:pt x="10237" y="13070"/>
                </a:lnTo>
                <a:cubicBezTo>
                  <a:pt x="9375" y="13499"/>
                  <a:pt x="8426" y="13723"/>
                  <a:pt x="7463" y="13723"/>
                </a:cubicBezTo>
                <a:cubicBezTo>
                  <a:pt x="7460" y="13723"/>
                  <a:pt x="7457" y="13723"/>
                  <a:pt x="7454" y="13723"/>
                </a:cubicBezTo>
                <a:cubicBezTo>
                  <a:pt x="3997" y="13723"/>
                  <a:pt x="1184" y="10910"/>
                  <a:pt x="1184" y="7452"/>
                </a:cubicBezTo>
                <a:cubicBezTo>
                  <a:pt x="1184" y="3996"/>
                  <a:pt x="3997" y="1181"/>
                  <a:pt x="7454" y="1181"/>
                </a:cubicBezTo>
                <a:close/>
                <a:moveTo>
                  <a:pt x="11398" y="11140"/>
                </a:moveTo>
                <a:lnTo>
                  <a:pt x="15706" y="14711"/>
                </a:lnTo>
                <a:lnTo>
                  <a:pt x="14142" y="15456"/>
                </a:lnTo>
                <a:lnTo>
                  <a:pt x="15398" y="18093"/>
                </a:lnTo>
                <a:lnTo>
                  <a:pt x="14281" y="18624"/>
                </a:lnTo>
                <a:lnTo>
                  <a:pt x="13024" y="15989"/>
                </a:lnTo>
                <a:lnTo>
                  <a:pt x="11461" y="16734"/>
                </a:lnTo>
                <a:lnTo>
                  <a:pt x="11398" y="11140"/>
                </a:lnTo>
                <a:close/>
                <a:moveTo>
                  <a:pt x="7454" y="0"/>
                </a:moveTo>
                <a:cubicBezTo>
                  <a:pt x="3345" y="0"/>
                  <a:pt x="1" y="3343"/>
                  <a:pt x="1" y="7454"/>
                </a:cubicBezTo>
                <a:cubicBezTo>
                  <a:pt x="1" y="11564"/>
                  <a:pt x="3343" y="14907"/>
                  <a:pt x="7454" y="14907"/>
                </a:cubicBezTo>
                <a:cubicBezTo>
                  <a:pt x="7458" y="14907"/>
                  <a:pt x="7461" y="14907"/>
                  <a:pt x="7465" y="14907"/>
                </a:cubicBezTo>
                <a:cubicBezTo>
                  <a:pt x="8420" y="14907"/>
                  <a:pt x="9365" y="14722"/>
                  <a:pt x="10250" y="14362"/>
                </a:cubicBezTo>
                <a:lnTo>
                  <a:pt x="10299" y="18602"/>
                </a:lnTo>
                <a:lnTo>
                  <a:pt x="12466" y="17567"/>
                </a:lnTo>
                <a:lnTo>
                  <a:pt x="13723" y="20204"/>
                </a:lnTo>
                <a:lnTo>
                  <a:pt x="16978" y="18653"/>
                </a:lnTo>
                <a:lnTo>
                  <a:pt x="15721" y="16016"/>
                </a:lnTo>
                <a:lnTo>
                  <a:pt x="17887" y="14981"/>
                </a:lnTo>
                <a:lnTo>
                  <a:pt x="13702" y="11513"/>
                </a:lnTo>
                <a:cubicBezTo>
                  <a:pt x="14490" y="10307"/>
                  <a:pt x="14910" y="8896"/>
                  <a:pt x="14908" y="7454"/>
                </a:cubicBezTo>
                <a:cubicBezTo>
                  <a:pt x="14908" y="3343"/>
                  <a:pt x="11564" y="0"/>
                  <a:pt x="7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14" name="Google Shape;15614;p78"/>
          <p:cNvGrpSpPr/>
          <p:nvPr/>
        </p:nvGrpSpPr>
        <p:grpSpPr>
          <a:xfrm>
            <a:off x="4019192" y="3985616"/>
            <a:ext cx="362727" cy="362642"/>
            <a:chOff x="4234881" y="3611342"/>
            <a:chExt cx="375377" cy="375289"/>
          </a:xfrm>
        </p:grpSpPr>
        <p:sp>
          <p:nvSpPr>
            <p:cNvPr id="15615" name="Google Shape;15615;p78"/>
            <p:cNvSpPr/>
            <p:nvPr/>
          </p:nvSpPr>
          <p:spPr>
            <a:xfrm>
              <a:off x="4234881" y="3611342"/>
              <a:ext cx="375377" cy="375289"/>
            </a:xfrm>
            <a:custGeom>
              <a:avLst/>
              <a:gdLst/>
              <a:ahLst/>
              <a:cxnLst/>
              <a:rect l="l" t="t" r="r" b="b"/>
              <a:pathLst>
                <a:path w="20206" h="20204" extrusionOk="0">
                  <a:moveTo>
                    <a:pt x="19022" y="1184"/>
                  </a:moveTo>
                  <a:lnTo>
                    <a:pt x="19022" y="13022"/>
                  </a:lnTo>
                  <a:lnTo>
                    <a:pt x="1184" y="13022"/>
                  </a:lnTo>
                  <a:lnTo>
                    <a:pt x="1184" y="1184"/>
                  </a:lnTo>
                  <a:close/>
                  <a:moveTo>
                    <a:pt x="19022" y="14206"/>
                  </a:moveTo>
                  <a:lnTo>
                    <a:pt x="19022" y="15666"/>
                  </a:lnTo>
                  <a:lnTo>
                    <a:pt x="1184" y="15666"/>
                  </a:lnTo>
                  <a:lnTo>
                    <a:pt x="1184" y="14206"/>
                  </a:lnTo>
                  <a:close/>
                  <a:moveTo>
                    <a:pt x="11473" y="16850"/>
                  </a:moveTo>
                  <a:lnTo>
                    <a:pt x="11473" y="17560"/>
                  </a:lnTo>
                  <a:cubicBezTo>
                    <a:pt x="11473" y="18079"/>
                    <a:pt x="11627" y="18588"/>
                    <a:pt x="11915" y="19020"/>
                  </a:cubicBezTo>
                  <a:lnTo>
                    <a:pt x="11913" y="19021"/>
                  </a:lnTo>
                  <a:lnTo>
                    <a:pt x="8293" y="19021"/>
                  </a:lnTo>
                  <a:cubicBezTo>
                    <a:pt x="8581" y="18588"/>
                    <a:pt x="8735" y="18081"/>
                    <a:pt x="8733" y="17561"/>
                  </a:cubicBezTo>
                  <a:lnTo>
                    <a:pt x="8733" y="16850"/>
                  </a:lnTo>
                  <a:close/>
                  <a:moveTo>
                    <a:pt x="0" y="0"/>
                  </a:moveTo>
                  <a:lnTo>
                    <a:pt x="0" y="16850"/>
                  </a:lnTo>
                  <a:lnTo>
                    <a:pt x="7549" y="16850"/>
                  </a:lnTo>
                  <a:lnTo>
                    <a:pt x="7549" y="17560"/>
                  </a:lnTo>
                  <a:cubicBezTo>
                    <a:pt x="7548" y="18366"/>
                    <a:pt x="6894" y="19020"/>
                    <a:pt x="6089" y="19020"/>
                  </a:cubicBezTo>
                  <a:lnTo>
                    <a:pt x="4262" y="19020"/>
                  </a:lnTo>
                  <a:lnTo>
                    <a:pt x="4262" y="20204"/>
                  </a:lnTo>
                  <a:lnTo>
                    <a:pt x="15943" y="20204"/>
                  </a:lnTo>
                  <a:lnTo>
                    <a:pt x="15943" y="19020"/>
                  </a:lnTo>
                  <a:lnTo>
                    <a:pt x="14116" y="19020"/>
                  </a:lnTo>
                  <a:cubicBezTo>
                    <a:pt x="13309" y="19020"/>
                    <a:pt x="12657" y="18366"/>
                    <a:pt x="12655" y="17560"/>
                  </a:cubicBezTo>
                  <a:lnTo>
                    <a:pt x="12655" y="16850"/>
                  </a:lnTo>
                  <a:lnTo>
                    <a:pt x="20206" y="16850"/>
                  </a:lnTo>
                  <a:lnTo>
                    <a:pt x="202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8"/>
            <p:cNvSpPr/>
            <p:nvPr/>
          </p:nvSpPr>
          <p:spPr>
            <a:xfrm>
              <a:off x="4281009" y="3688280"/>
              <a:ext cx="283065" cy="116075"/>
            </a:xfrm>
            <a:custGeom>
              <a:avLst/>
              <a:gdLst/>
              <a:ahLst/>
              <a:cxnLst/>
              <a:rect l="l" t="t" r="r" b="b"/>
              <a:pathLst>
                <a:path w="15237" h="6249" extrusionOk="0">
                  <a:moveTo>
                    <a:pt x="3939" y="1185"/>
                  </a:moveTo>
                  <a:cubicBezTo>
                    <a:pt x="4724" y="1185"/>
                    <a:pt x="5432" y="1657"/>
                    <a:pt x="5732" y="2383"/>
                  </a:cubicBezTo>
                  <a:cubicBezTo>
                    <a:pt x="6032" y="3107"/>
                    <a:pt x="5865" y="3941"/>
                    <a:pt x="5311" y="4497"/>
                  </a:cubicBezTo>
                  <a:cubicBezTo>
                    <a:pt x="4940" y="4867"/>
                    <a:pt x="4443" y="5064"/>
                    <a:pt x="3939" y="5064"/>
                  </a:cubicBezTo>
                  <a:cubicBezTo>
                    <a:pt x="3689" y="5064"/>
                    <a:pt x="3437" y="5016"/>
                    <a:pt x="3197" y="4916"/>
                  </a:cubicBezTo>
                  <a:cubicBezTo>
                    <a:pt x="2471" y="4616"/>
                    <a:pt x="2000" y="3909"/>
                    <a:pt x="2000" y="3125"/>
                  </a:cubicBezTo>
                  <a:cubicBezTo>
                    <a:pt x="2001" y="2054"/>
                    <a:pt x="2868" y="1187"/>
                    <a:pt x="3939" y="1185"/>
                  </a:cubicBezTo>
                  <a:close/>
                  <a:moveTo>
                    <a:pt x="11300" y="1185"/>
                  </a:moveTo>
                  <a:cubicBezTo>
                    <a:pt x="12083" y="1185"/>
                    <a:pt x="12791" y="1657"/>
                    <a:pt x="13091" y="2383"/>
                  </a:cubicBezTo>
                  <a:cubicBezTo>
                    <a:pt x="13391" y="3107"/>
                    <a:pt x="13226" y="3941"/>
                    <a:pt x="12670" y="4497"/>
                  </a:cubicBezTo>
                  <a:cubicBezTo>
                    <a:pt x="12300" y="4867"/>
                    <a:pt x="11804" y="5064"/>
                    <a:pt x="11299" y="5064"/>
                  </a:cubicBezTo>
                  <a:cubicBezTo>
                    <a:pt x="11049" y="5064"/>
                    <a:pt x="10796" y="5016"/>
                    <a:pt x="10556" y="4916"/>
                  </a:cubicBezTo>
                  <a:cubicBezTo>
                    <a:pt x="9832" y="4616"/>
                    <a:pt x="9359" y="3909"/>
                    <a:pt x="9359" y="3125"/>
                  </a:cubicBezTo>
                  <a:cubicBezTo>
                    <a:pt x="9360" y="2054"/>
                    <a:pt x="10228" y="1187"/>
                    <a:pt x="11300" y="1185"/>
                  </a:cubicBezTo>
                  <a:close/>
                  <a:moveTo>
                    <a:pt x="3942" y="1"/>
                  </a:moveTo>
                  <a:cubicBezTo>
                    <a:pt x="3926" y="1"/>
                    <a:pt x="3909" y="1"/>
                    <a:pt x="3893" y="1"/>
                  </a:cubicBezTo>
                  <a:cubicBezTo>
                    <a:pt x="2761" y="18"/>
                    <a:pt x="1726" y="646"/>
                    <a:pt x="1190" y="1644"/>
                  </a:cubicBezTo>
                  <a:lnTo>
                    <a:pt x="0" y="1644"/>
                  </a:lnTo>
                  <a:lnTo>
                    <a:pt x="0" y="2828"/>
                  </a:lnTo>
                  <a:lnTo>
                    <a:pt x="830" y="2828"/>
                  </a:lnTo>
                  <a:cubicBezTo>
                    <a:pt x="822" y="2925"/>
                    <a:pt x="816" y="3023"/>
                    <a:pt x="816" y="3123"/>
                  </a:cubicBezTo>
                  <a:lnTo>
                    <a:pt x="816" y="3125"/>
                  </a:lnTo>
                  <a:cubicBezTo>
                    <a:pt x="816" y="4848"/>
                    <a:pt x="2217" y="6248"/>
                    <a:pt x="3939" y="6248"/>
                  </a:cubicBezTo>
                  <a:cubicBezTo>
                    <a:pt x="5662" y="6248"/>
                    <a:pt x="7062" y="4848"/>
                    <a:pt x="7062" y="3125"/>
                  </a:cubicBezTo>
                  <a:lnTo>
                    <a:pt x="7062" y="3004"/>
                  </a:lnTo>
                  <a:cubicBezTo>
                    <a:pt x="7062" y="2696"/>
                    <a:pt x="7312" y="2447"/>
                    <a:pt x="7619" y="2447"/>
                  </a:cubicBezTo>
                  <a:cubicBezTo>
                    <a:pt x="7927" y="2447"/>
                    <a:pt x="8175" y="2696"/>
                    <a:pt x="8175" y="3004"/>
                  </a:cubicBezTo>
                  <a:lnTo>
                    <a:pt x="8175" y="3123"/>
                  </a:lnTo>
                  <a:cubicBezTo>
                    <a:pt x="8175" y="4846"/>
                    <a:pt x="9577" y="6248"/>
                    <a:pt x="11300" y="6248"/>
                  </a:cubicBezTo>
                  <a:cubicBezTo>
                    <a:pt x="13021" y="6248"/>
                    <a:pt x="14423" y="4846"/>
                    <a:pt x="14423" y="3123"/>
                  </a:cubicBezTo>
                  <a:cubicBezTo>
                    <a:pt x="14423" y="3023"/>
                    <a:pt x="14417" y="2925"/>
                    <a:pt x="14408" y="2828"/>
                  </a:cubicBezTo>
                  <a:lnTo>
                    <a:pt x="15237" y="2828"/>
                  </a:lnTo>
                  <a:lnTo>
                    <a:pt x="15237" y="1644"/>
                  </a:lnTo>
                  <a:lnTo>
                    <a:pt x="14048" y="1644"/>
                  </a:lnTo>
                  <a:cubicBezTo>
                    <a:pt x="13512" y="646"/>
                    <a:pt x="12478" y="18"/>
                    <a:pt x="11344" y="1"/>
                  </a:cubicBezTo>
                  <a:cubicBezTo>
                    <a:pt x="11328" y="1"/>
                    <a:pt x="11311" y="1"/>
                    <a:pt x="11295" y="1"/>
                  </a:cubicBezTo>
                  <a:cubicBezTo>
                    <a:pt x="10182" y="1"/>
                    <a:pt x="9152" y="596"/>
                    <a:pt x="8594" y="1563"/>
                  </a:cubicBezTo>
                  <a:cubicBezTo>
                    <a:pt x="8300" y="1363"/>
                    <a:pt x="7960" y="1263"/>
                    <a:pt x="7619" y="1263"/>
                  </a:cubicBezTo>
                  <a:cubicBezTo>
                    <a:pt x="7278" y="1263"/>
                    <a:pt x="6938" y="1363"/>
                    <a:pt x="6643" y="1563"/>
                  </a:cubicBezTo>
                  <a:cubicBezTo>
                    <a:pt x="6087" y="596"/>
                    <a:pt x="5056" y="1"/>
                    <a:pt x="3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78"/>
          <p:cNvGrpSpPr/>
          <p:nvPr/>
        </p:nvGrpSpPr>
        <p:grpSpPr>
          <a:xfrm>
            <a:off x="4776222" y="4014156"/>
            <a:ext cx="362691" cy="312851"/>
            <a:chOff x="4712342" y="3632889"/>
            <a:chExt cx="375340" cy="323762"/>
          </a:xfrm>
        </p:grpSpPr>
        <p:sp>
          <p:nvSpPr>
            <p:cNvPr id="15618" name="Google Shape;15618;p78"/>
            <p:cNvSpPr/>
            <p:nvPr/>
          </p:nvSpPr>
          <p:spPr>
            <a:xfrm>
              <a:off x="4712342" y="3632889"/>
              <a:ext cx="375340" cy="323762"/>
            </a:xfrm>
            <a:custGeom>
              <a:avLst/>
              <a:gdLst/>
              <a:ahLst/>
              <a:cxnLst/>
              <a:rect l="l" t="t" r="r" b="b"/>
              <a:pathLst>
                <a:path w="20204" h="17430" extrusionOk="0">
                  <a:moveTo>
                    <a:pt x="10102" y="1184"/>
                  </a:moveTo>
                  <a:cubicBezTo>
                    <a:pt x="12663" y="1184"/>
                    <a:pt x="14747" y="3268"/>
                    <a:pt x="14747" y="5829"/>
                  </a:cubicBezTo>
                  <a:cubicBezTo>
                    <a:pt x="14747" y="8391"/>
                    <a:pt x="12663" y="10475"/>
                    <a:pt x="10102" y="10475"/>
                  </a:cubicBezTo>
                  <a:cubicBezTo>
                    <a:pt x="7540" y="10475"/>
                    <a:pt x="5456" y="8391"/>
                    <a:pt x="5456" y="5829"/>
                  </a:cubicBezTo>
                  <a:cubicBezTo>
                    <a:pt x="5456" y="3268"/>
                    <a:pt x="7540" y="1184"/>
                    <a:pt x="10102" y="1184"/>
                  </a:cubicBezTo>
                  <a:close/>
                  <a:moveTo>
                    <a:pt x="19020" y="2612"/>
                  </a:moveTo>
                  <a:lnTo>
                    <a:pt x="19020" y="13037"/>
                  </a:lnTo>
                  <a:lnTo>
                    <a:pt x="13309" y="13037"/>
                  </a:lnTo>
                  <a:cubicBezTo>
                    <a:pt x="12336" y="13037"/>
                    <a:pt x="11398" y="13412"/>
                    <a:pt x="10693" y="14084"/>
                  </a:cubicBezTo>
                  <a:lnTo>
                    <a:pt x="10693" y="11629"/>
                  </a:lnTo>
                  <a:cubicBezTo>
                    <a:pt x="13630" y="11331"/>
                    <a:pt x="15931" y="8843"/>
                    <a:pt x="15931" y="5829"/>
                  </a:cubicBezTo>
                  <a:cubicBezTo>
                    <a:pt x="15932" y="4684"/>
                    <a:pt x="15594" y="3564"/>
                    <a:pt x="14960" y="2612"/>
                  </a:cubicBezTo>
                  <a:close/>
                  <a:moveTo>
                    <a:pt x="5244" y="2612"/>
                  </a:moveTo>
                  <a:cubicBezTo>
                    <a:pt x="4609" y="3564"/>
                    <a:pt x="4272" y="4684"/>
                    <a:pt x="4273" y="5829"/>
                  </a:cubicBezTo>
                  <a:cubicBezTo>
                    <a:pt x="4273" y="8843"/>
                    <a:pt x="6573" y="11331"/>
                    <a:pt x="9511" y="11629"/>
                  </a:cubicBezTo>
                  <a:lnTo>
                    <a:pt x="9511" y="14085"/>
                  </a:lnTo>
                  <a:cubicBezTo>
                    <a:pt x="8806" y="13413"/>
                    <a:pt x="7872" y="13039"/>
                    <a:pt x="6899" y="13039"/>
                  </a:cubicBezTo>
                  <a:cubicBezTo>
                    <a:pt x="6898" y="13039"/>
                    <a:pt x="6896" y="13039"/>
                    <a:pt x="6894" y="13039"/>
                  </a:cubicBezTo>
                  <a:lnTo>
                    <a:pt x="1183" y="13039"/>
                  </a:lnTo>
                  <a:lnTo>
                    <a:pt x="1183" y="2612"/>
                  </a:lnTo>
                  <a:close/>
                  <a:moveTo>
                    <a:pt x="6894" y="14221"/>
                  </a:moveTo>
                  <a:cubicBezTo>
                    <a:pt x="8133" y="14221"/>
                    <a:pt x="9174" y="15087"/>
                    <a:pt x="9442" y="16246"/>
                  </a:cubicBezTo>
                  <a:lnTo>
                    <a:pt x="1183" y="16246"/>
                  </a:lnTo>
                  <a:lnTo>
                    <a:pt x="1183" y="14221"/>
                  </a:lnTo>
                  <a:close/>
                  <a:moveTo>
                    <a:pt x="19020" y="14221"/>
                  </a:moveTo>
                  <a:lnTo>
                    <a:pt x="19020" y="16246"/>
                  </a:lnTo>
                  <a:lnTo>
                    <a:pt x="10762" y="16246"/>
                  </a:lnTo>
                  <a:cubicBezTo>
                    <a:pt x="11031" y="15087"/>
                    <a:pt x="12070" y="14221"/>
                    <a:pt x="13309" y="14221"/>
                  </a:cubicBezTo>
                  <a:close/>
                  <a:moveTo>
                    <a:pt x="10102" y="1"/>
                  </a:moveTo>
                  <a:cubicBezTo>
                    <a:pt x="8741" y="1"/>
                    <a:pt x="7380" y="476"/>
                    <a:pt x="6286" y="1428"/>
                  </a:cubicBezTo>
                  <a:lnTo>
                    <a:pt x="0" y="1428"/>
                  </a:lnTo>
                  <a:lnTo>
                    <a:pt x="0" y="17430"/>
                  </a:lnTo>
                  <a:lnTo>
                    <a:pt x="20204" y="17430"/>
                  </a:lnTo>
                  <a:lnTo>
                    <a:pt x="20204" y="1428"/>
                  </a:lnTo>
                  <a:lnTo>
                    <a:pt x="13918" y="1428"/>
                  </a:lnTo>
                  <a:cubicBezTo>
                    <a:pt x="12824" y="476"/>
                    <a:pt x="11463" y="1"/>
                    <a:pt x="10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8"/>
            <p:cNvSpPr/>
            <p:nvPr/>
          </p:nvSpPr>
          <p:spPr>
            <a:xfrm>
              <a:off x="4863916" y="3681964"/>
              <a:ext cx="103848" cy="119883"/>
            </a:xfrm>
            <a:custGeom>
              <a:avLst/>
              <a:gdLst/>
              <a:ahLst/>
              <a:cxnLst/>
              <a:rect l="l" t="t" r="r" b="b"/>
              <a:pathLst>
                <a:path w="5590" h="6454" extrusionOk="0">
                  <a:moveTo>
                    <a:pt x="1185" y="2051"/>
                  </a:moveTo>
                  <a:lnTo>
                    <a:pt x="3221" y="3227"/>
                  </a:lnTo>
                  <a:lnTo>
                    <a:pt x="1185" y="4402"/>
                  </a:lnTo>
                  <a:lnTo>
                    <a:pt x="1185" y="2051"/>
                  </a:lnTo>
                  <a:close/>
                  <a:moveTo>
                    <a:pt x="1" y="1"/>
                  </a:moveTo>
                  <a:lnTo>
                    <a:pt x="1" y="6454"/>
                  </a:lnTo>
                  <a:lnTo>
                    <a:pt x="5589" y="322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0" name="Google Shape;15620;p78"/>
          <p:cNvGrpSpPr/>
          <p:nvPr/>
        </p:nvGrpSpPr>
        <p:grpSpPr>
          <a:xfrm>
            <a:off x="5520854" y="3989261"/>
            <a:ext cx="362691" cy="362642"/>
            <a:chOff x="5172859" y="3605268"/>
            <a:chExt cx="375340" cy="375289"/>
          </a:xfrm>
        </p:grpSpPr>
        <p:sp>
          <p:nvSpPr>
            <p:cNvPr id="15621" name="Google Shape;15621;p78"/>
            <p:cNvSpPr/>
            <p:nvPr/>
          </p:nvSpPr>
          <p:spPr>
            <a:xfrm>
              <a:off x="5172859" y="3605268"/>
              <a:ext cx="375340" cy="375289"/>
            </a:xfrm>
            <a:custGeom>
              <a:avLst/>
              <a:gdLst/>
              <a:ahLst/>
              <a:cxnLst/>
              <a:rect l="l" t="t" r="r" b="b"/>
              <a:pathLst>
                <a:path w="20204" h="20204" extrusionOk="0">
                  <a:moveTo>
                    <a:pt x="19020" y="1183"/>
                  </a:moveTo>
                  <a:lnTo>
                    <a:pt x="19020" y="12665"/>
                  </a:lnTo>
                  <a:lnTo>
                    <a:pt x="1184" y="12665"/>
                  </a:lnTo>
                  <a:lnTo>
                    <a:pt x="1184" y="1183"/>
                  </a:lnTo>
                  <a:close/>
                  <a:moveTo>
                    <a:pt x="19020" y="13849"/>
                  </a:moveTo>
                  <a:lnTo>
                    <a:pt x="19020" y="15665"/>
                  </a:lnTo>
                  <a:lnTo>
                    <a:pt x="1184" y="15665"/>
                  </a:lnTo>
                  <a:lnTo>
                    <a:pt x="1184" y="13849"/>
                  </a:lnTo>
                  <a:close/>
                  <a:moveTo>
                    <a:pt x="11472" y="16849"/>
                  </a:moveTo>
                  <a:lnTo>
                    <a:pt x="11472" y="17560"/>
                  </a:lnTo>
                  <a:cubicBezTo>
                    <a:pt x="11472" y="18079"/>
                    <a:pt x="11626" y="18587"/>
                    <a:pt x="11914" y="19020"/>
                  </a:cubicBezTo>
                  <a:lnTo>
                    <a:pt x="8292" y="19020"/>
                  </a:lnTo>
                  <a:cubicBezTo>
                    <a:pt x="8580" y="18587"/>
                    <a:pt x="8734" y="18079"/>
                    <a:pt x="8734" y="17560"/>
                  </a:cubicBezTo>
                  <a:lnTo>
                    <a:pt x="8734" y="16849"/>
                  </a:lnTo>
                  <a:close/>
                  <a:moveTo>
                    <a:pt x="0" y="0"/>
                  </a:moveTo>
                  <a:lnTo>
                    <a:pt x="0" y="16849"/>
                  </a:lnTo>
                  <a:lnTo>
                    <a:pt x="7549" y="16849"/>
                  </a:lnTo>
                  <a:lnTo>
                    <a:pt x="7549" y="17560"/>
                  </a:lnTo>
                  <a:cubicBezTo>
                    <a:pt x="7547" y="18366"/>
                    <a:pt x="6895" y="19018"/>
                    <a:pt x="6089" y="19020"/>
                  </a:cubicBezTo>
                  <a:lnTo>
                    <a:pt x="4263" y="19020"/>
                  </a:lnTo>
                  <a:lnTo>
                    <a:pt x="4263" y="20204"/>
                  </a:lnTo>
                  <a:lnTo>
                    <a:pt x="15943" y="20204"/>
                  </a:lnTo>
                  <a:lnTo>
                    <a:pt x="15943" y="19020"/>
                  </a:lnTo>
                  <a:lnTo>
                    <a:pt x="14117" y="19020"/>
                  </a:lnTo>
                  <a:cubicBezTo>
                    <a:pt x="13310" y="19018"/>
                    <a:pt x="12656" y="18366"/>
                    <a:pt x="12656" y="17560"/>
                  </a:cubicBezTo>
                  <a:lnTo>
                    <a:pt x="12656" y="16849"/>
                  </a:lnTo>
                  <a:lnTo>
                    <a:pt x="20204" y="16849"/>
                  </a:lnTo>
                  <a:lnTo>
                    <a:pt x="202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8"/>
            <p:cNvSpPr/>
            <p:nvPr/>
          </p:nvSpPr>
          <p:spPr>
            <a:xfrm>
              <a:off x="5366530" y="3674144"/>
              <a:ext cx="128909" cy="123858"/>
            </a:xfrm>
            <a:custGeom>
              <a:avLst/>
              <a:gdLst/>
              <a:ahLst/>
              <a:cxnLst/>
              <a:rect l="l" t="t" r="r" b="b"/>
              <a:pathLst>
                <a:path w="6939" h="6668" extrusionOk="0">
                  <a:moveTo>
                    <a:pt x="3033" y="1183"/>
                  </a:moveTo>
                  <a:cubicBezTo>
                    <a:pt x="3236" y="1183"/>
                    <a:pt x="3441" y="1222"/>
                    <a:pt x="3636" y="1303"/>
                  </a:cubicBezTo>
                  <a:cubicBezTo>
                    <a:pt x="4226" y="1548"/>
                    <a:pt x="4610" y="2122"/>
                    <a:pt x="4610" y="2761"/>
                  </a:cubicBezTo>
                  <a:cubicBezTo>
                    <a:pt x="4610" y="3400"/>
                    <a:pt x="4226" y="3975"/>
                    <a:pt x="3636" y="4220"/>
                  </a:cubicBezTo>
                  <a:cubicBezTo>
                    <a:pt x="3441" y="4301"/>
                    <a:pt x="3236" y="4340"/>
                    <a:pt x="3033" y="4340"/>
                  </a:cubicBezTo>
                  <a:cubicBezTo>
                    <a:pt x="2622" y="4340"/>
                    <a:pt x="2218" y="4180"/>
                    <a:pt x="1916" y="3878"/>
                  </a:cubicBezTo>
                  <a:cubicBezTo>
                    <a:pt x="1297" y="3262"/>
                    <a:pt x="1297" y="2261"/>
                    <a:pt x="1916" y="1645"/>
                  </a:cubicBezTo>
                  <a:cubicBezTo>
                    <a:pt x="2218" y="1343"/>
                    <a:pt x="2622" y="1183"/>
                    <a:pt x="3033" y="1183"/>
                  </a:cubicBezTo>
                  <a:close/>
                  <a:moveTo>
                    <a:pt x="3032" y="0"/>
                  </a:moveTo>
                  <a:cubicBezTo>
                    <a:pt x="2324" y="0"/>
                    <a:pt x="1617" y="270"/>
                    <a:pt x="1079" y="809"/>
                  </a:cubicBezTo>
                  <a:cubicBezTo>
                    <a:pt x="1" y="1885"/>
                    <a:pt x="1" y="3638"/>
                    <a:pt x="1079" y="4714"/>
                  </a:cubicBezTo>
                  <a:cubicBezTo>
                    <a:pt x="1596" y="5231"/>
                    <a:pt x="2295" y="5522"/>
                    <a:pt x="3026" y="5522"/>
                  </a:cubicBezTo>
                  <a:cubicBezTo>
                    <a:pt x="3028" y="5522"/>
                    <a:pt x="3030" y="5522"/>
                    <a:pt x="3032" y="5522"/>
                  </a:cubicBezTo>
                  <a:cubicBezTo>
                    <a:pt x="3560" y="5522"/>
                    <a:pt x="4077" y="5371"/>
                    <a:pt x="4522" y="5088"/>
                  </a:cubicBezTo>
                  <a:lnTo>
                    <a:pt x="6101" y="6667"/>
                  </a:lnTo>
                  <a:lnTo>
                    <a:pt x="6939" y="5831"/>
                  </a:lnTo>
                  <a:lnTo>
                    <a:pt x="5358" y="4250"/>
                  </a:lnTo>
                  <a:cubicBezTo>
                    <a:pt x="6043" y="3181"/>
                    <a:pt x="5918" y="1742"/>
                    <a:pt x="4985" y="809"/>
                  </a:cubicBezTo>
                  <a:cubicBezTo>
                    <a:pt x="4446" y="270"/>
                    <a:pt x="3739" y="0"/>
                    <a:pt x="3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8"/>
            <p:cNvSpPr/>
            <p:nvPr/>
          </p:nvSpPr>
          <p:spPr>
            <a:xfrm>
              <a:off x="5234685" y="3657668"/>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8"/>
            <p:cNvSpPr/>
            <p:nvPr/>
          </p:nvSpPr>
          <p:spPr>
            <a:xfrm>
              <a:off x="5234685" y="3701654"/>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8"/>
            <p:cNvSpPr/>
            <p:nvPr/>
          </p:nvSpPr>
          <p:spPr>
            <a:xfrm>
              <a:off x="5234685" y="3745640"/>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8"/>
            <p:cNvSpPr/>
            <p:nvPr/>
          </p:nvSpPr>
          <p:spPr>
            <a:xfrm>
              <a:off x="5234685" y="3788901"/>
              <a:ext cx="109979" cy="22011"/>
            </a:xfrm>
            <a:custGeom>
              <a:avLst/>
              <a:gdLst/>
              <a:ahLst/>
              <a:cxnLst/>
              <a:rect l="l" t="t" r="r" b="b"/>
              <a:pathLst>
                <a:path w="5920" h="1185" extrusionOk="0">
                  <a:moveTo>
                    <a:pt x="0" y="1"/>
                  </a:moveTo>
                  <a:lnTo>
                    <a:pt x="0" y="1185"/>
                  </a:lnTo>
                  <a:lnTo>
                    <a:pt x="5920" y="1185"/>
                  </a:lnTo>
                  <a:lnTo>
                    <a:pt x="59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7" name="Google Shape;15627;p78"/>
          <p:cNvGrpSpPr/>
          <p:nvPr/>
        </p:nvGrpSpPr>
        <p:grpSpPr>
          <a:xfrm>
            <a:off x="6275812" y="3989261"/>
            <a:ext cx="362691" cy="362642"/>
            <a:chOff x="5591262" y="3608259"/>
            <a:chExt cx="375340" cy="375289"/>
          </a:xfrm>
        </p:grpSpPr>
        <p:sp>
          <p:nvSpPr>
            <p:cNvPr id="15628" name="Google Shape;15628;p78"/>
            <p:cNvSpPr/>
            <p:nvPr/>
          </p:nvSpPr>
          <p:spPr>
            <a:xfrm>
              <a:off x="5855954" y="3651279"/>
              <a:ext cx="45645" cy="37819"/>
            </a:xfrm>
            <a:custGeom>
              <a:avLst/>
              <a:gdLst/>
              <a:ahLst/>
              <a:cxnLst/>
              <a:rect l="l" t="t" r="r" b="b"/>
              <a:pathLst>
                <a:path w="2457" h="2036" extrusionOk="0">
                  <a:moveTo>
                    <a:pt x="1914" y="0"/>
                  </a:moveTo>
                  <a:lnTo>
                    <a:pt x="0" y="982"/>
                  </a:lnTo>
                  <a:lnTo>
                    <a:pt x="542" y="2035"/>
                  </a:lnTo>
                  <a:lnTo>
                    <a:pt x="2456" y="1054"/>
                  </a:lnTo>
                  <a:lnTo>
                    <a:pt x="1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8"/>
            <p:cNvSpPr/>
            <p:nvPr/>
          </p:nvSpPr>
          <p:spPr>
            <a:xfrm>
              <a:off x="5656469" y="3651186"/>
              <a:ext cx="45608" cy="37856"/>
            </a:xfrm>
            <a:custGeom>
              <a:avLst/>
              <a:gdLst/>
              <a:ahLst/>
              <a:cxnLst/>
              <a:rect l="l" t="t" r="r" b="b"/>
              <a:pathLst>
                <a:path w="2455" h="2038" extrusionOk="0">
                  <a:moveTo>
                    <a:pt x="541" y="1"/>
                  </a:moveTo>
                  <a:lnTo>
                    <a:pt x="0" y="1055"/>
                  </a:lnTo>
                  <a:lnTo>
                    <a:pt x="1915" y="2037"/>
                  </a:lnTo>
                  <a:lnTo>
                    <a:pt x="2455" y="983"/>
                  </a:lnTo>
                  <a:lnTo>
                    <a:pt x="5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0" name="Google Shape;15630;p78"/>
            <p:cNvGrpSpPr/>
            <p:nvPr/>
          </p:nvGrpSpPr>
          <p:grpSpPr>
            <a:xfrm>
              <a:off x="5591262" y="3608259"/>
              <a:ext cx="375340" cy="375289"/>
              <a:chOff x="5591262" y="3608259"/>
              <a:chExt cx="375340" cy="375289"/>
            </a:xfrm>
          </p:grpSpPr>
          <p:sp>
            <p:nvSpPr>
              <p:cNvPr id="15631" name="Google Shape;15631;p78"/>
              <p:cNvSpPr/>
              <p:nvPr/>
            </p:nvSpPr>
            <p:spPr>
              <a:xfrm>
                <a:off x="5591262" y="3608259"/>
                <a:ext cx="375340" cy="375289"/>
              </a:xfrm>
              <a:custGeom>
                <a:avLst/>
                <a:gdLst/>
                <a:ahLst/>
                <a:cxnLst/>
                <a:rect l="l" t="t" r="r" b="b"/>
                <a:pathLst>
                  <a:path w="20204" h="20204" extrusionOk="0">
                    <a:moveTo>
                      <a:pt x="19020" y="1184"/>
                    </a:moveTo>
                    <a:lnTo>
                      <a:pt x="19020" y="12667"/>
                    </a:lnTo>
                    <a:lnTo>
                      <a:pt x="1184" y="12667"/>
                    </a:lnTo>
                    <a:lnTo>
                      <a:pt x="1184" y="1184"/>
                    </a:lnTo>
                    <a:close/>
                    <a:moveTo>
                      <a:pt x="19021" y="13851"/>
                    </a:moveTo>
                    <a:lnTo>
                      <a:pt x="19021" y="15667"/>
                    </a:lnTo>
                    <a:lnTo>
                      <a:pt x="1184" y="15667"/>
                    </a:lnTo>
                    <a:lnTo>
                      <a:pt x="1184" y="13851"/>
                    </a:lnTo>
                    <a:close/>
                    <a:moveTo>
                      <a:pt x="11473" y="16851"/>
                    </a:moveTo>
                    <a:lnTo>
                      <a:pt x="11473" y="17560"/>
                    </a:lnTo>
                    <a:cubicBezTo>
                      <a:pt x="11473" y="18079"/>
                      <a:pt x="11627" y="18589"/>
                      <a:pt x="11913" y="19020"/>
                    </a:cubicBezTo>
                    <a:lnTo>
                      <a:pt x="8293" y="19020"/>
                    </a:lnTo>
                    <a:cubicBezTo>
                      <a:pt x="8581" y="18589"/>
                      <a:pt x="8735" y="18079"/>
                      <a:pt x="8733" y="17560"/>
                    </a:cubicBezTo>
                    <a:lnTo>
                      <a:pt x="8733" y="16851"/>
                    </a:lnTo>
                    <a:close/>
                    <a:moveTo>
                      <a:pt x="0" y="0"/>
                    </a:moveTo>
                    <a:lnTo>
                      <a:pt x="0" y="16851"/>
                    </a:lnTo>
                    <a:lnTo>
                      <a:pt x="7549" y="16851"/>
                    </a:lnTo>
                    <a:lnTo>
                      <a:pt x="7549" y="17560"/>
                    </a:lnTo>
                    <a:cubicBezTo>
                      <a:pt x="7548" y="18366"/>
                      <a:pt x="6894" y="19020"/>
                      <a:pt x="6089" y="19020"/>
                    </a:cubicBezTo>
                    <a:lnTo>
                      <a:pt x="4261" y="19020"/>
                    </a:lnTo>
                    <a:lnTo>
                      <a:pt x="4261" y="20204"/>
                    </a:lnTo>
                    <a:lnTo>
                      <a:pt x="15941" y="20204"/>
                    </a:lnTo>
                    <a:lnTo>
                      <a:pt x="15941" y="19020"/>
                    </a:lnTo>
                    <a:lnTo>
                      <a:pt x="14115" y="19020"/>
                    </a:lnTo>
                    <a:cubicBezTo>
                      <a:pt x="13309" y="19020"/>
                      <a:pt x="12657" y="18366"/>
                      <a:pt x="12655" y="17560"/>
                    </a:cubicBezTo>
                    <a:lnTo>
                      <a:pt x="12655" y="16851"/>
                    </a:lnTo>
                    <a:lnTo>
                      <a:pt x="20204" y="16851"/>
                    </a:lnTo>
                    <a:lnTo>
                      <a:pt x="202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8"/>
              <p:cNvSpPr/>
              <p:nvPr/>
            </p:nvSpPr>
            <p:spPr>
              <a:xfrm>
                <a:off x="5715137" y="3655402"/>
                <a:ext cx="127609" cy="162754"/>
              </a:xfrm>
              <a:custGeom>
                <a:avLst/>
                <a:gdLst/>
                <a:ahLst/>
                <a:cxnLst/>
                <a:rect l="l" t="t" r="r" b="b"/>
                <a:pathLst>
                  <a:path w="6869" h="8762" extrusionOk="0">
                    <a:moveTo>
                      <a:pt x="3434" y="1185"/>
                    </a:moveTo>
                    <a:cubicBezTo>
                      <a:pt x="4433" y="1185"/>
                      <a:pt x="5312" y="1843"/>
                      <a:pt x="5593" y="2801"/>
                    </a:cubicBezTo>
                    <a:cubicBezTo>
                      <a:pt x="5874" y="3760"/>
                      <a:pt x="5490" y="4789"/>
                      <a:pt x="4649" y="5328"/>
                    </a:cubicBezTo>
                    <a:lnTo>
                      <a:pt x="4027" y="5328"/>
                    </a:lnTo>
                    <a:lnTo>
                      <a:pt x="4027" y="3249"/>
                    </a:lnTo>
                    <a:lnTo>
                      <a:pt x="2843" y="3249"/>
                    </a:lnTo>
                    <a:lnTo>
                      <a:pt x="2843" y="5328"/>
                    </a:lnTo>
                    <a:lnTo>
                      <a:pt x="2219" y="5328"/>
                    </a:lnTo>
                    <a:cubicBezTo>
                      <a:pt x="1378" y="4789"/>
                      <a:pt x="993" y="3758"/>
                      <a:pt x="1275" y="2800"/>
                    </a:cubicBezTo>
                    <a:cubicBezTo>
                      <a:pt x="1556" y="1841"/>
                      <a:pt x="2435" y="1185"/>
                      <a:pt x="3434" y="1185"/>
                    </a:cubicBezTo>
                    <a:close/>
                    <a:moveTo>
                      <a:pt x="4219" y="6512"/>
                    </a:moveTo>
                    <a:lnTo>
                      <a:pt x="4219" y="7578"/>
                    </a:lnTo>
                    <a:lnTo>
                      <a:pt x="2649" y="7578"/>
                    </a:lnTo>
                    <a:lnTo>
                      <a:pt x="2649" y="6512"/>
                    </a:lnTo>
                    <a:close/>
                    <a:moveTo>
                      <a:pt x="3434" y="1"/>
                    </a:moveTo>
                    <a:cubicBezTo>
                      <a:pt x="1540" y="1"/>
                      <a:pt x="0" y="1540"/>
                      <a:pt x="0" y="3435"/>
                    </a:cubicBezTo>
                    <a:cubicBezTo>
                      <a:pt x="0" y="4554"/>
                      <a:pt x="547" y="5604"/>
                      <a:pt x="1463" y="6246"/>
                    </a:cubicBezTo>
                    <a:lnTo>
                      <a:pt x="1465" y="6246"/>
                    </a:lnTo>
                    <a:lnTo>
                      <a:pt x="1465" y="8762"/>
                    </a:lnTo>
                    <a:lnTo>
                      <a:pt x="5403" y="8762"/>
                    </a:lnTo>
                    <a:lnTo>
                      <a:pt x="5403" y="6246"/>
                    </a:lnTo>
                    <a:cubicBezTo>
                      <a:pt x="6320" y="5604"/>
                      <a:pt x="6867" y="4554"/>
                      <a:pt x="6868" y="3435"/>
                    </a:cubicBezTo>
                    <a:cubicBezTo>
                      <a:pt x="6868" y="1541"/>
                      <a:pt x="5327"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8"/>
              <p:cNvSpPr/>
              <p:nvPr/>
            </p:nvSpPr>
            <p:spPr>
              <a:xfrm>
                <a:off x="5870575" y="3704775"/>
                <a:ext cx="39960" cy="22011"/>
              </a:xfrm>
              <a:custGeom>
                <a:avLst/>
                <a:gdLst/>
                <a:ahLst/>
                <a:cxnLst/>
                <a:rect l="l" t="t" r="r" b="b"/>
                <a:pathLst>
                  <a:path w="2151" h="1185" extrusionOk="0">
                    <a:moveTo>
                      <a:pt x="0" y="0"/>
                    </a:moveTo>
                    <a:lnTo>
                      <a:pt x="0" y="1184"/>
                    </a:lnTo>
                    <a:lnTo>
                      <a:pt x="2150" y="1184"/>
                    </a:lnTo>
                    <a:lnTo>
                      <a:pt x="21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8"/>
              <p:cNvSpPr/>
              <p:nvPr/>
            </p:nvSpPr>
            <p:spPr>
              <a:xfrm>
                <a:off x="5855898" y="3742315"/>
                <a:ext cx="45645" cy="37856"/>
              </a:xfrm>
              <a:custGeom>
                <a:avLst/>
                <a:gdLst/>
                <a:ahLst/>
                <a:cxnLst/>
                <a:rect l="l" t="t" r="r" b="b"/>
                <a:pathLst>
                  <a:path w="2457" h="2038" extrusionOk="0">
                    <a:moveTo>
                      <a:pt x="542" y="1"/>
                    </a:moveTo>
                    <a:lnTo>
                      <a:pt x="0" y="1053"/>
                    </a:lnTo>
                    <a:lnTo>
                      <a:pt x="1914" y="2037"/>
                    </a:lnTo>
                    <a:lnTo>
                      <a:pt x="2456" y="983"/>
                    </a:lnTo>
                    <a:lnTo>
                      <a:pt x="5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8"/>
              <p:cNvSpPr/>
              <p:nvPr/>
            </p:nvSpPr>
            <p:spPr>
              <a:xfrm>
                <a:off x="5647347" y="3704775"/>
                <a:ext cx="39960" cy="22011"/>
              </a:xfrm>
              <a:custGeom>
                <a:avLst/>
                <a:gdLst/>
                <a:ahLst/>
                <a:cxnLst/>
                <a:rect l="l" t="t" r="r" b="b"/>
                <a:pathLst>
                  <a:path w="2151" h="1185" extrusionOk="0">
                    <a:moveTo>
                      <a:pt x="0" y="0"/>
                    </a:moveTo>
                    <a:lnTo>
                      <a:pt x="0" y="1184"/>
                    </a:lnTo>
                    <a:lnTo>
                      <a:pt x="2150" y="1184"/>
                    </a:lnTo>
                    <a:lnTo>
                      <a:pt x="21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8"/>
              <p:cNvSpPr/>
              <p:nvPr/>
            </p:nvSpPr>
            <p:spPr>
              <a:xfrm>
                <a:off x="5656469" y="3742538"/>
                <a:ext cx="45645" cy="37856"/>
              </a:xfrm>
              <a:custGeom>
                <a:avLst/>
                <a:gdLst/>
                <a:ahLst/>
                <a:cxnLst/>
                <a:rect l="l" t="t" r="r" b="b"/>
                <a:pathLst>
                  <a:path w="2457" h="2038" extrusionOk="0">
                    <a:moveTo>
                      <a:pt x="1916" y="1"/>
                    </a:moveTo>
                    <a:lnTo>
                      <a:pt x="0" y="983"/>
                    </a:lnTo>
                    <a:lnTo>
                      <a:pt x="542" y="2037"/>
                    </a:lnTo>
                    <a:lnTo>
                      <a:pt x="2456" y="1053"/>
                    </a:lnTo>
                    <a:lnTo>
                      <a:pt x="19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37" name="Google Shape;15637;p78"/>
          <p:cNvGrpSpPr/>
          <p:nvPr/>
        </p:nvGrpSpPr>
        <p:grpSpPr>
          <a:xfrm>
            <a:off x="7786428" y="3989253"/>
            <a:ext cx="362601" cy="362660"/>
            <a:chOff x="6020346" y="3627168"/>
            <a:chExt cx="375247" cy="375308"/>
          </a:xfrm>
        </p:grpSpPr>
        <p:sp>
          <p:nvSpPr>
            <p:cNvPr id="15638" name="Google Shape;15638;p78"/>
            <p:cNvSpPr/>
            <p:nvPr/>
          </p:nvSpPr>
          <p:spPr>
            <a:xfrm>
              <a:off x="6020346" y="3627168"/>
              <a:ext cx="375247" cy="375308"/>
            </a:xfrm>
            <a:custGeom>
              <a:avLst/>
              <a:gdLst/>
              <a:ahLst/>
              <a:cxnLst/>
              <a:rect l="l" t="t" r="r" b="b"/>
              <a:pathLst>
                <a:path w="20199" h="20205" extrusionOk="0">
                  <a:moveTo>
                    <a:pt x="4447" y="1627"/>
                  </a:moveTo>
                  <a:lnTo>
                    <a:pt x="4447" y="4445"/>
                  </a:lnTo>
                  <a:lnTo>
                    <a:pt x="1628" y="4445"/>
                  </a:lnTo>
                  <a:lnTo>
                    <a:pt x="4447" y="1627"/>
                  </a:lnTo>
                  <a:close/>
                  <a:moveTo>
                    <a:pt x="19016" y="8653"/>
                  </a:moveTo>
                  <a:lnTo>
                    <a:pt x="19016" y="16009"/>
                  </a:lnTo>
                  <a:lnTo>
                    <a:pt x="3948" y="16009"/>
                  </a:lnTo>
                  <a:lnTo>
                    <a:pt x="3948" y="8653"/>
                  </a:lnTo>
                  <a:close/>
                  <a:moveTo>
                    <a:pt x="13930" y="1185"/>
                  </a:moveTo>
                  <a:lnTo>
                    <a:pt x="13930" y="7469"/>
                  </a:lnTo>
                  <a:lnTo>
                    <a:pt x="2764" y="7469"/>
                  </a:lnTo>
                  <a:lnTo>
                    <a:pt x="2764" y="17193"/>
                  </a:lnTo>
                  <a:lnTo>
                    <a:pt x="13930" y="17193"/>
                  </a:lnTo>
                  <a:lnTo>
                    <a:pt x="13930" y="19020"/>
                  </a:lnTo>
                  <a:lnTo>
                    <a:pt x="1184" y="19020"/>
                  </a:lnTo>
                  <a:lnTo>
                    <a:pt x="1184" y="5629"/>
                  </a:lnTo>
                  <a:lnTo>
                    <a:pt x="5631" y="5629"/>
                  </a:lnTo>
                  <a:lnTo>
                    <a:pt x="5631" y="1185"/>
                  </a:lnTo>
                  <a:close/>
                  <a:moveTo>
                    <a:pt x="4399" y="1"/>
                  </a:moveTo>
                  <a:lnTo>
                    <a:pt x="0" y="4399"/>
                  </a:lnTo>
                  <a:lnTo>
                    <a:pt x="0" y="20204"/>
                  </a:lnTo>
                  <a:lnTo>
                    <a:pt x="15114" y="20204"/>
                  </a:lnTo>
                  <a:lnTo>
                    <a:pt x="15114" y="17193"/>
                  </a:lnTo>
                  <a:lnTo>
                    <a:pt x="20198" y="17193"/>
                  </a:lnTo>
                  <a:lnTo>
                    <a:pt x="20198" y="7469"/>
                  </a:lnTo>
                  <a:lnTo>
                    <a:pt x="15114" y="7469"/>
                  </a:lnTo>
                  <a:lnTo>
                    <a:pt x="151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8"/>
            <p:cNvSpPr/>
            <p:nvPr/>
          </p:nvSpPr>
          <p:spPr>
            <a:xfrm>
              <a:off x="6117284" y="3808795"/>
              <a:ext cx="67251" cy="95977"/>
            </a:xfrm>
            <a:custGeom>
              <a:avLst/>
              <a:gdLst/>
              <a:ahLst/>
              <a:cxnLst/>
              <a:rect l="l" t="t" r="r" b="b"/>
              <a:pathLst>
                <a:path w="3620" h="5167" extrusionOk="0">
                  <a:moveTo>
                    <a:pt x="1894" y="1184"/>
                  </a:moveTo>
                  <a:cubicBezTo>
                    <a:pt x="2198" y="1184"/>
                    <a:pt x="2446" y="1431"/>
                    <a:pt x="2446" y="1737"/>
                  </a:cubicBezTo>
                  <a:cubicBezTo>
                    <a:pt x="2446" y="2041"/>
                    <a:pt x="2198" y="2288"/>
                    <a:pt x="1894" y="2288"/>
                  </a:cubicBezTo>
                  <a:cubicBezTo>
                    <a:pt x="1891" y="2288"/>
                    <a:pt x="1887" y="2288"/>
                    <a:pt x="1883" y="2288"/>
                  </a:cubicBezTo>
                  <a:lnTo>
                    <a:pt x="1185" y="2288"/>
                  </a:lnTo>
                  <a:lnTo>
                    <a:pt x="1185" y="1184"/>
                  </a:lnTo>
                  <a:lnTo>
                    <a:pt x="1883" y="1184"/>
                  </a:lnTo>
                  <a:cubicBezTo>
                    <a:pt x="1887" y="1184"/>
                    <a:pt x="1891" y="1184"/>
                    <a:pt x="1894" y="1184"/>
                  </a:cubicBezTo>
                  <a:close/>
                  <a:moveTo>
                    <a:pt x="1" y="0"/>
                  </a:moveTo>
                  <a:lnTo>
                    <a:pt x="1" y="5166"/>
                  </a:lnTo>
                  <a:lnTo>
                    <a:pt x="1185" y="5166"/>
                  </a:lnTo>
                  <a:lnTo>
                    <a:pt x="1185" y="3472"/>
                  </a:lnTo>
                  <a:lnTo>
                    <a:pt x="1883" y="3472"/>
                  </a:lnTo>
                  <a:cubicBezTo>
                    <a:pt x="2842" y="3472"/>
                    <a:pt x="3620" y="2695"/>
                    <a:pt x="3620" y="1737"/>
                  </a:cubicBezTo>
                  <a:cubicBezTo>
                    <a:pt x="3620" y="777"/>
                    <a:pt x="2842" y="0"/>
                    <a:pt x="1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8"/>
            <p:cNvSpPr/>
            <p:nvPr/>
          </p:nvSpPr>
          <p:spPr>
            <a:xfrm>
              <a:off x="6288420" y="3808795"/>
              <a:ext cx="60117" cy="95977"/>
            </a:xfrm>
            <a:custGeom>
              <a:avLst/>
              <a:gdLst/>
              <a:ahLst/>
              <a:cxnLst/>
              <a:rect l="l" t="t" r="r" b="b"/>
              <a:pathLst>
                <a:path w="3236" h="5167" extrusionOk="0">
                  <a:moveTo>
                    <a:pt x="1" y="0"/>
                  </a:moveTo>
                  <a:lnTo>
                    <a:pt x="1" y="5166"/>
                  </a:lnTo>
                  <a:lnTo>
                    <a:pt x="1184" y="5166"/>
                  </a:lnTo>
                  <a:lnTo>
                    <a:pt x="1184" y="3472"/>
                  </a:lnTo>
                  <a:lnTo>
                    <a:pt x="2815" y="3472"/>
                  </a:lnTo>
                  <a:lnTo>
                    <a:pt x="2815" y="2288"/>
                  </a:lnTo>
                  <a:lnTo>
                    <a:pt x="1184" y="2288"/>
                  </a:lnTo>
                  <a:lnTo>
                    <a:pt x="1184" y="1184"/>
                  </a:lnTo>
                  <a:lnTo>
                    <a:pt x="3236" y="1184"/>
                  </a:lnTo>
                  <a:lnTo>
                    <a:pt x="3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8"/>
            <p:cNvSpPr/>
            <p:nvPr/>
          </p:nvSpPr>
          <p:spPr>
            <a:xfrm>
              <a:off x="6201718" y="3808795"/>
              <a:ext cx="67251" cy="95661"/>
            </a:xfrm>
            <a:custGeom>
              <a:avLst/>
              <a:gdLst/>
              <a:ahLst/>
              <a:cxnLst/>
              <a:rect l="l" t="t" r="r" b="b"/>
              <a:pathLst>
                <a:path w="3620" h="5150" extrusionOk="0">
                  <a:moveTo>
                    <a:pt x="1882" y="1184"/>
                  </a:moveTo>
                  <a:cubicBezTo>
                    <a:pt x="2188" y="1184"/>
                    <a:pt x="2435" y="1434"/>
                    <a:pt x="2437" y="1740"/>
                  </a:cubicBezTo>
                  <a:lnTo>
                    <a:pt x="2437" y="3412"/>
                  </a:lnTo>
                  <a:cubicBezTo>
                    <a:pt x="2435" y="3718"/>
                    <a:pt x="2188" y="3966"/>
                    <a:pt x="1882" y="3966"/>
                  </a:cubicBezTo>
                  <a:lnTo>
                    <a:pt x="1184" y="3966"/>
                  </a:lnTo>
                  <a:lnTo>
                    <a:pt x="1184" y="1184"/>
                  </a:lnTo>
                  <a:close/>
                  <a:moveTo>
                    <a:pt x="0" y="0"/>
                  </a:moveTo>
                  <a:lnTo>
                    <a:pt x="0" y="5150"/>
                  </a:lnTo>
                  <a:lnTo>
                    <a:pt x="1882" y="5150"/>
                  </a:lnTo>
                  <a:cubicBezTo>
                    <a:pt x="2842" y="5150"/>
                    <a:pt x="3619" y="4372"/>
                    <a:pt x="3619" y="3412"/>
                  </a:cubicBezTo>
                  <a:lnTo>
                    <a:pt x="3619" y="1740"/>
                  </a:lnTo>
                  <a:cubicBezTo>
                    <a:pt x="3619" y="780"/>
                    <a:pt x="2842" y="2"/>
                    <a:pt x="1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8"/>
            <p:cNvSpPr/>
            <p:nvPr/>
          </p:nvSpPr>
          <p:spPr>
            <a:xfrm>
              <a:off x="6150909" y="3709753"/>
              <a:ext cx="100746" cy="21993"/>
            </a:xfrm>
            <a:custGeom>
              <a:avLst/>
              <a:gdLst/>
              <a:ahLst/>
              <a:cxnLst/>
              <a:rect l="l" t="t" r="r" b="b"/>
              <a:pathLst>
                <a:path w="5423" h="1184" extrusionOk="0">
                  <a:moveTo>
                    <a:pt x="0" y="1"/>
                  </a:moveTo>
                  <a:lnTo>
                    <a:pt x="0" y="1183"/>
                  </a:lnTo>
                  <a:lnTo>
                    <a:pt x="5423" y="1183"/>
                  </a:lnTo>
                  <a:lnTo>
                    <a:pt x="5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43" name="Google Shape;15643;p78"/>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a:solidFill>
                  <a:schemeClr val="lt1"/>
                </a:solidFill>
              </a:rPr>
              <a:t>Online Learning</a:t>
            </a:r>
            <a:endParaRPr sz="1600">
              <a:solidFill>
                <a:srgbClr val="FFFFFF"/>
              </a:solidFill>
            </a:endParaRPr>
          </a:p>
        </p:txBody>
      </p:sp>
      <p:sp>
        <p:nvSpPr>
          <p:cNvPr id="15644" name="Google Shape;15644;p7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5648"/>
        <p:cNvGrpSpPr/>
        <p:nvPr/>
      </p:nvGrpSpPr>
      <p:grpSpPr>
        <a:xfrm>
          <a:off x="0" y="0"/>
          <a:ext cx="0" cy="0"/>
          <a:chOff x="0" y="0"/>
          <a:chExt cx="0" cy="0"/>
        </a:xfrm>
      </p:grpSpPr>
      <p:grpSp>
        <p:nvGrpSpPr>
          <p:cNvPr id="15649" name="Google Shape;15649;p79"/>
          <p:cNvGrpSpPr/>
          <p:nvPr/>
        </p:nvGrpSpPr>
        <p:grpSpPr>
          <a:xfrm>
            <a:off x="1822864" y="1765575"/>
            <a:ext cx="197544" cy="353480"/>
            <a:chOff x="6536359" y="2033634"/>
            <a:chExt cx="214651" cy="384092"/>
          </a:xfrm>
        </p:grpSpPr>
        <p:sp>
          <p:nvSpPr>
            <p:cNvPr id="15650" name="Google Shape;15650;p79"/>
            <p:cNvSpPr/>
            <p:nvPr/>
          </p:nvSpPr>
          <p:spPr>
            <a:xfrm>
              <a:off x="6583544" y="2078663"/>
              <a:ext cx="87400" cy="290285"/>
            </a:xfrm>
            <a:custGeom>
              <a:avLst/>
              <a:gdLst/>
              <a:ahLst/>
              <a:cxnLst/>
              <a:rect l="l" t="t" r="r" b="b"/>
              <a:pathLst>
                <a:path w="4338" h="14408" extrusionOk="0">
                  <a:moveTo>
                    <a:pt x="2169" y="11428"/>
                  </a:moveTo>
                  <a:cubicBezTo>
                    <a:pt x="2289" y="11428"/>
                    <a:pt x="2410" y="11451"/>
                    <a:pt x="2525" y="11499"/>
                  </a:cubicBezTo>
                  <a:cubicBezTo>
                    <a:pt x="2873" y="11644"/>
                    <a:pt x="3100" y="11983"/>
                    <a:pt x="3100" y="12360"/>
                  </a:cubicBezTo>
                  <a:cubicBezTo>
                    <a:pt x="3098" y="12874"/>
                    <a:pt x="2683" y="13289"/>
                    <a:pt x="2169" y="13291"/>
                  </a:cubicBezTo>
                  <a:cubicBezTo>
                    <a:pt x="1792" y="13291"/>
                    <a:pt x="1453" y="13064"/>
                    <a:pt x="1310" y="12715"/>
                  </a:cubicBezTo>
                  <a:cubicBezTo>
                    <a:pt x="1165" y="12369"/>
                    <a:pt x="1244" y="11968"/>
                    <a:pt x="1511" y="11701"/>
                  </a:cubicBezTo>
                  <a:cubicBezTo>
                    <a:pt x="1689" y="11523"/>
                    <a:pt x="1927" y="11428"/>
                    <a:pt x="2169" y="11428"/>
                  </a:cubicBezTo>
                  <a:close/>
                  <a:moveTo>
                    <a:pt x="2169" y="0"/>
                  </a:moveTo>
                  <a:cubicBezTo>
                    <a:pt x="1861" y="0"/>
                    <a:pt x="1610" y="250"/>
                    <a:pt x="1611" y="558"/>
                  </a:cubicBezTo>
                  <a:lnTo>
                    <a:pt x="1611" y="10390"/>
                  </a:lnTo>
                  <a:cubicBezTo>
                    <a:pt x="628" y="10669"/>
                    <a:pt x="0" y="11630"/>
                    <a:pt x="141" y="12642"/>
                  </a:cubicBezTo>
                  <a:cubicBezTo>
                    <a:pt x="281" y="13654"/>
                    <a:pt x="1147" y="14407"/>
                    <a:pt x="2169" y="14407"/>
                  </a:cubicBezTo>
                  <a:cubicBezTo>
                    <a:pt x="3191" y="14407"/>
                    <a:pt x="4056" y="13654"/>
                    <a:pt x="4197" y="12642"/>
                  </a:cubicBezTo>
                  <a:cubicBezTo>
                    <a:pt x="4337" y="11630"/>
                    <a:pt x="3711" y="10669"/>
                    <a:pt x="2728" y="10390"/>
                  </a:cubicBezTo>
                  <a:lnTo>
                    <a:pt x="2728" y="558"/>
                  </a:lnTo>
                  <a:cubicBezTo>
                    <a:pt x="2728" y="250"/>
                    <a:pt x="2477" y="0"/>
                    <a:pt x="21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9"/>
            <p:cNvSpPr/>
            <p:nvPr/>
          </p:nvSpPr>
          <p:spPr>
            <a:xfrm>
              <a:off x="6536359" y="2033634"/>
              <a:ext cx="180925" cy="384092"/>
            </a:xfrm>
            <a:custGeom>
              <a:avLst/>
              <a:gdLst/>
              <a:ahLst/>
              <a:cxnLst/>
              <a:rect l="l" t="t" r="r" b="b"/>
              <a:pathLst>
                <a:path w="8980" h="19064" extrusionOk="0">
                  <a:moveTo>
                    <a:pt x="4512" y="1117"/>
                  </a:moveTo>
                  <a:cubicBezTo>
                    <a:pt x="5437" y="1117"/>
                    <a:pt x="6188" y="1868"/>
                    <a:pt x="6188" y="2793"/>
                  </a:cubicBezTo>
                  <a:lnTo>
                    <a:pt x="6188" y="11386"/>
                  </a:lnTo>
                  <a:cubicBezTo>
                    <a:pt x="6188" y="11568"/>
                    <a:pt x="6276" y="11740"/>
                    <a:pt x="6427" y="11845"/>
                  </a:cubicBezTo>
                  <a:cubicBezTo>
                    <a:pt x="7634" y="12686"/>
                    <a:pt x="8153" y="14218"/>
                    <a:pt x="7702" y="15620"/>
                  </a:cubicBezTo>
                  <a:cubicBezTo>
                    <a:pt x="7255" y="17008"/>
                    <a:pt x="5963" y="17946"/>
                    <a:pt x="4509" y="17946"/>
                  </a:cubicBezTo>
                  <a:cubicBezTo>
                    <a:pt x="4494" y="17946"/>
                    <a:pt x="4479" y="17946"/>
                    <a:pt x="4465" y="17945"/>
                  </a:cubicBezTo>
                  <a:cubicBezTo>
                    <a:pt x="2697" y="17920"/>
                    <a:pt x="1216" y="16463"/>
                    <a:pt x="1163" y="14698"/>
                  </a:cubicBezTo>
                  <a:cubicBezTo>
                    <a:pt x="1127" y="13565"/>
                    <a:pt x="1667" y="12490"/>
                    <a:pt x="2598" y="11845"/>
                  </a:cubicBezTo>
                  <a:cubicBezTo>
                    <a:pt x="2747" y="11740"/>
                    <a:pt x="2837" y="11568"/>
                    <a:pt x="2837" y="11386"/>
                  </a:cubicBezTo>
                  <a:lnTo>
                    <a:pt x="2837" y="2793"/>
                  </a:lnTo>
                  <a:cubicBezTo>
                    <a:pt x="2837" y="1868"/>
                    <a:pt x="3587" y="1117"/>
                    <a:pt x="4512" y="1117"/>
                  </a:cubicBezTo>
                  <a:close/>
                  <a:moveTo>
                    <a:pt x="4511" y="1"/>
                  </a:moveTo>
                  <a:cubicBezTo>
                    <a:pt x="2970" y="1"/>
                    <a:pt x="1719" y="1252"/>
                    <a:pt x="1719" y="2793"/>
                  </a:cubicBezTo>
                  <a:lnTo>
                    <a:pt x="1719" y="11107"/>
                  </a:lnTo>
                  <a:cubicBezTo>
                    <a:pt x="621" y="11984"/>
                    <a:pt x="0" y="13327"/>
                    <a:pt x="45" y="14731"/>
                  </a:cubicBezTo>
                  <a:cubicBezTo>
                    <a:pt x="117" y="17131"/>
                    <a:pt x="2097" y="19063"/>
                    <a:pt x="4512" y="19063"/>
                  </a:cubicBezTo>
                  <a:cubicBezTo>
                    <a:pt x="6962" y="19063"/>
                    <a:pt x="8979" y="17085"/>
                    <a:pt x="8979" y="14596"/>
                  </a:cubicBezTo>
                  <a:cubicBezTo>
                    <a:pt x="8978" y="13239"/>
                    <a:pt x="8362" y="11957"/>
                    <a:pt x="7304" y="11108"/>
                  </a:cubicBezTo>
                  <a:lnTo>
                    <a:pt x="7304" y="2793"/>
                  </a:lnTo>
                  <a:cubicBezTo>
                    <a:pt x="7304" y="1253"/>
                    <a:pt x="6052" y="1"/>
                    <a:pt x="4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9"/>
            <p:cNvSpPr/>
            <p:nvPr/>
          </p:nvSpPr>
          <p:spPr>
            <a:xfrm>
              <a:off x="6706001" y="2102659"/>
              <a:ext cx="45010" cy="22505"/>
            </a:xfrm>
            <a:custGeom>
              <a:avLst/>
              <a:gdLst/>
              <a:ahLst/>
              <a:cxnLst/>
              <a:rect l="l" t="t" r="r" b="b"/>
              <a:pathLst>
                <a:path w="2234" h="1117" extrusionOk="0">
                  <a:moveTo>
                    <a:pt x="559" y="0"/>
                  </a:moveTo>
                  <a:cubicBezTo>
                    <a:pt x="250" y="0"/>
                    <a:pt x="0" y="250"/>
                    <a:pt x="0" y="558"/>
                  </a:cubicBezTo>
                  <a:cubicBezTo>
                    <a:pt x="0" y="867"/>
                    <a:pt x="250" y="1117"/>
                    <a:pt x="559" y="1117"/>
                  </a:cubicBezTo>
                  <a:lnTo>
                    <a:pt x="1676" y="1117"/>
                  </a:lnTo>
                  <a:cubicBezTo>
                    <a:pt x="1984" y="1117"/>
                    <a:pt x="2233" y="867"/>
                    <a:pt x="2233" y="558"/>
                  </a:cubicBezTo>
                  <a:cubicBezTo>
                    <a:pt x="2233" y="250"/>
                    <a:pt x="1984" y="0"/>
                    <a:pt x="16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9"/>
            <p:cNvSpPr/>
            <p:nvPr/>
          </p:nvSpPr>
          <p:spPr>
            <a:xfrm>
              <a:off x="6706202" y="2147648"/>
              <a:ext cx="44627" cy="22525"/>
            </a:xfrm>
            <a:custGeom>
              <a:avLst/>
              <a:gdLst/>
              <a:ahLst/>
              <a:cxnLst/>
              <a:rect l="l" t="t" r="r" b="b"/>
              <a:pathLst>
                <a:path w="2215" h="1118" extrusionOk="0">
                  <a:moveTo>
                    <a:pt x="548" y="0"/>
                  </a:moveTo>
                  <a:cubicBezTo>
                    <a:pt x="245" y="6"/>
                    <a:pt x="1" y="254"/>
                    <a:pt x="1" y="559"/>
                  </a:cubicBezTo>
                  <a:cubicBezTo>
                    <a:pt x="1" y="864"/>
                    <a:pt x="245" y="1112"/>
                    <a:pt x="548" y="1118"/>
                  </a:cubicBezTo>
                  <a:lnTo>
                    <a:pt x="1666" y="1118"/>
                  </a:lnTo>
                  <a:cubicBezTo>
                    <a:pt x="1971" y="1112"/>
                    <a:pt x="2214" y="864"/>
                    <a:pt x="2214" y="559"/>
                  </a:cubicBezTo>
                  <a:cubicBezTo>
                    <a:pt x="2214" y="254"/>
                    <a:pt x="1971" y="6"/>
                    <a:pt x="1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9"/>
            <p:cNvSpPr/>
            <p:nvPr/>
          </p:nvSpPr>
          <p:spPr>
            <a:xfrm>
              <a:off x="6706202" y="2192658"/>
              <a:ext cx="44627" cy="22505"/>
            </a:xfrm>
            <a:custGeom>
              <a:avLst/>
              <a:gdLst/>
              <a:ahLst/>
              <a:cxnLst/>
              <a:rect l="l" t="t" r="r" b="b"/>
              <a:pathLst>
                <a:path w="2215" h="1117" extrusionOk="0">
                  <a:moveTo>
                    <a:pt x="548" y="0"/>
                  </a:moveTo>
                  <a:cubicBezTo>
                    <a:pt x="245" y="6"/>
                    <a:pt x="1" y="254"/>
                    <a:pt x="1" y="559"/>
                  </a:cubicBezTo>
                  <a:cubicBezTo>
                    <a:pt x="1" y="863"/>
                    <a:pt x="245" y="1112"/>
                    <a:pt x="548" y="1117"/>
                  </a:cubicBezTo>
                  <a:lnTo>
                    <a:pt x="1666" y="1117"/>
                  </a:lnTo>
                  <a:cubicBezTo>
                    <a:pt x="1971" y="1112"/>
                    <a:pt x="2214" y="863"/>
                    <a:pt x="2214" y="559"/>
                  </a:cubicBezTo>
                  <a:cubicBezTo>
                    <a:pt x="2214" y="254"/>
                    <a:pt x="1971" y="6"/>
                    <a:pt x="1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55" name="Google Shape;15655;p79"/>
          <p:cNvSpPr/>
          <p:nvPr/>
        </p:nvSpPr>
        <p:spPr>
          <a:xfrm>
            <a:off x="2537166" y="1765675"/>
            <a:ext cx="269609" cy="353409"/>
          </a:xfrm>
          <a:custGeom>
            <a:avLst/>
            <a:gdLst/>
            <a:ahLst/>
            <a:cxnLst/>
            <a:rect l="l" t="t" r="r" b="b"/>
            <a:pathLst>
              <a:path w="14544" h="19062" extrusionOk="0">
                <a:moveTo>
                  <a:pt x="10749" y="2280"/>
                </a:moveTo>
                <a:cubicBezTo>
                  <a:pt x="10506" y="2816"/>
                  <a:pt x="10169" y="3380"/>
                  <a:pt x="9769" y="3958"/>
                </a:cubicBezTo>
                <a:lnTo>
                  <a:pt x="4759" y="3958"/>
                </a:lnTo>
                <a:cubicBezTo>
                  <a:pt x="4362" y="3384"/>
                  <a:pt x="4024" y="2821"/>
                  <a:pt x="3780" y="2280"/>
                </a:cubicBezTo>
                <a:close/>
                <a:moveTo>
                  <a:pt x="8935" y="5077"/>
                </a:moveTo>
                <a:cubicBezTo>
                  <a:pt x="8421" y="5725"/>
                  <a:pt x="7851" y="6385"/>
                  <a:pt x="7263" y="7049"/>
                </a:cubicBezTo>
                <a:lnTo>
                  <a:pt x="7261" y="7049"/>
                </a:lnTo>
                <a:cubicBezTo>
                  <a:pt x="6690" y="6405"/>
                  <a:pt x="6116" y="5741"/>
                  <a:pt x="5592" y="5077"/>
                </a:cubicBezTo>
                <a:close/>
                <a:moveTo>
                  <a:pt x="2277" y="1162"/>
                </a:moveTo>
                <a:cubicBezTo>
                  <a:pt x="2577" y="3268"/>
                  <a:pt x="4493" y="5621"/>
                  <a:pt x="6511" y="7886"/>
                </a:cubicBezTo>
                <a:cubicBezTo>
                  <a:pt x="6255" y="8167"/>
                  <a:pt x="6021" y="8425"/>
                  <a:pt x="5755" y="8718"/>
                </a:cubicBezTo>
                <a:cubicBezTo>
                  <a:pt x="3471" y="6161"/>
                  <a:pt x="1421" y="3610"/>
                  <a:pt x="1150" y="1162"/>
                </a:cubicBezTo>
                <a:close/>
                <a:moveTo>
                  <a:pt x="7261" y="12057"/>
                </a:moveTo>
                <a:cubicBezTo>
                  <a:pt x="7835" y="12702"/>
                  <a:pt x="8407" y="13366"/>
                  <a:pt x="8929" y="14028"/>
                </a:cubicBezTo>
                <a:lnTo>
                  <a:pt x="5590" y="14028"/>
                </a:lnTo>
                <a:cubicBezTo>
                  <a:pt x="6103" y="13381"/>
                  <a:pt x="6672" y="12720"/>
                  <a:pt x="7261" y="12057"/>
                </a:cubicBezTo>
                <a:close/>
                <a:moveTo>
                  <a:pt x="9761" y="15146"/>
                </a:moveTo>
                <a:cubicBezTo>
                  <a:pt x="10159" y="15721"/>
                  <a:pt x="10497" y="16286"/>
                  <a:pt x="10742" y="16824"/>
                </a:cubicBezTo>
                <a:lnTo>
                  <a:pt x="3774" y="16824"/>
                </a:lnTo>
                <a:cubicBezTo>
                  <a:pt x="4018" y="16288"/>
                  <a:pt x="4354" y="15726"/>
                  <a:pt x="4755" y="15146"/>
                </a:cubicBezTo>
                <a:close/>
                <a:moveTo>
                  <a:pt x="13378" y="1120"/>
                </a:moveTo>
                <a:cubicBezTo>
                  <a:pt x="12812" y="6645"/>
                  <a:pt x="3008" y="12862"/>
                  <a:pt x="2277" y="17944"/>
                </a:cubicBezTo>
                <a:lnTo>
                  <a:pt x="1150" y="17944"/>
                </a:lnTo>
                <a:cubicBezTo>
                  <a:pt x="1760" y="12420"/>
                  <a:pt x="11574" y="6189"/>
                  <a:pt x="12253" y="1120"/>
                </a:cubicBezTo>
                <a:close/>
                <a:moveTo>
                  <a:pt x="8768" y="10387"/>
                </a:moveTo>
                <a:cubicBezTo>
                  <a:pt x="11047" y="12940"/>
                  <a:pt x="13102" y="15493"/>
                  <a:pt x="13374" y="17944"/>
                </a:cubicBezTo>
                <a:lnTo>
                  <a:pt x="12247" y="17944"/>
                </a:lnTo>
                <a:cubicBezTo>
                  <a:pt x="11945" y="15851"/>
                  <a:pt x="10039" y="13494"/>
                  <a:pt x="8013" y="11220"/>
                </a:cubicBezTo>
                <a:cubicBezTo>
                  <a:pt x="8262" y="10943"/>
                  <a:pt x="8506" y="10676"/>
                  <a:pt x="8768" y="10387"/>
                </a:cubicBezTo>
                <a:close/>
                <a:moveTo>
                  <a:pt x="11730" y="1"/>
                </a:moveTo>
                <a:cubicBezTo>
                  <a:pt x="11417" y="1"/>
                  <a:pt x="11166" y="256"/>
                  <a:pt x="11171" y="567"/>
                </a:cubicBezTo>
                <a:cubicBezTo>
                  <a:pt x="11172" y="767"/>
                  <a:pt x="11154" y="966"/>
                  <a:pt x="11117" y="1162"/>
                </a:cubicBezTo>
                <a:lnTo>
                  <a:pt x="3408" y="1162"/>
                </a:lnTo>
                <a:cubicBezTo>
                  <a:pt x="3372" y="977"/>
                  <a:pt x="3353" y="790"/>
                  <a:pt x="3353" y="601"/>
                </a:cubicBezTo>
                <a:cubicBezTo>
                  <a:pt x="3353" y="294"/>
                  <a:pt x="3102" y="42"/>
                  <a:pt x="2794" y="42"/>
                </a:cubicBezTo>
                <a:lnTo>
                  <a:pt x="560" y="42"/>
                </a:lnTo>
                <a:cubicBezTo>
                  <a:pt x="252" y="42"/>
                  <a:pt x="1" y="294"/>
                  <a:pt x="1" y="601"/>
                </a:cubicBezTo>
                <a:cubicBezTo>
                  <a:pt x="1" y="3841"/>
                  <a:pt x="2725" y="7010"/>
                  <a:pt x="5001" y="9552"/>
                </a:cubicBezTo>
                <a:cubicBezTo>
                  <a:pt x="2313" y="12556"/>
                  <a:pt x="1" y="15466"/>
                  <a:pt x="1" y="18502"/>
                </a:cubicBezTo>
                <a:cubicBezTo>
                  <a:pt x="1" y="18812"/>
                  <a:pt x="252" y="19061"/>
                  <a:pt x="560" y="19061"/>
                </a:cubicBezTo>
                <a:lnTo>
                  <a:pt x="2794" y="19061"/>
                </a:lnTo>
                <a:cubicBezTo>
                  <a:pt x="3102" y="19061"/>
                  <a:pt x="3353" y="18812"/>
                  <a:pt x="3353" y="18502"/>
                </a:cubicBezTo>
                <a:cubicBezTo>
                  <a:pt x="3353" y="18316"/>
                  <a:pt x="3371" y="18127"/>
                  <a:pt x="3407" y="17944"/>
                </a:cubicBezTo>
                <a:lnTo>
                  <a:pt x="11114" y="17944"/>
                </a:lnTo>
                <a:cubicBezTo>
                  <a:pt x="11151" y="18127"/>
                  <a:pt x="11169" y="18314"/>
                  <a:pt x="11171" y="18502"/>
                </a:cubicBezTo>
                <a:cubicBezTo>
                  <a:pt x="11171" y="18812"/>
                  <a:pt x="11420" y="19061"/>
                  <a:pt x="11730" y="19061"/>
                </a:cubicBezTo>
                <a:lnTo>
                  <a:pt x="13963" y="19061"/>
                </a:lnTo>
                <a:cubicBezTo>
                  <a:pt x="14272" y="19061"/>
                  <a:pt x="14521" y="18812"/>
                  <a:pt x="14521" y="18502"/>
                </a:cubicBezTo>
                <a:cubicBezTo>
                  <a:pt x="14521" y="15262"/>
                  <a:pt x="11798" y="12096"/>
                  <a:pt x="9521" y="9552"/>
                </a:cubicBezTo>
                <a:cubicBezTo>
                  <a:pt x="12223" y="6533"/>
                  <a:pt x="14544" y="3610"/>
                  <a:pt x="14521" y="555"/>
                </a:cubicBezTo>
                <a:cubicBezTo>
                  <a:pt x="14520" y="249"/>
                  <a:pt x="14270"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9"/>
          <p:cNvSpPr/>
          <p:nvPr/>
        </p:nvSpPr>
        <p:spPr>
          <a:xfrm>
            <a:off x="3289461" y="1765684"/>
            <a:ext cx="289370" cy="353391"/>
          </a:xfrm>
          <a:custGeom>
            <a:avLst/>
            <a:gdLst/>
            <a:ahLst/>
            <a:cxnLst/>
            <a:rect l="l" t="t" r="r" b="b"/>
            <a:pathLst>
              <a:path w="15610" h="19061" extrusionOk="0">
                <a:moveTo>
                  <a:pt x="9448" y="1116"/>
                </a:moveTo>
                <a:lnTo>
                  <a:pt x="9448" y="2308"/>
                </a:lnTo>
                <a:lnTo>
                  <a:pt x="8889" y="2308"/>
                </a:lnTo>
                <a:cubicBezTo>
                  <a:pt x="8585" y="2314"/>
                  <a:pt x="8340" y="2562"/>
                  <a:pt x="8340" y="2867"/>
                </a:cubicBezTo>
                <a:cubicBezTo>
                  <a:pt x="8340" y="3171"/>
                  <a:pt x="8585" y="3420"/>
                  <a:pt x="8889" y="3425"/>
                </a:cubicBezTo>
                <a:lnTo>
                  <a:pt x="9448" y="3425"/>
                </a:lnTo>
                <a:lnTo>
                  <a:pt x="9448" y="4542"/>
                </a:lnTo>
                <a:lnTo>
                  <a:pt x="7772" y="4542"/>
                </a:lnTo>
                <a:cubicBezTo>
                  <a:pt x="7464" y="4542"/>
                  <a:pt x="7213" y="4791"/>
                  <a:pt x="7213" y="5101"/>
                </a:cubicBezTo>
                <a:cubicBezTo>
                  <a:pt x="7213" y="5409"/>
                  <a:pt x="7464" y="5658"/>
                  <a:pt x="7772" y="5658"/>
                </a:cubicBezTo>
                <a:lnTo>
                  <a:pt x="9448" y="5658"/>
                </a:lnTo>
                <a:lnTo>
                  <a:pt x="9448" y="6776"/>
                </a:lnTo>
                <a:lnTo>
                  <a:pt x="8889" y="6776"/>
                </a:lnTo>
                <a:cubicBezTo>
                  <a:pt x="8585" y="6781"/>
                  <a:pt x="8340" y="7030"/>
                  <a:pt x="8340" y="7334"/>
                </a:cubicBezTo>
                <a:cubicBezTo>
                  <a:pt x="8340" y="7638"/>
                  <a:pt x="8585" y="7887"/>
                  <a:pt x="8889" y="7893"/>
                </a:cubicBezTo>
                <a:lnTo>
                  <a:pt x="9448" y="7893"/>
                </a:lnTo>
                <a:lnTo>
                  <a:pt x="9448" y="8451"/>
                </a:lnTo>
                <a:cubicBezTo>
                  <a:pt x="9448" y="8658"/>
                  <a:pt x="9165" y="8088"/>
                  <a:pt x="13873" y="16562"/>
                </a:cubicBezTo>
                <a:cubicBezTo>
                  <a:pt x="14218" y="17182"/>
                  <a:pt x="13770" y="17945"/>
                  <a:pt x="13060" y="17945"/>
                </a:cubicBezTo>
                <a:lnTo>
                  <a:pt x="13060" y="17943"/>
                </a:lnTo>
                <a:lnTo>
                  <a:pt x="2543" y="17943"/>
                </a:lnTo>
                <a:cubicBezTo>
                  <a:pt x="1836" y="17943"/>
                  <a:pt x="1386" y="17187"/>
                  <a:pt x="1727" y="16565"/>
                </a:cubicBezTo>
                <a:cubicBezTo>
                  <a:pt x="6376" y="8082"/>
                  <a:pt x="6097" y="8655"/>
                  <a:pt x="6097" y="8450"/>
                </a:cubicBezTo>
                <a:lnTo>
                  <a:pt x="6097" y="1116"/>
                </a:lnTo>
                <a:close/>
                <a:moveTo>
                  <a:pt x="4423" y="0"/>
                </a:moveTo>
                <a:cubicBezTo>
                  <a:pt x="4118" y="5"/>
                  <a:pt x="3875" y="254"/>
                  <a:pt x="3875" y="558"/>
                </a:cubicBezTo>
                <a:cubicBezTo>
                  <a:pt x="3875" y="862"/>
                  <a:pt x="4118" y="1111"/>
                  <a:pt x="4423" y="1116"/>
                </a:cubicBezTo>
                <a:lnTo>
                  <a:pt x="4981" y="1116"/>
                </a:lnTo>
                <a:lnTo>
                  <a:pt x="4981" y="8308"/>
                </a:lnTo>
                <a:lnTo>
                  <a:pt x="748" y="16030"/>
                </a:lnTo>
                <a:cubicBezTo>
                  <a:pt x="1" y="17393"/>
                  <a:pt x="986" y="19061"/>
                  <a:pt x="2545" y="19061"/>
                </a:cubicBezTo>
                <a:lnTo>
                  <a:pt x="13061" y="19061"/>
                </a:lnTo>
                <a:cubicBezTo>
                  <a:pt x="14622" y="19061"/>
                  <a:pt x="15609" y="17386"/>
                  <a:pt x="14852" y="16020"/>
                </a:cubicBezTo>
                <a:lnTo>
                  <a:pt x="14850" y="16020"/>
                </a:lnTo>
                <a:lnTo>
                  <a:pt x="10566" y="8307"/>
                </a:lnTo>
                <a:lnTo>
                  <a:pt x="10566" y="1116"/>
                </a:lnTo>
                <a:lnTo>
                  <a:pt x="11124" y="1116"/>
                </a:lnTo>
                <a:cubicBezTo>
                  <a:pt x="11428" y="1111"/>
                  <a:pt x="11673" y="862"/>
                  <a:pt x="11673" y="558"/>
                </a:cubicBezTo>
                <a:cubicBezTo>
                  <a:pt x="11673" y="254"/>
                  <a:pt x="11428" y="5"/>
                  <a:pt x="11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57" name="Google Shape;15657;p79"/>
          <p:cNvGrpSpPr/>
          <p:nvPr/>
        </p:nvGrpSpPr>
        <p:grpSpPr>
          <a:xfrm>
            <a:off x="4029579" y="1765964"/>
            <a:ext cx="325204" cy="352720"/>
            <a:chOff x="5308731" y="1817028"/>
            <a:chExt cx="353367" cy="383266"/>
          </a:xfrm>
        </p:grpSpPr>
        <p:sp>
          <p:nvSpPr>
            <p:cNvPr id="15658" name="Google Shape;15658;p79"/>
            <p:cNvSpPr/>
            <p:nvPr/>
          </p:nvSpPr>
          <p:spPr>
            <a:xfrm>
              <a:off x="5308731" y="1975669"/>
              <a:ext cx="222630" cy="224624"/>
            </a:xfrm>
            <a:custGeom>
              <a:avLst/>
              <a:gdLst/>
              <a:ahLst/>
              <a:cxnLst/>
              <a:rect l="l" t="t" r="r" b="b"/>
              <a:pathLst>
                <a:path w="11050" h="11149" extrusionOk="0">
                  <a:moveTo>
                    <a:pt x="7196" y="1116"/>
                  </a:moveTo>
                  <a:lnTo>
                    <a:pt x="7196" y="4459"/>
                  </a:lnTo>
                  <a:cubicBezTo>
                    <a:pt x="7196" y="4644"/>
                    <a:pt x="7225" y="4655"/>
                    <a:pt x="7727" y="5574"/>
                  </a:cubicBezTo>
                  <a:lnTo>
                    <a:pt x="3321" y="5574"/>
                  </a:lnTo>
                  <a:cubicBezTo>
                    <a:pt x="3822" y="4656"/>
                    <a:pt x="3852" y="4644"/>
                    <a:pt x="3852" y="4459"/>
                  </a:cubicBezTo>
                  <a:lnTo>
                    <a:pt x="3852" y="1116"/>
                  </a:lnTo>
                  <a:close/>
                  <a:moveTo>
                    <a:pt x="8335" y="6689"/>
                  </a:moveTo>
                  <a:lnTo>
                    <a:pt x="9259" y="8385"/>
                  </a:lnTo>
                  <a:cubicBezTo>
                    <a:pt x="9664" y="9128"/>
                    <a:pt x="9129" y="10034"/>
                    <a:pt x="8281" y="10034"/>
                  </a:cubicBezTo>
                  <a:lnTo>
                    <a:pt x="2767" y="10034"/>
                  </a:lnTo>
                  <a:cubicBezTo>
                    <a:pt x="1921" y="10034"/>
                    <a:pt x="1383" y="9128"/>
                    <a:pt x="1788" y="8385"/>
                  </a:cubicBezTo>
                  <a:lnTo>
                    <a:pt x="2713" y="6689"/>
                  </a:lnTo>
                  <a:close/>
                  <a:moveTo>
                    <a:pt x="8507" y="1"/>
                  </a:moveTo>
                  <a:cubicBezTo>
                    <a:pt x="8504" y="1"/>
                    <a:pt x="8500" y="1"/>
                    <a:pt x="8496" y="1"/>
                  </a:cubicBezTo>
                  <a:lnTo>
                    <a:pt x="2551" y="1"/>
                  </a:lnTo>
                  <a:cubicBezTo>
                    <a:pt x="2248" y="7"/>
                    <a:pt x="2004" y="254"/>
                    <a:pt x="2004" y="558"/>
                  </a:cubicBezTo>
                  <a:cubicBezTo>
                    <a:pt x="2004" y="862"/>
                    <a:pt x="2248" y="1110"/>
                    <a:pt x="2551" y="1116"/>
                  </a:cubicBezTo>
                  <a:lnTo>
                    <a:pt x="2737" y="1116"/>
                  </a:lnTo>
                  <a:lnTo>
                    <a:pt x="2737" y="4317"/>
                  </a:lnTo>
                  <a:cubicBezTo>
                    <a:pt x="2469" y="4809"/>
                    <a:pt x="1079" y="7357"/>
                    <a:pt x="810" y="7852"/>
                  </a:cubicBezTo>
                  <a:cubicBezTo>
                    <a:pt x="0" y="9336"/>
                    <a:pt x="1073" y="11148"/>
                    <a:pt x="2767" y="11148"/>
                  </a:cubicBezTo>
                  <a:lnTo>
                    <a:pt x="8281" y="11148"/>
                  </a:lnTo>
                  <a:cubicBezTo>
                    <a:pt x="9971" y="11148"/>
                    <a:pt x="11049" y="9339"/>
                    <a:pt x="10238" y="7852"/>
                  </a:cubicBezTo>
                  <a:lnTo>
                    <a:pt x="8311" y="4317"/>
                  </a:lnTo>
                  <a:lnTo>
                    <a:pt x="8311" y="1116"/>
                  </a:lnTo>
                  <a:lnTo>
                    <a:pt x="8496" y="1116"/>
                  </a:lnTo>
                  <a:cubicBezTo>
                    <a:pt x="8500" y="1116"/>
                    <a:pt x="8504" y="1116"/>
                    <a:pt x="8507" y="1116"/>
                  </a:cubicBezTo>
                  <a:cubicBezTo>
                    <a:pt x="8815" y="1116"/>
                    <a:pt x="9064" y="866"/>
                    <a:pt x="9064" y="558"/>
                  </a:cubicBezTo>
                  <a:cubicBezTo>
                    <a:pt x="9064" y="250"/>
                    <a:pt x="8815" y="1"/>
                    <a:pt x="85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9"/>
            <p:cNvSpPr/>
            <p:nvPr/>
          </p:nvSpPr>
          <p:spPr>
            <a:xfrm>
              <a:off x="5437232" y="1817028"/>
              <a:ext cx="224866" cy="217674"/>
            </a:xfrm>
            <a:custGeom>
              <a:avLst/>
              <a:gdLst/>
              <a:ahLst/>
              <a:cxnLst/>
              <a:rect l="l" t="t" r="r" b="b"/>
              <a:pathLst>
                <a:path w="11161" h="10804" extrusionOk="0">
                  <a:moveTo>
                    <a:pt x="4160" y="1710"/>
                  </a:moveTo>
                  <a:lnTo>
                    <a:pt x="6943" y="4494"/>
                  </a:lnTo>
                  <a:lnTo>
                    <a:pt x="2213" y="4494"/>
                  </a:lnTo>
                  <a:lnTo>
                    <a:pt x="1796" y="4076"/>
                  </a:lnTo>
                  <a:lnTo>
                    <a:pt x="4160" y="1710"/>
                  </a:lnTo>
                  <a:close/>
                  <a:moveTo>
                    <a:pt x="8058" y="5608"/>
                  </a:moveTo>
                  <a:lnTo>
                    <a:pt x="9283" y="6835"/>
                  </a:lnTo>
                  <a:cubicBezTo>
                    <a:pt x="9936" y="7488"/>
                    <a:pt x="9936" y="8546"/>
                    <a:pt x="9283" y="9199"/>
                  </a:cubicBezTo>
                  <a:cubicBezTo>
                    <a:pt x="8957" y="9526"/>
                    <a:pt x="8529" y="9689"/>
                    <a:pt x="8101" y="9689"/>
                  </a:cubicBezTo>
                  <a:cubicBezTo>
                    <a:pt x="7673" y="9689"/>
                    <a:pt x="7245" y="9526"/>
                    <a:pt x="6919" y="9199"/>
                  </a:cubicBezTo>
                  <a:lnTo>
                    <a:pt x="3327" y="5608"/>
                  </a:lnTo>
                  <a:close/>
                  <a:moveTo>
                    <a:pt x="4525" y="1"/>
                  </a:moveTo>
                  <a:cubicBezTo>
                    <a:pt x="4383" y="1"/>
                    <a:pt x="4242" y="54"/>
                    <a:pt x="4135" y="160"/>
                  </a:cubicBezTo>
                  <a:lnTo>
                    <a:pt x="219" y="4076"/>
                  </a:lnTo>
                  <a:cubicBezTo>
                    <a:pt x="1" y="4293"/>
                    <a:pt x="1" y="4645"/>
                    <a:pt x="219" y="4864"/>
                  </a:cubicBezTo>
                  <a:cubicBezTo>
                    <a:pt x="328" y="4973"/>
                    <a:pt x="471" y="5027"/>
                    <a:pt x="613" y="5027"/>
                  </a:cubicBezTo>
                  <a:cubicBezTo>
                    <a:pt x="756" y="5027"/>
                    <a:pt x="898" y="4973"/>
                    <a:pt x="1007" y="4864"/>
                  </a:cubicBezTo>
                  <a:lnTo>
                    <a:pt x="6131" y="9987"/>
                  </a:lnTo>
                  <a:cubicBezTo>
                    <a:pt x="6675" y="10531"/>
                    <a:pt x="7388" y="10804"/>
                    <a:pt x="8102" y="10804"/>
                  </a:cubicBezTo>
                  <a:cubicBezTo>
                    <a:pt x="8815" y="10804"/>
                    <a:pt x="9528" y="10531"/>
                    <a:pt x="10072" y="9987"/>
                  </a:cubicBezTo>
                  <a:cubicBezTo>
                    <a:pt x="11160" y="8899"/>
                    <a:pt x="11160" y="7134"/>
                    <a:pt x="10072" y="6046"/>
                  </a:cubicBezTo>
                  <a:lnTo>
                    <a:pt x="10071" y="6046"/>
                  </a:lnTo>
                  <a:lnTo>
                    <a:pt x="4946" y="921"/>
                  </a:lnTo>
                  <a:cubicBezTo>
                    <a:pt x="5142" y="695"/>
                    <a:pt x="5124" y="355"/>
                    <a:pt x="4906" y="151"/>
                  </a:cubicBezTo>
                  <a:cubicBezTo>
                    <a:pt x="4798" y="51"/>
                    <a:pt x="4661" y="1"/>
                    <a:pt x="4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9"/>
            <p:cNvSpPr/>
            <p:nvPr/>
          </p:nvSpPr>
          <p:spPr>
            <a:xfrm>
              <a:off x="5405258" y="1930760"/>
              <a:ext cx="26272" cy="22485"/>
            </a:xfrm>
            <a:custGeom>
              <a:avLst/>
              <a:gdLst/>
              <a:ahLst/>
              <a:cxnLst/>
              <a:rect l="l" t="t" r="r" b="b"/>
              <a:pathLst>
                <a:path w="1304" h="1116" extrusionOk="0">
                  <a:moveTo>
                    <a:pt x="746" y="0"/>
                  </a:moveTo>
                  <a:cubicBezTo>
                    <a:pt x="250" y="0"/>
                    <a:pt x="1" y="601"/>
                    <a:pt x="352" y="952"/>
                  </a:cubicBezTo>
                  <a:cubicBezTo>
                    <a:pt x="459" y="1059"/>
                    <a:pt x="602" y="1115"/>
                    <a:pt x="747" y="1115"/>
                  </a:cubicBezTo>
                  <a:cubicBezTo>
                    <a:pt x="819" y="1115"/>
                    <a:pt x="891" y="1101"/>
                    <a:pt x="960" y="1073"/>
                  </a:cubicBezTo>
                  <a:cubicBezTo>
                    <a:pt x="1168" y="987"/>
                    <a:pt x="1304" y="783"/>
                    <a:pt x="1304" y="558"/>
                  </a:cubicBezTo>
                  <a:cubicBezTo>
                    <a:pt x="1304" y="250"/>
                    <a:pt x="1054" y="0"/>
                    <a:pt x="7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9"/>
            <p:cNvSpPr/>
            <p:nvPr/>
          </p:nvSpPr>
          <p:spPr>
            <a:xfrm>
              <a:off x="5382834" y="1885832"/>
              <a:ext cx="26232" cy="22505"/>
            </a:xfrm>
            <a:custGeom>
              <a:avLst/>
              <a:gdLst/>
              <a:ahLst/>
              <a:cxnLst/>
              <a:rect l="l" t="t" r="r" b="b"/>
              <a:pathLst>
                <a:path w="1302" h="1117" extrusionOk="0">
                  <a:moveTo>
                    <a:pt x="744" y="0"/>
                  </a:moveTo>
                  <a:cubicBezTo>
                    <a:pt x="248" y="0"/>
                    <a:pt x="0" y="601"/>
                    <a:pt x="351" y="952"/>
                  </a:cubicBezTo>
                  <a:cubicBezTo>
                    <a:pt x="457" y="1059"/>
                    <a:pt x="600" y="1116"/>
                    <a:pt x="745" y="1116"/>
                  </a:cubicBezTo>
                  <a:cubicBezTo>
                    <a:pt x="817" y="1116"/>
                    <a:pt x="889" y="1102"/>
                    <a:pt x="958" y="1073"/>
                  </a:cubicBezTo>
                  <a:cubicBezTo>
                    <a:pt x="1166" y="987"/>
                    <a:pt x="1302" y="784"/>
                    <a:pt x="1302" y="558"/>
                  </a:cubicBezTo>
                  <a:cubicBezTo>
                    <a:pt x="1302" y="250"/>
                    <a:pt x="1052"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2" name="Google Shape;15662;p79"/>
          <p:cNvGrpSpPr/>
          <p:nvPr/>
        </p:nvGrpSpPr>
        <p:grpSpPr>
          <a:xfrm>
            <a:off x="4763850" y="1807671"/>
            <a:ext cx="363159" cy="269300"/>
            <a:chOff x="4835930" y="1910754"/>
            <a:chExt cx="394609" cy="292622"/>
          </a:xfrm>
        </p:grpSpPr>
        <p:sp>
          <p:nvSpPr>
            <p:cNvPr id="15663" name="Google Shape;15663;p79"/>
            <p:cNvSpPr/>
            <p:nvPr/>
          </p:nvSpPr>
          <p:spPr>
            <a:xfrm>
              <a:off x="4835930" y="1910754"/>
              <a:ext cx="394609" cy="292622"/>
            </a:xfrm>
            <a:custGeom>
              <a:avLst/>
              <a:gdLst/>
              <a:ahLst/>
              <a:cxnLst/>
              <a:rect l="l" t="t" r="r" b="b"/>
              <a:pathLst>
                <a:path w="19586" h="14524" extrusionOk="0">
                  <a:moveTo>
                    <a:pt x="8320" y="1117"/>
                  </a:moveTo>
                  <a:lnTo>
                    <a:pt x="8320" y="6517"/>
                  </a:lnTo>
                  <a:cubicBezTo>
                    <a:pt x="8320" y="6720"/>
                    <a:pt x="8353" y="6725"/>
                    <a:pt x="9009" y="7819"/>
                  </a:cubicBezTo>
                  <a:lnTo>
                    <a:pt x="4282" y="7819"/>
                  </a:lnTo>
                  <a:cubicBezTo>
                    <a:pt x="4941" y="6720"/>
                    <a:pt x="4970" y="6720"/>
                    <a:pt x="4970" y="6517"/>
                  </a:cubicBezTo>
                  <a:lnTo>
                    <a:pt x="4970" y="1117"/>
                  </a:lnTo>
                  <a:close/>
                  <a:moveTo>
                    <a:pt x="16237" y="1117"/>
                  </a:moveTo>
                  <a:lnTo>
                    <a:pt x="16237" y="5623"/>
                  </a:lnTo>
                  <a:cubicBezTo>
                    <a:pt x="16237" y="5823"/>
                    <a:pt x="16343" y="6007"/>
                    <a:pt x="16516" y="6107"/>
                  </a:cubicBezTo>
                  <a:cubicBezTo>
                    <a:pt x="17870" y="6892"/>
                    <a:pt x="18662" y="8442"/>
                    <a:pt x="18431" y="10051"/>
                  </a:cubicBezTo>
                  <a:lnTo>
                    <a:pt x="11655" y="10051"/>
                  </a:lnTo>
                  <a:lnTo>
                    <a:pt x="10762" y="8566"/>
                  </a:lnTo>
                  <a:cubicBezTo>
                    <a:pt x="11018" y="7530"/>
                    <a:pt x="11683" y="6641"/>
                    <a:pt x="12608" y="6107"/>
                  </a:cubicBezTo>
                  <a:cubicBezTo>
                    <a:pt x="12780" y="6007"/>
                    <a:pt x="12886" y="5823"/>
                    <a:pt x="12886" y="5623"/>
                  </a:cubicBezTo>
                  <a:lnTo>
                    <a:pt x="12886" y="1117"/>
                  </a:lnTo>
                  <a:close/>
                  <a:moveTo>
                    <a:pt x="18090" y="11169"/>
                  </a:moveTo>
                  <a:cubicBezTo>
                    <a:pt x="17412" y="12592"/>
                    <a:pt x="16005" y="13403"/>
                    <a:pt x="14553" y="13403"/>
                  </a:cubicBezTo>
                  <a:cubicBezTo>
                    <a:pt x="13930" y="13403"/>
                    <a:pt x="13298" y="13253"/>
                    <a:pt x="12713" y="12939"/>
                  </a:cubicBezTo>
                  <a:cubicBezTo>
                    <a:pt x="12922" y="12058"/>
                    <a:pt x="12496" y="11459"/>
                    <a:pt x="12323" y="11169"/>
                  </a:cubicBezTo>
                  <a:close/>
                  <a:moveTo>
                    <a:pt x="9680" y="8935"/>
                  </a:moveTo>
                  <a:lnTo>
                    <a:pt x="11516" y="11994"/>
                  </a:lnTo>
                  <a:cubicBezTo>
                    <a:pt x="11888" y="12614"/>
                    <a:pt x="11441" y="13404"/>
                    <a:pt x="10718" y="13404"/>
                  </a:cubicBezTo>
                  <a:lnTo>
                    <a:pt x="2576" y="13404"/>
                  </a:lnTo>
                  <a:cubicBezTo>
                    <a:pt x="1852" y="13404"/>
                    <a:pt x="1405" y="12614"/>
                    <a:pt x="1778" y="11994"/>
                  </a:cubicBezTo>
                  <a:lnTo>
                    <a:pt x="3613" y="8935"/>
                  </a:lnTo>
                  <a:close/>
                  <a:moveTo>
                    <a:pt x="9448" y="1"/>
                  </a:moveTo>
                  <a:cubicBezTo>
                    <a:pt x="9444" y="1"/>
                    <a:pt x="9440" y="1"/>
                    <a:pt x="9437" y="1"/>
                  </a:cubicBezTo>
                  <a:lnTo>
                    <a:pt x="3853" y="1"/>
                  </a:lnTo>
                  <a:cubicBezTo>
                    <a:pt x="3548" y="5"/>
                    <a:pt x="3305" y="255"/>
                    <a:pt x="3305" y="558"/>
                  </a:cubicBezTo>
                  <a:cubicBezTo>
                    <a:pt x="3305" y="863"/>
                    <a:pt x="3548" y="1111"/>
                    <a:pt x="3853" y="1117"/>
                  </a:cubicBezTo>
                  <a:lnTo>
                    <a:pt x="3853" y="6360"/>
                  </a:lnTo>
                  <a:lnTo>
                    <a:pt x="820" y="11419"/>
                  </a:lnTo>
                  <a:cubicBezTo>
                    <a:pt x="1" y="12783"/>
                    <a:pt x="982" y="14520"/>
                    <a:pt x="2576" y="14520"/>
                  </a:cubicBezTo>
                  <a:lnTo>
                    <a:pt x="10718" y="14520"/>
                  </a:lnTo>
                  <a:cubicBezTo>
                    <a:pt x="10721" y="14520"/>
                    <a:pt x="10725" y="14520"/>
                    <a:pt x="10729" y="14520"/>
                  </a:cubicBezTo>
                  <a:cubicBezTo>
                    <a:pt x="11272" y="14520"/>
                    <a:pt x="11792" y="14302"/>
                    <a:pt x="12172" y="13916"/>
                  </a:cubicBezTo>
                  <a:cubicBezTo>
                    <a:pt x="12942" y="14333"/>
                    <a:pt x="13753" y="14524"/>
                    <a:pt x="14545" y="14524"/>
                  </a:cubicBezTo>
                  <a:cubicBezTo>
                    <a:pt x="17173" y="14524"/>
                    <a:pt x="19586" y="12418"/>
                    <a:pt x="19586" y="9494"/>
                  </a:cubicBezTo>
                  <a:cubicBezTo>
                    <a:pt x="19583" y="7816"/>
                    <a:pt x="18746" y="6249"/>
                    <a:pt x="17353" y="5314"/>
                  </a:cubicBezTo>
                  <a:lnTo>
                    <a:pt x="17353" y="1117"/>
                  </a:lnTo>
                  <a:cubicBezTo>
                    <a:pt x="17357" y="1117"/>
                    <a:pt x="17360" y="1117"/>
                    <a:pt x="17364" y="1117"/>
                  </a:cubicBezTo>
                  <a:cubicBezTo>
                    <a:pt x="17671" y="1117"/>
                    <a:pt x="17921" y="867"/>
                    <a:pt x="17921" y="558"/>
                  </a:cubicBezTo>
                  <a:cubicBezTo>
                    <a:pt x="17921" y="250"/>
                    <a:pt x="17671" y="1"/>
                    <a:pt x="17364" y="1"/>
                  </a:cubicBezTo>
                  <a:cubicBezTo>
                    <a:pt x="17360" y="1"/>
                    <a:pt x="17357" y="1"/>
                    <a:pt x="17353" y="1"/>
                  </a:cubicBezTo>
                  <a:lnTo>
                    <a:pt x="11767" y="1"/>
                  </a:lnTo>
                  <a:cubicBezTo>
                    <a:pt x="11462" y="5"/>
                    <a:pt x="11218" y="255"/>
                    <a:pt x="11218" y="558"/>
                  </a:cubicBezTo>
                  <a:cubicBezTo>
                    <a:pt x="11218" y="863"/>
                    <a:pt x="11462" y="1111"/>
                    <a:pt x="11767" y="1117"/>
                  </a:cubicBezTo>
                  <a:lnTo>
                    <a:pt x="11767" y="5314"/>
                  </a:lnTo>
                  <a:cubicBezTo>
                    <a:pt x="11014" y="5817"/>
                    <a:pt x="10411" y="6515"/>
                    <a:pt x="10021" y="7333"/>
                  </a:cubicBezTo>
                  <a:lnTo>
                    <a:pt x="9437" y="6360"/>
                  </a:lnTo>
                  <a:lnTo>
                    <a:pt x="9437" y="1117"/>
                  </a:lnTo>
                  <a:cubicBezTo>
                    <a:pt x="9440" y="1117"/>
                    <a:pt x="9444" y="1117"/>
                    <a:pt x="9448" y="1117"/>
                  </a:cubicBezTo>
                  <a:cubicBezTo>
                    <a:pt x="9755" y="1117"/>
                    <a:pt x="10006" y="867"/>
                    <a:pt x="10006" y="558"/>
                  </a:cubicBezTo>
                  <a:cubicBezTo>
                    <a:pt x="10006" y="250"/>
                    <a:pt x="9755" y="1"/>
                    <a:pt x="9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9"/>
            <p:cNvSpPr/>
            <p:nvPr/>
          </p:nvSpPr>
          <p:spPr>
            <a:xfrm>
              <a:off x="4932275" y="2114405"/>
              <a:ext cx="26313" cy="22525"/>
            </a:xfrm>
            <a:custGeom>
              <a:avLst/>
              <a:gdLst/>
              <a:ahLst/>
              <a:cxnLst/>
              <a:rect l="l" t="t" r="r" b="b"/>
              <a:pathLst>
                <a:path w="1306" h="1118" extrusionOk="0">
                  <a:moveTo>
                    <a:pt x="747" y="0"/>
                  </a:moveTo>
                  <a:cubicBezTo>
                    <a:pt x="249" y="0"/>
                    <a:pt x="1" y="601"/>
                    <a:pt x="352" y="954"/>
                  </a:cubicBezTo>
                  <a:cubicBezTo>
                    <a:pt x="459" y="1061"/>
                    <a:pt x="602" y="1117"/>
                    <a:pt x="747" y="1117"/>
                  </a:cubicBezTo>
                  <a:cubicBezTo>
                    <a:pt x="819" y="1117"/>
                    <a:pt x="892" y="1103"/>
                    <a:pt x="960" y="1075"/>
                  </a:cubicBezTo>
                  <a:cubicBezTo>
                    <a:pt x="1170" y="988"/>
                    <a:pt x="1306" y="785"/>
                    <a:pt x="1306" y="558"/>
                  </a:cubicBezTo>
                  <a:cubicBezTo>
                    <a:pt x="1306" y="250"/>
                    <a:pt x="1056"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9"/>
            <p:cNvSpPr/>
            <p:nvPr/>
          </p:nvSpPr>
          <p:spPr>
            <a:xfrm>
              <a:off x="4977265" y="2136527"/>
              <a:ext cx="26313" cy="22525"/>
            </a:xfrm>
            <a:custGeom>
              <a:avLst/>
              <a:gdLst/>
              <a:ahLst/>
              <a:cxnLst/>
              <a:rect l="l" t="t" r="r" b="b"/>
              <a:pathLst>
                <a:path w="1306" h="1118" extrusionOk="0">
                  <a:moveTo>
                    <a:pt x="748" y="1"/>
                  </a:moveTo>
                  <a:cubicBezTo>
                    <a:pt x="250" y="1"/>
                    <a:pt x="1" y="601"/>
                    <a:pt x="352" y="954"/>
                  </a:cubicBezTo>
                  <a:cubicBezTo>
                    <a:pt x="459" y="1061"/>
                    <a:pt x="602" y="1118"/>
                    <a:pt x="747" y="1118"/>
                  </a:cubicBezTo>
                  <a:cubicBezTo>
                    <a:pt x="820" y="1118"/>
                    <a:pt x="892" y="1104"/>
                    <a:pt x="962" y="1075"/>
                  </a:cubicBezTo>
                  <a:cubicBezTo>
                    <a:pt x="1169" y="988"/>
                    <a:pt x="1305" y="784"/>
                    <a:pt x="1305" y="558"/>
                  </a:cubicBezTo>
                  <a:cubicBezTo>
                    <a:pt x="1305" y="250"/>
                    <a:pt x="1056" y="1"/>
                    <a:pt x="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9"/>
            <p:cNvSpPr/>
            <p:nvPr/>
          </p:nvSpPr>
          <p:spPr>
            <a:xfrm>
              <a:off x="5091723" y="2068267"/>
              <a:ext cx="26313" cy="22525"/>
            </a:xfrm>
            <a:custGeom>
              <a:avLst/>
              <a:gdLst/>
              <a:ahLst/>
              <a:cxnLst/>
              <a:rect l="l" t="t" r="r" b="b"/>
              <a:pathLst>
                <a:path w="1306" h="1118" extrusionOk="0">
                  <a:moveTo>
                    <a:pt x="748" y="1"/>
                  </a:moveTo>
                  <a:cubicBezTo>
                    <a:pt x="250" y="1"/>
                    <a:pt x="0" y="601"/>
                    <a:pt x="352" y="954"/>
                  </a:cubicBezTo>
                  <a:cubicBezTo>
                    <a:pt x="458" y="1061"/>
                    <a:pt x="601" y="1118"/>
                    <a:pt x="747" y="1118"/>
                  </a:cubicBezTo>
                  <a:cubicBezTo>
                    <a:pt x="819" y="1118"/>
                    <a:pt x="892" y="1104"/>
                    <a:pt x="961" y="1075"/>
                  </a:cubicBezTo>
                  <a:cubicBezTo>
                    <a:pt x="1169" y="988"/>
                    <a:pt x="1305" y="785"/>
                    <a:pt x="1305" y="558"/>
                  </a:cubicBezTo>
                  <a:cubicBezTo>
                    <a:pt x="1305" y="250"/>
                    <a:pt x="1055" y="1"/>
                    <a:pt x="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9"/>
            <p:cNvSpPr/>
            <p:nvPr/>
          </p:nvSpPr>
          <p:spPr>
            <a:xfrm>
              <a:off x="5136732" y="2051766"/>
              <a:ext cx="26313" cy="22505"/>
            </a:xfrm>
            <a:custGeom>
              <a:avLst/>
              <a:gdLst/>
              <a:ahLst/>
              <a:cxnLst/>
              <a:rect l="l" t="t" r="r" b="b"/>
              <a:pathLst>
                <a:path w="1306" h="1117" extrusionOk="0">
                  <a:moveTo>
                    <a:pt x="746" y="1"/>
                  </a:moveTo>
                  <a:cubicBezTo>
                    <a:pt x="249" y="1"/>
                    <a:pt x="1" y="601"/>
                    <a:pt x="352" y="953"/>
                  </a:cubicBezTo>
                  <a:cubicBezTo>
                    <a:pt x="459" y="1060"/>
                    <a:pt x="601" y="1116"/>
                    <a:pt x="746" y="1116"/>
                  </a:cubicBezTo>
                  <a:cubicBezTo>
                    <a:pt x="818" y="1116"/>
                    <a:pt x="891" y="1102"/>
                    <a:pt x="960" y="1074"/>
                  </a:cubicBezTo>
                  <a:cubicBezTo>
                    <a:pt x="1169" y="988"/>
                    <a:pt x="1305" y="784"/>
                    <a:pt x="1305" y="558"/>
                  </a:cubicBezTo>
                  <a:cubicBezTo>
                    <a:pt x="1305" y="250"/>
                    <a:pt x="1054" y="1"/>
                    <a:pt x="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68" name="Google Shape;15668;p79"/>
          <p:cNvSpPr/>
          <p:nvPr/>
        </p:nvSpPr>
        <p:spPr>
          <a:xfrm>
            <a:off x="5599354" y="1765666"/>
            <a:ext cx="186357" cy="353428"/>
          </a:xfrm>
          <a:custGeom>
            <a:avLst/>
            <a:gdLst/>
            <a:ahLst/>
            <a:cxnLst/>
            <a:rect l="l" t="t" r="r" b="b"/>
            <a:pathLst>
              <a:path w="10053" h="19063" extrusionOk="0">
                <a:moveTo>
                  <a:pt x="7818" y="1118"/>
                </a:moveTo>
                <a:lnTo>
                  <a:pt x="7818" y="3351"/>
                </a:lnTo>
                <a:lnTo>
                  <a:pt x="6515" y="3351"/>
                </a:lnTo>
                <a:cubicBezTo>
                  <a:pt x="6207" y="3351"/>
                  <a:pt x="5957" y="3602"/>
                  <a:pt x="5957" y="3910"/>
                </a:cubicBezTo>
                <a:cubicBezTo>
                  <a:pt x="5957" y="4218"/>
                  <a:pt x="6207" y="4467"/>
                  <a:pt x="6515" y="4469"/>
                </a:cubicBezTo>
                <a:lnTo>
                  <a:pt x="7818" y="4469"/>
                </a:lnTo>
                <a:lnTo>
                  <a:pt x="7818" y="5585"/>
                </a:lnTo>
                <a:lnTo>
                  <a:pt x="7261" y="5585"/>
                </a:lnTo>
                <a:cubicBezTo>
                  <a:pt x="7257" y="5585"/>
                  <a:pt x="7253" y="5585"/>
                  <a:pt x="7250" y="5585"/>
                </a:cubicBezTo>
                <a:cubicBezTo>
                  <a:pt x="6941" y="5585"/>
                  <a:pt x="6691" y="5834"/>
                  <a:pt x="6691" y="6144"/>
                </a:cubicBezTo>
                <a:cubicBezTo>
                  <a:pt x="6691" y="6453"/>
                  <a:pt x="6941" y="6702"/>
                  <a:pt x="7250" y="6702"/>
                </a:cubicBezTo>
                <a:cubicBezTo>
                  <a:pt x="7253" y="6702"/>
                  <a:pt x="7257" y="6702"/>
                  <a:pt x="7261" y="6702"/>
                </a:cubicBezTo>
                <a:lnTo>
                  <a:pt x="7818" y="6702"/>
                </a:lnTo>
                <a:lnTo>
                  <a:pt x="7818" y="7819"/>
                </a:lnTo>
                <a:lnTo>
                  <a:pt x="6515" y="7819"/>
                </a:lnTo>
                <a:cubicBezTo>
                  <a:pt x="6211" y="7824"/>
                  <a:pt x="5966" y="8072"/>
                  <a:pt x="5966" y="8377"/>
                </a:cubicBezTo>
                <a:cubicBezTo>
                  <a:pt x="5966" y="8682"/>
                  <a:pt x="6211" y="8930"/>
                  <a:pt x="6515" y="8936"/>
                </a:cubicBezTo>
                <a:lnTo>
                  <a:pt x="7818" y="8936"/>
                </a:lnTo>
                <a:lnTo>
                  <a:pt x="7818" y="10052"/>
                </a:lnTo>
                <a:lnTo>
                  <a:pt x="7261" y="10052"/>
                </a:lnTo>
                <a:cubicBezTo>
                  <a:pt x="6951" y="10052"/>
                  <a:pt x="6702" y="10303"/>
                  <a:pt x="6702" y="10611"/>
                </a:cubicBezTo>
                <a:cubicBezTo>
                  <a:pt x="6702" y="10918"/>
                  <a:pt x="6950" y="11169"/>
                  <a:pt x="7258" y="11169"/>
                </a:cubicBezTo>
                <a:cubicBezTo>
                  <a:pt x="7259" y="11169"/>
                  <a:pt x="7260" y="11169"/>
                  <a:pt x="7261" y="11169"/>
                </a:cubicBezTo>
                <a:lnTo>
                  <a:pt x="7818" y="11169"/>
                </a:lnTo>
                <a:lnTo>
                  <a:pt x="7818" y="12286"/>
                </a:lnTo>
                <a:lnTo>
                  <a:pt x="6515" y="12286"/>
                </a:lnTo>
                <a:cubicBezTo>
                  <a:pt x="6211" y="12291"/>
                  <a:pt x="5966" y="12539"/>
                  <a:pt x="5966" y="12844"/>
                </a:cubicBezTo>
                <a:cubicBezTo>
                  <a:pt x="5966" y="13149"/>
                  <a:pt x="6211" y="13397"/>
                  <a:pt x="6515" y="13403"/>
                </a:cubicBezTo>
                <a:lnTo>
                  <a:pt x="7818" y="13403"/>
                </a:lnTo>
                <a:lnTo>
                  <a:pt x="7818" y="15153"/>
                </a:lnTo>
                <a:cubicBezTo>
                  <a:pt x="7818" y="16692"/>
                  <a:pt x="6566" y="17945"/>
                  <a:pt x="5026" y="17945"/>
                </a:cubicBezTo>
                <a:cubicBezTo>
                  <a:pt x="3487" y="17945"/>
                  <a:pt x="2235" y="16692"/>
                  <a:pt x="2235" y="15153"/>
                </a:cubicBezTo>
                <a:lnTo>
                  <a:pt x="2235" y="1118"/>
                </a:lnTo>
                <a:close/>
                <a:moveTo>
                  <a:pt x="559" y="0"/>
                </a:moveTo>
                <a:cubicBezTo>
                  <a:pt x="250" y="0"/>
                  <a:pt x="0" y="251"/>
                  <a:pt x="0" y="559"/>
                </a:cubicBezTo>
                <a:cubicBezTo>
                  <a:pt x="0" y="867"/>
                  <a:pt x="250" y="1118"/>
                  <a:pt x="559" y="1118"/>
                </a:cubicBezTo>
                <a:lnTo>
                  <a:pt x="1117" y="1118"/>
                </a:lnTo>
                <a:lnTo>
                  <a:pt x="1117" y="15153"/>
                </a:lnTo>
                <a:cubicBezTo>
                  <a:pt x="1117" y="17308"/>
                  <a:pt x="2871" y="19063"/>
                  <a:pt x="5026" y="19063"/>
                </a:cubicBezTo>
                <a:cubicBezTo>
                  <a:pt x="7181" y="19063"/>
                  <a:pt x="8936" y="17308"/>
                  <a:pt x="8936" y="15153"/>
                </a:cubicBezTo>
                <a:lnTo>
                  <a:pt x="8936" y="1118"/>
                </a:lnTo>
                <a:lnTo>
                  <a:pt x="9493" y="1118"/>
                </a:lnTo>
                <a:cubicBezTo>
                  <a:pt x="9801" y="1118"/>
                  <a:pt x="10052" y="867"/>
                  <a:pt x="10052" y="559"/>
                </a:cubicBezTo>
                <a:cubicBezTo>
                  <a:pt x="10052" y="251"/>
                  <a:pt x="9801" y="0"/>
                  <a:pt x="94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9" name="Google Shape;15669;p79"/>
          <p:cNvGrpSpPr/>
          <p:nvPr/>
        </p:nvGrpSpPr>
        <p:grpSpPr>
          <a:xfrm>
            <a:off x="6270972" y="1765600"/>
            <a:ext cx="371762" cy="353443"/>
            <a:chOff x="4038693" y="1874811"/>
            <a:chExt cx="403957" cy="384052"/>
          </a:xfrm>
        </p:grpSpPr>
        <p:sp>
          <p:nvSpPr>
            <p:cNvPr id="15670" name="Google Shape;15670;p79"/>
            <p:cNvSpPr/>
            <p:nvPr/>
          </p:nvSpPr>
          <p:spPr>
            <a:xfrm>
              <a:off x="4038693" y="1874811"/>
              <a:ext cx="403957" cy="384052"/>
            </a:xfrm>
            <a:custGeom>
              <a:avLst/>
              <a:gdLst/>
              <a:ahLst/>
              <a:cxnLst/>
              <a:rect l="l" t="t" r="r" b="b"/>
              <a:pathLst>
                <a:path w="20050" h="19062" extrusionOk="0">
                  <a:moveTo>
                    <a:pt x="11635" y="3388"/>
                  </a:moveTo>
                  <a:cubicBezTo>
                    <a:pt x="13275" y="3388"/>
                    <a:pt x="14608" y="4722"/>
                    <a:pt x="14608" y="6361"/>
                  </a:cubicBezTo>
                  <a:cubicBezTo>
                    <a:pt x="14608" y="8006"/>
                    <a:pt x="13266" y="9334"/>
                    <a:pt x="11635" y="9334"/>
                  </a:cubicBezTo>
                  <a:cubicBezTo>
                    <a:pt x="9997" y="9334"/>
                    <a:pt x="8664" y="8000"/>
                    <a:pt x="8664" y="6361"/>
                  </a:cubicBezTo>
                  <a:cubicBezTo>
                    <a:pt x="8664" y="4722"/>
                    <a:pt x="9997" y="3388"/>
                    <a:pt x="11635" y="3388"/>
                  </a:cubicBezTo>
                  <a:close/>
                  <a:moveTo>
                    <a:pt x="9415" y="1117"/>
                  </a:moveTo>
                  <a:lnTo>
                    <a:pt x="9415" y="2930"/>
                  </a:lnTo>
                  <a:cubicBezTo>
                    <a:pt x="8291" y="3659"/>
                    <a:pt x="7546" y="4925"/>
                    <a:pt x="7546" y="6361"/>
                  </a:cubicBezTo>
                  <a:cubicBezTo>
                    <a:pt x="7546" y="8205"/>
                    <a:pt x="8773" y="9767"/>
                    <a:pt x="10453" y="10275"/>
                  </a:cubicBezTo>
                  <a:lnTo>
                    <a:pt x="11029" y="11208"/>
                  </a:lnTo>
                  <a:lnTo>
                    <a:pt x="4486" y="11208"/>
                  </a:lnTo>
                  <a:cubicBezTo>
                    <a:pt x="6151" y="8516"/>
                    <a:pt x="6101" y="8655"/>
                    <a:pt x="6101" y="8437"/>
                  </a:cubicBezTo>
                  <a:lnTo>
                    <a:pt x="6101" y="1117"/>
                  </a:lnTo>
                  <a:close/>
                  <a:moveTo>
                    <a:pt x="14893" y="8830"/>
                  </a:moveTo>
                  <a:lnTo>
                    <a:pt x="18607" y="12544"/>
                  </a:lnTo>
                  <a:cubicBezTo>
                    <a:pt x="18824" y="12759"/>
                    <a:pt x="18824" y="13109"/>
                    <a:pt x="18607" y="13325"/>
                  </a:cubicBezTo>
                  <a:cubicBezTo>
                    <a:pt x="18500" y="13433"/>
                    <a:pt x="18358" y="13487"/>
                    <a:pt x="18217" y="13487"/>
                  </a:cubicBezTo>
                  <a:cubicBezTo>
                    <a:pt x="18076" y="13487"/>
                    <a:pt x="17935" y="13433"/>
                    <a:pt x="17827" y="13325"/>
                  </a:cubicBezTo>
                  <a:lnTo>
                    <a:pt x="14106" y="9619"/>
                  </a:lnTo>
                  <a:cubicBezTo>
                    <a:pt x="14402" y="9392"/>
                    <a:pt x="14668" y="9127"/>
                    <a:pt x="14893" y="8830"/>
                  </a:cubicBezTo>
                  <a:close/>
                  <a:moveTo>
                    <a:pt x="11721" y="12326"/>
                  </a:moveTo>
                  <a:lnTo>
                    <a:pt x="13263" y="14820"/>
                  </a:lnTo>
                  <a:cubicBezTo>
                    <a:pt x="14104" y="16183"/>
                    <a:pt x="13131" y="17945"/>
                    <a:pt x="11517" y="17945"/>
                  </a:cubicBezTo>
                  <a:lnTo>
                    <a:pt x="3994" y="17945"/>
                  </a:lnTo>
                  <a:cubicBezTo>
                    <a:pt x="2389" y="17945"/>
                    <a:pt x="1408" y="16184"/>
                    <a:pt x="2253" y="14820"/>
                  </a:cubicBezTo>
                  <a:lnTo>
                    <a:pt x="3795" y="12326"/>
                  </a:lnTo>
                  <a:close/>
                  <a:moveTo>
                    <a:pt x="4798" y="0"/>
                  </a:moveTo>
                  <a:cubicBezTo>
                    <a:pt x="4489" y="0"/>
                    <a:pt x="4239" y="250"/>
                    <a:pt x="4239" y="558"/>
                  </a:cubicBezTo>
                  <a:cubicBezTo>
                    <a:pt x="4239" y="867"/>
                    <a:pt x="4489" y="1117"/>
                    <a:pt x="4798" y="1117"/>
                  </a:cubicBezTo>
                  <a:lnTo>
                    <a:pt x="4985" y="1117"/>
                  </a:lnTo>
                  <a:lnTo>
                    <a:pt x="4985" y="8278"/>
                  </a:lnTo>
                  <a:cubicBezTo>
                    <a:pt x="4811" y="8558"/>
                    <a:pt x="1304" y="14231"/>
                    <a:pt x="1304" y="14233"/>
                  </a:cubicBezTo>
                  <a:cubicBezTo>
                    <a:pt x="1" y="16338"/>
                    <a:pt x="1509" y="19061"/>
                    <a:pt x="3998" y="19061"/>
                  </a:cubicBezTo>
                  <a:lnTo>
                    <a:pt x="11522" y="19061"/>
                  </a:lnTo>
                  <a:cubicBezTo>
                    <a:pt x="14003" y="19061"/>
                    <a:pt x="15517" y="16341"/>
                    <a:pt x="14212" y="14233"/>
                  </a:cubicBezTo>
                  <a:lnTo>
                    <a:pt x="11870" y="10444"/>
                  </a:lnTo>
                  <a:cubicBezTo>
                    <a:pt x="12287" y="10420"/>
                    <a:pt x="12699" y="10332"/>
                    <a:pt x="13089" y="10182"/>
                  </a:cubicBezTo>
                  <a:lnTo>
                    <a:pt x="17038" y="14117"/>
                  </a:lnTo>
                  <a:cubicBezTo>
                    <a:pt x="17364" y="14442"/>
                    <a:pt x="17791" y="14605"/>
                    <a:pt x="18218" y="14605"/>
                  </a:cubicBezTo>
                  <a:cubicBezTo>
                    <a:pt x="18645" y="14605"/>
                    <a:pt x="19073" y="14441"/>
                    <a:pt x="19399" y="14114"/>
                  </a:cubicBezTo>
                  <a:cubicBezTo>
                    <a:pt x="20049" y="13461"/>
                    <a:pt x="20049" y="12405"/>
                    <a:pt x="19396" y="11753"/>
                  </a:cubicBezTo>
                  <a:lnTo>
                    <a:pt x="15457" y="7815"/>
                  </a:lnTo>
                  <a:cubicBezTo>
                    <a:pt x="15635" y="7350"/>
                    <a:pt x="15724" y="6859"/>
                    <a:pt x="15724" y="6361"/>
                  </a:cubicBezTo>
                  <a:cubicBezTo>
                    <a:pt x="15724" y="4106"/>
                    <a:pt x="13891" y="2272"/>
                    <a:pt x="11635" y="2272"/>
                  </a:cubicBezTo>
                  <a:cubicBezTo>
                    <a:pt x="11262" y="2272"/>
                    <a:pt x="10890" y="2323"/>
                    <a:pt x="10531" y="2423"/>
                  </a:cubicBezTo>
                  <a:lnTo>
                    <a:pt x="10531" y="1117"/>
                  </a:lnTo>
                  <a:lnTo>
                    <a:pt x="10718" y="1117"/>
                  </a:lnTo>
                  <a:cubicBezTo>
                    <a:pt x="11026" y="1117"/>
                    <a:pt x="11277" y="867"/>
                    <a:pt x="11277" y="558"/>
                  </a:cubicBezTo>
                  <a:cubicBezTo>
                    <a:pt x="11277" y="250"/>
                    <a:pt x="11026" y="0"/>
                    <a:pt x="10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9"/>
            <p:cNvSpPr/>
            <p:nvPr/>
          </p:nvSpPr>
          <p:spPr>
            <a:xfrm>
              <a:off x="4220263" y="2145593"/>
              <a:ext cx="26333" cy="22545"/>
            </a:xfrm>
            <a:custGeom>
              <a:avLst/>
              <a:gdLst/>
              <a:ahLst/>
              <a:cxnLst/>
              <a:rect l="l" t="t" r="r" b="b"/>
              <a:pathLst>
                <a:path w="1307" h="1119" extrusionOk="0">
                  <a:moveTo>
                    <a:pt x="743" y="1"/>
                  </a:moveTo>
                  <a:cubicBezTo>
                    <a:pt x="606" y="1"/>
                    <a:pt x="467" y="51"/>
                    <a:pt x="353" y="165"/>
                  </a:cubicBezTo>
                  <a:cubicBezTo>
                    <a:pt x="0" y="516"/>
                    <a:pt x="250" y="1118"/>
                    <a:pt x="748" y="1118"/>
                  </a:cubicBezTo>
                  <a:cubicBezTo>
                    <a:pt x="1056" y="1118"/>
                    <a:pt x="1307" y="869"/>
                    <a:pt x="1305" y="559"/>
                  </a:cubicBezTo>
                  <a:lnTo>
                    <a:pt x="1305" y="559"/>
                  </a:lnTo>
                  <a:lnTo>
                    <a:pt x="1307" y="561"/>
                  </a:lnTo>
                  <a:cubicBezTo>
                    <a:pt x="1307" y="224"/>
                    <a:pt x="1031" y="1"/>
                    <a:pt x="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9"/>
            <p:cNvSpPr/>
            <p:nvPr/>
          </p:nvSpPr>
          <p:spPr>
            <a:xfrm>
              <a:off x="4132158" y="2146379"/>
              <a:ext cx="69428" cy="66769"/>
            </a:xfrm>
            <a:custGeom>
              <a:avLst/>
              <a:gdLst/>
              <a:ahLst/>
              <a:cxnLst/>
              <a:rect l="l" t="t" r="r" b="b"/>
              <a:pathLst>
                <a:path w="3446" h="3314" extrusionOk="0">
                  <a:moveTo>
                    <a:pt x="1784" y="1116"/>
                  </a:moveTo>
                  <a:cubicBezTo>
                    <a:pt x="2061" y="1116"/>
                    <a:pt x="2328" y="1332"/>
                    <a:pt x="2328" y="1658"/>
                  </a:cubicBezTo>
                  <a:cubicBezTo>
                    <a:pt x="2328" y="1955"/>
                    <a:pt x="2085" y="2196"/>
                    <a:pt x="1788" y="2197"/>
                  </a:cubicBezTo>
                  <a:cubicBezTo>
                    <a:pt x="1307" y="2197"/>
                    <a:pt x="1066" y="1616"/>
                    <a:pt x="1407" y="1275"/>
                  </a:cubicBezTo>
                  <a:cubicBezTo>
                    <a:pt x="1517" y="1166"/>
                    <a:pt x="1651" y="1116"/>
                    <a:pt x="1784" y="1116"/>
                  </a:cubicBezTo>
                  <a:close/>
                  <a:moveTo>
                    <a:pt x="1788" y="0"/>
                  </a:moveTo>
                  <a:cubicBezTo>
                    <a:pt x="1118" y="0"/>
                    <a:pt x="513" y="404"/>
                    <a:pt x="256" y="1023"/>
                  </a:cubicBezTo>
                  <a:cubicBezTo>
                    <a:pt x="1" y="1641"/>
                    <a:pt x="143" y="2354"/>
                    <a:pt x="616" y="2828"/>
                  </a:cubicBezTo>
                  <a:cubicBezTo>
                    <a:pt x="933" y="3146"/>
                    <a:pt x="1357" y="3314"/>
                    <a:pt x="1788" y="3314"/>
                  </a:cubicBezTo>
                  <a:cubicBezTo>
                    <a:pt x="2002" y="3314"/>
                    <a:pt x="2217" y="3273"/>
                    <a:pt x="2422" y="3188"/>
                  </a:cubicBezTo>
                  <a:cubicBezTo>
                    <a:pt x="3040" y="2931"/>
                    <a:pt x="3444" y="2327"/>
                    <a:pt x="3445" y="1658"/>
                  </a:cubicBezTo>
                  <a:cubicBezTo>
                    <a:pt x="3444" y="743"/>
                    <a:pt x="2703" y="2"/>
                    <a:pt x="1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3" name="Google Shape;15673;p79"/>
          <p:cNvGrpSpPr/>
          <p:nvPr/>
        </p:nvGrpSpPr>
        <p:grpSpPr>
          <a:xfrm>
            <a:off x="7057039" y="1765693"/>
            <a:ext cx="300098" cy="353257"/>
            <a:chOff x="3607053" y="1848397"/>
            <a:chExt cx="326087" cy="383850"/>
          </a:xfrm>
        </p:grpSpPr>
        <p:sp>
          <p:nvSpPr>
            <p:cNvPr id="15674" name="Google Shape;15674;p79"/>
            <p:cNvSpPr/>
            <p:nvPr/>
          </p:nvSpPr>
          <p:spPr>
            <a:xfrm>
              <a:off x="3724936" y="2052230"/>
              <a:ext cx="70214" cy="67514"/>
            </a:xfrm>
            <a:custGeom>
              <a:avLst/>
              <a:gdLst/>
              <a:ahLst/>
              <a:cxnLst/>
              <a:rect l="l" t="t" r="r" b="b"/>
              <a:pathLst>
                <a:path w="3485" h="3351" extrusionOk="0">
                  <a:moveTo>
                    <a:pt x="1804" y="1115"/>
                  </a:moveTo>
                  <a:cubicBezTo>
                    <a:pt x="2091" y="1115"/>
                    <a:pt x="2367" y="1338"/>
                    <a:pt x="2367" y="1675"/>
                  </a:cubicBezTo>
                  <a:cubicBezTo>
                    <a:pt x="2367" y="1983"/>
                    <a:pt x="2117" y="2233"/>
                    <a:pt x="1809" y="2234"/>
                  </a:cubicBezTo>
                  <a:cubicBezTo>
                    <a:pt x="1312" y="2234"/>
                    <a:pt x="1062" y="1632"/>
                    <a:pt x="1413" y="1279"/>
                  </a:cubicBezTo>
                  <a:cubicBezTo>
                    <a:pt x="1527" y="1166"/>
                    <a:pt x="1667" y="1115"/>
                    <a:pt x="1804" y="1115"/>
                  </a:cubicBezTo>
                  <a:close/>
                  <a:moveTo>
                    <a:pt x="1809" y="0"/>
                  </a:moveTo>
                  <a:cubicBezTo>
                    <a:pt x="1131" y="0"/>
                    <a:pt x="520" y="408"/>
                    <a:pt x="261" y="1034"/>
                  </a:cubicBezTo>
                  <a:cubicBezTo>
                    <a:pt x="1" y="1660"/>
                    <a:pt x="144" y="2381"/>
                    <a:pt x="624" y="2860"/>
                  </a:cubicBezTo>
                  <a:cubicBezTo>
                    <a:pt x="944" y="3181"/>
                    <a:pt x="1373" y="3351"/>
                    <a:pt x="1810" y="3351"/>
                  </a:cubicBezTo>
                  <a:cubicBezTo>
                    <a:pt x="2026" y="3351"/>
                    <a:pt x="2243" y="3309"/>
                    <a:pt x="2450" y="3224"/>
                  </a:cubicBezTo>
                  <a:cubicBezTo>
                    <a:pt x="3075" y="2964"/>
                    <a:pt x="3485" y="2352"/>
                    <a:pt x="3485" y="1675"/>
                  </a:cubicBezTo>
                  <a:cubicBezTo>
                    <a:pt x="3483" y="750"/>
                    <a:pt x="2733" y="2"/>
                    <a:pt x="18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9"/>
            <p:cNvSpPr/>
            <p:nvPr/>
          </p:nvSpPr>
          <p:spPr>
            <a:xfrm>
              <a:off x="3689719" y="1933702"/>
              <a:ext cx="70174" cy="67534"/>
            </a:xfrm>
            <a:custGeom>
              <a:avLst/>
              <a:gdLst/>
              <a:ahLst/>
              <a:cxnLst/>
              <a:rect l="l" t="t" r="r" b="b"/>
              <a:pathLst>
                <a:path w="3483" h="3352" extrusionOk="0">
                  <a:moveTo>
                    <a:pt x="1802" y="1116"/>
                  </a:moveTo>
                  <a:cubicBezTo>
                    <a:pt x="2089" y="1116"/>
                    <a:pt x="2365" y="1339"/>
                    <a:pt x="2365" y="1676"/>
                  </a:cubicBezTo>
                  <a:cubicBezTo>
                    <a:pt x="2365" y="1984"/>
                    <a:pt x="2115" y="2233"/>
                    <a:pt x="1807" y="2235"/>
                  </a:cubicBezTo>
                  <a:cubicBezTo>
                    <a:pt x="1310" y="2235"/>
                    <a:pt x="1060" y="1633"/>
                    <a:pt x="1411" y="1280"/>
                  </a:cubicBezTo>
                  <a:cubicBezTo>
                    <a:pt x="1525" y="1167"/>
                    <a:pt x="1665" y="1116"/>
                    <a:pt x="1802" y="1116"/>
                  </a:cubicBezTo>
                  <a:close/>
                  <a:moveTo>
                    <a:pt x="1808" y="1"/>
                  </a:moveTo>
                  <a:cubicBezTo>
                    <a:pt x="1372" y="1"/>
                    <a:pt x="943" y="171"/>
                    <a:pt x="622" y="491"/>
                  </a:cubicBezTo>
                  <a:cubicBezTo>
                    <a:pt x="144" y="971"/>
                    <a:pt x="0" y="1691"/>
                    <a:pt x="259" y="2317"/>
                  </a:cubicBezTo>
                  <a:cubicBezTo>
                    <a:pt x="519" y="2943"/>
                    <a:pt x="1129" y="3351"/>
                    <a:pt x="1807" y="3351"/>
                  </a:cubicBezTo>
                  <a:cubicBezTo>
                    <a:pt x="2732" y="3350"/>
                    <a:pt x="3481" y="2601"/>
                    <a:pt x="3483" y="1676"/>
                  </a:cubicBezTo>
                  <a:cubicBezTo>
                    <a:pt x="3483" y="998"/>
                    <a:pt x="3075" y="388"/>
                    <a:pt x="2448" y="128"/>
                  </a:cubicBezTo>
                  <a:cubicBezTo>
                    <a:pt x="2241" y="42"/>
                    <a:pt x="2024" y="1"/>
                    <a:pt x="18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9"/>
            <p:cNvSpPr/>
            <p:nvPr/>
          </p:nvSpPr>
          <p:spPr>
            <a:xfrm>
              <a:off x="3772585" y="2007200"/>
              <a:ext cx="26292" cy="22525"/>
            </a:xfrm>
            <a:custGeom>
              <a:avLst/>
              <a:gdLst/>
              <a:ahLst/>
              <a:cxnLst/>
              <a:rect l="l" t="t" r="r" b="b"/>
              <a:pathLst>
                <a:path w="1305" h="1118" extrusionOk="0">
                  <a:moveTo>
                    <a:pt x="748" y="1"/>
                  </a:moveTo>
                  <a:cubicBezTo>
                    <a:pt x="250" y="1"/>
                    <a:pt x="0" y="603"/>
                    <a:pt x="351" y="954"/>
                  </a:cubicBezTo>
                  <a:cubicBezTo>
                    <a:pt x="458" y="1061"/>
                    <a:pt x="601" y="1118"/>
                    <a:pt x="747" y="1118"/>
                  </a:cubicBezTo>
                  <a:cubicBezTo>
                    <a:pt x="818" y="1118"/>
                    <a:pt x="891" y="1104"/>
                    <a:pt x="960" y="1075"/>
                  </a:cubicBezTo>
                  <a:cubicBezTo>
                    <a:pt x="1169" y="989"/>
                    <a:pt x="1305" y="785"/>
                    <a:pt x="1305" y="560"/>
                  </a:cubicBezTo>
                  <a:cubicBezTo>
                    <a:pt x="1305" y="250"/>
                    <a:pt x="1055" y="1"/>
                    <a:pt x="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9"/>
            <p:cNvSpPr/>
            <p:nvPr/>
          </p:nvSpPr>
          <p:spPr>
            <a:xfrm>
              <a:off x="3682586" y="2029725"/>
              <a:ext cx="26292" cy="22505"/>
            </a:xfrm>
            <a:custGeom>
              <a:avLst/>
              <a:gdLst/>
              <a:ahLst/>
              <a:cxnLst/>
              <a:rect l="l" t="t" r="r" b="b"/>
              <a:pathLst>
                <a:path w="1305" h="1117" extrusionOk="0">
                  <a:moveTo>
                    <a:pt x="749" y="1"/>
                  </a:moveTo>
                  <a:cubicBezTo>
                    <a:pt x="748" y="1"/>
                    <a:pt x="747" y="1"/>
                    <a:pt x="746" y="1"/>
                  </a:cubicBezTo>
                  <a:cubicBezTo>
                    <a:pt x="248" y="1"/>
                    <a:pt x="0" y="601"/>
                    <a:pt x="351" y="953"/>
                  </a:cubicBezTo>
                  <a:cubicBezTo>
                    <a:pt x="458" y="1060"/>
                    <a:pt x="601" y="1116"/>
                    <a:pt x="746" y="1116"/>
                  </a:cubicBezTo>
                  <a:cubicBezTo>
                    <a:pt x="818" y="1116"/>
                    <a:pt x="890" y="1102"/>
                    <a:pt x="960" y="1074"/>
                  </a:cubicBezTo>
                  <a:cubicBezTo>
                    <a:pt x="1169" y="987"/>
                    <a:pt x="1305" y="784"/>
                    <a:pt x="1305" y="558"/>
                  </a:cubicBezTo>
                  <a:cubicBezTo>
                    <a:pt x="1305" y="251"/>
                    <a:pt x="1055" y="1"/>
                    <a:pt x="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9"/>
            <p:cNvSpPr/>
            <p:nvPr/>
          </p:nvSpPr>
          <p:spPr>
            <a:xfrm>
              <a:off x="3607053" y="1848397"/>
              <a:ext cx="326087" cy="383850"/>
            </a:xfrm>
            <a:custGeom>
              <a:avLst/>
              <a:gdLst/>
              <a:ahLst/>
              <a:cxnLst/>
              <a:rect l="l" t="t" r="r" b="b"/>
              <a:pathLst>
                <a:path w="16185" h="19052" extrusionOk="0">
                  <a:moveTo>
                    <a:pt x="6692" y="2782"/>
                  </a:moveTo>
                  <a:cubicBezTo>
                    <a:pt x="8847" y="2782"/>
                    <a:pt x="10601" y="4537"/>
                    <a:pt x="10601" y="6692"/>
                  </a:cubicBezTo>
                  <a:lnTo>
                    <a:pt x="10601" y="11233"/>
                  </a:lnTo>
                  <a:cubicBezTo>
                    <a:pt x="10601" y="13390"/>
                    <a:pt x="8847" y="15143"/>
                    <a:pt x="6692" y="15143"/>
                  </a:cubicBezTo>
                  <a:cubicBezTo>
                    <a:pt x="4537" y="15143"/>
                    <a:pt x="2782" y="13390"/>
                    <a:pt x="2782" y="11233"/>
                  </a:cubicBezTo>
                  <a:lnTo>
                    <a:pt x="2782" y="6692"/>
                  </a:lnTo>
                  <a:cubicBezTo>
                    <a:pt x="2782" y="4537"/>
                    <a:pt x="4537" y="2782"/>
                    <a:pt x="6692" y="2782"/>
                  </a:cubicBezTo>
                  <a:close/>
                  <a:moveTo>
                    <a:pt x="6692" y="1"/>
                  </a:moveTo>
                  <a:cubicBezTo>
                    <a:pt x="6387" y="1"/>
                    <a:pt x="6139" y="244"/>
                    <a:pt x="6133" y="549"/>
                  </a:cubicBezTo>
                  <a:lnTo>
                    <a:pt x="6133" y="1697"/>
                  </a:lnTo>
                  <a:cubicBezTo>
                    <a:pt x="5567" y="1760"/>
                    <a:pt x="5017" y="1918"/>
                    <a:pt x="4504" y="2168"/>
                  </a:cubicBezTo>
                  <a:lnTo>
                    <a:pt x="3929" y="1193"/>
                  </a:lnTo>
                  <a:cubicBezTo>
                    <a:pt x="3827" y="1010"/>
                    <a:pt x="3637" y="908"/>
                    <a:pt x="3441" y="908"/>
                  </a:cubicBezTo>
                  <a:cubicBezTo>
                    <a:pt x="3345" y="908"/>
                    <a:pt x="3247" y="933"/>
                    <a:pt x="3157" y="986"/>
                  </a:cubicBezTo>
                  <a:cubicBezTo>
                    <a:pt x="2888" y="1144"/>
                    <a:pt x="2802" y="1495"/>
                    <a:pt x="2968" y="1761"/>
                  </a:cubicBezTo>
                  <a:lnTo>
                    <a:pt x="3559" y="2764"/>
                  </a:lnTo>
                  <a:cubicBezTo>
                    <a:pt x="3117" y="3118"/>
                    <a:pt x="2736" y="3543"/>
                    <a:pt x="2436" y="4024"/>
                  </a:cubicBezTo>
                  <a:lnTo>
                    <a:pt x="1464" y="3475"/>
                  </a:lnTo>
                  <a:cubicBezTo>
                    <a:pt x="1378" y="3427"/>
                    <a:pt x="1284" y="3404"/>
                    <a:pt x="1191" y="3404"/>
                  </a:cubicBezTo>
                  <a:cubicBezTo>
                    <a:pt x="995" y="3404"/>
                    <a:pt x="806" y="3506"/>
                    <a:pt x="703" y="3688"/>
                  </a:cubicBezTo>
                  <a:cubicBezTo>
                    <a:pt x="551" y="3957"/>
                    <a:pt x="647" y="4297"/>
                    <a:pt x="916" y="4448"/>
                  </a:cubicBezTo>
                  <a:lnTo>
                    <a:pt x="1948" y="5031"/>
                  </a:lnTo>
                  <a:cubicBezTo>
                    <a:pt x="1762" y="5565"/>
                    <a:pt x="1666" y="6127"/>
                    <a:pt x="1666" y="6692"/>
                  </a:cubicBezTo>
                  <a:lnTo>
                    <a:pt x="549" y="6692"/>
                  </a:lnTo>
                  <a:cubicBezTo>
                    <a:pt x="245" y="6698"/>
                    <a:pt x="1" y="6946"/>
                    <a:pt x="1" y="7251"/>
                  </a:cubicBezTo>
                  <a:cubicBezTo>
                    <a:pt x="1" y="7554"/>
                    <a:pt x="245" y="7804"/>
                    <a:pt x="549" y="7808"/>
                  </a:cubicBezTo>
                  <a:lnTo>
                    <a:pt x="1666" y="7808"/>
                  </a:lnTo>
                  <a:lnTo>
                    <a:pt x="1666" y="10117"/>
                  </a:lnTo>
                  <a:lnTo>
                    <a:pt x="549" y="10117"/>
                  </a:lnTo>
                  <a:cubicBezTo>
                    <a:pt x="245" y="10122"/>
                    <a:pt x="1" y="10371"/>
                    <a:pt x="1" y="10674"/>
                  </a:cubicBezTo>
                  <a:cubicBezTo>
                    <a:pt x="1" y="10979"/>
                    <a:pt x="245" y="11227"/>
                    <a:pt x="549" y="11233"/>
                  </a:cubicBezTo>
                  <a:lnTo>
                    <a:pt x="1666" y="11233"/>
                  </a:lnTo>
                  <a:cubicBezTo>
                    <a:pt x="1666" y="11800"/>
                    <a:pt x="1762" y="12360"/>
                    <a:pt x="1948" y="12894"/>
                  </a:cubicBezTo>
                  <a:lnTo>
                    <a:pt x="916" y="13477"/>
                  </a:lnTo>
                  <a:cubicBezTo>
                    <a:pt x="648" y="13628"/>
                    <a:pt x="552" y="13968"/>
                    <a:pt x="703" y="14236"/>
                  </a:cubicBezTo>
                  <a:cubicBezTo>
                    <a:pt x="806" y="14418"/>
                    <a:pt x="996" y="14520"/>
                    <a:pt x="1191" y="14520"/>
                  </a:cubicBezTo>
                  <a:cubicBezTo>
                    <a:pt x="1283" y="14520"/>
                    <a:pt x="1377" y="14498"/>
                    <a:pt x="1463" y="14450"/>
                  </a:cubicBezTo>
                  <a:lnTo>
                    <a:pt x="2434" y="13903"/>
                  </a:lnTo>
                  <a:cubicBezTo>
                    <a:pt x="2736" y="14382"/>
                    <a:pt x="3117" y="14807"/>
                    <a:pt x="3559" y="15161"/>
                  </a:cubicBezTo>
                  <a:lnTo>
                    <a:pt x="3080" y="15975"/>
                  </a:lnTo>
                  <a:cubicBezTo>
                    <a:pt x="2923" y="16241"/>
                    <a:pt x="3011" y="16584"/>
                    <a:pt x="3277" y="16741"/>
                  </a:cubicBezTo>
                  <a:cubicBezTo>
                    <a:pt x="3366" y="16793"/>
                    <a:pt x="3463" y="16818"/>
                    <a:pt x="3560" y="16818"/>
                  </a:cubicBezTo>
                  <a:cubicBezTo>
                    <a:pt x="3751" y="16818"/>
                    <a:pt x="3938" y="16720"/>
                    <a:pt x="4042" y="16543"/>
                  </a:cubicBezTo>
                  <a:lnTo>
                    <a:pt x="4504" y="15757"/>
                  </a:lnTo>
                  <a:cubicBezTo>
                    <a:pt x="5030" y="16013"/>
                    <a:pt x="5595" y="16173"/>
                    <a:pt x="6176" y="16232"/>
                  </a:cubicBezTo>
                  <a:cubicBezTo>
                    <a:pt x="6432" y="17829"/>
                    <a:pt x="7817" y="19051"/>
                    <a:pt x="9484" y="19051"/>
                  </a:cubicBezTo>
                  <a:lnTo>
                    <a:pt x="11531" y="19051"/>
                  </a:lnTo>
                  <a:cubicBezTo>
                    <a:pt x="14097" y="19051"/>
                    <a:pt x="16185" y="16963"/>
                    <a:pt x="16185" y="14397"/>
                  </a:cubicBezTo>
                  <a:lnTo>
                    <a:pt x="16185" y="10676"/>
                  </a:lnTo>
                  <a:cubicBezTo>
                    <a:pt x="16185" y="10368"/>
                    <a:pt x="15935" y="10117"/>
                    <a:pt x="15627" y="10117"/>
                  </a:cubicBezTo>
                  <a:cubicBezTo>
                    <a:pt x="15318" y="10117"/>
                    <a:pt x="15069" y="10367"/>
                    <a:pt x="15069" y="10674"/>
                  </a:cubicBezTo>
                  <a:lnTo>
                    <a:pt x="15069" y="14399"/>
                  </a:lnTo>
                  <a:cubicBezTo>
                    <a:pt x="15069" y="16349"/>
                    <a:pt x="13481" y="17935"/>
                    <a:pt x="11531" y="17935"/>
                  </a:cubicBezTo>
                  <a:lnTo>
                    <a:pt x="9484" y="17935"/>
                  </a:lnTo>
                  <a:cubicBezTo>
                    <a:pt x="8451" y="17933"/>
                    <a:pt x="7554" y="17225"/>
                    <a:pt x="7312" y="16222"/>
                  </a:cubicBezTo>
                  <a:cubicBezTo>
                    <a:pt x="7856" y="16155"/>
                    <a:pt x="8385" y="15998"/>
                    <a:pt x="8880" y="15759"/>
                  </a:cubicBezTo>
                  <a:lnTo>
                    <a:pt x="9343" y="16543"/>
                  </a:lnTo>
                  <a:cubicBezTo>
                    <a:pt x="9447" y="16720"/>
                    <a:pt x="9633" y="16818"/>
                    <a:pt x="9825" y="16818"/>
                  </a:cubicBezTo>
                  <a:cubicBezTo>
                    <a:pt x="9921" y="16818"/>
                    <a:pt x="10019" y="16793"/>
                    <a:pt x="10108" y="16741"/>
                  </a:cubicBezTo>
                  <a:cubicBezTo>
                    <a:pt x="10373" y="16584"/>
                    <a:pt x="10461" y="16241"/>
                    <a:pt x="10304" y="15975"/>
                  </a:cubicBezTo>
                  <a:lnTo>
                    <a:pt x="9824" y="15161"/>
                  </a:lnTo>
                  <a:cubicBezTo>
                    <a:pt x="10267" y="14808"/>
                    <a:pt x="10646" y="14382"/>
                    <a:pt x="10948" y="13903"/>
                  </a:cubicBezTo>
                  <a:lnTo>
                    <a:pt x="11920" y="14450"/>
                  </a:lnTo>
                  <a:cubicBezTo>
                    <a:pt x="12005" y="14496"/>
                    <a:pt x="12097" y="14518"/>
                    <a:pt x="12188" y="14518"/>
                  </a:cubicBezTo>
                  <a:cubicBezTo>
                    <a:pt x="12383" y="14518"/>
                    <a:pt x="12572" y="14416"/>
                    <a:pt x="12674" y="14233"/>
                  </a:cubicBezTo>
                  <a:cubicBezTo>
                    <a:pt x="12824" y="13967"/>
                    <a:pt x="12733" y="13631"/>
                    <a:pt x="12468" y="13477"/>
                  </a:cubicBezTo>
                  <a:lnTo>
                    <a:pt x="11435" y="12894"/>
                  </a:lnTo>
                  <a:cubicBezTo>
                    <a:pt x="11622" y="12360"/>
                    <a:pt x="11718" y="11800"/>
                    <a:pt x="11718" y="11233"/>
                  </a:cubicBezTo>
                  <a:lnTo>
                    <a:pt x="12834" y="11233"/>
                  </a:lnTo>
                  <a:cubicBezTo>
                    <a:pt x="13139" y="11227"/>
                    <a:pt x="13383" y="10979"/>
                    <a:pt x="13383" y="10674"/>
                  </a:cubicBezTo>
                  <a:cubicBezTo>
                    <a:pt x="13383" y="10371"/>
                    <a:pt x="13139" y="10122"/>
                    <a:pt x="12834" y="10117"/>
                  </a:cubicBezTo>
                  <a:lnTo>
                    <a:pt x="11718" y="10117"/>
                  </a:lnTo>
                  <a:lnTo>
                    <a:pt x="11718" y="7808"/>
                  </a:lnTo>
                  <a:lnTo>
                    <a:pt x="12834" y="7808"/>
                  </a:lnTo>
                  <a:cubicBezTo>
                    <a:pt x="13139" y="7804"/>
                    <a:pt x="13383" y="7554"/>
                    <a:pt x="13383" y="7251"/>
                  </a:cubicBezTo>
                  <a:cubicBezTo>
                    <a:pt x="13383" y="6946"/>
                    <a:pt x="13139" y="6698"/>
                    <a:pt x="12834" y="6692"/>
                  </a:cubicBezTo>
                  <a:lnTo>
                    <a:pt x="11718" y="6692"/>
                  </a:lnTo>
                  <a:cubicBezTo>
                    <a:pt x="11718" y="6127"/>
                    <a:pt x="11622" y="5565"/>
                    <a:pt x="11435" y="5031"/>
                  </a:cubicBezTo>
                  <a:lnTo>
                    <a:pt x="12468" y="4448"/>
                  </a:lnTo>
                  <a:cubicBezTo>
                    <a:pt x="12733" y="4294"/>
                    <a:pt x="12824" y="3958"/>
                    <a:pt x="12674" y="3692"/>
                  </a:cubicBezTo>
                  <a:cubicBezTo>
                    <a:pt x="12572" y="3510"/>
                    <a:pt x="12382" y="3407"/>
                    <a:pt x="12187" y="3407"/>
                  </a:cubicBezTo>
                  <a:cubicBezTo>
                    <a:pt x="12096" y="3407"/>
                    <a:pt x="12005" y="3429"/>
                    <a:pt x="11920" y="3475"/>
                  </a:cubicBezTo>
                  <a:lnTo>
                    <a:pt x="10948" y="4022"/>
                  </a:lnTo>
                  <a:cubicBezTo>
                    <a:pt x="10646" y="3543"/>
                    <a:pt x="10267" y="3118"/>
                    <a:pt x="9824" y="2764"/>
                  </a:cubicBezTo>
                  <a:lnTo>
                    <a:pt x="10416" y="1761"/>
                  </a:lnTo>
                  <a:cubicBezTo>
                    <a:pt x="10573" y="1495"/>
                    <a:pt x="10485" y="1153"/>
                    <a:pt x="10219" y="996"/>
                  </a:cubicBezTo>
                  <a:cubicBezTo>
                    <a:pt x="10130" y="943"/>
                    <a:pt x="10032" y="918"/>
                    <a:pt x="9935" y="918"/>
                  </a:cubicBezTo>
                  <a:cubicBezTo>
                    <a:pt x="9744" y="918"/>
                    <a:pt x="9558" y="1017"/>
                    <a:pt x="9454" y="1193"/>
                  </a:cubicBezTo>
                  <a:lnTo>
                    <a:pt x="8880" y="2168"/>
                  </a:lnTo>
                  <a:cubicBezTo>
                    <a:pt x="8367" y="1918"/>
                    <a:pt x="7816" y="1760"/>
                    <a:pt x="7251" y="1697"/>
                  </a:cubicBezTo>
                  <a:lnTo>
                    <a:pt x="7251" y="549"/>
                  </a:lnTo>
                  <a:cubicBezTo>
                    <a:pt x="7245" y="244"/>
                    <a:pt x="6997" y="1"/>
                    <a:pt x="6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9" name="Google Shape;15679;p79"/>
          <p:cNvGrpSpPr/>
          <p:nvPr/>
        </p:nvGrpSpPr>
        <p:grpSpPr>
          <a:xfrm>
            <a:off x="7778190" y="1765593"/>
            <a:ext cx="366793" cy="353461"/>
            <a:chOff x="3126576" y="1814328"/>
            <a:chExt cx="398558" cy="384072"/>
          </a:xfrm>
        </p:grpSpPr>
        <p:sp>
          <p:nvSpPr>
            <p:cNvPr id="15680" name="Google Shape;15680;p79"/>
            <p:cNvSpPr/>
            <p:nvPr/>
          </p:nvSpPr>
          <p:spPr>
            <a:xfrm>
              <a:off x="3269563" y="1950122"/>
              <a:ext cx="112504" cy="112483"/>
            </a:xfrm>
            <a:custGeom>
              <a:avLst/>
              <a:gdLst/>
              <a:ahLst/>
              <a:cxnLst/>
              <a:rect l="l" t="t" r="r" b="b"/>
              <a:pathLst>
                <a:path w="5584" h="5583" extrusionOk="0">
                  <a:moveTo>
                    <a:pt x="2792" y="1116"/>
                  </a:moveTo>
                  <a:cubicBezTo>
                    <a:pt x="3008" y="1116"/>
                    <a:pt x="3225" y="1158"/>
                    <a:pt x="3433" y="1244"/>
                  </a:cubicBezTo>
                  <a:cubicBezTo>
                    <a:pt x="4059" y="1502"/>
                    <a:pt x="4467" y="2113"/>
                    <a:pt x="4467" y="2790"/>
                  </a:cubicBezTo>
                  <a:cubicBezTo>
                    <a:pt x="4466" y="3716"/>
                    <a:pt x="3717" y="4464"/>
                    <a:pt x="2792" y="4466"/>
                  </a:cubicBezTo>
                  <a:cubicBezTo>
                    <a:pt x="2115" y="4466"/>
                    <a:pt x="1504" y="4058"/>
                    <a:pt x="1245" y="3432"/>
                  </a:cubicBezTo>
                  <a:cubicBezTo>
                    <a:pt x="986" y="2805"/>
                    <a:pt x="1128" y="2085"/>
                    <a:pt x="1608" y="1607"/>
                  </a:cubicBezTo>
                  <a:cubicBezTo>
                    <a:pt x="1929" y="1286"/>
                    <a:pt x="2357" y="1116"/>
                    <a:pt x="2792" y="1116"/>
                  </a:cubicBezTo>
                  <a:close/>
                  <a:moveTo>
                    <a:pt x="2792" y="0"/>
                  </a:moveTo>
                  <a:cubicBezTo>
                    <a:pt x="1253" y="0"/>
                    <a:pt x="0" y="1251"/>
                    <a:pt x="0" y="2790"/>
                  </a:cubicBezTo>
                  <a:cubicBezTo>
                    <a:pt x="0" y="4330"/>
                    <a:pt x="1253" y="5582"/>
                    <a:pt x="2792" y="5582"/>
                  </a:cubicBezTo>
                  <a:cubicBezTo>
                    <a:pt x="4331" y="5582"/>
                    <a:pt x="5584" y="4331"/>
                    <a:pt x="5584" y="2790"/>
                  </a:cubicBezTo>
                  <a:cubicBezTo>
                    <a:pt x="5584" y="1251"/>
                    <a:pt x="433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9"/>
            <p:cNvSpPr/>
            <p:nvPr/>
          </p:nvSpPr>
          <p:spPr>
            <a:xfrm>
              <a:off x="3126576" y="1814328"/>
              <a:ext cx="398558" cy="384072"/>
            </a:xfrm>
            <a:custGeom>
              <a:avLst/>
              <a:gdLst/>
              <a:ahLst/>
              <a:cxnLst/>
              <a:rect l="l" t="t" r="r" b="b"/>
              <a:pathLst>
                <a:path w="19782" h="19063" extrusionOk="0">
                  <a:moveTo>
                    <a:pt x="9891" y="1125"/>
                  </a:moveTo>
                  <a:cubicBezTo>
                    <a:pt x="10787" y="1125"/>
                    <a:pt x="11687" y="1820"/>
                    <a:pt x="12443" y="3236"/>
                  </a:cubicBezTo>
                  <a:cubicBezTo>
                    <a:pt x="11615" y="3390"/>
                    <a:pt x="10754" y="3639"/>
                    <a:pt x="9889" y="3974"/>
                  </a:cubicBezTo>
                  <a:cubicBezTo>
                    <a:pt x="9022" y="3639"/>
                    <a:pt x="8161" y="3390"/>
                    <a:pt x="7335" y="3236"/>
                  </a:cubicBezTo>
                  <a:cubicBezTo>
                    <a:pt x="8082" y="1837"/>
                    <a:pt x="8985" y="1125"/>
                    <a:pt x="9891" y="1125"/>
                  </a:cubicBezTo>
                  <a:close/>
                  <a:moveTo>
                    <a:pt x="6859" y="4286"/>
                  </a:moveTo>
                  <a:cubicBezTo>
                    <a:pt x="7375" y="4370"/>
                    <a:pt x="7885" y="4488"/>
                    <a:pt x="8385" y="4637"/>
                  </a:cubicBezTo>
                  <a:cubicBezTo>
                    <a:pt x="7701" y="4978"/>
                    <a:pt x="7039" y="5361"/>
                    <a:pt x="6401" y="5784"/>
                  </a:cubicBezTo>
                  <a:cubicBezTo>
                    <a:pt x="6520" y="5274"/>
                    <a:pt x="6674" y="4775"/>
                    <a:pt x="6859" y="4286"/>
                  </a:cubicBezTo>
                  <a:close/>
                  <a:moveTo>
                    <a:pt x="12918" y="4286"/>
                  </a:moveTo>
                  <a:cubicBezTo>
                    <a:pt x="13104" y="4775"/>
                    <a:pt x="13256" y="5274"/>
                    <a:pt x="13377" y="5784"/>
                  </a:cubicBezTo>
                  <a:cubicBezTo>
                    <a:pt x="12739" y="5361"/>
                    <a:pt x="12075" y="4978"/>
                    <a:pt x="11392" y="4637"/>
                  </a:cubicBezTo>
                  <a:cubicBezTo>
                    <a:pt x="11893" y="4488"/>
                    <a:pt x="12403" y="4370"/>
                    <a:pt x="12918" y="4286"/>
                  </a:cubicBezTo>
                  <a:close/>
                  <a:moveTo>
                    <a:pt x="5451" y="4167"/>
                  </a:moveTo>
                  <a:cubicBezTo>
                    <a:pt x="5535" y="4167"/>
                    <a:pt x="5621" y="4168"/>
                    <a:pt x="5709" y="4171"/>
                  </a:cubicBezTo>
                  <a:cubicBezTo>
                    <a:pt x="5432" y="4954"/>
                    <a:pt x="5216" y="5823"/>
                    <a:pt x="5072" y="6754"/>
                  </a:cubicBezTo>
                  <a:cubicBezTo>
                    <a:pt x="4349" y="7336"/>
                    <a:pt x="3705" y="7957"/>
                    <a:pt x="3158" y="8595"/>
                  </a:cubicBezTo>
                  <a:cubicBezTo>
                    <a:pt x="1553" y="6021"/>
                    <a:pt x="2399" y="4167"/>
                    <a:pt x="5451" y="4167"/>
                  </a:cubicBezTo>
                  <a:close/>
                  <a:moveTo>
                    <a:pt x="14326" y="4167"/>
                  </a:moveTo>
                  <a:cubicBezTo>
                    <a:pt x="17312" y="4167"/>
                    <a:pt x="18258" y="5964"/>
                    <a:pt x="16620" y="8595"/>
                  </a:cubicBezTo>
                  <a:cubicBezTo>
                    <a:pt x="16073" y="7955"/>
                    <a:pt x="15427" y="7336"/>
                    <a:pt x="14706" y="6754"/>
                  </a:cubicBezTo>
                  <a:cubicBezTo>
                    <a:pt x="14561" y="5823"/>
                    <a:pt x="14345" y="4953"/>
                    <a:pt x="14069" y="4171"/>
                  </a:cubicBezTo>
                  <a:cubicBezTo>
                    <a:pt x="14156" y="4168"/>
                    <a:pt x="14242" y="4167"/>
                    <a:pt x="14326" y="4167"/>
                  </a:cubicBezTo>
                  <a:close/>
                  <a:moveTo>
                    <a:pt x="14880" y="8386"/>
                  </a:moveTo>
                  <a:lnTo>
                    <a:pt x="14880" y="8386"/>
                  </a:lnTo>
                  <a:cubicBezTo>
                    <a:pt x="15260" y="8744"/>
                    <a:pt x="15617" y="9127"/>
                    <a:pt x="15948" y="9532"/>
                  </a:cubicBezTo>
                  <a:cubicBezTo>
                    <a:pt x="15617" y="9935"/>
                    <a:pt x="15260" y="10318"/>
                    <a:pt x="14880" y="10677"/>
                  </a:cubicBezTo>
                  <a:cubicBezTo>
                    <a:pt x="14925" y="9914"/>
                    <a:pt x="14925" y="9149"/>
                    <a:pt x="14880" y="8386"/>
                  </a:cubicBezTo>
                  <a:close/>
                  <a:moveTo>
                    <a:pt x="4897" y="8386"/>
                  </a:moveTo>
                  <a:lnTo>
                    <a:pt x="4897" y="8386"/>
                  </a:lnTo>
                  <a:cubicBezTo>
                    <a:pt x="4851" y="9149"/>
                    <a:pt x="4851" y="9914"/>
                    <a:pt x="4897" y="10677"/>
                  </a:cubicBezTo>
                  <a:cubicBezTo>
                    <a:pt x="4518" y="10318"/>
                    <a:pt x="4160" y="9935"/>
                    <a:pt x="3830" y="9532"/>
                  </a:cubicBezTo>
                  <a:cubicBezTo>
                    <a:pt x="4160" y="9127"/>
                    <a:pt x="4518" y="8744"/>
                    <a:pt x="4897" y="8386"/>
                  </a:cubicBezTo>
                  <a:close/>
                  <a:moveTo>
                    <a:pt x="9889" y="5177"/>
                  </a:moveTo>
                  <a:cubicBezTo>
                    <a:pt x="11232" y="5742"/>
                    <a:pt x="12500" y="6473"/>
                    <a:pt x="13662" y="7354"/>
                  </a:cubicBezTo>
                  <a:cubicBezTo>
                    <a:pt x="13843" y="8800"/>
                    <a:pt x="13843" y="10263"/>
                    <a:pt x="13662" y="11709"/>
                  </a:cubicBezTo>
                  <a:cubicBezTo>
                    <a:pt x="12500" y="12590"/>
                    <a:pt x="11232" y="13320"/>
                    <a:pt x="9889" y="13887"/>
                  </a:cubicBezTo>
                  <a:cubicBezTo>
                    <a:pt x="8545" y="13320"/>
                    <a:pt x="7278" y="12590"/>
                    <a:pt x="6115" y="11709"/>
                  </a:cubicBezTo>
                  <a:cubicBezTo>
                    <a:pt x="5933" y="10263"/>
                    <a:pt x="5933" y="8800"/>
                    <a:pt x="6115" y="7354"/>
                  </a:cubicBezTo>
                  <a:cubicBezTo>
                    <a:pt x="7278" y="6474"/>
                    <a:pt x="8545" y="5742"/>
                    <a:pt x="9889" y="5177"/>
                  </a:cubicBezTo>
                  <a:close/>
                  <a:moveTo>
                    <a:pt x="6401" y="13280"/>
                  </a:moveTo>
                  <a:lnTo>
                    <a:pt x="6401" y="13280"/>
                  </a:lnTo>
                  <a:cubicBezTo>
                    <a:pt x="7039" y="13702"/>
                    <a:pt x="7701" y="14084"/>
                    <a:pt x="8385" y="14425"/>
                  </a:cubicBezTo>
                  <a:cubicBezTo>
                    <a:pt x="7885" y="14576"/>
                    <a:pt x="7375" y="14692"/>
                    <a:pt x="6859" y="14778"/>
                  </a:cubicBezTo>
                  <a:cubicBezTo>
                    <a:pt x="6674" y="14289"/>
                    <a:pt x="6520" y="13788"/>
                    <a:pt x="6401" y="13280"/>
                  </a:cubicBezTo>
                  <a:close/>
                  <a:moveTo>
                    <a:pt x="13377" y="13280"/>
                  </a:moveTo>
                  <a:cubicBezTo>
                    <a:pt x="13256" y="13788"/>
                    <a:pt x="13104" y="14289"/>
                    <a:pt x="12918" y="14778"/>
                  </a:cubicBezTo>
                  <a:cubicBezTo>
                    <a:pt x="12403" y="14692"/>
                    <a:pt x="11893" y="14576"/>
                    <a:pt x="11392" y="14425"/>
                  </a:cubicBezTo>
                  <a:cubicBezTo>
                    <a:pt x="12075" y="14084"/>
                    <a:pt x="12739" y="13702"/>
                    <a:pt x="13377" y="13280"/>
                  </a:cubicBezTo>
                  <a:close/>
                  <a:moveTo>
                    <a:pt x="16620" y="10467"/>
                  </a:moveTo>
                  <a:lnTo>
                    <a:pt x="16620" y="10467"/>
                  </a:lnTo>
                  <a:cubicBezTo>
                    <a:pt x="18256" y="13094"/>
                    <a:pt x="17316" y="14894"/>
                    <a:pt x="14326" y="14894"/>
                  </a:cubicBezTo>
                  <a:cubicBezTo>
                    <a:pt x="14242" y="14894"/>
                    <a:pt x="14156" y="14893"/>
                    <a:pt x="14069" y="14890"/>
                  </a:cubicBezTo>
                  <a:cubicBezTo>
                    <a:pt x="14345" y="14108"/>
                    <a:pt x="14561" y="13240"/>
                    <a:pt x="14706" y="12309"/>
                  </a:cubicBezTo>
                  <a:cubicBezTo>
                    <a:pt x="15427" y="11726"/>
                    <a:pt x="16073" y="11106"/>
                    <a:pt x="16620" y="10467"/>
                  </a:cubicBezTo>
                  <a:close/>
                  <a:moveTo>
                    <a:pt x="3158" y="10467"/>
                  </a:moveTo>
                  <a:lnTo>
                    <a:pt x="3158" y="10467"/>
                  </a:lnTo>
                  <a:cubicBezTo>
                    <a:pt x="3705" y="11106"/>
                    <a:pt x="4349" y="11726"/>
                    <a:pt x="5071" y="12309"/>
                  </a:cubicBezTo>
                  <a:cubicBezTo>
                    <a:pt x="5216" y="13240"/>
                    <a:pt x="5432" y="14108"/>
                    <a:pt x="5709" y="14890"/>
                  </a:cubicBezTo>
                  <a:cubicBezTo>
                    <a:pt x="5621" y="14893"/>
                    <a:pt x="5536" y="14894"/>
                    <a:pt x="5452" y="14894"/>
                  </a:cubicBezTo>
                  <a:cubicBezTo>
                    <a:pt x="2471" y="14894"/>
                    <a:pt x="1515" y="13104"/>
                    <a:pt x="3158" y="10467"/>
                  </a:cubicBezTo>
                  <a:close/>
                  <a:moveTo>
                    <a:pt x="9889" y="15088"/>
                  </a:moveTo>
                  <a:cubicBezTo>
                    <a:pt x="10754" y="15423"/>
                    <a:pt x="11615" y="15673"/>
                    <a:pt x="12443" y="15827"/>
                  </a:cubicBezTo>
                  <a:cubicBezTo>
                    <a:pt x="11696" y="17225"/>
                    <a:pt x="10793" y="17937"/>
                    <a:pt x="9887" y="17937"/>
                  </a:cubicBezTo>
                  <a:cubicBezTo>
                    <a:pt x="8991" y="17937"/>
                    <a:pt x="8091" y="17242"/>
                    <a:pt x="7335" y="15827"/>
                  </a:cubicBezTo>
                  <a:cubicBezTo>
                    <a:pt x="8161" y="15673"/>
                    <a:pt x="9022" y="15423"/>
                    <a:pt x="9889" y="15088"/>
                  </a:cubicBezTo>
                  <a:close/>
                  <a:moveTo>
                    <a:pt x="9889" y="0"/>
                  </a:moveTo>
                  <a:cubicBezTo>
                    <a:pt x="8518" y="0"/>
                    <a:pt x="7147" y="1027"/>
                    <a:pt x="6160" y="3079"/>
                  </a:cubicBezTo>
                  <a:cubicBezTo>
                    <a:pt x="5920" y="3060"/>
                    <a:pt x="5689" y="3051"/>
                    <a:pt x="5465" y="3051"/>
                  </a:cubicBezTo>
                  <a:cubicBezTo>
                    <a:pt x="1439" y="3051"/>
                    <a:pt x="1" y="5980"/>
                    <a:pt x="2437" y="9530"/>
                  </a:cubicBezTo>
                  <a:cubicBezTo>
                    <a:pt x="12" y="13067"/>
                    <a:pt x="1427" y="16011"/>
                    <a:pt x="5464" y="16011"/>
                  </a:cubicBezTo>
                  <a:cubicBezTo>
                    <a:pt x="5688" y="16011"/>
                    <a:pt x="5920" y="16002"/>
                    <a:pt x="6160" y="15984"/>
                  </a:cubicBezTo>
                  <a:cubicBezTo>
                    <a:pt x="7146" y="18036"/>
                    <a:pt x="8517" y="19062"/>
                    <a:pt x="9888" y="19062"/>
                  </a:cubicBezTo>
                  <a:cubicBezTo>
                    <a:pt x="11260" y="19062"/>
                    <a:pt x="12631" y="18036"/>
                    <a:pt x="13618" y="15984"/>
                  </a:cubicBezTo>
                  <a:cubicBezTo>
                    <a:pt x="13857" y="16002"/>
                    <a:pt x="14089" y="16011"/>
                    <a:pt x="14313" y="16011"/>
                  </a:cubicBezTo>
                  <a:cubicBezTo>
                    <a:pt x="18331" y="16011"/>
                    <a:pt x="19781" y="13088"/>
                    <a:pt x="17342" y="9530"/>
                  </a:cubicBezTo>
                  <a:cubicBezTo>
                    <a:pt x="19770" y="5991"/>
                    <a:pt x="18346" y="3051"/>
                    <a:pt x="14314" y="3051"/>
                  </a:cubicBezTo>
                  <a:cubicBezTo>
                    <a:pt x="14090" y="3051"/>
                    <a:pt x="13858" y="3060"/>
                    <a:pt x="13618" y="3079"/>
                  </a:cubicBezTo>
                  <a:cubicBezTo>
                    <a:pt x="12631" y="1026"/>
                    <a:pt x="11260" y="0"/>
                    <a:pt x="9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2" name="Google Shape;15682;p79"/>
          <p:cNvGrpSpPr/>
          <p:nvPr/>
        </p:nvGrpSpPr>
        <p:grpSpPr>
          <a:xfrm>
            <a:off x="7826983" y="2325095"/>
            <a:ext cx="269245" cy="353461"/>
            <a:chOff x="2721672" y="1830909"/>
            <a:chExt cx="292562" cy="384072"/>
          </a:xfrm>
        </p:grpSpPr>
        <p:sp>
          <p:nvSpPr>
            <p:cNvPr id="15683" name="Google Shape;15683;p79"/>
            <p:cNvSpPr/>
            <p:nvPr/>
          </p:nvSpPr>
          <p:spPr>
            <a:xfrm>
              <a:off x="2721672" y="1830909"/>
              <a:ext cx="292562" cy="384072"/>
            </a:xfrm>
            <a:custGeom>
              <a:avLst/>
              <a:gdLst/>
              <a:ahLst/>
              <a:cxnLst/>
              <a:rect l="l" t="t" r="r" b="b"/>
              <a:pathLst>
                <a:path w="14521" h="19063" extrusionOk="0">
                  <a:moveTo>
                    <a:pt x="12288" y="1118"/>
                  </a:moveTo>
                  <a:lnTo>
                    <a:pt x="12288" y="3353"/>
                  </a:lnTo>
                  <a:lnTo>
                    <a:pt x="2234" y="3353"/>
                  </a:lnTo>
                  <a:lnTo>
                    <a:pt x="2234" y="1118"/>
                  </a:lnTo>
                  <a:close/>
                  <a:moveTo>
                    <a:pt x="11170" y="4469"/>
                  </a:moveTo>
                  <a:lnTo>
                    <a:pt x="11170" y="5585"/>
                  </a:lnTo>
                  <a:lnTo>
                    <a:pt x="3352" y="5585"/>
                  </a:lnTo>
                  <a:lnTo>
                    <a:pt x="3352" y="4469"/>
                  </a:lnTo>
                  <a:close/>
                  <a:moveTo>
                    <a:pt x="12473" y="6703"/>
                  </a:moveTo>
                  <a:cubicBezTo>
                    <a:pt x="12987" y="6703"/>
                    <a:pt x="13403" y="7120"/>
                    <a:pt x="13404" y="7634"/>
                  </a:cubicBezTo>
                  <a:lnTo>
                    <a:pt x="13404" y="17015"/>
                  </a:lnTo>
                  <a:cubicBezTo>
                    <a:pt x="13404" y="17529"/>
                    <a:pt x="12987" y="17946"/>
                    <a:pt x="12473" y="17946"/>
                  </a:cubicBezTo>
                  <a:lnTo>
                    <a:pt x="2049" y="17946"/>
                  </a:lnTo>
                  <a:cubicBezTo>
                    <a:pt x="1535" y="17946"/>
                    <a:pt x="1120" y="17529"/>
                    <a:pt x="1118" y="17015"/>
                  </a:cubicBezTo>
                  <a:lnTo>
                    <a:pt x="1118" y="7634"/>
                  </a:lnTo>
                  <a:cubicBezTo>
                    <a:pt x="1120" y="7120"/>
                    <a:pt x="1535" y="6703"/>
                    <a:pt x="2049" y="6703"/>
                  </a:cubicBezTo>
                  <a:close/>
                  <a:moveTo>
                    <a:pt x="1677" y="0"/>
                  </a:moveTo>
                  <a:cubicBezTo>
                    <a:pt x="1368" y="0"/>
                    <a:pt x="1118" y="252"/>
                    <a:pt x="1118" y="559"/>
                  </a:cubicBezTo>
                  <a:lnTo>
                    <a:pt x="1118" y="3910"/>
                  </a:lnTo>
                  <a:cubicBezTo>
                    <a:pt x="1118" y="4219"/>
                    <a:pt x="1368" y="4469"/>
                    <a:pt x="1677" y="4469"/>
                  </a:cubicBezTo>
                  <a:lnTo>
                    <a:pt x="2234" y="4469"/>
                  </a:lnTo>
                  <a:lnTo>
                    <a:pt x="2234" y="5585"/>
                  </a:lnTo>
                  <a:lnTo>
                    <a:pt x="2048" y="5585"/>
                  </a:lnTo>
                  <a:cubicBezTo>
                    <a:pt x="918" y="5587"/>
                    <a:pt x="2" y="6503"/>
                    <a:pt x="0" y="7633"/>
                  </a:cubicBezTo>
                  <a:lnTo>
                    <a:pt x="0" y="17015"/>
                  </a:lnTo>
                  <a:cubicBezTo>
                    <a:pt x="2" y="18145"/>
                    <a:pt x="918" y="19061"/>
                    <a:pt x="2048" y="19063"/>
                  </a:cubicBezTo>
                  <a:lnTo>
                    <a:pt x="12473" y="19063"/>
                  </a:lnTo>
                  <a:cubicBezTo>
                    <a:pt x="13603" y="19061"/>
                    <a:pt x="14519" y="18145"/>
                    <a:pt x="14521" y="17015"/>
                  </a:cubicBezTo>
                  <a:lnTo>
                    <a:pt x="14521" y="7634"/>
                  </a:lnTo>
                  <a:cubicBezTo>
                    <a:pt x="14519" y="6503"/>
                    <a:pt x="13603" y="5587"/>
                    <a:pt x="12473" y="5585"/>
                  </a:cubicBezTo>
                  <a:lnTo>
                    <a:pt x="12286" y="5585"/>
                  </a:lnTo>
                  <a:lnTo>
                    <a:pt x="12286" y="4469"/>
                  </a:lnTo>
                  <a:lnTo>
                    <a:pt x="12845" y="4469"/>
                  </a:lnTo>
                  <a:cubicBezTo>
                    <a:pt x="13153" y="4469"/>
                    <a:pt x="13404" y="4219"/>
                    <a:pt x="13404" y="3910"/>
                  </a:cubicBezTo>
                  <a:lnTo>
                    <a:pt x="13404" y="559"/>
                  </a:lnTo>
                  <a:cubicBezTo>
                    <a:pt x="13404" y="252"/>
                    <a:pt x="13153" y="0"/>
                    <a:pt x="128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9"/>
            <p:cNvSpPr/>
            <p:nvPr/>
          </p:nvSpPr>
          <p:spPr>
            <a:xfrm>
              <a:off x="2789206" y="1988443"/>
              <a:ext cx="157594" cy="180058"/>
            </a:xfrm>
            <a:custGeom>
              <a:avLst/>
              <a:gdLst/>
              <a:ahLst/>
              <a:cxnLst/>
              <a:rect l="l" t="t" r="r" b="b"/>
              <a:pathLst>
                <a:path w="7822" h="8937" extrusionOk="0">
                  <a:moveTo>
                    <a:pt x="3911" y="1117"/>
                  </a:moveTo>
                  <a:cubicBezTo>
                    <a:pt x="5454" y="1117"/>
                    <a:pt x="6703" y="2367"/>
                    <a:pt x="6703" y="3910"/>
                  </a:cubicBezTo>
                  <a:lnTo>
                    <a:pt x="6702" y="5027"/>
                  </a:lnTo>
                  <a:cubicBezTo>
                    <a:pt x="6702" y="5335"/>
                    <a:pt x="6451" y="5584"/>
                    <a:pt x="6143" y="5584"/>
                  </a:cubicBezTo>
                  <a:cubicBezTo>
                    <a:pt x="5835" y="5584"/>
                    <a:pt x="5584" y="5835"/>
                    <a:pt x="5585" y="6143"/>
                  </a:cubicBezTo>
                  <a:lnTo>
                    <a:pt x="5585" y="7259"/>
                  </a:lnTo>
                  <a:cubicBezTo>
                    <a:pt x="5584" y="7569"/>
                    <a:pt x="5334" y="7818"/>
                    <a:pt x="5026" y="7818"/>
                  </a:cubicBezTo>
                  <a:lnTo>
                    <a:pt x="2792" y="7818"/>
                  </a:lnTo>
                  <a:cubicBezTo>
                    <a:pt x="2484" y="7818"/>
                    <a:pt x="2235" y="7569"/>
                    <a:pt x="2233" y="7259"/>
                  </a:cubicBezTo>
                  <a:lnTo>
                    <a:pt x="2233" y="6145"/>
                  </a:lnTo>
                  <a:cubicBezTo>
                    <a:pt x="2235" y="5835"/>
                    <a:pt x="1984" y="5586"/>
                    <a:pt x="1676" y="5586"/>
                  </a:cubicBezTo>
                  <a:cubicBezTo>
                    <a:pt x="1368" y="5586"/>
                    <a:pt x="1117" y="5335"/>
                    <a:pt x="1117" y="5027"/>
                  </a:cubicBezTo>
                  <a:lnTo>
                    <a:pt x="1117" y="3952"/>
                  </a:lnTo>
                  <a:cubicBezTo>
                    <a:pt x="1117" y="2395"/>
                    <a:pt x="2369" y="1117"/>
                    <a:pt x="3908" y="1117"/>
                  </a:cubicBezTo>
                  <a:cubicBezTo>
                    <a:pt x="3909" y="1117"/>
                    <a:pt x="3910" y="1117"/>
                    <a:pt x="3911" y="1117"/>
                  </a:cubicBezTo>
                  <a:close/>
                  <a:moveTo>
                    <a:pt x="3913" y="1"/>
                  </a:moveTo>
                  <a:cubicBezTo>
                    <a:pt x="3902" y="1"/>
                    <a:pt x="3891" y="1"/>
                    <a:pt x="3880" y="1"/>
                  </a:cubicBezTo>
                  <a:cubicBezTo>
                    <a:pt x="1740" y="17"/>
                    <a:pt x="0" y="1790"/>
                    <a:pt x="0" y="3952"/>
                  </a:cubicBezTo>
                  <a:lnTo>
                    <a:pt x="0" y="5027"/>
                  </a:lnTo>
                  <a:cubicBezTo>
                    <a:pt x="0" y="5737"/>
                    <a:pt x="449" y="6369"/>
                    <a:pt x="1117" y="6606"/>
                  </a:cubicBezTo>
                  <a:lnTo>
                    <a:pt x="1117" y="7261"/>
                  </a:lnTo>
                  <a:cubicBezTo>
                    <a:pt x="1118" y="8185"/>
                    <a:pt x="1867" y="8935"/>
                    <a:pt x="2792" y="8936"/>
                  </a:cubicBezTo>
                  <a:lnTo>
                    <a:pt x="5026" y="8936"/>
                  </a:lnTo>
                  <a:cubicBezTo>
                    <a:pt x="5951" y="8935"/>
                    <a:pt x="6702" y="8186"/>
                    <a:pt x="6703" y="7261"/>
                  </a:cubicBezTo>
                  <a:lnTo>
                    <a:pt x="6703" y="6606"/>
                  </a:lnTo>
                  <a:cubicBezTo>
                    <a:pt x="7371" y="6369"/>
                    <a:pt x="7818" y="5737"/>
                    <a:pt x="7820" y="5027"/>
                  </a:cubicBezTo>
                  <a:lnTo>
                    <a:pt x="7820" y="3910"/>
                  </a:lnTo>
                  <a:cubicBezTo>
                    <a:pt x="7821" y="1750"/>
                    <a:pt x="6069" y="1"/>
                    <a:pt x="3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9"/>
            <p:cNvSpPr/>
            <p:nvPr/>
          </p:nvSpPr>
          <p:spPr>
            <a:xfrm>
              <a:off x="2830387" y="2055957"/>
              <a:ext cx="26353" cy="22525"/>
            </a:xfrm>
            <a:custGeom>
              <a:avLst/>
              <a:gdLst/>
              <a:ahLst/>
              <a:cxnLst/>
              <a:rect l="l" t="t" r="r" b="b"/>
              <a:pathLst>
                <a:path w="1308" h="1118" extrusionOk="0">
                  <a:moveTo>
                    <a:pt x="748" y="0"/>
                  </a:moveTo>
                  <a:cubicBezTo>
                    <a:pt x="250" y="0"/>
                    <a:pt x="1" y="603"/>
                    <a:pt x="354" y="954"/>
                  </a:cubicBezTo>
                  <a:cubicBezTo>
                    <a:pt x="460" y="1061"/>
                    <a:pt x="603" y="1118"/>
                    <a:pt x="749" y="1118"/>
                  </a:cubicBezTo>
                  <a:cubicBezTo>
                    <a:pt x="821" y="1118"/>
                    <a:pt x="893" y="1104"/>
                    <a:pt x="962" y="1075"/>
                  </a:cubicBezTo>
                  <a:cubicBezTo>
                    <a:pt x="1171" y="988"/>
                    <a:pt x="1307" y="785"/>
                    <a:pt x="1307" y="559"/>
                  </a:cubicBezTo>
                  <a:cubicBezTo>
                    <a:pt x="1307" y="250"/>
                    <a:pt x="1056" y="0"/>
                    <a:pt x="7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9"/>
            <p:cNvSpPr/>
            <p:nvPr/>
          </p:nvSpPr>
          <p:spPr>
            <a:xfrm>
              <a:off x="2875417" y="2055957"/>
              <a:ext cx="26333" cy="22525"/>
            </a:xfrm>
            <a:custGeom>
              <a:avLst/>
              <a:gdLst/>
              <a:ahLst/>
              <a:cxnLst/>
              <a:rect l="l" t="t" r="r" b="b"/>
              <a:pathLst>
                <a:path w="1307" h="1118" extrusionOk="0">
                  <a:moveTo>
                    <a:pt x="747" y="0"/>
                  </a:moveTo>
                  <a:cubicBezTo>
                    <a:pt x="250" y="0"/>
                    <a:pt x="0" y="601"/>
                    <a:pt x="351" y="954"/>
                  </a:cubicBezTo>
                  <a:cubicBezTo>
                    <a:pt x="458" y="1061"/>
                    <a:pt x="601" y="1118"/>
                    <a:pt x="747" y="1118"/>
                  </a:cubicBezTo>
                  <a:cubicBezTo>
                    <a:pt x="819" y="1118"/>
                    <a:pt x="892" y="1104"/>
                    <a:pt x="961" y="1075"/>
                  </a:cubicBezTo>
                  <a:cubicBezTo>
                    <a:pt x="1169" y="988"/>
                    <a:pt x="1305" y="785"/>
                    <a:pt x="1306" y="559"/>
                  </a:cubicBezTo>
                  <a:cubicBezTo>
                    <a:pt x="1305" y="250"/>
                    <a:pt x="1055"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9"/>
            <p:cNvSpPr/>
            <p:nvPr/>
          </p:nvSpPr>
          <p:spPr>
            <a:xfrm>
              <a:off x="2852912" y="2100967"/>
              <a:ext cx="26313" cy="22505"/>
            </a:xfrm>
            <a:custGeom>
              <a:avLst/>
              <a:gdLst/>
              <a:ahLst/>
              <a:cxnLst/>
              <a:rect l="l" t="t" r="r" b="b"/>
              <a:pathLst>
                <a:path w="1306" h="1117" extrusionOk="0">
                  <a:moveTo>
                    <a:pt x="746" y="1"/>
                  </a:moveTo>
                  <a:cubicBezTo>
                    <a:pt x="250" y="1"/>
                    <a:pt x="1" y="601"/>
                    <a:pt x="352" y="954"/>
                  </a:cubicBezTo>
                  <a:cubicBezTo>
                    <a:pt x="459" y="1060"/>
                    <a:pt x="603" y="1117"/>
                    <a:pt x="748" y="1117"/>
                  </a:cubicBezTo>
                  <a:cubicBezTo>
                    <a:pt x="820" y="1117"/>
                    <a:pt x="892" y="1103"/>
                    <a:pt x="960" y="1075"/>
                  </a:cubicBezTo>
                  <a:cubicBezTo>
                    <a:pt x="1169" y="988"/>
                    <a:pt x="1305" y="785"/>
                    <a:pt x="1305" y="560"/>
                  </a:cubicBezTo>
                  <a:cubicBezTo>
                    <a:pt x="1305" y="250"/>
                    <a:pt x="1056" y="1"/>
                    <a:pt x="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8" name="Google Shape;15688;p79"/>
          <p:cNvGrpSpPr/>
          <p:nvPr/>
        </p:nvGrpSpPr>
        <p:grpSpPr>
          <a:xfrm>
            <a:off x="7072518" y="2325112"/>
            <a:ext cx="269245" cy="353424"/>
            <a:chOff x="2345498" y="1877229"/>
            <a:chExt cx="292562" cy="384031"/>
          </a:xfrm>
        </p:grpSpPr>
        <p:sp>
          <p:nvSpPr>
            <p:cNvPr id="15689" name="Google Shape;15689;p79"/>
            <p:cNvSpPr/>
            <p:nvPr/>
          </p:nvSpPr>
          <p:spPr>
            <a:xfrm>
              <a:off x="2345498" y="1877229"/>
              <a:ext cx="292562" cy="384031"/>
            </a:xfrm>
            <a:custGeom>
              <a:avLst/>
              <a:gdLst/>
              <a:ahLst/>
              <a:cxnLst/>
              <a:rect l="l" t="t" r="r" b="b"/>
              <a:pathLst>
                <a:path w="14521" h="19061" extrusionOk="0">
                  <a:moveTo>
                    <a:pt x="12846" y="1116"/>
                  </a:moveTo>
                  <a:cubicBezTo>
                    <a:pt x="13153" y="1118"/>
                    <a:pt x="13403" y="1367"/>
                    <a:pt x="13403" y="1675"/>
                  </a:cubicBezTo>
                  <a:lnTo>
                    <a:pt x="13403" y="7855"/>
                  </a:lnTo>
                  <a:lnTo>
                    <a:pt x="1118" y="7855"/>
                  </a:lnTo>
                  <a:lnTo>
                    <a:pt x="1118" y="1675"/>
                  </a:lnTo>
                  <a:cubicBezTo>
                    <a:pt x="1118" y="1367"/>
                    <a:pt x="1368" y="1118"/>
                    <a:pt x="1676" y="1116"/>
                  </a:cubicBezTo>
                  <a:close/>
                  <a:moveTo>
                    <a:pt x="3351" y="8973"/>
                  </a:moveTo>
                  <a:lnTo>
                    <a:pt x="3351" y="11207"/>
                  </a:lnTo>
                  <a:lnTo>
                    <a:pt x="1118" y="11207"/>
                  </a:lnTo>
                  <a:lnTo>
                    <a:pt x="1118" y="8973"/>
                  </a:lnTo>
                  <a:close/>
                  <a:moveTo>
                    <a:pt x="6702" y="8973"/>
                  </a:moveTo>
                  <a:lnTo>
                    <a:pt x="6702" y="11207"/>
                  </a:lnTo>
                  <a:lnTo>
                    <a:pt x="4469" y="11207"/>
                  </a:lnTo>
                  <a:lnTo>
                    <a:pt x="4469" y="8973"/>
                  </a:lnTo>
                  <a:close/>
                  <a:moveTo>
                    <a:pt x="10052" y="8973"/>
                  </a:moveTo>
                  <a:lnTo>
                    <a:pt x="10052" y="11207"/>
                  </a:lnTo>
                  <a:lnTo>
                    <a:pt x="7820" y="11207"/>
                  </a:lnTo>
                  <a:lnTo>
                    <a:pt x="7820" y="8973"/>
                  </a:lnTo>
                  <a:close/>
                  <a:moveTo>
                    <a:pt x="13403" y="8973"/>
                  </a:moveTo>
                  <a:lnTo>
                    <a:pt x="13403" y="11207"/>
                  </a:lnTo>
                  <a:lnTo>
                    <a:pt x="11170" y="11207"/>
                  </a:lnTo>
                  <a:lnTo>
                    <a:pt x="11170" y="8973"/>
                  </a:lnTo>
                  <a:close/>
                  <a:moveTo>
                    <a:pt x="3351" y="12324"/>
                  </a:moveTo>
                  <a:lnTo>
                    <a:pt x="3351" y="14556"/>
                  </a:lnTo>
                  <a:lnTo>
                    <a:pt x="1118" y="14556"/>
                  </a:lnTo>
                  <a:lnTo>
                    <a:pt x="1118" y="12324"/>
                  </a:lnTo>
                  <a:close/>
                  <a:moveTo>
                    <a:pt x="6702" y="12324"/>
                  </a:moveTo>
                  <a:lnTo>
                    <a:pt x="6702" y="14556"/>
                  </a:lnTo>
                  <a:lnTo>
                    <a:pt x="4469" y="14556"/>
                  </a:lnTo>
                  <a:lnTo>
                    <a:pt x="4469" y="12324"/>
                  </a:lnTo>
                  <a:close/>
                  <a:moveTo>
                    <a:pt x="10052" y="12324"/>
                  </a:moveTo>
                  <a:lnTo>
                    <a:pt x="10052" y="14558"/>
                  </a:lnTo>
                  <a:lnTo>
                    <a:pt x="7820" y="14558"/>
                  </a:lnTo>
                  <a:lnTo>
                    <a:pt x="7820" y="12324"/>
                  </a:lnTo>
                  <a:close/>
                  <a:moveTo>
                    <a:pt x="3351" y="15674"/>
                  </a:moveTo>
                  <a:lnTo>
                    <a:pt x="3351" y="17944"/>
                  </a:lnTo>
                  <a:lnTo>
                    <a:pt x="1676" y="17944"/>
                  </a:lnTo>
                  <a:cubicBezTo>
                    <a:pt x="1368" y="17944"/>
                    <a:pt x="1118" y="17695"/>
                    <a:pt x="1118" y="17385"/>
                  </a:cubicBezTo>
                  <a:lnTo>
                    <a:pt x="1118" y="15674"/>
                  </a:lnTo>
                  <a:close/>
                  <a:moveTo>
                    <a:pt x="13403" y="12324"/>
                  </a:moveTo>
                  <a:lnTo>
                    <a:pt x="13403" y="17385"/>
                  </a:lnTo>
                  <a:cubicBezTo>
                    <a:pt x="13403" y="17693"/>
                    <a:pt x="13153" y="17943"/>
                    <a:pt x="12846" y="17944"/>
                  </a:cubicBezTo>
                  <a:lnTo>
                    <a:pt x="11170" y="17944"/>
                  </a:lnTo>
                  <a:lnTo>
                    <a:pt x="11170" y="12324"/>
                  </a:lnTo>
                  <a:close/>
                  <a:moveTo>
                    <a:pt x="6702" y="15674"/>
                  </a:moveTo>
                  <a:lnTo>
                    <a:pt x="6702" y="17946"/>
                  </a:lnTo>
                  <a:lnTo>
                    <a:pt x="4469" y="17946"/>
                  </a:lnTo>
                  <a:lnTo>
                    <a:pt x="4469" y="15674"/>
                  </a:lnTo>
                  <a:close/>
                  <a:moveTo>
                    <a:pt x="10052" y="15674"/>
                  </a:moveTo>
                  <a:lnTo>
                    <a:pt x="10052" y="17946"/>
                  </a:lnTo>
                  <a:lnTo>
                    <a:pt x="7820" y="17946"/>
                  </a:lnTo>
                  <a:lnTo>
                    <a:pt x="7820" y="15674"/>
                  </a:lnTo>
                  <a:close/>
                  <a:moveTo>
                    <a:pt x="1676" y="0"/>
                  </a:moveTo>
                  <a:cubicBezTo>
                    <a:pt x="752" y="1"/>
                    <a:pt x="2" y="750"/>
                    <a:pt x="0" y="1675"/>
                  </a:cubicBezTo>
                  <a:lnTo>
                    <a:pt x="0" y="17385"/>
                  </a:lnTo>
                  <a:cubicBezTo>
                    <a:pt x="2" y="18311"/>
                    <a:pt x="752" y="19061"/>
                    <a:pt x="1676" y="19061"/>
                  </a:cubicBezTo>
                  <a:lnTo>
                    <a:pt x="12846" y="19061"/>
                  </a:lnTo>
                  <a:cubicBezTo>
                    <a:pt x="13771" y="19061"/>
                    <a:pt x="14519" y="18311"/>
                    <a:pt x="14521" y="17385"/>
                  </a:cubicBezTo>
                  <a:lnTo>
                    <a:pt x="14521" y="1675"/>
                  </a:lnTo>
                  <a:cubicBezTo>
                    <a:pt x="14519" y="750"/>
                    <a:pt x="13771" y="1"/>
                    <a:pt x="1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9"/>
            <p:cNvSpPr/>
            <p:nvPr/>
          </p:nvSpPr>
          <p:spPr>
            <a:xfrm>
              <a:off x="2525536" y="1922963"/>
              <a:ext cx="68280" cy="90039"/>
            </a:xfrm>
            <a:custGeom>
              <a:avLst/>
              <a:gdLst/>
              <a:ahLst/>
              <a:cxnLst/>
              <a:rect l="l" t="t" r="r" b="b"/>
              <a:pathLst>
                <a:path w="3389" h="4469" extrusionOk="0">
                  <a:moveTo>
                    <a:pt x="1917" y="1118"/>
                  </a:moveTo>
                  <a:cubicBezTo>
                    <a:pt x="2113" y="1118"/>
                    <a:pt x="2270" y="1276"/>
                    <a:pt x="2272" y="1472"/>
                  </a:cubicBezTo>
                  <a:lnTo>
                    <a:pt x="2272" y="2998"/>
                  </a:lnTo>
                  <a:cubicBezTo>
                    <a:pt x="2270" y="3192"/>
                    <a:pt x="2112" y="3351"/>
                    <a:pt x="1917" y="3351"/>
                  </a:cubicBezTo>
                  <a:lnTo>
                    <a:pt x="1471" y="3351"/>
                  </a:lnTo>
                  <a:cubicBezTo>
                    <a:pt x="1275" y="3351"/>
                    <a:pt x="1118" y="3192"/>
                    <a:pt x="1116" y="2997"/>
                  </a:cubicBezTo>
                  <a:lnTo>
                    <a:pt x="1116" y="1472"/>
                  </a:lnTo>
                  <a:cubicBezTo>
                    <a:pt x="1118" y="1276"/>
                    <a:pt x="1275" y="1118"/>
                    <a:pt x="1471" y="1118"/>
                  </a:cubicBezTo>
                  <a:close/>
                  <a:moveTo>
                    <a:pt x="1471" y="0"/>
                  </a:moveTo>
                  <a:cubicBezTo>
                    <a:pt x="659" y="2"/>
                    <a:pt x="2" y="659"/>
                    <a:pt x="0" y="1472"/>
                  </a:cubicBezTo>
                  <a:lnTo>
                    <a:pt x="0" y="2998"/>
                  </a:lnTo>
                  <a:cubicBezTo>
                    <a:pt x="2" y="3810"/>
                    <a:pt x="659" y="4467"/>
                    <a:pt x="1471" y="4469"/>
                  </a:cubicBezTo>
                  <a:lnTo>
                    <a:pt x="1917" y="4469"/>
                  </a:lnTo>
                  <a:cubicBezTo>
                    <a:pt x="2729" y="4467"/>
                    <a:pt x="3387" y="3810"/>
                    <a:pt x="3388" y="2998"/>
                  </a:cubicBezTo>
                  <a:lnTo>
                    <a:pt x="3388" y="1472"/>
                  </a:lnTo>
                  <a:cubicBezTo>
                    <a:pt x="3387" y="659"/>
                    <a:pt x="2729" y="2"/>
                    <a:pt x="1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91" name="Google Shape;15691;p79"/>
          <p:cNvSpPr/>
          <p:nvPr/>
        </p:nvSpPr>
        <p:spPr>
          <a:xfrm>
            <a:off x="6279381" y="2325521"/>
            <a:ext cx="355197" cy="352724"/>
          </a:xfrm>
          <a:custGeom>
            <a:avLst/>
            <a:gdLst/>
            <a:ahLst/>
            <a:cxnLst/>
            <a:rect l="l" t="t" r="r" b="b"/>
            <a:pathLst>
              <a:path w="19161" h="19025" extrusionOk="0">
                <a:moveTo>
                  <a:pt x="17394" y="1115"/>
                </a:moveTo>
                <a:lnTo>
                  <a:pt x="11052" y="8918"/>
                </a:lnTo>
                <a:cubicBezTo>
                  <a:pt x="8348" y="8918"/>
                  <a:pt x="8244" y="8919"/>
                  <a:pt x="8241" y="8919"/>
                </a:cubicBezTo>
                <a:lnTo>
                  <a:pt x="8241" y="8919"/>
                </a:lnTo>
                <a:lnTo>
                  <a:pt x="1900" y="1115"/>
                </a:lnTo>
                <a:close/>
                <a:moveTo>
                  <a:pt x="10761" y="10033"/>
                </a:moveTo>
                <a:lnTo>
                  <a:pt x="10761" y="16450"/>
                </a:lnTo>
                <a:lnTo>
                  <a:pt x="8531" y="17565"/>
                </a:lnTo>
                <a:lnTo>
                  <a:pt x="8531" y="10033"/>
                </a:lnTo>
                <a:close/>
                <a:moveTo>
                  <a:pt x="728" y="0"/>
                </a:moveTo>
                <a:cubicBezTo>
                  <a:pt x="261" y="0"/>
                  <a:pt x="1" y="546"/>
                  <a:pt x="297" y="909"/>
                </a:cubicBezTo>
                <a:lnTo>
                  <a:pt x="7416" y="9672"/>
                </a:lnTo>
                <a:lnTo>
                  <a:pt x="7416" y="18468"/>
                </a:lnTo>
                <a:cubicBezTo>
                  <a:pt x="7418" y="18790"/>
                  <a:pt x="7682" y="19025"/>
                  <a:pt x="7974" y="19025"/>
                </a:cubicBezTo>
                <a:cubicBezTo>
                  <a:pt x="8057" y="19025"/>
                  <a:pt x="8142" y="19006"/>
                  <a:pt x="8223" y="18965"/>
                </a:cubicBezTo>
                <a:lnTo>
                  <a:pt x="11568" y="17293"/>
                </a:lnTo>
                <a:cubicBezTo>
                  <a:pt x="11756" y="17199"/>
                  <a:pt x="11876" y="17006"/>
                  <a:pt x="11876" y="16795"/>
                </a:cubicBezTo>
                <a:lnTo>
                  <a:pt x="11876" y="9672"/>
                </a:lnTo>
                <a:lnTo>
                  <a:pt x="18997" y="910"/>
                </a:lnTo>
                <a:cubicBezTo>
                  <a:pt x="19132" y="743"/>
                  <a:pt x="19160" y="513"/>
                  <a:pt x="19068" y="318"/>
                </a:cubicBezTo>
                <a:cubicBezTo>
                  <a:pt x="18975" y="124"/>
                  <a:pt x="18779" y="0"/>
                  <a:pt x="1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9"/>
          <p:cNvSpPr/>
          <p:nvPr/>
        </p:nvSpPr>
        <p:spPr>
          <a:xfrm>
            <a:off x="5516506" y="2325178"/>
            <a:ext cx="352009" cy="353409"/>
          </a:xfrm>
          <a:custGeom>
            <a:avLst/>
            <a:gdLst/>
            <a:ahLst/>
            <a:cxnLst/>
            <a:rect l="l" t="t" r="r" b="b"/>
            <a:pathLst>
              <a:path w="18989" h="19062" extrusionOk="0">
                <a:moveTo>
                  <a:pt x="16200" y="1118"/>
                </a:moveTo>
                <a:cubicBezTo>
                  <a:pt x="16650" y="1118"/>
                  <a:pt x="17056" y="1391"/>
                  <a:pt x="17228" y="1807"/>
                </a:cubicBezTo>
                <a:cubicBezTo>
                  <a:pt x="17401" y="2224"/>
                  <a:pt x="17305" y="2705"/>
                  <a:pt x="16986" y="3024"/>
                </a:cubicBezTo>
                <a:cubicBezTo>
                  <a:pt x="16773" y="3238"/>
                  <a:pt x="16487" y="3351"/>
                  <a:pt x="16197" y="3351"/>
                </a:cubicBezTo>
                <a:cubicBezTo>
                  <a:pt x="16053" y="3351"/>
                  <a:pt x="15907" y="3323"/>
                  <a:pt x="15769" y="3266"/>
                </a:cubicBezTo>
                <a:cubicBezTo>
                  <a:pt x="15352" y="3094"/>
                  <a:pt x="15080" y="2686"/>
                  <a:pt x="15080" y="2235"/>
                </a:cubicBezTo>
                <a:cubicBezTo>
                  <a:pt x="15080" y="1617"/>
                  <a:pt x="15579" y="1118"/>
                  <a:pt x="16197" y="1118"/>
                </a:cubicBezTo>
                <a:cubicBezTo>
                  <a:pt x="16198" y="1118"/>
                  <a:pt x="16199" y="1118"/>
                  <a:pt x="16200" y="1118"/>
                </a:cubicBezTo>
                <a:close/>
                <a:moveTo>
                  <a:pt x="2794" y="4542"/>
                </a:moveTo>
                <a:cubicBezTo>
                  <a:pt x="3010" y="4542"/>
                  <a:pt x="3228" y="4584"/>
                  <a:pt x="3435" y="4669"/>
                </a:cubicBezTo>
                <a:cubicBezTo>
                  <a:pt x="4061" y="4929"/>
                  <a:pt x="4469" y="5541"/>
                  <a:pt x="4469" y="6218"/>
                </a:cubicBezTo>
                <a:cubicBezTo>
                  <a:pt x="4468" y="7143"/>
                  <a:pt x="3717" y="7891"/>
                  <a:pt x="2794" y="7893"/>
                </a:cubicBezTo>
                <a:lnTo>
                  <a:pt x="2792" y="7893"/>
                </a:lnTo>
                <a:cubicBezTo>
                  <a:pt x="2115" y="7893"/>
                  <a:pt x="1504" y="7483"/>
                  <a:pt x="1246" y="6857"/>
                </a:cubicBezTo>
                <a:cubicBezTo>
                  <a:pt x="986" y="6232"/>
                  <a:pt x="1129" y="5511"/>
                  <a:pt x="1609" y="5032"/>
                </a:cubicBezTo>
                <a:cubicBezTo>
                  <a:pt x="1930" y="4712"/>
                  <a:pt x="2358" y="4542"/>
                  <a:pt x="2794" y="4542"/>
                </a:cubicBezTo>
                <a:close/>
                <a:moveTo>
                  <a:pt x="10612" y="5660"/>
                </a:moveTo>
                <a:cubicBezTo>
                  <a:pt x="12152" y="5660"/>
                  <a:pt x="13405" y="6911"/>
                  <a:pt x="13405" y="8452"/>
                </a:cubicBezTo>
                <a:cubicBezTo>
                  <a:pt x="13405" y="9993"/>
                  <a:pt x="12151" y="11244"/>
                  <a:pt x="10612" y="11244"/>
                </a:cubicBezTo>
                <a:cubicBezTo>
                  <a:pt x="9073" y="11244"/>
                  <a:pt x="7820" y="9992"/>
                  <a:pt x="7820" y="8451"/>
                </a:cubicBezTo>
                <a:lnTo>
                  <a:pt x="7820" y="8451"/>
                </a:lnTo>
                <a:cubicBezTo>
                  <a:pt x="7820" y="6912"/>
                  <a:pt x="9071" y="5660"/>
                  <a:pt x="10612" y="5660"/>
                </a:cubicBezTo>
                <a:close/>
                <a:moveTo>
                  <a:pt x="5622" y="14631"/>
                </a:moveTo>
                <a:cubicBezTo>
                  <a:pt x="5766" y="14631"/>
                  <a:pt x="5912" y="14659"/>
                  <a:pt x="6050" y="14717"/>
                </a:cubicBezTo>
                <a:cubicBezTo>
                  <a:pt x="6467" y="14890"/>
                  <a:pt x="6739" y="15297"/>
                  <a:pt x="6739" y="15749"/>
                </a:cubicBezTo>
                <a:cubicBezTo>
                  <a:pt x="6739" y="16365"/>
                  <a:pt x="6239" y="16866"/>
                  <a:pt x="5623" y="16866"/>
                </a:cubicBezTo>
                <a:cubicBezTo>
                  <a:pt x="5170" y="16866"/>
                  <a:pt x="4764" y="16594"/>
                  <a:pt x="4590" y="16177"/>
                </a:cubicBezTo>
                <a:cubicBezTo>
                  <a:pt x="4418" y="15758"/>
                  <a:pt x="4514" y="15279"/>
                  <a:pt x="4832" y="14959"/>
                </a:cubicBezTo>
                <a:cubicBezTo>
                  <a:pt x="5046" y="14745"/>
                  <a:pt x="5332" y="14631"/>
                  <a:pt x="5622" y="14631"/>
                </a:cubicBezTo>
                <a:close/>
                <a:moveTo>
                  <a:pt x="16196" y="14595"/>
                </a:moveTo>
                <a:cubicBezTo>
                  <a:pt x="16412" y="14595"/>
                  <a:pt x="16630" y="14637"/>
                  <a:pt x="16838" y="14723"/>
                </a:cubicBezTo>
                <a:cubicBezTo>
                  <a:pt x="17464" y="14981"/>
                  <a:pt x="17872" y="15593"/>
                  <a:pt x="17872" y="16270"/>
                </a:cubicBezTo>
                <a:cubicBezTo>
                  <a:pt x="17870" y="17195"/>
                  <a:pt x="17122" y="17945"/>
                  <a:pt x="16197" y="17945"/>
                </a:cubicBezTo>
                <a:cubicBezTo>
                  <a:pt x="15518" y="17945"/>
                  <a:pt x="14908" y="17537"/>
                  <a:pt x="14648" y="16911"/>
                </a:cubicBezTo>
                <a:cubicBezTo>
                  <a:pt x="14390" y="16284"/>
                  <a:pt x="14533" y="15564"/>
                  <a:pt x="15011" y="15086"/>
                </a:cubicBezTo>
                <a:cubicBezTo>
                  <a:pt x="15332" y="14765"/>
                  <a:pt x="15761" y="14595"/>
                  <a:pt x="16196" y="14595"/>
                </a:cubicBezTo>
                <a:close/>
                <a:moveTo>
                  <a:pt x="16197" y="0"/>
                </a:moveTo>
                <a:cubicBezTo>
                  <a:pt x="14403" y="0"/>
                  <a:pt x="13344" y="2018"/>
                  <a:pt x="14351" y="3490"/>
                </a:cubicBezTo>
                <a:lnTo>
                  <a:pt x="12803" y="5215"/>
                </a:lnTo>
                <a:cubicBezTo>
                  <a:pt x="12132" y="4759"/>
                  <a:pt x="11370" y="4542"/>
                  <a:pt x="10617" y="4542"/>
                </a:cubicBezTo>
                <a:cubicBezTo>
                  <a:pt x="9218" y="4542"/>
                  <a:pt x="7847" y="5292"/>
                  <a:pt x="7138" y="6657"/>
                </a:cubicBezTo>
                <a:lnTo>
                  <a:pt x="5584" y="6295"/>
                </a:lnTo>
                <a:cubicBezTo>
                  <a:pt x="5627" y="4714"/>
                  <a:pt x="4354" y="3424"/>
                  <a:pt x="2794" y="3424"/>
                </a:cubicBezTo>
                <a:cubicBezTo>
                  <a:pt x="1253" y="3424"/>
                  <a:pt x="1" y="4677"/>
                  <a:pt x="1" y="6218"/>
                </a:cubicBezTo>
                <a:cubicBezTo>
                  <a:pt x="1" y="7758"/>
                  <a:pt x="1253" y="9009"/>
                  <a:pt x="2794" y="9009"/>
                </a:cubicBezTo>
                <a:cubicBezTo>
                  <a:pt x="3883" y="9008"/>
                  <a:pt x="4874" y="8373"/>
                  <a:pt x="5330" y="7383"/>
                </a:cubicBezTo>
                <a:lnTo>
                  <a:pt x="6771" y="7720"/>
                </a:lnTo>
                <a:cubicBezTo>
                  <a:pt x="6517" y="9048"/>
                  <a:pt x="6970" y="10414"/>
                  <a:pt x="7968" y="11329"/>
                </a:cubicBezTo>
                <a:lnTo>
                  <a:pt x="6382" y="13648"/>
                </a:lnTo>
                <a:cubicBezTo>
                  <a:pt x="6128" y="13556"/>
                  <a:pt x="5872" y="13513"/>
                  <a:pt x="5621" y="13513"/>
                </a:cubicBezTo>
                <a:cubicBezTo>
                  <a:pt x="4439" y="13513"/>
                  <a:pt x="3389" y="14472"/>
                  <a:pt x="3389" y="15748"/>
                </a:cubicBezTo>
                <a:cubicBezTo>
                  <a:pt x="3390" y="16981"/>
                  <a:pt x="4390" y="17981"/>
                  <a:pt x="5623" y="17982"/>
                </a:cubicBezTo>
                <a:cubicBezTo>
                  <a:pt x="7539" y="17982"/>
                  <a:pt x="8561" y="15717"/>
                  <a:pt x="7304" y="14279"/>
                </a:cubicBezTo>
                <a:lnTo>
                  <a:pt x="8890" y="11959"/>
                </a:lnTo>
                <a:cubicBezTo>
                  <a:pt x="9434" y="12227"/>
                  <a:pt x="10024" y="12360"/>
                  <a:pt x="10612" y="12360"/>
                </a:cubicBezTo>
                <a:cubicBezTo>
                  <a:pt x="11315" y="12360"/>
                  <a:pt x="12015" y="12171"/>
                  <a:pt x="12634" y="11795"/>
                </a:cubicBezTo>
                <a:lnTo>
                  <a:pt x="14240" y="14277"/>
                </a:lnTo>
                <a:cubicBezTo>
                  <a:pt x="12463" y="16023"/>
                  <a:pt x="13704" y="19061"/>
                  <a:pt x="16195" y="19061"/>
                </a:cubicBezTo>
                <a:cubicBezTo>
                  <a:pt x="17734" y="19061"/>
                  <a:pt x="18988" y="17810"/>
                  <a:pt x="18988" y="16270"/>
                </a:cubicBezTo>
                <a:cubicBezTo>
                  <a:pt x="18988" y="14674"/>
                  <a:pt x="17675" y="13475"/>
                  <a:pt x="16197" y="13475"/>
                </a:cubicBezTo>
                <a:cubicBezTo>
                  <a:pt x="15862" y="13475"/>
                  <a:pt x="15518" y="13537"/>
                  <a:pt x="15179" y="13670"/>
                </a:cubicBezTo>
                <a:lnTo>
                  <a:pt x="15179" y="13670"/>
                </a:lnTo>
                <a:lnTo>
                  <a:pt x="13502" y="11081"/>
                </a:lnTo>
                <a:cubicBezTo>
                  <a:pt x="14811" y="9646"/>
                  <a:pt x="14865" y="7465"/>
                  <a:pt x="13628" y="5968"/>
                </a:cubicBezTo>
                <a:lnTo>
                  <a:pt x="15191" y="4227"/>
                </a:lnTo>
                <a:cubicBezTo>
                  <a:pt x="15519" y="4393"/>
                  <a:pt x="15860" y="4469"/>
                  <a:pt x="16193" y="4469"/>
                </a:cubicBezTo>
                <a:cubicBezTo>
                  <a:pt x="17364" y="4469"/>
                  <a:pt x="18429" y="3526"/>
                  <a:pt x="18429" y="2233"/>
                </a:cubicBezTo>
                <a:cubicBezTo>
                  <a:pt x="18428" y="1000"/>
                  <a:pt x="17430" y="0"/>
                  <a:pt x="161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93" name="Google Shape;15693;p79"/>
          <p:cNvGrpSpPr/>
          <p:nvPr/>
        </p:nvGrpSpPr>
        <p:grpSpPr>
          <a:xfrm>
            <a:off x="4768848" y="2325089"/>
            <a:ext cx="353480" cy="353461"/>
            <a:chOff x="1004460" y="1968940"/>
            <a:chExt cx="384092" cy="384072"/>
          </a:xfrm>
        </p:grpSpPr>
        <p:sp>
          <p:nvSpPr>
            <p:cNvPr id="15694" name="Google Shape;15694;p79"/>
            <p:cNvSpPr/>
            <p:nvPr/>
          </p:nvSpPr>
          <p:spPr>
            <a:xfrm>
              <a:off x="1050235" y="2014695"/>
              <a:ext cx="292582" cy="274490"/>
            </a:xfrm>
            <a:custGeom>
              <a:avLst/>
              <a:gdLst/>
              <a:ahLst/>
              <a:cxnLst/>
              <a:rect l="l" t="t" r="r" b="b"/>
              <a:pathLst>
                <a:path w="14522" h="13624" extrusionOk="0">
                  <a:moveTo>
                    <a:pt x="7260" y="1117"/>
                  </a:moveTo>
                  <a:cubicBezTo>
                    <a:pt x="8139" y="1117"/>
                    <a:pt x="9018" y="1305"/>
                    <a:pt x="9836" y="1681"/>
                  </a:cubicBezTo>
                  <a:lnTo>
                    <a:pt x="7859" y="5108"/>
                  </a:lnTo>
                  <a:cubicBezTo>
                    <a:pt x="7663" y="5053"/>
                    <a:pt x="7461" y="5026"/>
                    <a:pt x="7260" y="5026"/>
                  </a:cubicBezTo>
                  <a:cubicBezTo>
                    <a:pt x="7059" y="5026"/>
                    <a:pt x="6858" y="5053"/>
                    <a:pt x="6663" y="5108"/>
                  </a:cubicBezTo>
                  <a:lnTo>
                    <a:pt x="4684" y="1681"/>
                  </a:lnTo>
                  <a:cubicBezTo>
                    <a:pt x="5502" y="1305"/>
                    <a:pt x="6381" y="1117"/>
                    <a:pt x="7260" y="1117"/>
                  </a:cubicBezTo>
                  <a:close/>
                  <a:moveTo>
                    <a:pt x="7260" y="6143"/>
                  </a:moveTo>
                  <a:cubicBezTo>
                    <a:pt x="7551" y="6143"/>
                    <a:pt x="7836" y="6257"/>
                    <a:pt x="8050" y="6471"/>
                  </a:cubicBezTo>
                  <a:cubicBezTo>
                    <a:pt x="8370" y="6790"/>
                    <a:pt x="8465" y="7270"/>
                    <a:pt x="8292" y="7689"/>
                  </a:cubicBezTo>
                  <a:cubicBezTo>
                    <a:pt x="8119" y="8106"/>
                    <a:pt x="7712" y="8378"/>
                    <a:pt x="7261" y="8378"/>
                  </a:cubicBezTo>
                  <a:cubicBezTo>
                    <a:pt x="6644" y="8376"/>
                    <a:pt x="6144" y="7877"/>
                    <a:pt x="6143" y="7261"/>
                  </a:cubicBezTo>
                  <a:cubicBezTo>
                    <a:pt x="6143" y="6808"/>
                    <a:pt x="6415" y="6402"/>
                    <a:pt x="6833" y="6228"/>
                  </a:cubicBezTo>
                  <a:cubicBezTo>
                    <a:pt x="6971" y="6171"/>
                    <a:pt x="7117" y="6143"/>
                    <a:pt x="7260" y="6143"/>
                  </a:cubicBezTo>
                  <a:close/>
                  <a:moveTo>
                    <a:pt x="5097" y="7819"/>
                  </a:moveTo>
                  <a:cubicBezTo>
                    <a:pt x="5198" y="8210"/>
                    <a:pt x="5406" y="8567"/>
                    <a:pt x="5696" y="8853"/>
                  </a:cubicBezTo>
                  <a:lnTo>
                    <a:pt x="3719" y="12278"/>
                  </a:lnTo>
                  <a:cubicBezTo>
                    <a:pt x="2251" y="11238"/>
                    <a:pt x="1311" y="9609"/>
                    <a:pt x="1142" y="7819"/>
                  </a:cubicBezTo>
                  <a:close/>
                  <a:moveTo>
                    <a:pt x="13378" y="7819"/>
                  </a:moveTo>
                  <a:cubicBezTo>
                    <a:pt x="13210" y="9609"/>
                    <a:pt x="12270" y="11238"/>
                    <a:pt x="10803" y="12278"/>
                  </a:cubicBezTo>
                  <a:lnTo>
                    <a:pt x="10803" y="12280"/>
                  </a:lnTo>
                  <a:lnTo>
                    <a:pt x="8824" y="8853"/>
                  </a:lnTo>
                  <a:cubicBezTo>
                    <a:pt x="9114" y="8569"/>
                    <a:pt x="9322" y="8210"/>
                    <a:pt x="9423" y="7819"/>
                  </a:cubicBezTo>
                  <a:close/>
                  <a:moveTo>
                    <a:pt x="7261" y="1"/>
                  </a:moveTo>
                  <a:cubicBezTo>
                    <a:pt x="6007" y="1"/>
                    <a:pt x="4754" y="324"/>
                    <a:pt x="3631" y="972"/>
                  </a:cubicBezTo>
                  <a:cubicBezTo>
                    <a:pt x="3363" y="1126"/>
                    <a:pt x="3272" y="1467"/>
                    <a:pt x="3426" y="1734"/>
                  </a:cubicBezTo>
                  <a:lnTo>
                    <a:pt x="5696" y="5667"/>
                  </a:lnTo>
                  <a:cubicBezTo>
                    <a:pt x="5406" y="5950"/>
                    <a:pt x="5198" y="6308"/>
                    <a:pt x="5097" y="6701"/>
                  </a:cubicBezTo>
                  <a:lnTo>
                    <a:pt x="559" y="6701"/>
                  </a:lnTo>
                  <a:cubicBezTo>
                    <a:pt x="250" y="6701"/>
                    <a:pt x="0" y="6952"/>
                    <a:pt x="0" y="7261"/>
                  </a:cubicBezTo>
                  <a:cubicBezTo>
                    <a:pt x="0" y="9939"/>
                    <a:pt x="1455" y="12290"/>
                    <a:pt x="3629" y="13548"/>
                  </a:cubicBezTo>
                  <a:cubicBezTo>
                    <a:pt x="3717" y="13599"/>
                    <a:pt x="3813" y="13623"/>
                    <a:pt x="3908" y="13623"/>
                  </a:cubicBezTo>
                  <a:cubicBezTo>
                    <a:pt x="4102" y="13623"/>
                    <a:pt x="4290" y="13523"/>
                    <a:pt x="4393" y="13344"/>
                  </a:cubicBezTo>
                  <a:lnTo>
                    <a:pt x="6663" y="9412"/>
                  </a:lnTo>
                  <a:cubicBezTo>
                    <a:pt x="6858" y="9466"/>
                    <a:pt x="7059" y="9494"/>
                    <a:pt x="7260" y="9494"/>
                  </a:cubicBezTo>
                  <a:cubicBezTo>
                    <a:pt x="7461" y="9494"/>
                    <a:pt x="7663" y="9466"/>
                    <a:pt x="7859" y="9412"/>
                  </a:cubicBezTo>
                  <a:lnTo>
                    <a:pt x="10129" y="13344"/>
                  </a:lnTo>
                  <a:cubicBezTo>
                    <a:pt x="10232" y="13523"/>
                    <a:pt x="10419" y="13623"/>
                    <a:pt x="10612" y="13623"/>
                  </a:cubicBezTo>
                  <a:cubicBezTo>
                    <a:pt x="10707" y="13623"/>
                    <a:pt x="10804" y="13598"/>
                    <a:pt x="10892" y="13547"/>
                  </a:cubicBezTo>
                  <a:cubicBezTo>
                    <a:pt x="13068" y="12289"/>
                    <a:pt x="14521" y="9936"/>
                    <a:pt x="14521" y="7260"/>
                  </a:cubicBezTo>
                  <a:cubicBezTo>
                    <a:pt x="14521" y="6952"/>
                    <a:pt x="14270" y="6701"/>
                    <a:pt x="13962" y="6701"/>
                  </a:cubicBezTo>
                  <a:lnTo>
                    <a:pt x="9423" y="6701"/>
                  </a:lnTo>
                  <a:cubicBezTo>
                    <a:pt x="9322" y="6308"/>
                    <a:pt x="9114" y="5950"/>
                    <a:pt x="8824" y="5667"/>
                  </a:cubicBezTo>
                  <a:lnTo>
                    <a:pt x="11096" y="1734"/>
                  </a:lnTo>
                  <a:cubicBezTo>
                    <a:pt x="11250" y="1467"/>
                    <a:pt x="11158" y="1126"/>
                    <a:pt x="10892" y="972"/>
                  </a:cubicBezTo>
                  <a:cubicBezTo>
                    <a:pt x="9769" y="324"/>
                    <a:pt x="8515" y="1"/>
                    <a:pt x="7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9"/>
            <p:cNvSpPr/>
            <p:nvPr/>
          </p:nvSpPr>
          <p:spPr>
            <a:xfrm>
              <a:off x="1004460" y="1968940"/>
              <a:ext cx="384092" cy="384072"/>
            </a:xfrm>
            <a:custGeom>
              <a:avLst/>
              <a:gdLst/>
              <a:ahLst/>
              <a:cxnLst/>
              <a:rect l="l" t="t" r="r" b="b"/>
              <a:pathLst>
                <a:path w="19064" h="19063" extrusionOk="0">
                  <a:moveTo>
                    <a:pt x="9533" y="1117"/>
                  </a:moveTo>
                  <a:cubicBezTo>
                    <a:pt x="14173" y="1117"/>
                    <a:pt x="17947" y="4892"/>
                    <a:pt x="17947" y="9532"/>
                  </a:cubicBezTo>
                  <a:cubicBezTo>
                    <a:pt x="17947" y="14173"/>
                    <a:pt x="14173" y="17946"/>
                    <a:pt x="9533" y="17946"/>
                  </a:cubicBezTo>
                  <a:lnTo>
                    <a:pt x="9533" y="17945"/>
                  </a:lnTo>
                  <a:cubicBezTo>
                    <a:pt x="4892" y="17945"/>
                    <a:pt x="1119" y="14171"/>
                    <a:pt x="1119" y="9531"/>
                  </a:cubicBezTo>
                  <a:cubicBezTo>
                    <a:pt x="1119" y="4890"/>
                    <a:pt x="4892" y="1117"/>
                    <a:pt x="9533" y="1117"/>
                  </a:cubicBezTo>
                  <a:close/>
                  <a:moveTo>
                    <a:pt x="9533" y="0"/>
                  </a:moveTo>
                  <a:cubicBezTo>
                    <a:pt x="4265" y="0"/>
                    <a:pt x="1" y="4264"/>
                    <a:pt x="1" y="9532"/>
                  </a:cubicBezTo>
                  <a:cubicBezTo>
                    <a:pt x="1" y="14800"/>
                    <a:pt x="4265" y="19063"/>
                    <a:pt x="9533" y="19063"/>
                  </a:cubicBezTo>
                  <a:cubicBezTo>
                    <a:pt x="14801" y="19063"/>
                    <a:pt x="19063" y="14800"/>
                    <a:pt x="19063" y="9532"/>
                  </a:cubicBezTo>
                  <a:cubicBezTo>
                    <a:pt x="19063" y="4264"/>
                    <a:pt x="14801" y="0"/>
                    <a:pt x="9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6" name="Google Shape;15696;p79"/>
          <p:cNvGrpSpPr/>
          <p:nvPr/>
        </p:nvGrpSpPr>
        <p:grpSpPr>
          <a:xfrm>
            <a:off x="4013465" y="2336123"/>
            <a:ext cx="357374" cy="331341"/>
            <a:chOff x="6011658" y="2644889"/>
            <a:chExt cx="388323" cy="360036"/>
          </a:xfrm>
        </p:grpSpPr>
        <p:sp>
          <p:nvSpPr>
            <p:cNvPr id="15697" name="Google Shape;15697;p79"/>
            <p:cNvSpPr/>
            <p:nvPr/>
          </p:nvSpPr>
          <p:spPr>
            <a:xfrm>
              <a:off x="6011658" y="2644889"/>
              <a:ext cx="388323" cy="360036"/>
            </a:xfrm>
            <a:custGeom>
              <a:avLst/>
              <a:gdLst/>
              <a:ahLst/>
              <a:cxnLst/>
              <a:rect l="l" t="t" r="r" b="b"/>
              <a:pathLst>
                <a:path w="19274" h="17870" extrusionOk="0">
                  <a:moveTo>
                    <a:pt x="17002" y="1118"/>
                  </a:moveTo>
                  <a:lnTo>
                    <a:pt x="17002" y="2234"/>
                  </a:lnTo>
                  <a:lnTo>
                    <a:pt x="2484" y="2234"/>
                  </a:lnTo>
                  <a:lnTo>
                    <a:pt x="2484" y="1118"/>
                  </a:lnTo>
                  <a:close/>
                  <a:moveTo>
                    <a:pt x="11418" y="3351"/>
                  </a:moveTo>
                  <a:lnTo>
                    <a:pt x="11418" y="4469"/>
                  </a:lnTo>
                  <a:lnTo>
                    <a:pt x="8068" y="4469"/>
                  </a:lnTo>
                  <a:lnTo>
                    <a:pt x="8068" y="3351"/>
                  </a:lnTo>
                  <a:close/>
                  <a:moveTo>
                    <a:pt x="15026" y="5585"/>
                  </a:moveTo>
                  <a:lnTo>
                    <a:pt x="18156" y="10332"/>
                  </a:lnTo>
                  <a:lnTo>
                    <a:pt x="18156" y="16753"/>
                  </a:lnTo>
                  <a:lnTo>
                    <a:pt x="1329" y="16753"/>
                  </a:lnTo>
                  <a:lnTo>
                    <a:pt x="1329" y="10223"/>
                  </a:lnTo>
                  <a:lnTo>
                    <a:pt x="4455" y="5585"/>
                  </a:lnTo>
                  <a:close/>
                  <a:moveTo>
                    <a:pt x="1927" y="0"/>
                  </a:moveTo>
                  <a:cubicBezTo>
                    <a:pt x="1617" y="0"/>
                    <a:pt x="1368" y="250"/>
                    <a:pt x="1368" y="559"/>
                  </a:cubicBezTo>
                  <a:lnTo>
                    <a:pt x="1368" y="2792"/>
                  </a:lnTo>
                  <a:cubicBezTo>
                    <a:pt x="1368" y="3100"/>
                    <a:pt x="1617" y="3351"/>
                    <a:pt x="1927" y="3351"/>
                  </a:cubicBezTo>
                  <a:lnTo>
                    <a:pt x="6951" y="3351"/>
                  </a:lnTo>
                  <a:lnTo>
                    <a:pt x="6951" y="4467"/>
                  </a:lnTo>
                  <a:lnTo>
                    <a:pt x="4160" y="4467"/>
                  </a:lnTo>
                  <a:cubicBezTo>
                    <a:pt x="3974" y="4467"/>
                    <a:pt x="3801" y="4560"/>
                    <a:pt x="3696" y="4714"/>
                  </a:cubicBezTo>
                  <a:cubicBezTo>
                    <a:pt x="0" y="10197"/>
                    <a:pt x="214" y="9815"/>
                    <a:pt x="214" y="10052"/>
                  </a:cubicBezTo>
                  <a:lnTo>
                    <a:pt x="214" y="17312"/>
                  </a:lnTo>
                  <a:cubicBezTo>
                    <a:pt x="214" y="17620"/>
                    <a:pt x="464" y="17870"/>
                    <a:pt x="771" y="17870"/>
                  </a:cubicBezTo>
                  <a:lnTo>
                    <a:pt x="18714" y="17870"/>
                  </a:lnTo>
                  <a:cubicBezTo>
                    <a:pt x="19022" y="17870"/>
                    <a:pt x="19273" y="17620"/>
                    <a:pt x="19273" y="17312"/>
                  </a:cubicBezTo>
                  <a:lnTo>
                    <a:pt x="19273" y="10164"/>
                  </a:lnTo>
                  <a:cubicBezTo>
                    <a:pt x="19273" y="10054"/>
                    <a:pt x="19241" y="9948"/>
                    <a:pt x="19181" y="9856"/>
                  </a:cubicBezTo>
                  <a:lnTo>
                    <a:pt x="15793" y="4718"/>
                  </a:lnTo>
                  <a:cubicBezTo>
                    <a:pt x="15690" y="4561"/>
                    <a:pt x="15513" y="4467"/>
                    <a:pt x="15326" y="4467"/>
                  </a:cubicBezTo>
                  <a:lnTo>
                    <a:pt x="12533" y="4467"/>
                  </a:lnTo>
                  <a:lnTo>
                    <a:pt x="12533" y="3351"/>
                  </a:lnTo>
                  <a:lnTo>
                    <a:pt x="17559" y="3351"/>
                  </a:lnTo>
                  <a:cubicBezTo>
                    <a:pt x="17867" y="3351"/>
                    <a:pt x="18118" y="3101"/>
                    <a:pt x="18118" y="2792"/>
                  </a:cubicBezTo>
                  <a:lnTo>
                    <a:pt x="18118" y="559"/>
                  </a:lnTo>
                  <a:cubicBezTo>
                    <a:pt x="18118" y="250"/>
                    <a:pt x="17867" y="0"/>
                    <a:pt x="175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9"/>
            <p:cNvSpPr/>
            <p:nvPr/>
          </p:nvSpPr>
          <p:spPr>
            <a:xfrm>
              <a:off x="6117936" y="2779897"/>
              <a:ext cx="180018" cy="180058"/>
            </a:xfrm>
            <a:custGeom>
              <a:avLst/>
              <a:gdLst/>
              <a:ahLst/>
              <a:cxnLst/>
              <a:rect l="l" t="t" r="r" b="b"/>
              <a:pathLst>
                <a:path w="8935" h="8937" extrusionOk="0">
                  <a:moveTo>
                    <a:pt x="4468" y="1117"/>
                  </a:moveTo>
                  <a:cubicBezTo>
                    <a:pt x="6315" y="1117"/>
                    <a:pt x="7819" y="2620"/>
                    <a:pt x="7819" y="4468"/>
                  </a:cubicBezTo>
                  <a:cubicBezTo>
                    <a:pt x="7819" y="6315"/>
                    <a:pt x="6315" y="7818"/>
                    <a:pt x="4468" y="7818"/>
                  </a:cubicBezTo>
                  <a:cubicBezTo>
                    <a:pt x="2621" y="7818"/>
                    <a:pt x="1117" y="6315"/>
                    <a:pt x="1117" y="4468"/>
                  </a:cubicBezTo>
                  <a:cubicBezTo>
                    <a:pt x="1117" y="2620"/>
                    <a:pt x="2621" y="1117"/>
                    <a:pt x="4468" y="1117"/>
                  </a:cubicBezTo>
                  <a:close/>
                  <a:moveTo>
                    <a:pt x="4468" y="1"/>
                  </a:moveTo>
                  <a:cubicBezTo>
                    <a:pt x="2005" y="1"/>
                    <a:pt x="1" y="2005"/>
                    <a:pt x="1" y="4468"/>
                  </a:cubicBezTo>
                  <a:cubicBezTo>
                    <a:pt x="1" y="6930"/>
                    <a:pt x="2005" y="8936"/>
                    <a:pt x="4468" y="8936"/>
                  </a:cubicBezTo>
                  <a:cubicBezTo>
                    <a:pt x="6931" y="8936"/>
                    <a:pt x="8935" y="6930"/>
                    <a:pt x="8935" y="4468"/>
                  </a:cubicBezTo>
                  <a:cubicBezTo>
                    <a:pt x="8935" y="2005"/>
                    <a:pt x="6931"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9"/>
            <p:cNvSpPr/>
            <p:nvPr/>
          </p:nvSpPr>
          <p:spPr>
            <a:xfrm>
              <a:off x="6195503" y="2834738"/>
              <a:ext cx="48737" cy="46480"/>
            </a:xfrm>
            <a:custGeom>
              <a:avLst/>
              <a:gdLst/>
              <a:ahLst/>
              <a:cxnLst/>
              <a:rect l="l" t="t" r="r" b="b"/>
              <a:pathLst>
                <a:path w="2419" h="2307" extrusionOk="0">
                  <a:moveTo>
                    <a:pt x="1805" y="0"/>
                  </a:moveTo>
                  <a:cubicBezTo>
                    <a:pt x="1661" y="0"/>
                    <a:pt x="1517" y="55"/>
                    <a:pt x="1407" y="166"/>
                  </a:cubicBezTo>
                  <a:lnTo>
                    <a:pt x="223" y="1351"/>
                  </a:lnTo>
                  <a:cubicBezTo>
                    <a:pt x="2" y="1568"/>
                    <a:pt x="1" y="1923"/>
                    <a:pt x="220" y="2143"/>
                  </a:cubicBezTo>
                  <a:cubicBezTo>
                    <a:pt x="330" y="2252"/>
                    <a:pt x="473" y="2306"/>
                    <a:pt x="616" y="2306"/>
                  </a:cubicBezTo>
                  <a:cubicBezTo>
                    <a:pt x="759" y="2306"/>
                    <a:pt x="903" y="2251"/>
                    <a:pt x="1013" y="2140"/>
                  </a:cubicBezTo>
                  <a:lnTo>
                    <a:pt x="2198" y="955"/>
                  </a:lnTo>
                  <a:cubicBezTo>
                    <a:pt x="2417" y="738"/>
                    <a:pt x="2419" y="383"/>
                    <a:pt x="2199" y="163"/>
                  </a:cubicBezTo>
                  <a:cubicBezTo>
                    <a:pt x="2091" y="54"/>
                    <a:pt x="1948" y="0"/>
                    <a:pt x="1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00" name="Google Shape;15700;p79"/>
          <p:cNvSpPr/>
          <p:nvPr/>
        </p:nvSpPr>
        <p:spPr>
          <a:xfrm>
            <a:off x="3257466" y="2408703"/>
            <a:ext cx="353343" cy="186383"/>
          </a:xfrm>
          <a:custGeom>
            <a:avLst/>
            <a:gdLst/>
            <a:ahLst/>
            <a:cxnLst/>
            <a:rect l="l" t="t" r="r" b="b"/>
            <a:pathLst>
              <a:path w="19061" h="10053" extrusionOk="0">
                <a:moveTo>
                  <a:pt x="2270" y="3351"/>
                </a:moveTo>
                <a:lnTo>
                  <a:pt x="2270" y="6701"/>
                </a:lnTo>
                <a:lnTo>
                  <a:pt x="1117" y="6701"/>
                </a:lnTo>
                <a:lnTo>
                  <a:pt x="1117" y="3351"/>
                </a:lnTo>
                <a:close/>
                <a:moveTo>
                  <a:pt x="17945" y="3351"/>
                </a:moveTo>
                <a:lnTo>
                  <a:pt x="17945" y="6701"/>
                </a:lnTo>
                <a:lnTo>
                  <a:pt x="16791" y="6701"/>
                </a:lnTo>
                <a:lnTo>
                  <a:pt x="16791" y="3351"/>
                </a:lnTo>
                <a:close/>
                <a:moveTo>
                  <a:pt x="13998" y="1118"/>
                </a:moveTo>
                <a:cubicBezTo>
                  <a:pt x="14923" y="1118"/>
                  <a:pt x="15673" y="1868"/>
                  <a:pt x="15673" y="2793"/>
                </a:cubicBezTo>
                <a:lnTo>
                  <a:pt x="15673" y="7260"/>
                </a:lnTo>
                <a:cubicBezTo>
                  <a:pt x="15673" y="8185"/>
                  <a:pt x="14923" y="8934"/>
                  <a:pt x="13998" y="8936"/>
                </a:cubicBezTo>
                <a:lnTo>
                  <a:pt x="12091" y="8936"/>
                </a:lnTo>
                <a:cubicBezTo>
                  <a:pt x="11690" y="8936"/>
                  <a:pt x="11336" y="8680"/>
                  <a:pt x="11209" y="8302"/>
                </a:cubicBezTo>
                <a:lnTo>
                  <a:pt x="10802" y="7093"/>
                </a:lnTo>
                <a:cubicBezTo>
                  <a:pt x="10597" y="6484"/>
                  <a:pt x="10064" y="6179"/>
                  <a:pt x="9531" y="6179"/>
                </a:cubicBezTo>
                <a:cubicBezTo>
                  <a:pt x="8997" y="6179"/>
                  <a:pt x="8464" y="6484"/>
                  <a:pt x="8259" y="7093"/>
                </a:cubicBezTo>
                <a:lnTo>
                  <a:pt x="7854" y="8302"/>
                </a:lnTo>
                <a:cubicBezTo>
                  <a:pt x="7725" y="8680"/>
                  <a:pt x="7371" y="8936"/>
                  <a:pt x="6971" y="8936"/>
                </a:cubicBezTo>
                <a:lnTo>
                  <a:pt x="5064" y="8936"/>
                </a:lnTo>
                <a:cubicBezTo>
                  <a:pt x="4138" y="8934"/>
                  <a:pt x="3388" y="8185"/>
                  <a:pt x="3388" y="7260"/>
                </a:cubicBezTo>
                <a:lnTo>
                  <a:pt x="3388" y="2793"/>
                </a:lnTo>
                <a:cubicBezTo>
                  <a:pt x="3388" y="1868"/>
                  <a:pt x="4138" y="1118"/>
                  <a:pt x="5064" y="1118"/>
                </a:cubicBezTo>
                <a:close/>
                <a:moveTo>
                  <a:pt x="5064" y="0"/>
                </a:moveTo>
                <a:cubicBezTo>
                  <a:pt x="3714" y="0"/>
                  <a:pt x="2586" y="961"/>
                  <a:pt x="2327" y="2234"/>
                </a:cubicBezTo>
                <a:lnTo>
                  <a:pt x="558" y="2234"/>
                </a:lnTo>
                <a:cubicBezTo>
                  <a:pt x="250" y="2234"/>
                  <a:pt x="0" y="2484"/>
                  <a:pt x="0" y="2793"/>
                </a:cubicBezTo>
                <a:lnTo>
                  <a:pt x="0" y="7260"/>
                </a:lnTo>
                <a:cubicBezTo>
                  <a:pt x="0" y="7568"/>
                  <a:pt x="250" y="7819"/>
                  <a:pt x="558" y="7819"/>
                </a:cubicBezTo>
                <a:lnTo>
                  <a:pt x="2327" y="7819"/>
                </a:lnTo>
                <a:cubicBezTo>
                  <a:pt x="2586" y="9091"/>
                  <a:pt x="3714" y="10052"/>
                  <a:pt x="5064" y="10052"/>
                </a:cubicBezTo>
                <a:lnTo>
                  <a:pt x="6971" y="10052"/>
                </a:lnTo>
                <a:cubicBezTo>
                  <a:pt x="6972" y="10052"/>
                  <a:pt x="6973" y="10052"/>
                  <a:pt x="6974" y="10052"/>
                </a:cubicBezTo>
                <a:cubicBezTo>
                  <a:pt x="7853" y="10052"/>
                  <a:pt x="8633" y="9490"/>
                  <a:pt x="8912" y="8658"/>
                </a:cubicBezTo>
                <a:lnTo>
                  <a:pt x="9318" y="7449"/>
                </a:lnTo>
                <a:cubicBezTo>
                  <a:pt x="9352" y="7346"/>
                  <a:pt x="9441" y="7295"/>
                  <a:pt x="9531" y="7295"/>
                </a:cubicBezTo>
                <a:cubicBezTo>
                  <a:pt x="9620" y="7295"/>
                  <a:pt x="9709" y="7346"/>
                  <a:pt x="9743" y="7449"/>
                </a:cubicBezTo>
                <a:lnTo>
                  <a:pt x="10149" y="8658"/>
                </a:lnTo>
                <a:cubicBezTo>
                  <a:pt x="10429" y="9492"/>
                  <a:pt x="11210" y="10052"/>
                  <a:pt x="12091" y="10052"/>
                </a:cubicBezTo>
                <a:lnTo>
                  <a:pt x="13998" y="10052"/>
                </a:lnTo>
                <a:cubicBezTo>
                  <a:pt x="15347" y="10052"/>
                  <a:pt x="16474" y="9091"/>
                  <a:pt x="16734" y="7819"/>
                </a:cubicBezTo>
                <a:lnTo>
                  <a:pt x="18502" y="7819"/>
                </a:lnTo>
                <a:cubicBezTo>
                  <a:pt x="18811" y="7819"/>
                  <a:pt x="19061" y="7568"/>
                  <a:pt x="19061" y="7260"/>
                </a:cubicBezTo>
                <a:lnTo>
                  <a:pt x="19061" y="2793"/>
                </a:lnTo>
                <a:cubicBezTo>
                  <a:pt x="19061" y="2484"/>
                  <a:pt x="18811" y="2234"/>
                  <a:pt x="18502" y="2234"/>
                </a:cubicBezTo>
                <a:lnTo>
                  <a:pt x="16734" y="2234"/>
                </a:lnTo>
                <a:cubicBezTo>
                  <a:pt x="16474" y="961"/>
                  <a:pt x="15347" y="0"/>
                  <a:pt x="13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01" name="Google Shape;15701;p79"/>
          <p:cNvGrpSpPr/>
          <p:nvPr/>
        </p:nvGrpSpPr>
        <p:grpSpPr>
          <a:xfrm>
            <a:off x="2493392" y="2325419"/>
            <a:ext cx="356799" cy="352757"/>
            <a:chOff x="5044497" y="2523057"/>
            <a:chExt cx="387698" cy="383306"/>
          </a:xfrm>
        </p:grpSpPr>
        <p:sp>
          <p:nvSpPr>
            <p:cNvPr id="15702" name="Google Shape;15702;p79"/>
            <p:cNvSpPr/>
            <p:nvPr/>
          </p:nvSpPr>
          <p:spPr>
            <a:xfrm>
              <a:off x="5183313" y="2568348"/>
              <a:ext cx="203590" cy="203550"/>
            </a:xfrm>
            <a:custGeom>
              <a:avLst/>
              <a:gdLst/>
              <a:ahLst/>
              <a:cxnLst/>
              <a:rect l="l" t="t" r="r" b="b"/>
              <a:pathLst>
                <a:path w="10105" h="10103" extrusionOk="0">
                  <a:moveTo>
                    <a:pt x="5052" y="1115"/>
                  </a:moveTo>
                  <a:cubicBezTo>
                    <a:pt x="7224" y="1115"/>
                    <a:pt x="8990" y="2880"/>
                    <a:pt x="8990" y="5052"/>
                  </a:cubicBezTo>
                  <a:cubicBezTo>
                    <a:pt x="8990" y="7223"/>
                    <a:pt x="7224" y="8988"/>
                    <a:pt x="5052" y="8988"/>
                  </a:cubicBezTo>
                  <a:cubicBezTo>
                    <a:pt x="2882" y="8988"/>
                    <a:pt x="1115" y="7222"/>
                    <a:pt x="1115" y="5052"/>
                  </a:cubicBezTo>
                  <a:cubicBezTo>
                    <a:pt x="1115" y="2880"/>
                    <a:pt x="2882" y="1115"/>
                    <a:pt x="5052" y="1115"/>
                  </a:cubicBezTo>
                  <a:close/>
                  <a:moveTo>
                    <a:pt x="5054" y="0"/>
                  </a:moveTo>
                  <a:cubicBezTo>
                    <a:pt x="2268" y="0"/>
                    <a:pt x="2" y="2266"/>
                    <a:pt x="2" y="5052"/>
                  </a:cubicBezTo>
                  <a:lnTo>
                    <a:pt x="1" y="5052"/>
                  </a:lnTo>
                  <a:cubicBezTo>
                    <a:pt x="1" y="7837"/>
                    <a:pt x="2268" y="10103"/>
                    <a:pt x="5052" y="10103"/>
                  </a:cubicBezTo>
                  <a:cubicBezTo>
                    <a:pt x="7838" y="10103"/>
                    <a:pt x="10105" y="7837"/>
                    <a:pt x="10105" y="5052"/>
                  </a:cubicBezTo>
                  <a:cubicBezTo>
                    <a:pt x="10105" y="2266"/>
                    <a:pt x="7839" y="0"/>
                    <a:pt x="5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9"/>
            <p:cNvSpPr/>
            <p:nvPr/>
          </p:nvSpPr>
          <p:spPr>
            <a:xfrm>
              <a:off x="5044497" y="2523057"/>
              <a:ext cx="387698" cy="383306"/>
            </a:xfrm>
            <a:custGeom>
              <a:avLst/>
              <a:gdLst/>
              <a:ahLst/>
              <a:cxnLst/>
              <a:rect l="l" t="t" r="r" b="b"/>
              <a:pathLst>
                <a:path w="19243" h="19025" extrusionOk="0">
                  <a:moveTo>
                    <a:pt x="11944" y="1117"/>
                  </a:moveTo>
                  <a:cubicBezTo>
                    <a:pt x="15352" y="1117"/>
                    <a:pt x="18128" y="3891"/>
                    <a:pt x="18128" y="7300"/>
                  </a:cubicBezTo>
                  <a:cubicBezTo>
                    <a:pt x="18128" y="10710"/>
                    <a:pt x="15352" y="13484"/>
                    <a:pt x="11944" y="13484"/>
                  </a:cubicBezTo>
                  <a:cubicBezTo>
                    <a:pt x="8533" y="13484"/>
                    <a:pt x="5759" y="10709"/>
                    <a:pt x="5759" y="7300"/>
                  </a:cubicBezTo>
                  <a:cubicBezTo>
                    <a:pt x="5759" y="3891"/>
                    <a:pt x="8533" y="1117"/>
                    <a:pt x="11944" y="1117"/>
                  </a:cubicBezTo>
                  <a:close/>
                  <a:moveTo>
                    <a:pt x="6048" y="11599"/>
                  </a:moveTo>
                  <a:cubicBezTo>
                    <a:pt x="6495" y="12209"/>
                    <a:pt x="7033" y="12747"/>
                    <a:pt x="7644" y="13194"/>
                  </a:cubicBezTo>
                  <a:lnTo>
                    <a:pt x="6184" y="14654"/>
                  </a:lnTo>
                  <a:lnTo>
                    <a:pt x="4589" y="13058"/>
                  </a:lnTo>
                  <a:lnTo>
                    <a:pt x="6048" y="11599"/>
                  </a:lnTo>
                  <a:close/>
                  <a:moveTo>
                    <a:pt x="3800" y="13847"/>
                  </a:moveTo>
                  <a:lnTo>
                    <a:pt x="5396" y="15442"/>
                  </a:lnTo>
                  <a:lnTo>
                    <a:pt x="3257" y="17579"/>
                  </a:lnTo>
                  <a:cubicBezTo>
                    <a:pt x="3036" y="17804"/>
                    <a:pt x="2744" y="17917"/>
                    <a:pt x="2452" y="17917"/>
                  </a:cubicBezTo>
                  <a:cubicBezTo>
                    <a:pt x="2163" y="17917"/>
                    <a:pt x="1874" y="17807"/>
                    <a:pt x="1654" y="17586"/>
                  </a:cubicBezTo>
                  <a:cubicBezTo>
                    <a:pt x="1210" y="17144"/>
                    <a:pt x="1214" y="16422"/>
                    <a:pt x="1663" y="15984"/>
                  </a:cubicBezTo>
                  <a:lnTo>
                    <a:pt x="3800" y="13847"/>
                  </a:lnTo>
                  <a:close/>
                  <a:moveTo>
                    <a:pt x="11944" y="0"/>
                  </a:moveTo>
                  <a:cubicBezTo>
                    <a:pt x="7919" y="0"/>
                    <a:pt x="4644" y="3273"/>
                    <a:pt x="4644" y="7298"/>
                  </a:cubicBezTo>
                  <a:cubicBezTo>
                    <a:pt x="4643" y="8455"/>
                    <a:pt x="4918" y="9595"/>
                    <a:pt x="5447" y="10623"/>
                  </a:cubicBezTo>
                  <a:lnTo>
                    <a:pt x="875" y="15196"/>
                  </a:lnTo>
                  <a:cubicBezTo>
                    <a:pt x="1" y="16072"/>
                    <a:pt x="1" y="17491"/>
                    <a:pt x="875" y="18368"/>
                  </a:cubicBezTo>
                  <a:lnTo>
                    <a:pt x="874" y="18368"/>
                  </a:lnTo>
                  <a:cubicBezTo>
                    <a:pt x="1312" y="18806"/>
                    <a:pt x="1886" y="19025"/>
                    <a:pt x="2460" y="19025"/>
                  </a:cubicBezTo>
                  <a:cubicBezTo>
                    <a:pt x="3034" y="19025"/>
                    <a:pt x="3609" y="18806"/>
                    <a:pt x="4047" y="18368"/>
                  </a:cubicBezTo>
                  <a:lnTo>
                    <a:pt x="8618" y="13796"/>
                  </a:lnTo>
                  <a:cubicBezTo>
                    <a:pt x="9644" y="14324"/>
                    <a:pt x="10781" y="14599"/>
                    <a:pt x="11934" y="14599"/>
                  </a:cubicBezTo>
                  <a:cubicBezTo>
                    <a:pt x="11937" y="14599"/>
                    <a:pt x="11940" y="14599"/>
                    <a:pt x="11944" y="14599"/>
                  </a:cubicBezTo>
                  <a:cubicBezTo>
                    <a:pt x="15968" y="14599"/>
                    <a:pt x="19243" y="11324"/>
                    <a:pt x="19243" y="7300"/>
                  </a:cubicBezTo>
                  <a:cubicBezTo>
                    <a:pt x="19243" y="3275"/>
                    <a:pt x="15968" y="0"/>
                    <a:pt x="119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79"/>
          <p:cNvGrpSpPr/>
          <p:nvPr/>
        </p:nvGrpSpPr>
        <p:grpSpPr>
          <a:xfrm>
            <a:off x="1773017" y="2325186"/>
            <a:ext cx="297391" cy="353220"/>
            <a:chOff x="4627021" y="2557952"/>
            <a:chExt cx="323146" cy="383810"/>
          </a:xfrm>
        </p:grpSpPr>
        <p:sp>
          <p:nvSpPr>
            <p:cNvPr id="15705" name="Google Shape;15705;p79"/>
            <p:cNvSpPr/>
            <p:nvPr/>
          </p:nvSpPr>
          <p:spPr>
            <a:xfrm>
              <a:off x="4653374" y="2557952"/>
              <a:ext cx="296793" cy="290386"/>
            </a:xfrm>
            <a:custGeom>
              <a:avLst/>
              <a:gdLst/>
              <a:ahLst/>
              <a:cxnLst/>
              <a:rect l="l" t="t" r="r" b="b"/>
              <a:pathLst>
                <a:path w="14731" h="14413" extrusionOk="0">
                  <a:moveTo>
                    <a:pt x="11668" y="1118"/>
                  </a:moveTo>
                  <a:cubicBezTo>
                    <a:pt x="12096" y="1118"/>
                    <a:pt x="12525" y="1282"/>
                    <a:pt x="12852" y="1609"/>
                  </a:cubicBezTo>
                  <a:cubicBezTo>
                    <a:pt x="13502" y="2259"/>
                    <a:pt x="13505" y="3314"/>
                    <a:pt x="12856" y="3967"/>
                  </a:cubicBezTo>
                  <a:lnTo>
                    <a:pt x="10825" y="5998"/>
                  </a:lnTo>
                  <a:lnTo>
                    <a:pt x="8461" y="3634"/>
                  </a:lnTo>
                  <a:lnTo>
                    <a:pt x="10492" y="1603"/>
                  </a:lnTo>
                  <a:cubicBezTo>
                    <a:pt x="10817" y="1279"/>
                    <a:pt x="11242" y="1118"/>
                    <a:pt x="11668" y="1118"/>
                  </a:cubicBezTo>
                  <a:close/>
                  <a:moveTo>
                    <a:pt x="6884" y="3634"/>
                  </a:moveTo>
                  <a:cubicBezTo>
                    <a:pt x="7057" y="3807"/>
                    <a:pt x="10655" y="7403"/>
                    <a:pt x="10827" y="7575"/>
                  </a:cubicBezTo>
                  <a:lnTo>
                    <a:pt x="10037" y="8364"/>
                  </a:lnTo>
                  <a:lnTo>
                    <a:pt x="6096" y="4421"/>
                  </a:lnTo>
                  <a:lnTo>
                    <a:pt x="6884" y="3634"/>
                  </a:lnTo>
                  <a:close/>
                  <a:moveTo>
                    <a:pt x="6095" y="5998"/>
                  </a:moveTo>
                  <a:lnTo>
                    <a:pt x="8461" y="8364"/>
                  </a:lnTo>
                  <a:lnTo>
                    <a:pt x="4647" y="12178"/>
                  </a:lnTo>
                  <a:lnTo>
                    <a:pt x="2308" y="13192"/>
                  </a:lnTo>
                  <a:lnTo>
                    <a:pt x="1268" y="12152"/>
                  </a:lnTo>
                  <a:lnTo>
                    <a:pt x="2282" y="9813"/>
                  </a:lnTo>
                  <a:lnTo>
                    <a:pt x="2943" y="9151"/>
                  </a:lnTo>
                  <a:lnTo>
                    <a:pt x="3329" y="9534"/>
                  </a:lnTo>
                  <a:cubicBezTo>
                    <a:pt x="3438" y="9650"/>
                    <a:pt x="3586" y="9709"/>
                    <a:pt x="3734" y="9709"/>
                  </a:cubicBezTo>
                  <a:cubicBezTo>
                    <a:pt x="3877" y="9709"/>
                    <a:pt x="4020" y="9654"/>
                    <a:pt x="4130" y="9544"/>
                  </a:cubicBezTo>
                  <a:cubicBezTo>
                    <a:pt x="4352" y="9320"/>
                    <a:pt x="4343" y="8957"/>
                    <a:pt x="4113" y="8742"/>
                  </a:cubicBezTo>
                  <a:lnTo>
                    <a:pt x="3731" y="8364"/>
                  </a:lnTo>
                  <a:lnTo>
                    <a:pt x="4520" y="7575"/>
                  </a:lnTo>
                  <a:lnTo>
                    <a:pt x="4904" y="7957"/>
                  </a:lnTo>
                  <a:cubicBezTo>
                    <a:pt x="5012" y="8059"/>
                    <a:pt x="5150" y="8110"/>
                    <a:pt x="5288" y="8110"/>
                  </a:cubicBezTo>
                  <a:cubicBezTo>
                    <a:pt x="5431" y="8110"/>
                    <a:pt x="5574" y="8055"/>
                    <a:pt x="5682" y="7945"/>
                  </a:cubicBezTo>
                  <a:cubicBezTo>
                    <a:pt x="5896" y="7730"/>
                    <a:pt x="5899" y="7383"/>
                    <a:pt x="5688" y="7165"/>
                  </a:cubicBezTo>
                  <a:lnTo>
                    <a:pt x="5307" y="6787"/>
                  </a:lnTo>
                  <a:lnTo>
                    <a:pt x="6095" y="5998"/>
                  </a:lnTo>
                  <a:close/>
                  <a:moveTo>
                    <a:pt x="11674" y="0"/>
                  </a:moveTo>
                  <a:cubicBezTo>
                    <a:pt x="10961" y="0"/>
                    <a:pt x="10247" y="272"/>
                    <a:pt x="9703" y="815"/>
                  </a:cubicBezTo>
                  <a:lnTo>
                    <a:pt x="7672" y="2845"/>
                  </a:lnTo>
                  <a:lnTo>
                    <a:pt x="7277" y="2452"/>
                  </a:lnTo>
                  <a:cubicBezTo>
                    <a:pt x="7169" y="2342"/>
                    <a:pt x="7026" y="2288"/>
                    <a:pt x="6884" y="2288"/>
                  </a:cubicBezTo>
                  <a:cubicBezTo>
                    <a:pt x="6741" y="2288"/>
                    <a:pt x="6599" y="2342"/>
                    <a:pt x="6490" y="2452"/>
                  </a:cubicBezTo>
                  <a:lnTo>
                    <a:pt x="4913" y="4027"/>
                  </a:lnTo>
                  <a:cubicBezTo>
                    <a:pt x="4696" y="4245"/>
                    <a:pt x="4696" y="4598"/>
                    <a:pt x="4913" y="4816"/>
                  </a:cubicBezTo>
                  <a:lnTo>
                    <a:pt x="5307" y="5210"/>
                  </a:lnTo>
                  <a:lnTo>
                    <a:pt x="1419" y="9099"/>
                  </a:lnTo>
                  <a:cubicBezTo>
                    <a:pt x="1313" y="9205"/>
                    <a:pt x="1405" y="9033"/>
                    <a:pt x="93" y="12057"/>
                  </a:cubicBezTo>
                  <a:cubicBezTo>
                    <a:pt x="0" y="12266"/>
                    <a:pt x="48" y="12511"/>
                    <a:pt x="210" y="12672"/>
                  </a:cubicBezTo>
                  <a:lnTo>
                    <a:pt x="1786" y="14249"/>
                  </a:lnTo>
                  <a:cubicBezTo>
                    <a:pt x="1892" y="14356"/>
                    <a:pt x="2035" y="14413"/>
                    <a:pt x="2179" y="14413"/>
                  </a:cubicBezTo>
                  <a:cubicBezTo>
                    <a:pt x="2254" y="14413"/>
                    <a:pt x="2330" y="14397"/>
                    <a:pt x="2402" y="14366"/>
                  </a:cubicBezTo>
                  <a:cubicBezTo>
                    <a:pt x="5433" y="13051"/>
                    <a:pt x="5255" y="13145"/>
                    <a:pt x="5360" y="13040"/>
                  </a:cubicBezTo>
                  <a:lnTo>
                    <a:pt x="9248" y="9151"/>
                  </a:lnTo>
                  <a:lnTo>
                    <a:pt x="9643" y="9546"/>
                  </a:lnTo>
                  <a:cubicBezTo>
                    <a:pt x="9751" y="9654"/>
                    <a:pt x="9894" y="9708"/>
                    <a:pt x="10036" y="9708"/>
                  </a:cubicBezTo>
                  <a:cubicBezTo>
                    <a:pt x="10179" y="9708"/>
                    <a:pt x="10321" y="9654"/>
                    <a:pt x="10431" y="9546"/>
                  </a:cubicBezTo>
                  <a:lnTo>
                    <a:pt x="12007" y="7969"/>
                  </a:lnTo>
                  <a:cubicBezTo>
                    <a:pt x="12224" y="7751"/>
                    <a:pt x="12224" y="7398"/>
                    <a:pt x="12007" y="7180"/>
                  </a:cubicBezTo>
                  <a:lnTo>
                    <a:pt x="11613" y="6787"/>
                  </a:lnTo>
                  <a:lnTo>
                    <a:pt x="13644" y="4756"/>
                  </a:lnTo>
                  <a:cubicBezTo>
                    <a:pt x="14730" y="3670"/>
                    <a:pt x="14730" y="1902"/>
                    <a:pt x="13644" y="814"/>
                  </a:cubicBezTo>
                  <a:lnTo>
                    <a:pt x="13644" y="814"/>
                  </a:lnTo>
                  <a:cubicBezTo>
                    <a:pt x="13644" y="814"/>
                    <a:pt x="13645" y="815"/>
                    <a:pt x="13645" y="815"/>
                  </a:cubicBezTo>
                  <a:lnTo>
                    <a:pt x="13644" y="814"/>
                  </a:lnTo>
                  <a:lnTo>
                    <a:pt x="13644" y="814"/>
                  </a:lnTo>
                  <a:cubicBezTo>
                    <a:pt x="13644" y="814"/>
                    <a:pt x="13644" y="814"/>
                    <a:pt x="13644" y="814"/>
                  </a:cubicBezTo>
                  <a:lnTo>
                    <a:pt x="13644" y="814"/>
                  </a:lnTo>
                  <a:cubicBezTo>
                    <a:pt x="13101" y="271"/>
                    <a:pt x="12388" y="0"/>
                    <a:pt x="11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9"/>
            <p:cNvSpPr/>
            <p:nvPr/>
          </p:nvSpPr>
          <p:spPr>
            <a:xfrm>
              <a:off x="4627021" y="2852891"/>
              <a:ext cx="67958" cy="88871"/>
            </a:xfrm>
            <a:custGeom>
              <a:avLst/>
              <a:gdLst/>
              <a:ahLst/>
              <a:cxnLst/>
              <a:rect l="l" t="t" r="r" b="b"/>
              <a:pathLst>
                <a:path w="3373" h="4411" extrusionOk="0">
                  <a:moveTo>
                    <a:pt x="1686" y="1398"/>
                  </a:moveTo>
                  <a:cubicBezTo>
                    <a:pt x="1958" y="1756"/>
                    <a:pt x="2244" y="2252"/>
                    <a:pt x="2244" y="2713"/>
                  </a:cubicBezTo>
                  <a:cubicBezTo>
                    <a:pt x="2244" y="3021"/>
                    <a:pt x="1994" y="3270"/>
                    <a:pt x="1686" y="3270"/>
                  </a:cubicBezTo>
                  <a:cubicBezTo>
                    <a:pt x="1379" y="3270"/>
                    <a:pt x="1129" y="3021"/>
                    <a:pt x="1129" y="2713"/>
                  </a:cubicBezTo>
                  <a:cubicBezTo>
                    <a:pt x="1129" y="2252"/>
                    <a:pt x="1414" y="1756"/>
                    <a:pt x="1686" y="1398"/>
                  </a:cubicBezTo>
                  <a:close/>
                  <a:moveTo>
                    <a:pt x="1686" y="1"/>
                  </a:moveTo>
                  <a:cubicBezTo>
                    <a:pt x="1550" y="1"/>
                    <a:pt x="1413" y="50"/>
                    <a:pt x="1305" y="150"/>
                  </a:cubicBezTo>
                  <a:cubicBezTo>
                    <a:pt x="1174" y="274"/>
                    <a:pt x="14" y="1395"/>
                    <a:pt x="14" y="2713"/>
                  </a:cubicBezTo>
                  <a:cubicBezTo>
                    <a:pt x="1" y="3645"/>
                    <a:pt x="752" y="4410"/>
                    <a:pt x="1686" y="4410"/>
                  </a:cubicBezTo>
                  <a:cubicBezTo>
                    <a:pt x="2619" y="4410"/>
                    <a:pt x="3372" y="3645"/>
                    <a:pt x="3359" y="2713"/>
                  </a:cubicBezTo>
                  <a:cubicBezTo>
                    <a:pt x="3359" y="1395"/>
                    <a:pt x="2199" y="274"/>
                    <a:pt x="2066" y="150"/>
                  </a:cubicBezTo>
                  <a:cubicBezTo>
                    <a:pt x="1959" y="50"/>
                    <a:pt x="1823" y="1"/>
                    <a:pt x="1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7" name="Google Shape;15707;p79"/>
          <p:cNvGrpSpPr/>
          <p:nvPr/>
        </p:nvGrpSpPr>
        <p:grpSpPr>
          <a:xfrm>
            <a:off x="999129" y="2370485"/>
            <a:ext cx="362269" cy="262625"/>
            <a:chOff x="4124623" y="2577314"/>
            <a:chExt cx="393642" cy="285369"/>
          </a:xfrm>
        </p:grpSpPr>
        <p:sp>
          <p:nvSpPr>
            <p:cNvPr id="15708" name="Google Shape;15708;p79"/>
            <p:cNvSpPr/>
            <p:nvPr/>
          </p:nvSpPr>
          <p:spPr>
            <a:xfrm>
              <a:off x="4124623" y="2577314"/>
              <a:ext cx="393642" cy="285369"/>
            </a:xfrm>
            <a:custGeom>
              <a:avLst/>
              <a:gdLst/>
              <a:ahLst/>
              <a:cxnLst/>
              <a:rect l="l" t="t" r="r" b="b"/>
              <a:pathLst>
                <a:path w="19538" h="14164" extrusionOk="0">
                  <a:moveTo>
                    <a:pt x="13701" y="1117"/>
                  </a:moveTo>
                  <a:cubicBezTo>
                    <a:pt x="14514" y="1117"/>
                    <a:pt x="15175" y="1758"/>
                    <a:pt x="15175" y="2546"/>
                  </a:cubicBezTo>
                  <a:cubicBezTo>
                    <a:pt x="15175" y="3248"/>
                    <a:pt x="14658" y="3840"/>
                    <a:pt x="13946" y="3955"/>
                  </a:cubicBezTo>
                  <a:cubicBezTo>
                    <a:pt x="13459" y="4034"/>
                    <a:pt x="13305" y="4662"/>
                    <a:pt x="13703" y="4956"/>
                  </a:cubicBezTo>
                  <a:cubicBezTo>
                    <a:pt x="15432" y="6236"/>
                    <a:pt x="16901" y="7587"/>
                    <a:pt x="17796" y="8456"/>
                  </a:cubicBezTo>
                  <a:lnTo>
                    <a:pt x="8170" y="8456"/>
                  </a:lnTo>
                  <a:cubicBezTo>
                    <a:pt x="7961" y="6980"/>
                    <a:pt x="6947" y="5742"/>
                    <a:pt x="5541" y="5243"/>
                  </a:cubicBezTo>
                  <a:cubicBezTo>
                    <a:pt x="5480" y="5222"/>
                    <a:pt x="5418" y="5212"/>
                    <a:pt x="5357" y="5212"/>
                  </a:cubicBezTo>
                  <a:cubicBezTo>
                    <a:pt x="5126" y="5212"/>
                    <a:pt x="4910" y="5355"/>
                    <a:pt x="4830" y="5584"/>
                  </a:cubicBezTo>
                  <a:cubicBezTo>
                    <a:pt x="4727" y="5875"/>
                    <a:pt x="4879" y="6194"/>
                    <a:pt x="5170" y="6297"/>
                  </a:cubicBezTo>
                  <a:cubicBezTo>
                    <a:pt x="6130" y="6638"/>
                    <a:pt x="6840" y="7458"/>
                    <a:pt x="7039" y="8458"/>
                  </a:cubicBezTo>
                  <a:lnTo>
                    <a:pt x="2095" y="8458"/>
                  </a:lnTo>
                  <a:cubicBezTo>
                    <a:pt x="80" y="4638"/>
                    <a:pt x="2074" y="1543"/>
                    <a:pt x="5930" y="1543"/>
                  </a:cubicBezTo>
                  <a:cubicBezTo>
                    <a:pt x="7423" y="1543"/>
                    <a:pt x="9203" y="2139"/>
                    <a:pt x="11225" y="3314"/>
                  </a:cubicBezTo>
                  <a:cubicBezTo>
                    <a:pt x="11280" y="3496"/>
                    <a:pt x="11353" y="3674"/>
                    <a:pt x="11443" y="3843"/>
                  </a:cubicBezTo>
                  <a:cubicBezTo>
                    <a:pt x="11543" y="4032"/>
                    <a:pt x="11737" y="4140"/>
                    <a:pt x="11937" y="4140"/>
                  </a:cubicBezTo>
                  <a:cubicBezTo>
                    <a:pt x="12026" y="4140"/>
                    <a:pt x="12115" y="4119"/>
                    <a:pt x="12199" y="4075"/>
                  </a:cubicBezTo>
                  <a:cubicBezTo>
                    <a:pt x="12471" y="3930"/>
                    <a:pt x="12576" y="3592"/>
                    <a:pt x="12431" y="3320"/>
                  </a:cubicBezTo>
                  <a:cubicBezTo>
                    <a:pt x="11825" y="2177"/>
                    <a:pt x="12662" y="1117"/>
                    <a:pt x="13701" y="1117"/>
                  </a:cubicBezTo>
                  <a:close/>
                  <a:moveTo>
                    <a:pt x="13701" y="1"/>
                  </a:moveTo>
                  <a:cubicBezTo>
                    <a:pt x="12496" y="1"/>
                    <a:pt x="11431" y="828"/>
                    <a:pt x="11168" y="2002"/>
                  </a:cubicBezTo>
                  <a:cubicBezTo>
                    <a:pt x="9221" y="956"/>
                    <a:pt x="7462" y="425"/>
                    <a:pt x="5930" y="425"/>
                  </a:cubicBezTo>
                  <a:cubicBezTo>
                    <a:pt x="2253" y="425"/>
                    <a:pt x="1" y="2846"/>
                    <a:pt x="188" y="5913"/>
                  </a:cubicBezTo>
                  <a:cubicBezTo>
                    <a:pt x="289" y="7570"/>
                    <a:pt x="1176" y="9181"/>
                    <a:pt x="1324" y="9364"/>
                  </a:cubicBezTo>
                  <a:cubicBezTo>
                    <a:pt x="3419" y="12901"/>
                    <a:pt x="8920" y="14164"/>
                    <a:pt x="13392" y="14164"/>
                  </a:cubicBezTo>
                  <a:cubicBezTo>
                    <a:pt x="13700" y="14164"/>
                    <a:pt x="13949" y="13913"/>
                    <a:pt x="13949" y="13605"/>
                  </a:cubicBezTo>
                  <a:cubicBezTo>
                    <a:pt x="13949" y="13297"/>
                    <a:pt x="13700" y="13046"/>
                    <a:pt x="13392" y="13046"/>
                  </a:cubicBezTo>
                  <a:cubicBezTo>
                    <a:pt x="9886" y="13046"/>
                    <a:pt x="5139" y="12199"/>
                    <a:pt x="2849" y="9574"/>
                  </a:cubicBezTo>
                  <a:lnTo>
                    <a:pt x="18347" y="9574"/>
                  </a:lnTo>
                  <a:cubicBezTo>
                    <a:pt x="19138" y="9574"/>
                    <a:pt x="19537" y="8616"/>
                    <a:pt x="18977" y="8056"/>
                  </a:cubicBezTo>
                  <a:lnTo>
                    <a:pt x="18978" y="8056"/>
                  </a:lnTo>
                  <a:cubicBezTo>
                    <a:pt x="18253" y="7330"/>
                    <a:pt x="16865" y="6001"/>
                    <a:pt x="15154" y="4657"/>
                  </a:cubicBezTo>
                  <a:cubicBezTo>
                    <a:pt x="15864" y="4191"/>
                    <a:pt x="16291" y="3396"/>
                    <a:pt x="16291" y="2546"/>
                  </a:cubicBezTo>
                  <a:cubicBezTo>
                    <a:pt x="16291" y="1142"/>
                    <a:pt x="15130" y="1"/>
                    <a:pt x="13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9"/>
            <p:cNvSpPr/>
            <p:nvPr/>
          </p:nvSpPr>
          <p:spPr>
            <a:xfrm>
              <a:off x="4376627" y="2700455"/>
              <a:ext cx="24076" cy="23149"/>
            </a:xfrm>
            <a:custGeom>
              <a:avLst/>
              <a:gdLst/>
              <a:ahLst/>
              <a:cxnLst/>
              <a:rect l="l" t="t" r="r" b="b"/>
              <a:pathLst>
                <a:path w="1195" h="1149" extrusionOk="0">
                  <a:moveTo>
                    <a:pt x="620" y="0"/>
                  </a:moveTo>
                  <a:cubicBezTo>
                    <a:pt x="470" y="0"/>
                    <a:pt x="324" y="59"/>
                    <a:pt x="214" y="168"/>
                  </a:cubicBezTo>
                  <a:cubicBezTo>
                    <a:pt x="50" y="333"/>
                    <a:pt x="0" y="579"/>
                    <a:pt x="89" y="795"/>
                  </a:cubicBezTo>
                  <a:cubicBezTo>
                    <a:pt x="178" y="1008"/>
                    <a:pt x="388" y="1149"/>
                    <a:pt x="619" y="1149"/>
                  </a:cubicBezTo>
                  <a:cubicBezTo>
                    <a:pt x="936" y="1149"/>
                    <a:pt x="1193" y="892"/>
                    <a:pt x="1193" y="575"/>
                  </a:cubicBezTo>
                  <a:cubicBezTo>
                    <a:pt x="1195" y="342"/>
                    <a:pt x="1054" y="133"/>
                    <a:pt x="840" y="44"/>
                  </a:cubicBezTo>
                  <a:cubicBezTo>
                    <a:pt x="769" y="15"/>
                    <a:pt x="694" y="0"/>
                    <a:pt x="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0" name="Google Shape;15710;p79"/>
          <p:cNvSpPr/>
          <p:nvPr/>
        </p:nvSpPr>
        <p:spPr>
          <a:xfrm>
            <a:off x="1002702" y="2890600"/>
            <a:ext cx="355382" cy="353409"/>
          </a:xfrm>
          <a:custGeom>
            <a:avLst/>
            <a:gdLst/>
            <a:ahLst/>
            <a:cxnLst/>
            <a:rect l="l" t="t" r="r" b="b"/>
            <a:pathLst>
              <a:path w="19171" h="19062" extrusionOk="0">
                <a:moveTo>
                  <a:pt x="14585" y="3753"/>
                </a:moveTo>
                <a:lnTo>
                  <a:pt x="15377" y="4543"/>
                </a:lnTo>
                <a:lnTo>
                  <a:pt x="14320" y="5598"/>
                </a:lnTo>
                <a:lnTo>
                  <a:pt x="13530" y="4808"/>
                </a:lnTo>
                <a:lnTo>
                  <a:pt x="14585" y="3753"/>
                </a:lnTo>
                <a:close/>
                <a:moveTo>
                  <a:pt x="11153" y="4551"/>
                </a:moveTo>
                <a:cubicBezTo>
                  <a:pt x="11487" y="4551"/>
                  <a:pt x="11821" y="4678"/>
                  <a:pt x="12076" y="4933"/>
                </a:cubicBezTo>
                <a:lnTo>
                  <a:pt x="14183" y="7042"/>
                </a:lnTo>
                <a:cubicBezTo>
                  <a:pt x="14642" y="7499"/>
                  <a:pt x="14694" y="8226"/>
                  <a:pt x="14305" y="8746"/>
                </a:cubicBezTo>
                <a:lnTo>
                  <a:pt x="13926" y="8366"/>
                </a:lnTo>
                <a:cubicBezTo>
                  <a:pt x="13817" y="8257"/>
                  <a:pt x="13674" y="8202"/>
                  <a:pt x="13531" y="8202"/>
                </a:cubicBezTo>
                <a:cubicBezTo>
                  <a:pt x="13387" y="8202"/>
                  <a:pt x="13244" y="8257"/>
                  <a:pt x="13135" y="8366"/>
                </a:cubicBezTo>
                <a:cubicBezTo>
                  <a:pt x="12917" y="8584"/>
                  <a:pt x="12917" y="8937"/>
                  <a:pt x="13135" y="9157"/>
                </a:cubicBezTo>
                <a:lnTo>
                  <a:pt x="13524" y="9545"/>
                </a:lnTo>
                <a:lnTo>
                  <a:pt x="12733" y="10336"/>
                </a:lnTo>
                <a:lnTo>
                  <a:pt x="12345" y="9947"/>
                </a:lnTo>
                <a:cubicBezTo>
                  <a:pt x="12236" y="9838"/>
                  <a:pt x="12092" y="9784"/>
                  <a:pt x="11949" y="9784"/>
                </a:cubicBezTo>
                <a:cubicBezTo>
                  <a:pt x="11806" y="9784"/>
                  <a:pt x="11663" y="9838"/>
                  <a:pt x="11554" y="9947"/>
                </a:cubicBezTo>
                <a:cubicBezTo>
                  <a:pt x="11336" y="10165"/>
                  <a:pt x="11336" y="10520"/>
                  <a:pt x="11554" y="10738"/>
                </a:cubicBezTo>
                <a:lnTo>
                  <a:pt x="11943" y="11126"/>
                </a:lnTo>
                <a:lnTo>
                  <a:pt x="11152" y="11917"/>
                </a:lnTo>
                <a:lnTo>
                  <a:pt x="7199" y="7964"/>
                </a:lnTo>
                <a:lnTo>
                  <a:pt x="10230" y="4933"/>
                </a:lnTo>
                <a:cubicBezTo>
                  <a:pt x="10485" y="4678"/>
                  <a:pt x="10819" y="4551"/>
                  <a:pt x="11153" y="4551"/>
                </a:cubicBezTo>
                <a:close/>
                <a:moveTo>
                  <a:pt x="6410" y="8753"/>
                </a:moveTo>
                <a:lnTo>
                  <a:pt x="10363" y="12706"/>
                </a:lnTo>
                <a:lnTo>
                  <a:pt x="9581" y="13489"/>
                </a:lnTo>
                <a:lnTo>
                  <a:pt x="9193" y="13101"/>
                </a:lnTo>
                <a:cubicBezTo>
                  <a:pt x="9083" y="12987"/>
                  <a:pt x="8937" y="12930"/>
                  <a:pt x="8791" y="12930"/>
                </a:cubicBezTo>
                <a:cubicBezTo>
                  <a:pt x="8648" y="12930"/>
                  <a:pt x="8506" y="12985"/>
                  <a:pt x="8396" y="13093"/>
                </a:cubicBezTo>
                <a:cubicBezTo>
                  <a:pt x="8177" y="13314"/>
                  <a:pt x="8180" y="13673"/>
                  <a:pt x="8402" y="13890"/>
                </a:cubicBezTo>
                <a:lnTo>
                  <a:pt x="8792" y="14278"/>
                </a:lnTo>
                <a:lnTo>
                  <a:pt x="7201" y="15870"/>
                </a:lnTo>
                <a:lnTo>
                  <a:pt x="3248" y="11916"/>
                </a:lnTo>
                <a:lnTo>
                  <a:pt x="6410" y="8753"/>
                </a:lnTo>
                <a:close/>
                <a:moveTo>
                  <a:pt x="4038" y="14287"/>
                </a:moveTo>
                <a:lnTo>
                  <a:pt x="4829" y="15078"/>
                </a:lnTo>
                <a:lnTo>
                  <a:pt x="3248" y="16659"/>
                </a:lnTo>
                <a:lnTo>
                  <a:pt x="2457" y="15868"/>
                </a:lnTo>
                <a:lnTo>
                  <a:pt x="4038" y="14287"/>
                </a:lnTo>
                <a:close/>
                <a:moveTo>
                  <a:pt x="18557" y="1"/>
                </a:moveTo>
                <a:cubicBezTo>
                  <a:pt x="18415" y="1"/>
                  <a:pt x="18272" y="55"/>
                  <a:pt x="18163" y="164"/>
                </a:cubicBezTo>
                <a:lnTo>
                  <a:pt x="15370" y="2958"/>
                </a:lnTo>
                <a:lnTo>
                  <a:pt x="14980" y="2567"/>
                </a:lnTo>
                <a:cubicBezTo>
                  <a:pt x="14870" y="2458"/>
                  <a:pt x="14727" y="2404"/>
                  <a:pt x="14584" y="2404"/>
                </a:cubicBezTo>
                <a:cubicBezTo>
                  <a:pt x="14441" y="2404"/>
                  <a:pt x="14299" y="2458"/>
                  <a:pt x="14190" y="2567"/>
                </a:cubicBezTo>
                <a:lnTo>
                  <a:pt x="12735" y="4023"/>
                </a:lnTo>
                <a:cubicBezTo>
                  <a:pt x="12281" y="3632"/>
                  <a:pt x="11716" y="3436"/>
                  <a:pt x="11152" y="3436"/>
                </a:cubicBezTo>
                <a:cubicBezTo>
                  <a:pt x="10532" y="3436"/>
                  <a:pt x="9913" y="3671"/>
                  <a:pt x="9441" y="4143"/>
                </a:cubicBezTo>
                <a:lnTo>
                  <a:pt x="2457" y="11126"/>
                </a:lnTo>
                <a:lnTo>
                  <a:pt x="2061" y="10730"/>
                </a:lnTo>
                <a:cubicBezTo>
                  <a:pt x="1953" y="10625"/>
                  <a:pt x="1813" y="10573"/>
                  <a:pt x="1673" y="10573"/>
                </a:cubicBezTo>
                <a:cubicBezTo>
                  <a:pt x="1530" y="10573"/>
                  <a:pt x="1387" y="10628"/>
                  <a:pt x="1278" y="10736"/>
                </a:cubicBezTo>
                <a:cubicBezTo>
                  <a:pt x="1063" y="10953"/>
                  <a:pt x="1060" y="11301"/>
                  <a:pt x="1272" y="11521"/>
                </a:cubicBezTo>
                <a:lnTo>
                  <a:pt x="3249" y="13498"/>
                </a:lnTo>
                <a:lnTo>
                  <a:pt x="1666" y="15079"/>
                </a:lnTo>
                <a:lnTo>
                  <a:pt x="1007" y="14420"/>
                </a:lnTo>
                <a:cubicBezTo>
                  <a:pt x="898" y="14311"/>
                  <a:pt x="756" y="14257"/>
                  <a:pt x="613" y="14257"/>
                </a:cubicBezTo>
                <a:cubicBezTo>
                  <a:pt x="470" y="14257"/>
                  <a:pt x="327" y="14311"/>
                  <a:pt x="218" y="14420"/>
                </a:cubicBezTo>
                <a:cubicBezTo>
                  <a:pt x="0" y="14639"/>
                  <a:pt x="0" y="14991"/>
                  <a:pt x="218" y="15209"/>
                </a:cubicBezTo>
                <a:lnTo>
                  <a:pt x="3907" y="18898"/>
                </a:lnTo>
                <a:cubicBezTo>
                  <a:pt x="4016" y="19007"/>
                  <a:pt x="4159" y="19061"/>
                  <a:pt x="4301" y="19061"/>
                </a:cubicBezTo>
                <a:cubicBezTo>
                  <a:pt x="4444" y="19061"/>
                  <a:pt x="4587" y="19007"/>
                  <a:pt x="4696" y="18898"/>
                </a:cubicBezTo>
                <a:cubicBezTo>
                  <a:pt x="4914" y="18680"/>
                  <a:pt x="4914" y="18327"/>
                  <a:pt x="4697" y="18109"/>
                </a:cubicBezTo>
                <a:lnTo>
                  <a:pt x="4038" y="17450"/>
                </a:lnTo>
                <a:lnTo>
                  <a:pt x="5619" y="15868"/>
                </a:lnTo>
                <a:cubicBezTo>
                  <a:pt x="5619" y="15868"/>
                  <a:pt x="6805" y="17054"/>
                  <a:pt x="6806" y="17054"/>
                </a:cubicBezTo>
                <a:cubicBezTo>
                  <a:pt x="6806" y="17054"/>
                  <a:pt x="6806" y="17054"/>
                  <a:pt x="6806" y="17054"/>
                </a:cubicBezTo>
                <a:lnTo>
                  <a:pt x="7595" y="17844"/>
                </a:lnTo>
                <a:cubicBezTo>
                  <a:pt x="7704" y="17953"/>
                  <a:pt x="7847" y="18008"/>
                  <a:pt x="7990" y="18008"/>
                </a:cubicBezTo>
                <a:cubicBezTo>
                  <a:pt x="8134" y="18008"/>
                  <a:pt x="8277" y="17953"/>
                  <a:pt x="8386" y="17844"/>
                </a:cubicBezTo>
                <a:cubicBezTo>
                  <a:pt x="8604" y="17626"/>
                  <a:pt x="8604" y="17273"/>
                  <a:pt x="8386" y="17055"/>
                </a:cubicBezTo>
                <a:lnTo>
                  <a:pt x="7990" y="16659"/>
                </a:lnTo>
                <a:cubicBezTo>
                  <a:pt x="8040" y="16609"/>
                  <a:pt x="8083" y="16566"/>
                  <a:pt x="8121" y="16528"/>
                </a:cubicBezTo>
                <a:lnTo>
                  <a:pt x="8121" y="16528"/>
                </a:lnTo>
                <a:cubicBezTo>
                  <a:pt x="8121" y="16528"/>
                  <a:pt x="9073" y="15576"/>
                  <a:pt x="14974" y="9675"/>
                </a:cubicBezTo>
                <a:cubicBezTo>
                  <a:pt x="15870" y="8779"/>
                  <a:pt x="15914" y="7345"/>
                  <a:pt x="15104" y="6395"/>
                </a:cubicBezTo>
                <a:lnTo>
                  <a:pt x="16561" y="4938"/>
                </a:lnTo>
                <a:cubicBezTo>
                  <a:pt x="16779" y="4720"/>
                  <a:pt x="16779" y="4365"/>
                  <a:pt x="16561" y="4147"/>
                </a:cubicBezTo>
                <a:lnTo>
                  <a:pt x="16159" y="3747"/>
                </a:lnTo>
                <a:lnTo>
                  <a:pt x="18953" y="953"/>
                </a:lnTo>
                <a:cubicBezTo>
                  <a:pt x="19170" y="735"/>
                  <a:pt x="19170" y="381"/>
                  <a:pt x="18953" y="163"/>
                </a:cubicBezTo>
                <a:lnTo>
                  <a:pt x="18952" y="164"/>
                </a:lnTo>
                <a:cubicBezTo>
                  <a:pt x="18843" y="55"/>
                  <a:pt x="18700" y="1"/>
                  <a:pt x="18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9"/>
          <p:cNvSpPr/>
          <p:nvPr/>
        </p:nvSpPr>
        <p:spPr>
          <a:xfrm>
            <a:off x="1743642" y="2894373"/>
            <a:ext cx="356439" cy="345864"/>
          </a:xfrm>
          <a:custGeom>
            <a:avLst/>
            <a:gdLst/>
            <a:ahLst/>
            <a:cxnLst/>
            <a:rect l="l" t="t" r="r" b="b"/>
            <a:pathLst>
              <a:path w="19228" h="18655" extrusionOk="0">
                <a:moveTo>
                  <a:pt x="11142" y="8556"/>
                </a:moveTo>
                <a:cubicBezTo>
                  <a:pt x="11434" y="8556"/>
                  <a:pt x="11721" y="8670"/>
                  <a:pt x="11936" y="8884"/>
                </a:cubicBezTo>
                <a:cubicBezTo>
                  <a:pt x="12256" y="9204"/>
                  <a:pt x="12351" y="9687"/>
                  <a:pt x="12178" y="10105"/>
                </a:cubicBezTo>
                <a:cubicBezTo>
                  <a:pt x="12005" y="10525"/>
                  <a:pt x="11597" y="10797"/>
                  <a:pt x="11142" y="10797"/>
                </a:cubicBezTo>
                <a:cubicBezTo>
                  <a:pt x="10524" y="10797"/>
                  <a:pt x="10023" y="10295"/>
                  <a:pt x="10021" y="9677"/>
                </a:cubicBezTo>
                <a:cubicBezTo>
                  <a:pt x="10021" y="9224"/>
                  <a:pt x="10295" y="8814"/>
                  <a:pt x="10713" y="8641"/>
                </a:cubicBezTo>
                <a:cubicBezTo>
                  <a:pt x="10852" y="8583"/>
                  <a:pt x="10998" y="8556"/>
                  <a:pt x="11142" y="8556"/>
                </a:cubicBezTo>
                <a:close/>
                <a:moveTo>
                  <a:pt x="15850" y="1969"/>
                </a:moveTo>
                <a:lnTo>
                  <a:pt x="17472" y="4917"/>
                </a:lnTo>
                <a:lnTo>
                  <a:pt x="12301" y="7762"/>
                </a:lnTo>
                <a:cubicBezTo>
                  <a:pt x="11932" y="7538"/>
                  <a:pt x="11537" y="7437"/>
                  <a:pt x="11151" y="7437"/>
                </a:cubicBezTo>
                <a:cubicBezTo>
                  <a:pt x="10001" y="7437"/>
                  <a:pt x="8932" y="8343"/>
                  <a:pt x="8905" y="9630"/>
                </a:cubicBezTo>
                <a:lnTo>
                  <a:pt x="6678" y="10857"/>
                </a:lnTo>
                <a:cubicBezTo>
                  <a:pt x="6493" y="10521"/>
                  <a:pt x="5244" y="8249"/>
                  <a:pt x="5057" y="7910"/>
                </a:cubicBezTo>
                <a:lnTo>
                  <a:pt x="15850" y="1969"/>
                </a:lnTo>
                <a:close/>
                <a:moveTo>
                  <a:pt x="4619" y="9431"/>
                </a:moveTo>
                <a:lnTo>
                  <a:pt x="5160" y="10415"/>
                </a:lnTo>
                <a:lnTo>
                  <a:pt x="2216" y="12036"/>
                </a:lnTo>
                <a:lnTo>
                  <a:pt x="1673" y="11051"/>
                </a:lnTo>
                <a:lnTo>
                  <a:pt x="4619" y="9431"/>
                </a:lnTo>
                <a:close/>
                <a:moveTo>
                  <a:pt x="15712" y="0"/>
                </a:moveTo>
                <a:cubicBezTo>
                  <a:pt x="15621" y="0"/>
                  <a:pt x="15529" y="23"/>
                  <a:pt x="15443" y="70"/>
                </a:cubicBezTo>
                <a:cubicBezTo>
                  <a:pt x="15173" y="218"/>
                  <a:pt x="15074" y="557"/>
                  <a:pt x="15222" y="828"/>
                </a:cubicBezTo>
                <a:lnTo>
                  <a:pt x="15313" y="992"/>
                </a:lnTo>
                <a:lnTo>
                  <a:pt x="4031" y="7202"/>
                </a:lnTo>
                <a:cubicBezTo>
                  <a:pt x="3761" y="7350"/>
                  <a:pt x="3662" y="7690"/>
                  <a:pt x="3812" y="7959"/>
                </a:cubicBezTo>
                <a:lnTo>
                  <a:pt x="4082" y="8453"/>
                </a:lnTo>
                <a:lnTo>
                  <a:pt x="1135" y="10074"/>
                </a:lnTo>
                <a:cubicBezTo>
                  <a:pt x="1035" y="9884"/>
                  <a:pt x="841" y="9775"/>
                  <a:pt x="640" y="9775"/>
                </a:cubicBezTo>
                <a:cubicBezTo>
                  <a:pt x="550" y="9775"/>
                  <a:pt x="458" y="9797"/>
                  <a:pt x="373" y="9844"/>
                </a:cubicBezTo>
                <a:cubicBezTo>
                  <a:pt x="99" y="9995"/>
                  <a:pt x="1" y="10340"/>
                  <a:pt x="156" y="10612"/>
                </a:cubicBezTo>
                <a:cubicBezTo>
                  <a:pt x="340" y="10947"/>
                  <a:pt x="1586" y="13211"/>
                  <a:pt x="1776" y="13555"/>
                </a:cubicBezTo>
                <a:cubicBezTo>
                  <a:pt x="1876" y="13744"/>
                  <a:pt x="2069" y="13852"/>
                  <a:pt x="2269" y="13852"/>
                </a:cubicBezTo>
                <a:cubicBezTo>
                  <a:pt x="2360" y="13852"/>
                  <a:pt x="2453" y="13829"/>
                  <a:pt x="2538" y="13782"/>
                </a:cubicBezTo>
                <a:cubicBezTo>
                  <a:pt x="2812" y="13631"/>
                  <a:pt x="2909" y="13286"/>
                  <a:pt x="2754" y="13015"/>
                </a:cubicBezTo>
                <a:lnTo>
                  <a:pt x="5699" y="11394"/>
                </a:lnTo>
                <a:lnTo>
                  <a:pt x="5970" y="11885"/>
                </a:lnTo>
                <a:cubicBezTo>
                  <a:pt x="6071" y="12071"/>
                  <a:pt x="6262" y="12175"/>
                  <a:pt x="6460" y="12175"/>
                </a:cubicBezTo>
                <a:cubicBezTo>
                  <a:pt x="6550" y="12175"/>
                  <a:pt x="6642" y="12153"/>
                  <a:pt x="6728" y="12107"/>
                </a:cubicBezTo>
                <a:lnTo>
                  <a:pt x="9182" y="10756"/>
                </a:lnTo>
                <a:cubicBezTo>
                  <a:pt x="9282" y="10935"/>
                  <a:pt x="9406" y="11101"/>
                  <a:pt x="9551" y="11247"/>
                </a:cubicBezTo>
                <a:lnTo>
                  <a:pt x="5626" y="17789"/>
                </a:lnTo>
                <a:cubicBezTo>
                  <a:pt x="5451" y="18055"/>
                  <a:pt x="5533" y="18412"/>
                  <a:pt x="5805" y="18575"/>
                </a:cubicBezTo>
                <a:cubicBezTo>
                  <a:pt x="5895" y="18629"/>
                  <a:pt x="5994" y="18654"/>
                  <a:pt x="6092" y="18654"/>
                </a:cubicBezTo>
                <a:cubicBezTo>
                  <a:pt x="6289" y="18654"/>
                  <a:pt x="6481" y="18550"/>
                  <a:pt x="6583" y="18363"/>
                </a:cubicBezTo>
                <a:lnTo>
                  <a:pt x="10506" y="11823"/>
                </a:lnTo>
                <a:cubicBezTo>
                  <a:pt x="10713" y="11884"/>
                  <a:pt x="10926" y="11915"/>
                  <a:pt x="11139" y="11915"/>
                </a:cubicBezTo>
                <a:cubicBezTo>
                  <a:pt x="11351" y="11915"/>
                  <a:pt x="11563" y="11884"/>
                  <a:pt x="11769" y="11824"/>
                </a:cubicBezTo>
                <a:lnTo>
                  <a:pt x="15653" y="18361"/>
                </a:lnTo>
                <a:cubicBezTo>
                  <a:pt x="15757" y="18537"/>
                  <a:pt x="15943" y="18635"/>
                  <a:pt x="16134" y="18635"/>
                </a:cubicBezTo>
                <a:cubicBezTo>
                  <a:pt x="16231" y="18635"/>
                  <a:pt x="16330" y="18610"/>
                  <a:pt x="16419" y="18557"/>
                </a:cubicBezTo>
                <a:cubicBezTo>
                  <a:pt x="16684" y="18398"/>
                  <a:pt x="16772" y="18055"/>
                  <a:pt x="16615" y="17790"/>
                </a:cubicBezTo>
                <a:lnTo>
                  <a:pt x="12729" y="11253"/>
                </a:lnTo>
                <a:cubicBezTo>
                  <a:pt x="13430" y="10549"/>
                  <a:pt x="13583" y="9467"/>
                  <a:pt x="13103" y="8596"/>
                </a:cubicBezTo>
                <a:lnTo>
                  <a:pt x="18011" y="5895"/>
                </a:lnTo>
                <a:lnTo>
                  <a:pt x="18101" y="6060"/>
                </a:lnTo>
                <a:cubicBezTo>
                  <a:pt x="18203" y="6245"/>
                  <a:pt x="18395" y="6350"/>
                  <a:pt x="18592" y="6350"/>
                </a:cubicBezTo>
                <a:cubicBezTo>
                  <a:pt x="18683" y="6350"/>
                  <a:pt x="18775" y="6328"/>
                  <a:pt x="18860" y="6281"/>
                </a:cubicBezTo>
                <a:cubicBezTo>
                  <a:pt x="19129" y="6132"/>
                  <a:pt x="19228" y="5792"/>
                  <a:pt x="19080" y="5522"/>
                </a:cubicBezTo>
                <a:lnTo>
                  <a:pt x="19081" y="5522"/>
                </a:lnTo>
                <a:lnTo>
                  <a:pt x="16201" y="290"/>
                </a:lnTo>
                <a:cubicBezTo>
                  <a:pt x="16100" y="105"/>
                  <a:pt x="15909" y="0"/>
                  <a:pt x="15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2" name="Google Shape;15712;p79"/>
          <p:cNvGrpSpPr/>
          <p:nvPr/>
        </p:nvGrpSpPr>
        <p:grpSpPr>
          <a:xfrm>
            <a:off x="2491617" y="2891594"/>
            <a:ext cx="360544" cy="351255"/>
            <a:chOff x="2664453" y="2500753"/>
            <a:chExt cx="391768" cy="381674"/>
          </a:xfrm>
        </p:grpSpPr>
        <p:sp>
          <p:nvSpPr>
            <p:cNvPr id="15713" name="Google Shape;15713;p79"/>
            <p:cNvSpPr/>
            <p:nvPr/>
          </p:nvSpPr>
          <p:spPr>
            <a:xfrm>
              <a:off x="2664453" y="2500753"/>
              <a:ext cx="391768" cy="381674"/>
            </a:xfrm>
            <a:custGeom>
              <a:avLst/>
              <a:gdLst/>
              <a:ahLst/>
              <a:cxnLst/>
              <a:rect l="l" t="t" r="r" b="b"/>
              <a:pathLst>
                <a:path w="19445" h="18944" extrusionOk="0">
                  <a:moveTo>
                    <a:pt x="16377" y="1117"/>
                  </a:moveTo>
                  <a:cubicBezTo>
                    <a:pt x="16762" y="1117"/>
                    <a:pt x="17148" y="1252"/>
                    <a:pt x="17459" y="1526"/>
                  </a:cubicBezTo>
                  <a:cubicBezTo>
                    <a:pt x="18136" y="2124"/>
                    <a:pt x="18199" y="3158"/>
                    <a:pt x="17603" y="3835"/>
                  </a:cubicBezTo>
                  <a:lnTo>
                    <a:pt x="10053" y="12388"/>
                  </a:lnTo>
                  <a:lnTo>
                    <a:pt x="7602" y="10224"/>
                  </a:lnTo>
                  <a:lnTo>
                    <a:pt x="15152" y="1669"/>
                  </a:lnTo>
                  <a:cubicBezTo>
                    <a:pt x="15475" y="1304"/>
                    <a:pt x="15925" y="1117"/>
                    <a:pt x="16377" y="1117"/>
                  </a:cubicBezTo>
                  <a:close/>
                  <a:moveTo>
                    <a:pt x="6862" y="11061"/>
                  </a:moveTo>
                  <a:lnTo>
                    <a:pt x="8474" y="12485"/>
                  </a:lnTo>
                  <a:lnTo>
                    <a:pt x="7859" y="13183"/>
                  </a:lnTo>
                  <a:cubicBezTo>
                    <a:pt x="7760" y="13295"/>
                    <a:pt x="7711" y="13440"/>
                    <a:pt x="7720" y="13588"/>
                  </a:cubicBezTo>
                  <a:lnTo>
                    <a:pt x="7803" y="14935"/>
                  </a:lnTo>
                  <a:lnTo>
                    <a:pt x="6396" y="16531"/>
                  </a:lnTo>
                  <a:cubicBezTo>
                    <a:pt x="5636" y="17391"/>
                    <a:pt x="4581" y="17826"/>
                    <a:pt x="3525" y="17826"/>
                  </a:cubicBezTo>
                  <a:cubicBezTo>
                    <a:pt x="2799" y="17826"/>
                    <a:pt x="2071" y="17620"/>
                    <a:pt x="1438" y="17206"/>
                  </a:cubicBezTo>
                  <a:lnTo>
                    <a:pt x="6862" y="11061"/>
                  </a:lnTo>
                  <a:close/>
                  <a:moveTo>
                    <a:pt x="16379" y="1"/>
                  </a:moveTo>
                  <a:cubicBezTo>
                    <a:pt x="15617" y="1"/>
                    <a:pt x="14858" y="316"/>
                    <a:pt x="14313" y="933"/>
                  </a:cubicBezTo>
                  <a:lnTo>
                    <a:pt x="205" y="16916"/>
                  </a:lnTo>
                  <a:cubicBezTo>
                    <a:pt x="1" y="17148"/>
                    <a:pt x="23" y="17501"/>
                    <a:pt x="255" y="17705"/>
                  </a:cubicBezTo>
                  <a:cubicBezTo>
                    <a:pt x="1195" y="18535"/>
                    <a:pt x="2362" y="18943"/>
                    <a:pt x="3524" y="18943"/>
                  </a:cubicBezTo>
                  <a:cubicBezTo>
                    <a:pt x="4893" y="18943"/>
                    <a:pt x="6255" y="18378"/>
                    <a:pt x="7233" y="17270"/>
                  </a:cubicBezTo>
                  <a:lnTo>
                    <a:pt x="8794" y="15501"/>
                  </a:lnTo>
                  <a:cubicBezTo>
                    <a:pt x="8891" y="15390"/>
                    <a:pt x="8942" y="15245"/>
                    <a:pt x="8933" y="15097"/>
                  </a:cubicBezTo>
                  <a:lnTo>
                    <a:pt x="8850" y="13749"/>
                  </a:lnTo>
                  <a:lnTo>
                    <a:pt x="9313" y="13225"/>
                  </a:lnTo>
                  <a:lnTo>
                    <a:pt x="9731" y="13595"/>
                  </a:lnTo>
                  <a:cubicBezTo>
                    <a:pt x="9838" y="13689"/>
                    <a:pt x="9969" y="13734"/>
                    <a:pt x="10101" y="13734"/>
                  </a:cubicBezTo>
                  <a:cubicBezTo>
                    <a:pt x="10255" y="13734"/>
                    <a:pt x="10410" y="13671"/>
                    <a:pt x="10520" y="13546"/>
                  </a:cubicBezTo>
                  <a:lnTo>
                    <a:pt x="18440" y="4573"/>
                  </a:lnTo>
                  <a:cubicBezTo>
                    <a:pt x="19444" y="3436"/>
                    <a:pt x="19335" y="1695"/>
                    <a:pt x="18196" y="690"/>
                  </a:cubicBezTo>
                  <a:lnTo>
                    <a:pt x="18198" y="689"/>
                  </a:lnTo>
                  <a:cubicBezTo>
                    <a:pt x="17675" y="227"/>
                    <a:pt x="17026" y="1"/>
                    <a:pt x="16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9"/>
            <p:cNvSpPr/>
            <p:nvPr/>
          </p:nvSpPr>
          <p:spPr>
            <a:xfrm>
              <a:off x="2936283" y="2545864"/>
              <a:ext cx="69851" cy="73196"/>
            </a:xfrm>
            <a:custGeom>
              <a:avLst/>
              <a:gdLst/>
              <a:ahLst/>
              <a:cxnLst/>
              <a:rect l="l" t="t" r="r" b="b"/>
              <a:pathLst>
                <a:path w="3467" h="3633" extrusionOk="0">
                  <a:moveTo>
                    <a:pt x="2844" y="1"/>
                  </a:moveTo>
                  <a:cubicBezTo>
                    <a:pt x="2690" y="1"/>
                    <a:pt x="2536" y="64"/>
                    <a:pt x="2425" y="190"/>
                  </a:cubicBezTo>
                  <a:lnTo>
                    <a:pt x="206" y="2705"/>
                  </a:lnTo>
                  <a:cubicBezTo>
                    <a:pt x="1" y="2935"/>
                    <a:pt x="23" y="3288"/>
                    <a:pt x="255" y="3492"/>
                  </a:cubicBezTo>
                  <a:cubicBezTo>
                    <a:pt x="361" y="3586"/>
                    <a:pt x="493" y="3633"/>
                    <a:pt x="625" y="3633"/>
                  </a:cubicBezTo>
                  <a:cubicBezTo>
                    <a:pt x="779" y="3633"/>
                    <a:pt x="933" y="3568"/>
                    <a:pt x="1044" y="3443"/>
                  </a:cubicBezTo>
                  <a:lnTo>
                    <a:pt x="3262" y="929"/>
                  </a:lnTo>
                  <a:cubicBezTo>
                    <a:pt x="3467" y="698"/>
                    <a:pt x="3444" y="345"/>
                    <a:pt x="3214" y="140"/>
                  </a:cubicBezTo>
                  <a:cubicBezTo>
                    <a:pt x="3108" y="47"/>
                    <a:pt x="2976" y="1"/>
                    <a:pt x="2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5" name="Google Shape;15715;p79"/>
          <p:cNvSpPr/>
          <p:nvPr/>
        </p:nvSpPr>
        <p:spPr>
          <a:xfrm>
            <a:off x="3278855" y="2890591"/>
            <a:ext cx="310577" cy="353428"/>
          </a:xfrm>
          <a:custGeom>
            <a:avLst/>
            <a:gdLst/>
            <a:ahLst/>
            <a:cxnLst/>
            <a:rect l="l" t="t" r="r" b="b"/>
            <a:pathLst>
              <a:path w="16754" h="19063" extrusionOk="0">
                <a:moveTo>
                  <a:pt x="12845" y="1117"/>
                </a:moveTo>
                <a:cubicBezTo>
                  <a:pt x="13133" y="1117"/>
                  <a:pt x="13431" y="1195"/>
                  <a:pt x="13714" y="1367"/>
                </a:cubicBezTo>
                <a:cubicBezTo>
                  <a:pt x="14938" y="2115"/>
                  <a:pt x="14708" y="3945"/>
                  <a:pt x="13366" y="4388"/>
                </a:cubicBezTo>
                <a:cubicBezTo>
                  <a:pt x="13219" y="4436"/>
                  <a:pt x="13100" y="4542"/>
                  <a:pt x="13034" y="4682"/>
                </a:cubicBezTo>
                <a:lnTo>
                  <a:pt x="11536" y="7895"/>
                </a:lnTo>
                <a:lnTo>
                  <a:pt x="7651" y="7895"/>
                </a:lnTo>
                <a:lnTo>
                  <a:pt x="11075" y="3487"/>
                </a:lnTo>
                <a:cubicBezTo>
                  <a:pt x="11169" y="3364"/>
                  <a:pt x="11209" y="3209"/>
                  <a:pt x="11185" y="3058"/>
                </a:cubicBezTo>
                <a:cubicBezTo>
                  <a:pt x="11017" y="1985"/>
                  <a:pt x="11879" y="1117"/>
                  <a:pt x="12845" y="1117"/>
                </a:cubicBezTo>
                <a:close/>
                <a:moveTo>
                  <a:pt x="15636" y="9013"/>
                </a:moveTo>
                <a:lnTo>
                  <a:pt x="15636" y="11061"/>
                </a:lnTo>
                <a:cubicBezTo>
                  <a:pt x="15636" y="13625"/>
                  <a:pt x="13548" y="15712"/>
                  <a:pt x="10982" y="15712"/>
                </a:cubicBezTo>
                <a:lnTo>
                  <a:pt x="5771" y="15713"/>
                </a:lnTo>
                <a:cubicBezTo>
                  <a:pt x="3205" y="15713"/>
                  <a:pt x="1117" y="13625"/>
                  <a:pt x="1117" y="11061"/>
                </a:cubicBezTo>
                <a:lnTo>
                  <a:pt x="1117" y="9013"/>
                </a:lnTo>
                <a:close/>
                <a:moveTo>
                  <a:pt x="14519" y="16829"/>
                </a:moveTo>
                <a:lnTo>
                  <a:pt x="14519" y="17946"/>
                </a:lnTo>
                <a:lnTo>
                  <a:pt x="2235" y="17946"/>
                </a:lnTo>
                <a:lnTo>
                  <a:pt x="2235" y="16829"/>
                </a:lnTo>
                <a:close/>
                <a:moveTo>
                  <a:pt x="12848" y="1"/>
                </a:moveTo>
                <a:cubicBezTo>
                  <a:pt x="11326" y="1"/>
                  <a:pt x="9944" y="1280"/>
                  <a:pt x="10055" y="2980"/>
                </a:cubicBezTo>
                <a:lnTo>
                  <a:pt x="6237" y="7897"/>
                </a:lnTo>
                <a:lnTo>
                  <a:pt x="559" y="7897"/>
                </a:lnTo>
                <a:cubicBezTo>
                  <a:pt x="250" y="7897"/>
                  <a:pt x="0" y="8146"/>
                  <a:pt x="0" y="8454"/>
                </a:cubicBezTo>
                <a:lnTo>
                  <a:pt x="0" y="11061"/>
                </a:lnTo>
                <a:cubicBezTo>
                  <a:pt x="0" y="12968"/>
                  <a:pt x="931" y="14661"/>
                  <a:pt x="2363" y="15712"/>
                </a:cubicBezTo>
                <a:lnTo>
                  <a:pt x="1676" y="15712"/>
                </a:lnTo>
                <a:cubicBezTo>
                  <a:pt x="1368" y="15712"/>
                  <a:pt x="1117" y="15961"/>
                  <a:pt x="1117" y="16270"/>
                </a:cubicBezTo>
                <a:lnTo>
                  <a:pt x="1117" y="18505"/>
                </a:lnTo>
                <a:cubicBezTo>
                  <a:pt x="1117" y="18813"/>
                  <a:pt x="1368" y="19062"/>
                  <a:pt x="1676" y="19062"/>
                </a:cubicBezTo>
                <a:lnTo>
                  <a:pt x="15078" y="19062"/>
                </a:lnTo>
                <a:cubicBezTo>
                  <a:pt x="15386" y="19062"/>
                  <a:pt x="15637" y="18813"/>
                  <a:pt x="15637" y="18505"/>
                </a:cubicBezTo>
                <a:lnTo>
                  <a:pt x="15637" y="16270"/>
                </a:lnTo>
                <a:cubicBezTo>
                  <a:pt x="15637" y="15963"/>
                  <a:pt x="15386" y="15713"/>
                  <a:pt x="15078" y="15713"/>
                </a:cubicBezTo>
                <a:lnTo>
                  <a:pt x="14391" y="15713"/>
                </a:lnTo>
                <a:cubicBezTo>
                  <a:pt x="15823" y="14661"/>
                  <a:pt x="16754" y="12968"/>
                  <a:pt x="16754" y="11061"/>
                </a:cubicBezTo>
                <a:lnTo>
                  <a:pt x="16754" y="8454"/>
                </a:lnTo>
                <a:cubicBezTo>
                  <a:pt x="16754" y="8146"/>
                  <a:pt x="16504" y="7897"/>
                  <a:pt x="16195" y="7897"/>
                </a:cubicBezTo>
                <a:lnTo>
                  <a:pt x="12769" y="7897"/>
                </a:lnTo>
                <a:lnTo>
                  <a:pt x="13951" y="5359"/>
                </a:lnTo>
                <a:cubicBezTo>
                  <a:pt x="16009" y="4467"/>
                  <a:pt x="16237" y="1599"/>
                  <a:pt x="14297" y="415"/>
                </a:cubicBezTo>
                <a:cubicBezTo>
                  <a:pt x="13829" y="130"/>
                  <a:pt x="13331" y="1"/>
                  <a:pt x="128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6" name="Google Shape;15716;p79"/>
          <p:cNvGrpSpPr/>
          <p:nvPr/>
        </p:nvGrpSpPr>
        <p:grpSpPr>
          <a:xfrm>
            <a:off x="4037003" y="2890481"/>
            <a:ext cx="310648" cy="353480"/>
            <a:chOff x="1775686" y="2493178"/>
            <a:chExt cx="337551" cy="384092"/>
          </a:xfrm>
        </p:grpSpPr>
        <p:sp>
          <p:nvSpPr>
            <p:cNvPr id="15717" name="Google Shape;15717;p79"/>
            <p:cNvSpPr/>
            <p:nvPr/>
          </p:nvSpPr>
          <p:spPr>
            <a:xfrm>
              <a:off x="1775686" y="2607213"/>
              <a:ext cx="337551" cy="270057"/>
            </a:xfrm>
            <a:custGeom>
              <a:avLst/>
              <a:gdLst/>
              <a:ahLst/>
              <a:cxnLst/>
              <a:rect l="l" t="t" r="r" b="b"/>
              <a:pathLst>
                <a:path w="16754" h="13404" extrusionOk="0">
                  <a:moveTo>
                    <a:pt x="3356" y="1117"/>
                  </a:moveTo>
                  <a:lnTo>
                    <a:pt x="3356" y="3351"/>
                  </a:lnTo>
                  <a:lnTo>
                    <a:pt x="1117" y="3351"/>
                  </a:lnTo>
                  <a:lnTo>
                    <a:pt x="1117" y="1117"/>
                  </a:lnTo>
                  <a:close/>
                  <a:moveTo>
                    <a:pt x="15636" y="1117"/>
                  </a:moveTo>
                  <a:lnTo>
                    <a:pt x="15636" y="3351"/>
                  </a:lnTo>
                  <a:lnTo>
                    <a:pt x="13397" y="3351"/>
                  </a:lnTo>
                  <a:lnTo>
                    <a:pt x="13397" y="1117"/>
                  </a:lnTo>
                  <a:close/>
                  <a:moveTo>
                    <a:pt x="15636" y="4468"/>
                  </a:moveTo>
                  <a:lnTo>
                    <a:pt x="15636" y="5027"/>
                  </a:lnTo>
                  <a:cubicBezTo>
                    <a:pt x="15636" y="9029"/>
                    <a:pt x="12380" y="12285"/>
                    <a:pt x="8376" y="12285"/>
                  </a:cubicBezTo>
                  <a:lnTo>
                    <a:pt x="8376" y="12285"/>
                  </a:lnTo>
                  <a:cubicBezTo>
                    <a:pt x="4373" y="12285"/>
                    <a:pt x="1117" y="9029"/>
                    <a:pt x="1117" y="5027"/>
                  </a:cubicBezTo>
                  <a:lnTo>
                    <a:pt x="1117" y="4468"/>
                  </a:lnTo>
                  <a:lnTo>
                    <a:pt x="3356" y="4468"/>
                  </a:lnTo>
                  <a:lnTo>
                    <a:pt x="3356" y="5027"/>
                  </a:lnTo>
                  <a:cubicBezTo>
                    <a:pt x="3356" y="7794"/>
                    <a:pt x="5608" y="10047"/>
                    <a:pt x="8376" y="10047"/>
                  </a:cubicBezTo>
                  <a:cubicBezTo>
                    <a:pt x="11145" y="10047"/>
                    <a:pt x="13397" y="7794"/>
                    <a:pt x="13397" y="5027"/>
                  </a:cubicBezTo>
                  <a:lnTo>
                    <a:pt x="13397" y="4468"/>
                  </a:lnTo>
                  <a:close/>
                  <a:moveTo>
                    <a:pt x="558" y="1"/>
                  </a:moveTo>
                  <a:cubicBezTo>
                    <a:pt x="250" y="1"/>
                    <a:pt x="0" y="250"/>
                    <a:pt x="0" y="560"/>
                  </a:cubicBezTo>
                  <a:lnTo>
                    <a:pt x="0" y="5027"/>
                  </a:lnTo>
                  <a:cubicBezTo>
                    <a:pt x="0" y="9657"/>
                    <a:pt x="3746" y="13403"/>
                    <a:pt x="8377" y="13403"/>
                  </a:cubicBezTo>
                  <a:cubicBezTo>
                    <a:pt x="13007" y="13403"/>
                    <a:pt x="16754" y="9657"/>
                    <a:pt x="16754" y="5027"/>
                  </a:cubicBezTo>
                  <a:lnTo>
                    <a:pt x="16754" y="560"/>
                  </a:lnTo>
                  <a:cubicBezTo>
                    <a:pt x="16754" y="250"/>
                    <a:pt x="16503" y="1"/>
                    <a:pt x="16195" y="1"/>
                  </a:cubicBezTo>
                  <a:lnTo>
                    <a:pt x="12840" y="1"/>
                  </a:lnTo>
                  <a:cubicBezTo>
                    <a:pt x="12530" y="1"/>
                    <a:pt x="12281" y="250"/>
                    <a:pt x="12281" y="560"/>
                  </a:cubicBezTo>
                  <a:lnTo>
                    <a:pt x="12281" y="5027"/>
                  </a:lnTo>
                  <a:cubicBezTo>
                    <a:pt x="12281" y="7179"/>
                    <a:pt x="10529" y="8930"/>
                    <a:pt x="8376" y="8930"/>
                  </a:cubicBezTo>
                  <a:cubicBezTo>
                    <a:pt x="6224" y="8930"/>
                    <a:pt x="4472" y="7179"/>
                    <a:pt x="4472" y="5027"/>
                  </a:cubicBezTo>
                  <a:lnTo>
                    <a:pt x="4472" y="560"/>
                  </a:lnTo>
                  <a:cubicBezTo>
                    <a:pt x="4472" y="250"/>
                    <a:pt x="4222" y="1"/>
                    <a:pt x="3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9"/>
            <p:cNvSpPr/>
            <p:nvPr/>
          </p:nvSpPr>
          <p:spPr>
            <a:xfrm>
              <a:off x="1872998" y="2493178"/>
              <a:ext cx="142926" cy="180844"/>
            </a:xfrm>
            <a:custGeom>
              <a:avLst/>
              <a:gdLst/>
              <a:ahLst/>
              <a:cxnLst/>
              <a:rect l="l" t="t" r="r" b="b"/>
              <a:pathLst>
                <a:path w="7094" h="8976" extrusionOk="0">
                  <a:moveTo>
                    <a:pt x="4457" y="1981"/>
                  </a:moveTo>
                  <a:lnTo>
                    <a:pt x="4111" y="4429"/>
                  </a:lnTo>
                  <a:cubicBezTo>
                    <a:pt x="4063" y="4764"/>
                    <a:pt x="4324" y="5064"/>
                    <a:pt x="4664" y="5066"/>
                  </a:cubicBezTo>
                  <a:lnTo>
                    <a:pt x="4852" y="5066"/>
                  </a:lnTo>
                  <a:lnTo>
                    <a:pt x="2637" y="7004"/>
                  </a:lnTo>
                  <a:lnTo>
                    <a:pt x="2982" y="4586"/>
                  </a:lnTo>
                  <a:cubicBezTo>
                    <a:pt x="3030" y="4251"/>
                    <a:pt x="2770" y="3949"/>
                    <a:pt x="2432" y="3949"/>
                  </a:cubicBezTo>
                  <a:cubicBezTo>
                    <a:pt x="2431" y="3949"/>
                    <a:pt x="2430" y="3949"/>
                    <a:pt x="2429" y="3949"/>
                  </a:cubicBezTo>
                  <a:lnTo>
                    <a:pt x="2229" y="3949"/>
                  </a:lnTo>
                  <a:lnTo>
                    <a:pt x="4457" y="1981"/>
                  </a:lnTo>
                  <a:close/>
                  <a:moveTo>
                    <a:pt x="5217" y="0"/>
                  </a:moveTo>
                  <a:cubicBezTo>
                    <a:pt x="5091" y="0"/>
                    <a:pt x="4963" y="43"/>
                    <a:pt x="4852" y="141"/>
                  </a:cubicBezTo>
                  <a:lnTo>
                    <a:pt x="385" y="4088"/>
                  </a:lnTo>
                  <a:cubicBezTo>
                    <a:pt x="1" y="4428"/>
                    <a:pt x="241" y="5064"/>
                    <a:pt x="754" y="5064"/>
                  </a:cubicBezTo>
                  <a:lnTo>
                    <a:pt x="1785" y="5064"/>
                  </a:lnTo>
                  <a:lnTo>
                    <a:pt x="1319" y="8337"/>
                  </a:lnTo>
                  <a:cubicBezTo>
                    <a:pt x="1266" y="8703"/>
                    <a:pt x="1562" y="8975"/>
                    <a:pt x="1877" y="8975"/>
                  </a:cubicBezTo>
                  <a:cubicBezTo>
                    <a:pt x="2002" y="8975"/>
                    <a:pt x="2129" y="8933"/>
                    <a:pt x="2239" y="8836"/>
                  </a:cubicBezTo>
                  <a:lnTo>
                    <a:pt x="6708" y="4927"/>
                  </a:lnTo>
                  <a:cubicBezTo>
                    <a:pt x="7094" y="4589"/>
                    <a:pt x="6854" y="3948"/>
                    <a:pt x="6339" y="3948"/>
                  </a:cubicBezTo>
                  <a:lnTo>
                    <a:pt x="5306" y="3948"/>
                  </a:lnTo>
                  <a:lnTo>
                    <a:pt x="5774" y="639"/>
                  </a:lnTo>
                  <a:cubicBezTo>
                    <a:pt x="5826" y="273"/>
                    <a:pt x="5531" y="0"/>
                    <a:pt x="52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9" name="Google Shape;15719;p79"/>
          <p:cNvSpPr/>
          <p:nvPr/>
        </p:nvSpPr>
        <p:spPr>
          <a:xfrm>
            <a:off x="4826176" y="2890600"/>
            <a:ext cx="238856" cy="353409"/>
          </a:xfrm>
          <a:custGeom>
            <a:avLst/>
            <a:gdLst/>
            <a:ahLst/>
            <a:cxnLst/>
            <a:rect l="l" t="t" r="r" b="b"/>
            <a:pathLst>
              <a:path w="12885" h="19062" extrusionOk="0">
                <a:moveTo>
                  <a:pt x="6443" y="6582"/>
                </a:moveTo>
                <a:lnTo>
                  <a:pt x="7383" y="6896"/>
                </a:lnTo>
                <a:cubicBezTo>
                  <a:pt x="7440" y="6915"/>
                  <a:pt x="7500" y="6924"/>
                  <a:pt x="7559" y="6924"/>
                </a:cubicBezTo>
                <a:cubicBezTo>
                  <a:pt x="7619" y="6924"/>
                  <a:pt x="7679" y="6915"/>
                  <a:pt x="7736" y="6896"/>
                </a:cubicBezTo>
                <a:lnTo>
                  <a:pt x="7980" y="6814"/>
                </a:lnTo>
                <a:lnTo>
                  <a:pt x="7103" y="11206"/>
                </a:lnTo>
                <a:lnTo>
                  <a:pt x="5783" y="11206"/>
                </a:lnTo>
                <a:lnTo>
                  <a:pt x="4906" y="6814"/>
                </a:lnTo>
                <a:lnTo>
                  <a:pt x="4906" y="6814"/>
                </a:lnTo>
                <a:cubicBezTo>
                  <a:pt x="5112" y="6882"/>
                  <a:pt x="5207" y="6923"/>
                  <a:pt x="5319" y="6923"/>
                </a:cubicBezTo>
                <a:cubicBezTo>
                  <a:pt x="5493" y="6923"/>
                  <a:pt x="5709" y="6826"/>
                  <a:pt x="6443" y="6582"/>
                </a:cubicBezTo>
                <a:close/>
                <a:moveTo>
                  <a:pt x="6443" y="1117"/>
                </a:moveTo>
                <a:cubicBezTo>
                  <a:pt x="9379" y="1117"/>
                  <a:pt x="11767" y="3505"/>
                  <a:pt x="11767" y="6440"/>
                </a:cubicBezTo>
                <a:cubicBezTo>
                  <a:pt x="11767" y="8477"/>
                  <a:pt x="10639" y="10297"/>
                  <a:pt x="8818" y="11206"/>
                </a:cubicBezTo>
                <a:lnTo>
                  <a:pt x="8241" y="11206"/>
                </a:lnTo>
                <a:cubicBezTo>
                  <a:pt x="9305" y="5884"/>
                  <a:pt x="9252" y="6234"/>
                  <a:pt x="9226" y="6087"/>
                </a:cubicBezTo>
                <a:cubicBezTo>
                  <a:pt x="9287" y="5733"/>
                  <a:pt x="9009" y="5433"/>
                  <a:pt x="8678" y="5433"/>
                </a:cubicBezTo>
                <a:cubicBezTo>
                  <a:pt x="8620" y="5433"/>
                  <a:pt x="8560" y="5443"/>
                  <a:pt x="8500" y="5463"/>
                </a:cubicBezTo>
                <a:lnTo>
                  <a:pt x="7560" y="5776"/>
                </a:lnTo>
                <a:lnTo>
                  <a:pt x="6618" y="5463"/>
                </a:lnTo>
                <a:cubicBezTo>
                  <a:pt x="6562" y="5444"/>
                  <a:pt x="6502" y="5435"/>
                  <a:pt x="6443" y="5435"/>
                </a:cubicBezTo>
                <a:cubicBezTo>
                  <a:pt x="6383" y="5435"/>
                  <a:pt x="6323" y="5444"/>
                  <a:pt x="6266" y="5463"/>
                </a:cubicBezTo>
                <a:lnTo>
                  <a:pt x="5326" y="5776"/>
                </a:lnTo>
                <a:lnTo>
                  <a:pt x="4386" y="5463"/>
                </a:lnTo>
                <a:cubicBezTo>
                  <a:pt x="4326" y="5443"/>
                  <a:pt x="4266" y="5433"/>
                  <a:pt x="4208" y="5433"/>
                </a:cubicBezTo>
                <a:cubicBezTo>
                  <a:pt x="3877" y="5433"/>
                  <a:pt x="3598" y="5734"/>
                  <a:pt x="3658" y="6087"/>
                </a:cubicBezTo>
                <a:cubicBezTo>
                  <a:pt x="3634" y="6234"/>
                  <a:pt x="3583" y="5899"/>
                  <a:pt x="4644" y="11206"/>
                </a:cubicBezTo>
                <a:lnTo>
                  <a:pt x="4067" y="11206"/>
                </a:lnTo>
                <a:cubicBezTo>
                  <a:pt x="2247" y="10297"/>
                  <a:pt x="1119" y="8478"/>
                  <a:pt x="1119" y="6440"/>
                </a:cubicBezTo>
                <a:cubicBezTo>
                  <a:pt x="1119" y="3505"/>
                  <a:pt x="3507" y="1117"/>
                  <a:pt x="6443" y="1117"/>
                </a:cubicBezTo>
                <a:close/>
                <a:moveTo>
                  <a:pt x="9235" y="12322"/>
                </a:moveTo>
                <a:lnTo>
                  <a:pt x="9235" y="13439"/>
                </a:lnTo>
                <a:lnTo>
                  <a:pt x="3650" y="13439"/>
                </a:lnTo>
                <a:lnTo>
                  <a:pt x="3650" y="12322"/>
                </a:lnTo>
                <a:close/>
                <a:moveTo>
                  <a:pt x="9235" y="14557"/>
                </a:moveTo>
                <a:lnTo>
                  <a:pt x="9235" y="15673"/>
                </a:lnTo>
                <a:lnTo>
                  <a:pt x="3650" y="15673"/>
                </a:lnTo>
                <a:lnTo>
                  <a:pt x="3650" y="14557"/>
                </a:lnTo>
                <a:close/>
                <a:moveTo>
                  <a:pt x="9235" y="16791"/>
                </a:moveTo>
                <a:lnTo>
                  <a:pt x="9235" y="17156"/>
                </a:lnTo>
                <a:lnTo>
                  <a:pt x="8445" y="17945"/>
                </a:lnTo>
                <a:lnTo>
                  <a:pt x="4439" y="17945"/>
                </a:lnTo>
                <a:lnTo>
                  <a:pt x="3650" y="17156"/>
                </a:lnTo>
                <a:lnTo>
                  <a:pt x="3650" y="16791"/>
                </a:lnTo>
                <a:close/>
                <a:moveTo>
                  <a:pt x="6442" y="0"/>
                </a:moveTo>
                <a:cubicBezTo>
                  <a:pt x="2891" y="0"/>
                  <a:pt x="2" y="2889"/>
                  <a:pt x="2" y="6440"/>
                </a:cubicBezTo>
                <a:cubicBezTo>
                  <a:pt x="1" y="8462"/>
                  <a:pt x="950" y="10366"/>
                  <a:pt x="2564" y="11583"/>
                </a:cubicBezTo>
                <a:cubicBezTo>
                  <a:pt x="2544" y="11641"/>
                  <a:pt x="2534" y="11702"/>
                  <a:pt x="2532" y="11763"/>
                </a:cubicBezTo>
                <a:lnTo>
                  <a:pt x="2532" y="13439"/>
                </a:lnTo>
                <a:cubicBezTo>
                  <a:pt x="2229" y="13445"/>
                  <a:pt x="1985" y="13693"/>
                  <a:pt x="1985" y="13998"/>
                </a:cubicBezTo>
                <a:cubicBezTo>
                  <a:pt x="1985" y="14303"/>
                  <a:pt x="2229" y="14551"/>
                  <a:pt x="2532" y="14557"/>
                </a:cubicBezTo>
                <a:lnTo>
                  <a:pt x="2532" y="15673"/>
                </a:lnTo>
                <a:cubicBezTo>
                  <a:pt x="2229" y="15679"/>
                  <a:pt x="1985" y="15927"/>
                  <a:pt x="1985" y="16232"/>
                </a:cubicBezTo>
                <a:cubicBezTo>
                  <a:pt x="1985" y="16537"/>
                  <a:pt x="2229" y="16785"/>
                  <a:pt x="2532" y="16791"/>
                </a:cubicBezTo>
                <a:cubicBezTo>
                  <a:pt x="2532" y="17396"/>
                  <a:pt x="2492" y="17575"/>
                  <a:pt x="2697" y="17780"/>
                </a:cubicBezTo>
                <a:lnTo>
                  <a:pt x="3813" y="18897"/>
                </a:lnTo>
                <a:cubicBezTo>
                  <a:pt x="3918" y="19003"/>
                  <a:pt x="4060" y="19061"/>
                  <a:pt x="4209" y="19061"/>
                </a:cubicBezTo>
                <a:lnTo>
                  <a:pt x="8676" y="19061"/>
                </a:lnTo>
                <a:cubicBezTo>
                  <a:pt x="8824" y="19061"/>
                  <a:pt x="8966" y="19003"/>
                  <a:pt x="9071" y="18897"/>
                </a:cubicBezTo>
                <a:lnTo>
                  <a:pt x="10189" y="17782"/>
                </a:lnTo>
                <a:cubicBezTo>
                  <a:pt x="10395" y="17575"/>
                  <a:pt x="10353" y="17398"/>
                  <a:pt x="10353" y="16791"/>
                </a:cubicBezTo>
                <a:cubicBezTo>
                  <a:pt x="10656" y="16785"/>
                  <a:pt x="10900" y="16537"/>
                  <a:pt x="10900" y="16232"/>
                </a:cubicBezTo>
                <a:cubicBezTo>
                  <a:pt x="10900" y="15929"/>
                  <a:pt x="10656" y="15679"/>
                  <a:pt x="10353" y="15674"/>
                </a:cubicBezTo>
                <a:lnTo>
                  <a:pt x="10353" y="14557"/>
                </a:lnTo>
                <a:cubicBezTo>
                  <a:pt x="10656" y="14551"/>
                  <a:pt x="10900" y="14303"/>
                  <a:pt x="10900" y="13998"/>
                </a:cubicBezTo>
                <a:cubicBezTo>
                  <a:pt x="10900" y="13694"/>
                  <a:pt x="10656" y="13445"/>
                  <a:pt x="10353" y="13440"/>
                </a:cubicBezTo>
                <a:lnTo>
                  <a:pt x="10353" y="11765"/>
                </a:lnTo>
                <a:cubicBezTo>
                  <a:pt x="10352" y="11702"/>
                  <a:pt x="10341" y="11641"/>
                  <a:pt x="10322" y="11583"/>
                </a:cubicBezTo>
                <a:cubicBezTo>
                  <a:pt x="11936" y="10366"/>
                  <a:pt x="12885" y="8462"/>
                  <a:pt x="12883" y="6440"/>
                </a:cubicBezTo>
                <a:cubicBezTo>
                  <a:pt x="12883" y="2889"/>
                  <a:pt x="9994" y="0"/>
                  <a:pt x="6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9"/>
          <p:cNvSpPr/>
          <p:nvPr/>
        </p:nvSpPr>
        <p:spPr>
          <a:xfrm>
            <a:off x="5568230" y="2890600"/>
            <a:ext cx="248588" cy="353409"/>
          </a:xfrm>
          <a:custGeom>
            <a:avLst/>
            <a:gdLst/>
            <a:ahLst/>
            <a:cxnLst/>
            <a:rect l="l" t="t" r="r" b="b"/>
            <a:pathLst>
              <a:path w="13410" h="19062" extrusionOk="0">
                <a:moveTo>
                  <a:pt x="5597" y="1676"/>
                </a:moveTo>
                <a:lnTo>
                  <a:pt x="5597" y="2465"/>
                </a:lnTo>
                <a:cubicBezTo>
                  <a:pt x="5599" y="2788"/>
                  <a:pt x="5865" y="3024"/>
                  <a:pt x="6158" y="3024"/>
                </a:cubicBezTo>
                <a:cubicBezTo>
                  <a:pt x="6244" y="3024"/>
                  <a:pt x="6332" y="3003"/>
                  <a:pt x="6416" y="2959"/>
                </a:cubicBezTo>
                <a:lnTo>
                  <a:pt x="7388" y="2450"/>
                </a:lnTo>
                <a:cubicBezTo>
                  <a:pt x="8035" y="3293"/>
                  <a:pt x="8125" y="3907"/>
                  <a:pt x="8202" y="4254"/>
                </a:cubicBezTo>
                <a:cubicBezTo>
                  <a:pt x="8464" y="5428"/>
                  <a:pt x="7720" y="6455"/>
                  <a:pt x="6703" y="6733"/>
                </a:cubicBezTo>
                <a:lnTo>
                  <a:pt x="6703" y="6177"/>
                </a:lnTo>
                <a:cubicBezTo>
                  <a:pt x="6697" y="5872"/>
                  <a:pt x="6449" y="5629"/>
                  <a:pt x="6144" y="5629"/>
                </a:cubicBezTo>
                <a:cubicBezTo>
                  <a:pt x="5840" y="5629"/>
                  <a:pt x="5591" y="5872"/>
                  <a:pt x="5585" y="6177"/>
                </a:cubicBezTo>
                <a:lnTo>
                  <a:pt x="5585" y="6737"/>
                </a:lnTo>
                <a:cubicBezTo>
                  <a:pt x="4693" y="6498"/>
                  <a:pt x="4034" y="5691"/>
                  <a:pt x="4034" y="4735"/>
                </a:cubicBezTo>
                <a:lnTo>
                  <a:pt x="4033" y="4735"/>
                </a:lnTo>
                <a:cubicBezTo>
                  <a:pt x="4033" y="3376"/>
                  <a:pt x="4907" y="2308"/>
                  <a:pt x="5597" y="1676"/>
                </a:cubicBezTo>
                <a:close/>
                <a:moveTo>
                  <a:pt x="6702" y="10124"/>
                </a:moveTo>
                <a:lnTo>
                  <a:pt x="6702" y="11242"/>
                </a:lnTo>
                <a:lnTo>
                  <a:pt x="5585" y="11242"/>
                </a:lnTo>
                <a:lnTo>
                  <a:pt x="5585" y="10124"/>
                </a:lnTo>
                <a:close/>
                <a:moveTo>
                  <a:pt x="12844" y="12358"/>
                </a:moveTo>
                <a:cubicBezTo>
                  <a:pt x="12845" y="12358"/>
                  <a:pt x="12845" y="12358"/>
                  <a:pt x="12845" y="12358"/>
                </a:cubicBezTo>
                <a:lnTo>
                  <a:pt x="12845" y="12358"/>
                </a:lnTo>
                <a:cubicBezTo>
                  <a:pt x="12845" y="12358"/>
                  <a:pt x="12846" y="12358"/>
                  <a:pt x="12846" y="12358"/>
                </a:cubicBezTo>
                <a:close/>
                <a:moveTo>
                  <a:pt x="8749" y="12358"/>
                </a:moveTo>
                <a:cubicBezTo>
                  <a:pt x="9468" y="12360"/>
                  <a:pt x="10053" y="12943"/>
                  <a:pt x="10053" y="13661"/>
                </a:cubicBezTo>
                <a:lnTo>
                  <a:pt x="10053" y="15710"/>
                </a:lnTo>
                <a:lnTo>
                  <a:pt x="2235" y="15710"/>
                </a:lnTo>
                <a:lnTo>
                  <a:pt x="2235" y="15709"/>
                </a:lnTo>
                <a:lnTo>
                  <a:pt x="2235" y="13661"/>
                </a:lnTo>
                <a:cubicBezTo>
                  <a:pt x="2235" y="12943"/>
                  <a:pt x="2818" y="12360"/>
                  <a:pt x="3538" y="12358"/>
                </a:cubicBezTo>
                <a:close/>
                <a:moveTo>
                  <a:pt x="11169" y="16827"/>
                </a:moveTo>
                <a:lnTo>
                  <a:pt x="11169" y="17945"/>
                </a:lnTo>
                <a:lnTo>
                  <a:pt x="1117" y="17945"/>
                </a:lnTo>
                <a:lnTo>
                  <a:pt x="1117" y="16827"/>
                </a:lnTo>
                <a:close/>
                <a:moveTo>
                  <a:pt x="6130" y="0"/>
                </a:moveTo>
                <a:cubicBezTo>
                  <a:pt x="6034" y="0"/>
                  <a:pt x="5937" y="24"/>
                  <a:pt x="5847" y="78"/>
                </a:cubicBezTo>
                <a:cubicBezTo>
                  <a:pt x="5727" y="150"/>
                  <a:pt x="2916" y="1862"/>
                  <a:pt x="2916" y="4735"/>
                </a:cubicBezTo>
                <a:cubicBezTo>
                  <a:pt x="2916" y="6310"/>
                  <a:pt x="4072" y="7622"/>
                  <a:pt x="5585" y="7881"/>
                </a:cubicBezTo>
                <a:lnTo>
                  <a:pt x="5585" y="9008"/>
                </a:lnTo>
                <a:lnTo>
                  <a:pt x="5027" y="9008"/>
                </a:lnTo>
                <a:cubicBezTo>
                  <a:pt x="4719" y="9008"/>
                  <a:pt x="4468" y="9257"/>
                  <a:pt x="4468" y="9567"/>
                </a:cubicBezTo>
                <a:lnTo>
                  <a:pt x="4468" y="11242"/>
                </a:lnTo>
                <a:lnTo>
                  <a:pt x="3538" y="11242"/>
                </a:lnTo>
                <a:cubicBezTo>
                  <a:pt x="2203" y="11242"/>
                  <a:pt x="1117" y="12328"/>
                  <a:pt x="1117" y="13663"/>
                </a:cubicBezTo>
                <a:lnTo>
                  <a:pt x="1117" y="15710"/>
                </a:lnTo>
                <a:lnTo>
                  <a:pt x="559" y="15710"/>
                </a:lnTo>
                <a:cubicBezTo>
                  <a:pt x="250" y="15710"/>
                  <a:pt x="1" y="15960"/>
                  <a:pt x="1" y="16269"/>
                </a:cubicBezTo>
                <a:lnTo>
                  <a:pt x="1" y="18504"/>
                </a:lnTo>
                <a:cubicBezTo>
                  <a:pt x="1" y="18811"/>
                  <a:pt x="250" y="19061"/>
                  <a:pt x="559" y="19061"/>
                </a:cubicBezTo>
                <a:lnTo>
                  <a:pt x="11728" y="19061"/>
                </a:lnTo>
                <a:cubicBezTo>
                  <a:pt x="12037" y="19061"/>
                  <a:pt x="12287" y="18811"/>
                  <a:pt x="12287" y="18504"/>
                </a:cubicBezTo>
                <a:lnTo>
                  <a:pt x="12287" y="16268"/>
                </a:lnTo>
                <a:cubicBezTo>
                  <a:pt x="12287" y="15960"/>
                  <a:pt x="12037" y="15709"/>
                  <a:pt x="11728" y="15709"/>
                </a:cubicBezTo>
                <a:lnTo>
                  <a:pt x="11170" y="15709"/>
                </a:lnTo>
                <a:lnTo>
                  <a:pt x="11170" y="14593"/>
                </a:lnTo>
                <a:lnTo>
                  <a:pt x="12287" y="14593"/>
                </a:lnTo>
                <a:lnTo>
                  <a:pt x="12287" y="15151"/>
                </a:lnTo>
                <a:cubicBezTo>
                  <a:pt x="12281" y="15464"/>
                  <a:pt x="12532" y="15719"/>
                  <a:pt x="12844" y="15719"/>
                </a:cubicBezTo>
                <a:cubicBezTo>
                  <a:pt x="13157" y="15719"/>
                  <a:pt x="13409" y="15464"/>
                  <a:pt x="13403" y="15151"/>
                </a:cubicBezTo>
                <a:lnTo>
                  <a:pt x="13403" y="12917"/>
                </a:lnTo>
                <a:cubicBezTo>
                  <a:pt x="13403" y="12608"/>
                  <a:pt x="13154" y="12359"/>
                  <a:pt x="12845" y="12358"/>
                </a:cubicBezTo>
                <a:lnTo>
                  <a:pt x="12845" y="12358"/>
                </a:lnTo>
                <a:cubicBezTo>
                  <a:pt x="12536" y="12359"/>
                  <a:pt x="12287" y="12608"/>
                  <a:pt x="12287" y="12917"/>
                </a:cubicBezTo>
                <a:lnTo>
                  <a:pt x="12287" y="13476"/>
                </a:lnTo>
                <a:lnTo>
                  <a:pt x="11161" y="13476"/>
                </a:lnTo>
                <a:cubicBezTo>
                  <a:pt x="11066" y="12228"/>
                  <a:pt x="10023" y="11242"/>
                  <a:pt x="8749" y="11242"/>
                </a:cubicBezTo>
                <a:lnTo>
                  <a:pt x="7818" y="11242"/>
                </a:lnTo>
                <a:lnTo>
                  <a:pt x="7818" y="9567"/>
                </a:lnTo>
                <a:cubicBezTo>
                  <a:pt x="7818" y="9257"/>
                  <a:pt x="7569" y="9008"/>
                  <a:pt x="7261" y="9008"/>
                </a:cubicBezTo>
                <a:lnTo>
                  <a:pt x="6702" y="9008"/>
                </a:lnTo>
                <a:lnTo>
                  <a:pt x="6702" y="7878"/>
                </a:lnTo>
                <a:cubicBezTo>
                  <a:pt x="8465" y="7568"/>
                  <a:pt x="9694" y="5860"/>
                  <a:pt x="9295" y="4026"/>
                </a:cubicBezTo>
                <a:cubicBezTo>
                  <a:pt x="9141" y="3095"/>
                  <a:pt x="8687" y="2203"/>
                  <a:pt x="7942" y="1374"/>
                </a:cubicBezTo>
                <a:cubicBezTo>
                  <a:pt x="7834" y="1252"/>
                  <a:pt x="7681" y="1188"/>
                  <a:pt x="7526" y="1188"/>
                </a:cubicBezTo>
                <a:cubicBezTo>
                  <a:pt x="7438" y="1188"/>
                  <a:pt x="7349" y="1208"/>
                  <a:pt x="7267" y="1251"/>
                </a:cubicBezTo>
                <a:lnTo>
                  <a:pt x="6715" y="1541"/>
                </a:lnTo>
                <a:lnTo>
                  <a:pt x="6715" y="571"/>
                </a:lnTo>
                <a:cubicBezTo>
                  <a:pt x="6715" y="239"/>
                  <a:pt x="6429" y="0"/>
                  <a:pt x="61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21" name="Google Shape;15721;p79"/>
          <p:cNvGrpSpPr/>
          <p:nvPr/>
        </p:nvGrpSpPr>
        <p:grpSpPr>
          <a:xfrm>
            <a:off x="6295900" y="2890805"/>
            <a:ext cx="321755" cy="352775"/>
            <a:chOff x="5895749" y="3204445"/>
            <a:chExt cx="349620" cy="383326"/>
          </a:xfrm>
        </p:grpSpPr>
        <p:sp>
          <p:nvSpPr>
            <p:cNvPr id="15722" name="Google Shape;15722;p79"/>
            <p:cNvSpPr/>
            <p:nvPr/>
          </p:nvSpPr>
          <p:spPr>
            <a:xfrm>
              <a:off x="5895749" y="3234747"/>
              <a:ext cx="298727" cy="262401"/>
            </a:xfrm>
            <a:custGeom>
              <a:avLst/>
              <a:gdLst/>
              <a:ahLst/>
              <a:cxnLst/>
              <a:rect l="l" t="t" r="r" b="b"/>
              <a:pathLst>
                <a:path w="14827" h="13024" extrusionOk="0">
                  <a:moveTo>
                    <a:pt x="7422" y="1115"/>
                  </a:moveTo>
                  <a:cubicBezTo>
                    <a:pt x="7563" y="1115"/>
                    <a:pt x="7703" y="1121"/>
                    <a:pt x="7844" y="1132"/>
                  </a:cubicBezTo>
                  <a:cubicBezTo>
                    <a:pt x="7396" y="1496"/>
                    <a:pt x="6965" y="1960"/>
                    <a:pt x="6571" y="2480"/>
                  </a:cubicBezTo>
                  <a:lnTo>
                    <a:pt x="4900" y="1738"/>
                  </a:lnTo>
                  <a:cubicBezTo>
                    <a:pt x="5679" y="1328"/>
                    <a:pt x="6545" y="1115"/>
                    <a:pt x="7422" y="1115"/>
                  </a:cubicBezTo>
                  <a:close/>
                  <a:moveTo>
                    <a:pt x="9404" y="1496"/>
                  </a:moveTo>
                  <a:cubicBezTo>
                    <a:pt x="9546" y="1553"/>
                    <a:pt x="9649" y="1598"/>
                    <a:pt x="9793" y="1668"/>
                  </a:cubicBezTo>
                  <a:cubicBezTo>
                    <a:pt x="10032" y="2199"/>
                    <a:pt x="10068" y="3007"/>
                    <a:pt x="9918" y="3965"/>
                  </a:cubicBezTo>
                  <a:lnTo>
                    <a:pt x="7618" y="2945"/>
                  </a:lnTo>
                  <a:cubicBezTo>
                    <a:pt x="8228" y="2191"/>
                    <a:pt x="8851" y="1676"/>
                    <a:pt x="9404" y="1496"/>
                  </a:cubicBezTo>
                  <a:close/>
                  <a:moveTo>
                    <a:pt x="3825" y="2480"/>
                  </a:moveTo>
                  <a:lnTo>
                    <a:pt x="3825" y="2481"/>
                  </a:lnTo>
                  <a:lnTo>
                    <a:pt x="5927" y="3412"/>
                  </a:lnTo>
                  <a:cubicBezTo>
                    <a:pt x="5629" y="3888"/>
                    <a:pt x="5359" y="4378"/>
                    <a:pt x="5114" y="4881"/>
                  </a:cubicBezTo>
                  <a:lnTo>
                    <a:pt x="2731" y="3825"/>
                  </a:lnTo>
                  <a:cubicBezTo>
                    <a:pt x="3021" y="3320"/>
                    <a:pt x="3390" y="2865"/>
                    <a:pt x="3825" y="2480"/>
                  </a:cubicBezTo>
                  <a:close/>
                  <a:moveTo>
                    <a:pt x="11113" y="2580"/>
                  </a:moveTo>
                  <a:lnTo>
                    <a:pt x="11113" y="2580"/>
                  </a:lnTo>
                  <a:cubicBezTo>
                    <a:pt x="11857" y="3282"/>
                    <a:pt x="12387" y="4182"/>
                    <a:pt x="12641" y="5174"/>
                  </a:cubicBezTo>
                  <a:lnTo>
                    <a:pt x="10968" y="4432"/>
                  </a:lnTo>
                  <a:cubicBezTo>
                    <a:pt x="11087" y="3787"/>
                    <a:pt x="11144" y="3158"/>
                    <a:pt x="11113" y="2580"/>
                  </a:cubicBezTo>
                  <a:close/>
                  <a:moveTo>
                    <a:pt x="6953" y="3870"/>
                  </a:moveTo>
                  <a:lnTo>
                    <a:pt x="9681" y="5080"/>
                  </a:lnTo>
                  <a:cubicBezTo>
                    <a:pt x="9533" y="5621"/>
                    <a:pt x="9355" y="6152"/>
                    <a:pt x="9144" y="6672"/>
                  </a:cubicBezTo>
                  <a:lnTo>
                    <a:pt x="6133" y="5336"/>
                  </a:lnTo>
                  <a:cubicBezTo>
                    <a:pt x="6377" y="4831"/>
                    <a:pt x="6650" y="4342"/>
                    <a:pt x="6953" y="3870"/>
                  </a:cubicBezTo>
                  <a:close/>
                  <a:moveTo>
                    <a:pt x="2280" y="4844"/>
                  </a:moveTo>
                  <a:lnTo>
                    <a:pt x="4662" y="5901"/>
                  </a:lnTo>
                  <a:cubicBezTo>
                    <a:pt x="4452" y="6419"/>
                    <a:pt x="4271" y="6950"/>
                    <a:pt x="4117" y="7488"/>
                  </a:cubicBezTo>
                  <a:lnTo>
                    <a:pt x="4117" y="7489"/>
                  </a:lnTo>
                  <a:lnTo>
                    <a:pt x="2013" y="6555"/>
                  </a:lnTo>
                  <a:cubicBezTo>
                    <a:pt x="2008" y="5974"/>
                    <a:pt x="2098" y="5396"/>
                    <a:pt x="2280" y="4844"/>
                  </a:cubicBezTo>
                  <a:close/>
                  <a:moveTo>
                    <a:pt x="10708" y="5534"/>
                  </a:moveTo>
                  <a:lnTo>
                    <a:pt x="10708" y="5536"/>
                  </a:lnTo>
                  <a:lnTo>
                    <a:pt x="12812" y="6470"/>
                  </a:lnTo>
                  <a:cubicBezTo>
                    <a:pt x="12816" y="7051"/>
                    <a:pt x="12727" y="7628"/>
                    <a:pt x="12546" y="8181"/>
                  </a:cubicBezTo>
                  <a:lnTo>
                    <a:pt x="10164" y="7123"/>
                  </a:lnTo>
                  <a:cubicBezTo>
                    <a:pt x="10373" y="6603"/>
                    <a:pt x="10555" y="6074"/>
                    <a:pt x="10708" y="5534"/>
                  </a:cubicBezTo>
                  <a:close/>
                  <a:moveTo>
                    <a:pt x="5680" y="6355"/>
                  </a:moveTo>
                  <a:lnTo>
                    <a:pt x="8691" y="7691"/>
                  </a:lnTo>
                  <a:cubicBezTo>
                    <a:pt x="8448" y="8195"/>
                    <a:pt x="8174" y="8683"/>
                    <a:pt x="7873" y="9156"/>
                  </a:cubicBezTo>
                  <a:lnTo>
                    <a:pt x="5145" y="7945"/>
                  </a:lnTo>
                  <a:cubicBezTo>
                    <a:pt x="5292" y="7406"/>
                    <a:pt x="5471" y="6874"/>
                    <a:pt x="5680" y="6355"/>
                  </a:cubicBezTo>
                  <a:close/>
                  <a:moveTo>
                    <a:pt x="2183" y="7849"/>
                  </a:moveTo>
                  <a:lnTo>
                    <a:pt x="3858" y="8592"/>
                  </a:lnTo>
                  <a:cubicBezTo>
                    <a:pt x="3739" y="9236"/>
                    <a:pt x="3682" y="9867"/>
                    <a:pt x="3713" y="10444"/>
                  </a:cubicBezTo>
                  <a:cubicBezTo>
                    <a:pt x="2968" y="9742"/>
                    <a:pt x="2437" y="8842"/>
                    <a:pt x="2183" y="7849"/>
                  </a:cubicBezTo>
                  <a:close/>
                  <a:moveTo>
                    <a:pt x="9711" y="8144"/>
                  </a:moveTo>
                  <a:lnTo>
                    <a:pt x="12093" y="9199"/>
                  </a:lnTo>
                  <a:cubicBezTo>
                    <a:pt x="11805" y="9704"/>
                    <a:pt x="11435" y="10158"/>
                    <a:pt x="11001" y="10544"/>
                  </a:cubicBezTo>
                  <a:lnTo>
                    <a:pt x="8899" y="9613"/>
                  </a:lnTo>
                  <a:cubicBezTo>
                    <a:pt x="9195" y="9138"/>
                    <a:pt x="9467" y="8648"/>
                    <a:pt x="9711" y="8144"/>
                  </a:cubicBezTo>
                  <a:close/>
                  <a:moveTo>
                    <a:pt x="4906" y="9059"/>
                  </a:moveTo>
                  <a:lnTo>
                    <a:pt x="7207" y="10079"/>
                  </a:lnTo>
                  <a:cubicBezTo>
                    <a:pt x="6596" y="10834"/>
                    <a:pt x="5974" y="11348"/>
                    <a:pt x="5420" y="11529"/>
                  </a:cubicBezTo>
                  <a:cubicBezTo>
                    <a:pt x="5280" y="11472"/>
                    <a:pt x="5175" y="11426"/>
                    <a:pt x="5031" y="11356"/>
                  </a:cubicBezTo>
                  <a:cubicBezTo>
                    <a:pt x="4792" y="10825"/>
                    <a:pt x="4756" y="10018"/>
                    <a:pt x="4906" y="9059"/>
                  </a:cubicBezTo>
                  <a:close/>
                  <a:moveTo>
                    <a:pt x="8254" y="10546"/>
                  </a:moveTo>
                  <a:lnTo>
                    <a:pt x="9924" y="11287"/>
                  </a:lnTo>
                  <a:cubicBezTo>
                    <a:pt x="9146" y="11696"/>
                    <a:pt x="8282" y="11909"/>
                    <a:pt x="7406" y="11909"/>
                  </a:cubicBezTo>
                  <a:cubicBezTo>
                    <a:pt x="7264" y="11909"/>
                    <a:pt x="7122" y="11903"/>
                    <a:pt x="6980" y="11892"/>
                  </a:cubicBezTo>
                  <a:cubicBezTo>
                    <a:pt x="7429" y="11529"/>
                    <a:pt x="7859" y="11064"/>
                    <a:pt x="8254" y="10546"/>
                  </a:cubicBezTo>
                  <a:close/>
                  <a:moveTo>
                    <a:pt x="7422" y="0"/>
                  </a:moveTo>
                  <a:cubicBezTo>
                    <a:pt x="4925" y="0"/>
                    <a:pt x="2537" y="1443"/>
                    <a:pt x="1460" y="3871"/>
                  </a:cubicBezTo>
                  <a:cubicBezTo>
                    <a:pt x="1" y="7161"/>
                    <a:pt x="1481" y="11004"/>
                    <a:pt x="4771" y="12464"/>
                  </a:cubicBezTo>
                  <a:cubicBezTo>
                    <a:pt x="5628" y="12844"/>
                    <a:pt x="6522" y="13024"/>
                    <a:pt x="7403" y="13024"/>
                  </a:cubicBezTo>
                  <a:cubicBezTo>
                    <a:pt x="9902" y="13024"/>
                    <a:pt x="12289" y="11578"/>
                    <a:pt x="13365" y="9153"/>
                  </a:cubicBezTo>
                  <a:cubicBezTo>
                    <a:pt x="14826" y="5857"/>
                    <a:pt x="13338" y="2016"/>
                    <a:pt x="10053" y="559"/>
                  </a:cubicBezTo>
                  <a:cubicBezTo>
                    <a:pt x="9198" y="180"/>
                    <a:pt x="8303" y="0"/>
                    <a:pt x="7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9"/>
            <p:cNvSpPr/>
            <p:nvPr/>
          </p:nvSpPr>
          <p:spPr>
            <a:xfrm>
              <a:off x="5965621" y="3204445"/>
              <a:ext cx="279748" cy="383326"/>
            </a:xfrm>
            <a:custGeom>
              <a:avLst/>
              <a:gdLst/>
              <a:ahLst/>
              <a:cxnLst/>
              <a:rect l="l" t="t" r="r" b="b"/>
              <a:pathLst>
                <a:path w="13885" h="19026" extrusionOk="0">
                  <a:moveTo>
                    <a:pt x="7263" y="0"/>
                  </a:moveTo>
                  <a:cubicBezTo>
                    <a:pt x="7050" y="0"/>
                    <a:pt x="6847" y="124"/>
                    <a:pt x="6754" y="333"/>
                  </a:cubicBezTo>
                  <a:cubicBezTo>
                    <a:pt x="6628" y="614"/>
                    <a:pt x="6755" y="942"/>
                    <a:pt x="7038" y="1068"/>
                  </a:cubicBezTo>
                  <a:cubicBezTo>
                    <a:pt x="10885" y="2775"/>
                    <a:pt x="12617" y="7270"/>
                    <a:pt x="10909" y="11115"/>
                  </a:cubicBezTo>
                  <a:cubicBezTo>
                    <a:pt x="9649" y="13954"/>
                    <a:pt x="6858" y="15642"/>
                    <a:pt x="3938" y="15642"/>
                  </a:cubicBezTo>
                  <a:cubicBezTo>
                    <a:pt x="2907" y="15642"/>
                    <a:pt x="1860" y="15432"/>
                    <a:pt x="860" y="14988"/>
                  </a:cubicBezTo>
                  <a:cubicBezTo>
                    <a:pt x="786" y="14955"/>
                    <a:pt x="709" y="14939"/>
                    <a:pt x="634" y="14939"/>
                  </a:cubicBezTo>
                  <a:cubicBezTo>
                    <a:pt x="420" y="14939"/>
                    <a:pt x="217" y="15063"/>
                    <a:pt x="124" y="15272"/>
                  </a:cubicBezTo>
                  <a:cubicBezTo>
                    <a:pt x="0" y="15553"/>
                    <a:pt x="126" y="15881"/>
                    <a:pt x="408" y="16007"/>
                  </a:cubicBezTo>
                  <a:cubicBezTo>
                    <a:pt x="1345" y="16424"/>
                    <a:pt x="2348" y="16674"/>
                    <a:pt x="3372" y="16742"/>
                  </a:cubicBezTo>
                  <a:lnTo>
                    <a:pt x="3372" y="17911"/>
                  </a:lnTo>
                  <a:lnTo>
                    <a:pt x="1142" y="17911"/>
                  </a:lnTo>
                  <a:cubicBezTo>
                    <a:pt x="1138" y="17911"/>
                    <a:pt x="1135" y="17911"/>
                    <a:pt x="1131" y="17911"/>
                  </a:cubicBezTo>
                  <a:cubicBezTo>
                    <a:pt x="825" y="17911"/>
                    <a:pt x="574" y="18160"/>
                    <a:pt x="574" y="18468"/>
                  </a:cubicBezTo>
                  <a:cubicBezTo>
                    <a:pt x="574" y="18777"/>
                    <a:pt x="827" y="19026"/>
                    <a:pt x="1134" y="19026"/>
                  </a:cubicBezTo>
                  <a:cubicBezTo>
                    <a:pt x="1137" y="19026"/>
                    <a:pt x="1139" y="19026"/>
                    <a:pt x="1142" y="19026"/>
                  </a:cubicBezTo>
                  <a:lnTo>
                    <a:pt x="6715" y="19026"/>
                  </a:lnTo>
                  <a:cubicBezTo>
                    <a:pt x="6718" y="19026"/>
                    <a:pt x="6721" y="19026"/>
                    <a:pt x="6723" y="19026"/>
                  </a:cubicBezTo>
                  <a:cubicBezTo>
                    <a:pt x="7032" y="19026"/>
                    <a:pt x="7283" y="18777"/>
                    <a:pt x="7283" y="18468"/>
                  </a:cubicBezTo>
                  <a:cubicBezTo>
                    <a:pt x="7283" y="18160"/>
                    <a:pt x="7033" y="17911"/>
                    <a:pt x="6726" y="17911"/>
                  </a:cubicBezTo>
                  <a:cubicBezTo>
                    <a:pt x="6722" y="17911"/>
                    <a:pt x="6719" y="17911"/>
                    <a:pt x="6715" y="17911"/>
                  </a:cubicBezTo>
                  <a:lnTo>
                    <a:pt x="4487" y="17911"/>
                  </a:lnTo>
                  <a:lnTo>
                    <a:pt x="4487" y="16744"/>
                  </a:lnTo>
                  <a:cubicBezTo>
                    <a:pt x="7589" y="16549"/>
                    <a:pt x="10542" y="14690"/>
                    <a:pt x="11928" y="11568"/>
                  </a:cubicBezTo>
                  <a:cubicBezTo>
                    <a:pt x="13884" y="7158"/>
                    <a:pt x="11899" y="2007"/>
                    <a:pt x="7489" y="49"/>
                  </a:cubicBezTo>
                  <a:cubicBezTo>
                    <a:pt x="7416" y="16"/>
                    <a:pt x="7339" y="0"/>
                    <a:pt x="7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4" name="Google Shape;15724;p79"/>
          <p:cNvGrpSpPr/>
          <p:nvPr/>
        </p:nvGrpSpPr>
        <p:grpSpPr>
          <a:xfrm>
            <a:off x="7093090" y="2890462"/>
            <a:ext cx="227841" cy="353461"/>
            <a:chOff x="5521509" y="3195520"/>
            <a:chExt cx="247572" cy="384072"/>
          </a:xfrm>
        </p:grpSpPr>
        <p:sp>
          <p:nvSpPr>
            <p:cNvPr id="15725" name="Google Shape;15725;p79"/>
            <p:cNvSpPr/>
            <p:nvPr/>
          </p:nvSpPr>
          <p:spPr>
            <a:xfrm>
              <a:off x="5521509" y="3195520"/>
              <a:ext cx="247572" cy="384072"/>
            </a:xfrm>
            <a:custGeom>
              <a:avLst/>
              <a:gdLst/>
              <a:ahLst/>
              <a:cxnLst/>
              <a:rect l="l" t="t" r="r" b="b"/>
              <a:pathLst>
                <a:path w="12288" h="19063" extrusionOk="0">
                  <a:moveTo>
                    <a:pt x="7819" y="1118"/>
                  </a:moveTo>
                  <a:lnTo>
                    <a:pt x="7819" y="2309"/>
                  </a:lnTo>
                  <a:lnTo>
                    <a:pt x="4468" y="2309"/>
                  </a:lnTo>
                  <a:lnTo>
                    <a:pt x="4468" y="1118"/>
                  </a:lnTo>
                  <a:close/>
                  <a:moveTo>
                    <a:pt x="10240" y="3425"/>
                  </a:moveTo>
                  <a:cubicBezTo>
                    <a:pt x="10752" y="3427"/>
                    <a:pt x="11169" y="3842"/>
                    <a:pt x="11169" y="4357"/>
                  </a:cubicBezTo>
                  <a:lnTo>
                    <a:pt x="11169" y="9010"/>
                  </a:lnTo>
                  <a:lnTo>
                    <a:pt x="1117" y="9010"/>
                  </a:lnTo>
                  <a:lnTo>
                    <a:pt x="1117" y="4357"/>
                  </a:lnTo>
                  <a:cubicBezTo>
                    <a:pt x="1119" y="3842"/>
                    <a:pt x="1534" y="3427"/>
                    <a:pt x="2048" y="3425"/>
                  </a:cubicBezTo>
                  <a:close/>
                  <a:moveTo>
                    <a:pt x="11169" y="10127"/>
                  </a:moveTo>
                  <a:lnTo>
                    <a:pt x="11169" y="17015"/>
                  </a:lnTo>
                  <a:cubicBezTo>
                    <a:pt x="11169" y="17529"/>
                    <a:pt x="10752" y="17944"/>
                    <a:pt x="10240" y="17946"/>
                  </a:cubicBezTo>
                  <a:lnTo>
                    <a:pt x="2048" y="17946"/>
                  </a:lnTo>
                  <a:cubicBezTo>
                    <a:pt x="1534" y="17944"/>
                    <a:pt x="1119" y="17529"/>
                    <a:pt x="1117" y="17015"/>
                  </a:cubicBezTo>
                  <a:lnTo>
                    <a:pt x="1117" y="10127"/>
                  </a:lnTo>
                  <a:close/>
                  <a:moveTo>
                    <a:pt x="4283" y="0"/>
                  </a:moveTo>
                  <a:cubicBezTo>
                    <a:pt x="3768" y="2"/>
                    <a:pt x="3353" y="417"/>
                    <a:pt x="3351" y="931"/>
                  </a:cubicBezTo>
                  <a:lnTo>
                    <a:pt x="3351" y="2309"/>
                  </a:lnTo>
                  <a:lnTo>
                    <a:pt x="2048" y="2309"/>
                  </a:lnTo>
                  <a:cubicBezTo>
                    <a:pt x="918" y="2311"/>
                    <a:pt x="2" y="3227"/>
                    <a:pt x="1" y="4357"/>
                  </a:cubicBezTo>
                  <a:lnTo>
                    <a:pt x="1" y="17015"/>
                  </a:lnTo>
                  <a:cubicBezTo>
                    <a:pt x="2" y="18145"/>
                    <a:pt x="918" y="19061"/>
                    <a:pt x="2048" y="19062"/>
                  </a:cubicBezTo>
                  <a:lnTo>
                    <a:pt x="10240" y="19062"/>
                  </a:lnTo>
                  <a:cubicBezTo>
                    <a:pt x="11369" y="19061"/>
                    <a:pt x="12286" y="18145"/>
                    <a:pt x="12287" y="17015"/>
                  </a:cubicBezTo>
                  <a:lnTo>
                    <a:pt x="12287" y="4357"/>
                  </a:lnTo>
                  <a:cubicBezTo>
                    <a:pt x="12286" y="3227"/>
                    <a:pt x="11369" y="2311"/>
                    <a:pt x="10240" y="2309"/>
                  </a:cubicBezTo>
                  <a:lnTo>
                    <a:pt x="8936" y="2309"/>
                  </a:lnTo>
                  <a:lnTo>
                    <a:pt x="8936" y="931"/>
                  </a:lnTo>
                  <a:cubicBezTo>
                    <a:pt x="8936" y="417"/>
                    <a:pt x="8519" y="2"/>
                    <a:pt x="8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9"/>
            <p:cNvSpPr/>
            <p:nvPr/>
          </p:nvSpPr>
          <p:spPr>
            <a:xfrm>
              <a:off x="5607761" y="3422038"/>
              <a:ext cx="75049" cy="112483"/>
            </a:xfrm>
            <a:custGeom>
              <a:avLst/>
              <a:gdLst/>
              <a:ahLst/>
              <a:cxnLst/>
              <a:rect l="l" t="t" r="r" b="b"/>
              <a:pathLst>
                <a:path w="3725" h="5583" extrusionOk="0">
                  <a:moveTo>
                    <a:pt x="2979" y="1"/>
                  </a:moveTo>
                  <a:cubicBezTo>
                    <a:pt x="2836" y="1"/>
                    <a:pt x="2693" y="55"/>
                    <a:pt x="2584" y="165"/>
                  </a:cubicBezTo>
                  <a:lnTo>
                    <a:pt x="351" y="2399"/>
                  </a:lnTo>
                  <a:cubicBezTo>
                    <a:pt x="0" y="2749"/>
                    <a:pt x="248" y="3351"/>
                    <a:pt x="746" y="3351"/>
                  </a:cubicBezTo>
                  <a:lnTo>
                    <a:pt x="1631" y="3351"/>
                  </a:lnTo>
                  <a:lnTo>
                    <a:pt x="351" y="4632"/>
                  </a:lnTo>
                  <a:cubicBezTo>
                    <a:pt x="135" y="4850"/>
                    <a:pt x="136" y="5202"/>
                    <a:pt x="353" y="5419"/>
                  </a:cubicBezTo>
                  <a:cubicBezTo>
                    <a:pt x="462" y="5528"/>
                    <a:pt x="606" y="5583"/>
                    <a:pt x="749" y="5583"/>
                  </a:cubicBezTo>
                  <a:cubicBezTo>
                    <a:pt x="890" y="5583"/>
                    <a:pt x="1032" y="5529"/>
                    <a:pt x="1140" y="5422"/>
                  </a:cubicBezTo>
                  <a:lnTo>
                    <a:pt x="3375" y="3188"/>
                  </a:lnTo>
                  <a:cubicBezTo>
                    <a:pt x="3724" y="2837"/>
                    <a:pt x="3476" y="2234"/>
                    <a:pt x="2980" y="2234"/>
                  </a:cubicBezTo>
                  <a:lnTo>
                    <a:pt x="2094" y="2234"/>
                  </a:lnTo>
                  <a:lnTo>
                    <a:pt x="3375" y="955"/>
                  </a:lnTo>
                  <a:cubicBezTo>
                    <a:pt x="3593" y="737"/>
                    <a:pt x="3593" y="383"/>
                    <a:pt x="3375" y="165"/>
                  </a:cubicBezTo>
                  <a:cubicBezTo>
                    <a:pt x="3266" y="55"/>
                    <a:pt x="3122" y="1"/>
                    <a:pt x="2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9"/>
            <p:cNvSpPr/>
            <p:nvPr/>
          </p:nvSpPr>
          <p:spPr>
            <a:xfrm>
              <a:off x="5611730" y="3286828"/>
              <a:ext cx="67131" cy="67534"/>
            </a:xfrm>
            <a:custGeom>
              <a:avLst/>
              <a:gdLst/>
              <a:ahLst/>
              <a:cxnLst/>
              <a:rect l="l" t="t" r="r" b="b"/>
              <a:pathLst>
                <a:path w="3332" h="3352" extrusionOk="0">
                  <a:moveTo>
                    <a:pt x="1665" y="1"/>
                  </a:moveTo>
                  <a:cubicBezTo>
                    <a:pt x="1353" y="1"/>
                    <a:pt x="1102" y="256"/>
                    <a:pt x="1106" y="569"/>
                  </a:cubicBezTo>
                  <a:lnTo>
                    <a:pt x="1106" y="1128"/>
                  </a:lnTo>
                  <a:lnTo>
                    <a:pt x="549" y="1128"/>
                  </a:lnTo>
                  <a:cubicBezTo>
                    <a:pt x="244" y="1134"/>
                    <a:pt x="0" y="1382"/>
                    <a:pt x="0" y="1687"/>
                  </a:cubicBezTo>
                  <a:cubicBezTo>
                    <a:pt x="0" y="1990"/>
                    <a:pt x="244" y="2240"/>
                    <a:pt x="549" y="2244"/>
                  </a:cubicBezTo>
                  <a:lnTo>
                    <a:pt x="1106" y="2244"/>
                  </a:lnTo>
                  <a:lnTo>
                    <a:pt x="1106" y="2803"/>
                  </a:lnTo>
                  <a:cubicBezTo>
                    <a:pt x="1112" y="3108"/>
                    <a:pt x="1360" y="3352"/>
                    <a:pt x="1665" y="3352"/>
                  </a:cubicBezTo>
                  <a:cubicBezTo>
                    <a:pt x="1970" y="3352"/>
                    <a:pt x="2218" y="3108"/>
                    <a:pt x="2224" y="2803"/>
                  </a:cubicBezTo>
                  <a:lnTo>
                    <a:pt x="2224" y="2244"/>
                  </a:lnTo>
                  <a:lnTo>
                    <a:pt x="2783" y="2244"/>
                  </a:lnTo>
                  <a:cubicBezTo>
                    <a:pt x="3086" y="2240"/>
                    <a:pt x="3332" y="1990"/>
                    <a:pt x="3332" y="1687"/>
                  </a:cubicBezTo>
                  <a:cubicBezTo>
                    <a:pt x="3332" y="1382"/>
                    <a:pt x="3086" y="1134"/>
                    <a:pt x="2783" y="1128"/>
                  </a:cubicBezTo>
                  <a:lnTo>
                    <a:pt x="2224" y="1128"/>
                  </a:lnTo>
                  <a:lnTo>
                    <a:pt x="2224" y="569"/>
                  </a:lnTo>
                  <a:cubicBezTo>
                    <a:pt x="2230" y="256"/>
                    <a:pt x="1978" y="1"/>
                    <a:pt x="16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28" name="Google Shape;15728;p79"/>
          <p:cNvSpPr/>
          <p:nvPr/>
        </p:nvSpPr>
        <p:spPr>
          <a:xfrm>
            <a:off x="7784976" y="2911998"/>
            <a:ext cx="353399" cy="310619"/>
          </a:xfrm>
          <a:custGeom>
            <a:avLst/>
            <a:gdLst/>
            <a:ahLst/>
            <a:cxnLst/>
            <a:rect l="l" t="t" r="r" b="b"/>
            <a:pathLst>
              <a:path w="19064" h="16754" extrusionOk="0">
                <a:moveTo>
                  <a:pt x="4505" y="1119"/>
                </a:moveTo>
                <a:lnTo>
                  <a:pt x="4505" y="4469"/>
                </a:lnTo>
                <a:lnTo>
                  <a:pt x="3426" y="4469"/>
                </a:lnTo>
                <a:lnTo>
                  <a:pt x="3426" y="1119"/>
                </a:lnTo>
                <a:close/>
                <a:moveTo>
                  <a:pt x="10090" y="1119"/>
                </a:moveTo>
                <a:lnTo>
                  <a:pt x="10090" y="4469"/>
                </a:lnTo>
                <a:lnTo>
                  <a:pt x="9010" y="4469"/>
                </a:lnTo>
                <a:lnTo>
                  <a:pt x="9010" y="1119"/>
                </a:lnTo>
                <a:close/>
                <a:moveTo>
                  <a:pt x="15675" y="1119"/>
                </a:moveTo>
                <a:lnTo>
                  <a:pt x="15675" y="4469"/>
                </a:lnTo>
                <a:lnTo>
                  <a:pt x="14595" y="4469"/>
                </a:lnTo>
                <a:lnTo>
                  <a:pt x="14595" y="1119"/>
                </a:lnTo>
                <a:close/>
                <a:moveTo>
                  <a:pt x="17945" y="5587"/>
                </a:moveTo>
                <a:lnTo>
                  <a:pt x="17945" y="7820"/>
                </a:lnTo>
                <a:lnTo>
                  <a:pt x="1117" y="7820"/>
                </a:lnTo>
                <a:lnTo>
                  <a:pt x="1117" y="5587"/>
                </a:lnTo>
                <a:close/>
                <a:moveTo>
                  <a:pt x="15674" y="8938"/>
                </a:moveTo>
                <a:lnTo>
                  <a:pt x="15674" y="9944"/>
                </a:lnTo>
                <a:lnTo>
                  <a:pt x="14595" y="9944"/>
                </a:lnTo>
                <a:lnTo>
                  <a:pt x="14595" y="8938"/>
                </a:lnTo>
                <a:close/>
                <a:moveTo>
                  <a:pt x="4505" y="8938"/>
                </a:moveTo>
                <a:lnTo>
                  <a:pt x="4505" y="10054"/>
                </a:lnTo>
                <a:lnTo>
                  <a:pt x="3426" y="10054"/>
                </a:lnTo>
                <a:lnTo>
                  <a:pt x="3426" y="8938"/>
                </a:lnTo>
                <a:close/>
                <a:moveTo>
                  <a:pt x="10090" y="8938"/>
                </a:moveTo>
                <a:lnTo>
                  <a:pt x="10090" y="10054"/>
                </a:lnTo>
                <a:lnTo>
                  <a:pt x="9010" y="10054"/>
                </a:lnTo>
                <a:lnTo>
                  <a:pt x="9010" y="8938"/>
                </a:lnTo>
                <a:close/>
                <a:moveTo>
                  <a:pt x="4505" y="11172"/>
                </a:moveTo>
                <a:lnTo>
                  <a:pt x="4505" y="12865"/>
                </a:lnTo>
                <a:cubicBezTo>
                  <a:pt x="4505" y="13164"/>
                  <a:pt x="4263" y="13405"/>
                  <a:pt x="3966" y="13405"/>
                </a:cubicBezTo>
                <a:cubicBezTo>
                  <a:pt x="3667" y="13405"/>
                  <a:pt x="3426" y="13164"/>
                  <a:pt x="3426" y="12865"/>
                </a:cubicBezTo>
                <a:lnTo>
                  <a:pt x="3426" y="11172"/>
                </a:lnTo>
                <a:close/>
                <a:moveTo>
                  <a:pt x="15674" y="11060"/>
                </a:moveTo>
                <a:lnTo>
                  <a:pt x="15674" y="12865"/>
                </a:lnTo>
                <a:cubicBezTo>
                  <a:pt x="15675" y="13164"/>
                  <a:pt x="15433" y="13405"/>
                  <a:pt x="15134" y="13405"/>
                </a:cubicBezTo>
                <a:cubicBezTo>
                  <a:pt x="14837" y="13405"/>
                  <a:pt x="14595" y="13164"/>
                  <a:pt x="14595" y="12865"/>
                </a:cubicBezTo>
                <a:lnTo>
                  <a:pt x="14595" y="11060"/>
                </a:lnTo>
                <a:close/>
                <a:moveTo>
                  <a:pt x="10090" y="11172"/>
                </a:moveTo>
                <a:lnTo>
                  <a:pt x="10090" y="12865"/>
                </a:lnTo>
                <a:cubicBezTo>
                  <a:pt x="10096" y="13167"/>
                  <a:pt x="9853" y="13415"/>
                  <a:pt x="9551" y="13415"/>
                </a:cubicBezTo>
                <a:cubicBezTo>
                  <a:pt x="9247" y="13415"/>
                  <a:pt x="9005" y="13167"/>
                  <a:pt x="9010" y="12865"/>
                </a:cubicBezTo>
                <a:lnTo>
                  <a:pt x="9010" y="11172"/>
                </a:lnTo>
                <a:close/>
                <a:moveTo>
                  <a:pt x="17945" y="8936"/>
                </a:moveTo>
                <a:lnTo>
                  <a:pt x="17945" y="15079"/>
                </a:lnTo>
                <a:cubicBezTo>
                  <a:pt x="17945" y="15387"/>
                  <a:pt x="17696" y="15636"/>
                  <a:pt x="17388" y="15638"/>
                </a:cubicBezTo>
                <a:lnTo>
                  <a:pt x="1676" y="15638"/>
                </a:lnTo>
                <a:cubicBezTo>
                  <a:pt x="1368" y="15636"/>
                  <a:pt x="1119" y="15387"/>
                  <a:pt x="1117" y="15079"/>
                </a:cubicBezTo>
                <a:lnTo>
                  <a:pt x="1117" y="8936"/>
                </a:lnTo>
                <a:lnTo>
                  <a:pt x="2310" y="8936"/>
                </a:lnTo>
                <a:lnTo>
                  <a:pt x="2310" y="12864"/>
                </a:lnTo>
                <a:cubicBezTo>
                  <a:pt x="2310" y="13778"/>
                  <a:pt x="3051" y="14520"/>
                  <a:pt x="3966" y="14520"/>
                </a:cubicBezTo>
                <a:cubicBezTo>
                  <a:pt x="4880" y="14520"/>
                  <a:pt x="5623" y="13778"/>
                  <a:pt x="5623" y="12864"/>
                </a:cubicBezTo>
                <a:lnTo>
                  <a:pt x="5623" y="8936"/>
                </a:lnTo>
                <a:lnTo>
                  <a:pt x="7893" y="8936"/>
                </a:lnTo>
                <a:lnTo>
                  <a:pt x="7893" y="12864"/>
                </a:lnTo>
                <a:cubicBezTo>
                  <a:pt x="7904" y="13772"/>
                  <a:pt x="8642" y="14503"/>
                  <a:pt x="9551" y="14503"/>
                </a:cubicBezTo>
                <a:cubicBezTo>
                  <a:pt x="10458" y="14503"/>
                  <a:pt x="11198" y="13772"/>
                  <a:pt x="11207" y="12864"/>
                </a:cubicBezTo>
                <a:lnTo>
                  <a:pt x="11207" y="8936"/>
                </a:lnTo>
                <a:lnTo>
                  <a:pt x="13478" y="8936"/>
                </a:lnTo>
                <a:lnTo>
                  <a:pt x="13478" y="12864"/>
                </a:lnTo>
                <a:cubicBezTo>
                  <a:pt x="13487" y="13772"/>
                  <a:pt x="14227" y="14503"/>
                  <a:pt x="15134" y="14503"/>
                </a:cubicBezTo>
                <a:cubicBezTo>
                  <a:pt x="16043" y="14503"/>
                  <a:pt x="16781" y="13772"/>
                  <a:pt x="16791" y="12864"/>
                </a:cubicBezTo>
                <a:lnTo>
                  <a:pt x="16791" y="8936"/>
                </a:lnTo>
                <a:close/>
                <a:moveTo>
                  <a:pt x="2272" y="1"/>
                </a:moveTo>
                <a:cubicBezTo>
                  <a:pt x="1963" y="1"/>
                  <a:pt x="1713" y="252"/>
                  <a:pt x="1713" y="560"/>
                </a:cubicBezTo>
                <a:cubicBezTo>
                  <a:pt x="1713" y="867"/>
                  <a:pt x="1963" y="1117"/>
                  <a:pt x="2272" y="1119"/>
                </a:cubicBezTo>
                <a:lnTo>
                  <a:pt x="2310" y="1119"/>
                </a:lnTo>
                <a:lnTo>
                  <a:pt x="2310" y="4469"/>
                </a:lnTo>
                <a:lnTo>
                  <a:pt x="560" y="4469"/>
                </a:lnTo>
                <a:cubicBezTo>
                  <a:pt x="250" y="4469"/>
                  <a:pt x="1" y="4719"/>
                  <a:pt x="1" y="5027"/>
                </a:cubicBezTo>
                <a:lnTo>
                  <a:pt x="1" y="15079"/>
                </a:lnTo>
                <a:cubicBezTo>
                  <a:pt x="2" y="16004"/>
                  <a:pt x="751" y="16754"/>
                  <a:pt x="1676" y="16754"/>
                </a:cubicBezTo>
                <a:lnTo>
                  <a:pt x="17388" y="16754"/>
                </a:lnTo>
                <a:cubicBezTo>
                  <a:pt x="18311" y="16754"/>
                  <a:pt x="19062" y="16004"/>
                  <a:pt x="19063" y="15079"/>
                </a:cubicBezTo>
                <a:lnTo>
                  <a:pt x="19063" y="5027"/>
                </a:lnTo>
                <a:cubicBezTo>
                  <a:pt x="19063" y="4719"/>
                  <a:pt x="18812" y="4469"/>
                  <a:pt x="18504" y="4469"/>
                </a:cubicBezTo>
                <a:lnTo>
                  <a:pt x="16791" y="4469"/>
                </a:lnTo>
                <a:lnTo>
                  <a:pt x="16791" y="1119"/>
                </a:lnTo>
                <a:cubicBezTo>
                  <a:pt x="17099" y="1119"/>
                  <a:pt x="17349" y="867"/>
                  <a:pt x="17349" y="560"/>
                </a:cubicBezTo>
                <a:cubicBezTo>
                  <a:pt x="17349" y="252"/>
                  <a:pt x="17099" y="1"/>
                  <a:pt x="16791" y="1"/>
                </a:cubicBezTo>
                <a:lnTo>
                  <a:pt x="13441" y="1"/>
                </a:lnTo>
                <a:cubicBezTo>
                  <a:pt x="13131" y="1"/>
                  <a:pt x="12882" y="252"/>
                  <a:pt x="12882" y="560"/>
                </a:cubicBezTo>
                <a:cubicBezTo>
                  <a:pt x="12882" y="867"/>
                  <a:pt x="13131" y="1119"/>
                  <a:pt x="13441" y="1119"/>
                </a:cubicBezTo>
                <a:lnTo>
                  <a:pt x="13478" y="1119"/>
                </a:lnTo>
                <a:lnTo>
                  <a:pt x="13478" y="4469"/>
                </a:lnTo>
                <a:lnTo>
                  <a:pt x="11207" y="4469"/>
                </a:lnTo>
                <a:lnTo>
                  <a:pt x="11207" y="1119"/>
                </a:lnTo>
                <a:cubicBezTo>
                  <a:pt x="11516" y="1119"/>
                  <a:pt x="11765" y="867"/>
                  <a:pt x="11765" y="560"/>
                </a:cubicBezTo>
                <a:cubicBezTo>
                  <a:pt x="11765" y="252"/>
                  <a:pt x="11516" y="1"/>
                  <a:pt x="11207" y="1"/>
                </a:cubicBezTo>
                <a:lnTo>
                  <a:pt x="7856" y="1"/>
                </a:lnTo>
                <a:cubicBezTo>
                  <a:pt x="7548" y="1"/>
                  <a:pt x="7298" y="252"/>
                  <a:pt x="7298" y="560"/>
                </a:cubicBezTo>
                <a:cubicBezTo>
                  <a:pt x="7298" y="842"/>
                  <a:pt x="7511" y="1119"/>
                  <a:pt x="7893" y="1119"/>
                </a:cubicBezTo>
                <a:lnTo>
                  <a:pt x="7893" y="4469"/>
                </a:lnTo>
                <a:lnTo>
                  <a:pt x="5623" y="4469"/>
                </a:lnTo>
                <a:lnTo>
                  <a:pt x="5623" y="1119"/>
                </a:lnTo>
                <a:cubicBezTo>
                  <a:pt x="5931" y="1119"/>
                  <a:pt x="6181" y="867"/>
                  <a:pt x="6181" y="560"/>
                </a:cubicBezTo>
                <a:cubicBezTo>
                  <a:pt x="6181" y="252"/>
                  <a:pt x="5931" y="1"/>
                  <a:pt x="56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9"/>
          <p:cNvSpPr/>
          <p:nvPr/>
        </p:nvSpPr>
        <p:spPr>
          <a:xfrm>
            <a:off x="7784985" y="3462173"/>
            <a:ext cx="353380" cy="310619"/>
          </a:xfrm>
          <a:custGeom>
            <a:avLst/>
            <a:gdLst/>
            <a:ahLst/>
            <a:cxnLst/>
            <a:rect l="l" t="t" r="r" b="b"/>
            <a:pathLst>
              <a:path w="19063" h="16754" extrusionOk="0">
                <a:moveTo>
                  <a:pt x="3908" y="1117"/>
                </a:moveTo>
                <a:cubicBezTo>
                  <a:pt x="5449" y="1117"/>
                  <a:pt x="6702" y="2369"/>
                  <a:pt x="6702" y="3909"/>
                </a:cubicBezTo>
                <a:lnTo>
                  <a:pt x="6702" y="7818"/>
                </a:lnTo>
                <a:lnTo>
                  <a:pt x="1117" y="7818"/>
                </a:lnTo>
                <a:lnTo>
                  <a:pt x="1117" y="3909"/>
                </a:lnTo>
                <a:cubicBezTo>
                  <a:pt x="1117" y="2369"/>
                  <a:pt x="2369" y="1117"/>
                  <a:pt x="3908" y="1117"/>
                </a:cubicBezTo>
                <a:close/>
                <a:moveTo>
                  <a:pt x="12360" y="4468"/>
                </a:moveTo>
                <a:cubicBezTo>
                  <a:pt x="15252" y="4468"/>
                  <a:pt x="17635" y="6675"/>
                  <a:pt x="17916" y="9494"/>
                </a:cubicBezTo>
                <a:lnTo>
                  <a:pt x="7820" y="9494"/>
                </a:lnTo>
                <a:lnTo>
                  <a:pt x="7820" y="6798"/>
                </a:lnTo>
                <a:cubicBezTo>
                  <a:pt x="7831" y="6783"/>
                  <a:pt x="7843" y="6768"/>
                  <a:pt x="7855" y="6753"/>
                </a:cubicBezTo>
                <a:lnTo>
                  <a:pt x="7854" y="6753"/>
                </a:lnTo>
                <a:cubicBezTo>
                  <a:pt x="8909" y="5320"/>
                  <a:pt x="10581" y="4472"/>
                  <a:pt x="12360" y="4468"/>
                </a:cubicBezTo>
                <a:close/>
                <a:moveTo>
                  <a:pt x="6702" y="8935"/>
                </a:moveTo>
                <a:lnTo>
                  <a:pt x="6702" y="12844"/>
                </a:lnTo>
                <a:cubicBezTo>
                  <a:pt x="6702" y="14384"/>
                  <a:pt x="5449" y="15636"/>
                  <a:pt x="3908" y="15636"/>
                </a:cubicBezTo>
                <a:cubicBezTo>
                  <a:pt x="2369" y="15636"/>
                  <a:pt x="1117" y="14385"/>
                  <a:pt x="1117" y="12844"/>
                </a:cubicBezTo>
                <a:lnTo>
                  <a:pt x="1117" y="8935"/>
                </a:lnTo>
                <a:close/>
                <a:moveTo>
                  <a:pt x="17916" y="10610"/>
                </a:moveTo>
                <a:cubicBezTo>
                  <a:pt x="17637" y="13429"/>
                  <a:pt x="15252" y="15636"/>
                  <a:pt x="12360" y="15636"/>
                </a:cubicBezTo>
                <a:cubicBezTo>
                  <a:pt x="10544" y="15635"/>
                  <a:pt x="8843" y="14753"/>
                  <a:pt x="7796" y="13269"/>
                </a:cubicBezTo>
                <a:cubicBezTo>
                  <a:pt x="7825" y="12985"/>
                  <a:pt x="7818" y="13051"/>
                  <a:pt x="7818" y="10610"/>
                </a:cubicBezTo>
                <a:close/>
                <a:moveTo>
                  <a:pt x="3910" y="1"/>
                </a:moveTo>
                <a:cubicBezTo>
                  <a:pt x="1755" y="1"/>
                  <a:pt x="0" y="1754"/>
                  <a:pt x="0" y="3909"/>
                </a:cubicBezTo>
                <a:lnTo>
                  <a:pt x="0" y="12844"/>
                </a:lnTo>
                <a:cubicBezTo>
                  <a:pt x="0" y="14999"/>
                  <a:pt x="1755" y="16754"/>
                  <a:pt x="3910" y="16754"/>
                </a:cubicBezTo>
                <a:cubicBezTo>
                  <a:pt x="5445" y="16754"/>
                  <a:pt x="6776" y="15863"/>
                  <a:pt x="7414" y="14573"/>
                </a:cubicBezTo>
                <a:cubicBezTo>
                  <a:pt x="8685" y="15960"/>
                  <a:pt x="10480" y="16752"/>
                  <a:pt x="12361" y="16754"/>
                </a:cubicBezTo>
                <a:cubicBezTo>
                  <a:pt x="16056" y="16754"/>
                  <a:pt x="19063" y="13747"/>
                  <a:pt x="19063" y="10053"/>
                </a:cubicBezTo>
                <a:cubicBezTo>
                  <a:pt x="19063" y="6357"/>
                  <a:pt x="16056" y="3351"/>
                  <a:pt x="12361" y="3351"/>
                </a:cubicBezTo>
                <a:lnTo>
                  <a:pt x="12360" y="3351"/>
                </a:lnTo>
                <a:cubicBezTo>
                  <a:pt x="12356" y="3351"/>
                  <a:pt x="12352" y="3351"/>
                  <a:pt x="12348" y="3351"/>
                </a:cubicBezTo>
                <a:cubicBezTo>
                  <a:pt x="10669" y="3351"/>
                  <a:pt x="9051" y="3986"/>
                  <a:pt x="7820" y="5127"/>
                </a:cubicBezTo>
                <a:lnTo>
                  <a:pt x="7820" y="3909"/>
                </a:lnTo>
                <a:cubicBezTo>
                  <a:pt x="7820" y="1754"/>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9"/>
          <p:cNvSpPr/>
          <p:nvPr/>
        </p:nvSpPr>
        <p:spPr>
          <a:xfrm>
            <a:off x="7050494" y="3440765"/>
            <a:ext cx="313414" cy="353428"/>
          </a:xfrm>
          <a:custGeom>
            <a:avLst/>
            <a:gdLst/>
            <a:ahLst/>
            <a:cxnLst/>
            <a:rect l="l" t="t" r="r" b="b"/>
            <a:pathLst>
              <a:path w="16907" h="19063" extrusionOk="0">
                <a:moveTo>
                  <a:pt x="15152" y="1117"/>
                </a:moveTo>
                <a:cubicBezTo>
                  <a:pt x="13344" y="3831"/>
                  <a:pt x="13403" y="3678"/>
                  <a:pt x="13403" y="3910"/>
                </a:cubicBezTo>
                <a:lnTo>
                  <a:pt x="13402" y="3910"/>
                </a:lnTo>
                <a:lnTo>
                  <a:pt x="13402" y="4467"/>
                </a:lnTo>
                <a:lnTo>
                  <a:pt x="11354" y="4467"/>
                </a:lnTo>
                <a:cubicBezTo>
                  <a:pt x="11051" y="4473"/>
                  <a:pt x="10806" y="4721"/>
                  <a:pt x="10806" y="5026"/>
                </a:cubicBezTo>
                <a:cubicBezTo>
                  <a:pt x="10806" y="5331"/>
                  <a:pt x="11051" y="5579"/>
                  <a:pt x="11354" y="5585"/>
                </a:cubicBezTo>
                <a:lnTo>
                  <a:pt x="13402" y="5585"/>
                </a:lnTo>
                <a:lnTo>
                  <a:pt x="13402" y="6702"/>
                </a:lnTo>
                <a:lnTo>
                  <a:pt x="12472" y="6702"/>
                </a:lnTo>
                <a:cubicBezTo>
                  <a:pt x="12163" y="6702"/>
                  <a:pt x="11913" y="6951"/>
                  <a:pt x="11913" y="7259"/>
                </a:cubicBezTo>
                <a:cubicBezTo>
                  <a:pt x="11913" y="7568"/>
                  <a:pt x="12163" y="7818"/>
                  <a:pt x="12472" y="7818"/>
                </a:cubicBezTo>
                <a:lnTo>
                  <a:pt x="13402" y="7818"/>
                </a:lnTo>
                <a:lnTo>
                  <a:pt x="13402" y="8936"/>
                </a:lnTo>
                <a:lnTo>
                  <a:pt x="11354" y="8936"/>
                </a:lnTo>
                <a:cubicBezTo>
                  <a:pt x="11051" y="8940"/>
                  <a:pt x="10806" y="9189"/>
                  <a:pt x="10806" y="9493"/>
                </a:cubicBezTo>
                <a:cubicBezTo>
                  <a:pt x="10806" y="9798"/>
                  <a:pt x="11051" y="10046"/>
                  <a:pt x="11354" y="10052"/>
                </a:cubicBezTo>
                <a:lnTo>
                  <a:pt x="13402" y="10052"/>
                </a:lnTo>
                <a:lnTo>
                  <a:pt x="13402" y="11169"/>
                </a:lnTo>
                <a:lnTo>
                  <a:pt x="12472" y="11169"/>
                </a:lnTo>
                <a:cubicBezTo>
                  <a:pt x="12167" y="11175"/>
                  <a:pt x="11924" y="11423"/>
                  <a:pt x="11924" y="11728"/>
                </a:cubicBezTo>
                <a:cubicBezTo>
                  <a:pt x="11924" y="12033"/>
                  <a:pt x="12167" y="12281"/>
                  <a:pt x="12472" y="12287"/>
                </a:cubicBezTo>
                <a:lnTo>
                  <a:pt x="13402" y="12287"/>
                </a:lnTo>
                <a:lnTo>
                  <a:pt x="13402" y="13403"/>
                </a:lnTo>
                <a:lnTo>
                  <a:pt x="11354" y="13403"/>
                </a:lnTo>
                <a:cubicBezTo>
                  <a:pt x="11047" y="13403"/>
                  <a:pt x="10797" y="13653"/>
                  <a:pt x="10797" y="13962"/>
                </a:cubicBezTo>
                <a:cubicBezTo>
                  <a:pt x="10797" y="14270"/>
                  <a:pt x="11047" y="14519"/>
                  <a:pt x="11354" y="14519"/>
                </a:cubicBezTo>
                <a:lnTo>
                  <a:pt x="13402" y="14519"/>
                </a:lnTo>
                <a:lnTo>
                  <a:pt x="13402" y="15525"/>
                </a:lnTo>
                <a:cubicBezTo>
                  <a:pt x="13400" y="16861"/>
                  <a:pt x="12318" y="17943"/>
                  <a:pt x="10982" y="17945"/>
                </a:cubicBezTo>
                <a:lnTo>
                  <a:pt x="3538" y="17945"/>
                </a:lnTo>
                <a:cubicBezTo>
                  <a:pt x="2204" y="17945"/>
                  <a:pt x="1117" y="16860"/>
                  <a:pt x="1117" y="15525"/>
                </a:cubicBezTo>
                <a:lnTo>
                  <a:pt x="1117" y="1117"/>
                </a:lnTo>
                <a:close/>
                <a:moveTo>
                  <a:pt x="558" y="0"/>
                </a:moveTo>
                <a:cubicBezTo>
                  <a:pt x="250" y="0"/>
                  <a:pt x="1" y="250"/>
                  <a:pt x="1" y="559"/>
                </a:cubicBezTo>
                <a:lnTo>
                  <a:pt x="1" y="15525"/>
                </a:lnTo>
                <a:cubicBezTo>
                  <a:pt x="1" y="17475"/>
                  <a:pt x="1586" y="19063"/>
                  <a:pt x="3537" y="19063"/>
                </a:cubicBezTo>
                <a:lnTo>
                  <a:pt x="10982" y="19063"/>
                </a:lnTo>
                <a:cubicBezTo>
                  <a:pt x="12933" y="19063"/>
                  <a:pt x="14520" y="17475"/>
                  <a:pt x="14520" y="15525"/>
                </a:cubicBezTo>
                <a:lnTo>
                  <a:pt x="14520" y="4079"/>
                </a:lnTo>
                <a:lnTo>
                  <a:pt x="16660" y="869"/>
                </a:lnTo>
                <a:cubicBezTo>
                  <a:pt x="16906" y="498"/>
                  <a:pt x="16640" y="0"/>
                  <a:pt x="16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31" name="Google Shape;15731;p79"/>
          <p:cNvGrpSpPr/>
          <p:nvPr/>
        </p:nvGrpSpPr>
        <p:grpSpPr>
          <a:xfrm>
            <a:off x="6277525" y="3446337"/>
            <a:ext cx="358690" cy="342077"/>
            <a:chOff x="3625106" y="3012822"/>
            <a:chExt cx="389753" cy="371701"/>
          </a:xfrm>
        </p:grpSpPr>
        <p:sp>
          <p:nvSpPr>
            <p:cNvPr id="15732" name="Google Shape;15732;p79"/>
            <p:cNvSpPr/>
            <p:nvPr/>
          </p:nvSpPr>
          <p:spPr>
            <a:xfrm>
              <a:off x="3734466" y="3046872"/>
              <a:ext cx="280393" cy="258331"/>
            </a:xfrm>
            <a:custGeom>
              <a:avLst/>
              <a:gdLst/>
              <a:ahLst/>
              <a:cxnLst/>
              <a:rect l="l" t="t" r="r" b="b"/>
              <a:pathLst>
                <a:path w="13917" h="12822" extrusionOk="0">
                  <a:moveTo>
                    <a:pt x="3992" y="1765"/>
                  </a:moveTo>
                  <a:lnTo>
                    <a:pt x="8338" y="5613"/>
                  </a:lnTo>
                  <a:lnTo>
                    <a:pt x="3294" y="5613"/>
                  </a:lnTo>
                  <a:lnTo>
                    <a:pt x="1774" y="4268"/>
                  </a:lnTo>
                  <a:lnTo>
                    <a:pt x="3992" y="1765"/>
                  </a:lnTo>
                  <a:close/>
                  <a:moveTo>
                    <a:pt x="9598" y="6726"/>
                  </a:moveTo>
                  <a:lnTo>
                    <a:pt x="11920" y="8783"/>
                  </a:lnTo>
                  <a:cubicBezTo>
                    <a:pt x="12611" y="9396"/>
                    <a:pt x="12674" y="10452"/>
                    <a:pt x="12064" y="11144"/>
                  </a:cubicBezTo>
                  <a:cubicBezTo>
                    <a:pt x="11733" y="11518"/>
                    <a:pt x="11273" y="11708"/>
                    <a:pt x="10811" y="11708"/>
                  </a:cubicBezTo>
                  <a:cubicBezTo>
                    <a:pt x="10417" y="11708"/>
                    <a:pt x="10021" y="11570"/>
                    <a:pt x="9703" y="11288"/>
                  </a:cubicBezTo>
                  <a:lnTo>
                    <a:pt x="4552" y="6726"/>
                  </a:lnTo>
                  <a:close/>
                  <a:moveTo>
                    <a:pt x="4312" y="1"/>
                  </a:moveTo>
                  <a:cubicBezTo>
                    <a:pt x="4158" y="1"/>
                    <a:pt x="4005" y="65"/>
                    <a:pt x="3895" y="190"/>
                  </a:cubicBezTo>
                  <a:lnTo>
                    <a:pt x="200" y="4362"/>
                  </a:lnTo>
                  <a:cubicBezTo>
                    <a:pt x="0" y="4592"/>
                    <a:pt x="23" y="4942"/>
                    <a:pt x="251" y="5144"/>
                  </a:cubicBezTo>
                  <a:cubicBezTo>
                    <a:pt x="357" y="5238"/>
                    <a:pt x="489" y="5284"/>
                    <a:pt x="621" y="5284"/>
                  </a:cubicBezTo>
                  <a:cubicBezTo>
                    <a:pt x="773" y="5284"/>
                    <a:pt x="925" y="5222"/>
                    <a:pt x="1034" y="5100"/>
                  </a:cubicBezTo>
                  <a:lnTo>
                    <a:pt x="8964" y="12120"/>
                  </a:lnTo>
                  <a:cubicBezTo>
                    <a:pt x="9495" y="12590"/>
                    <a:pt x="10154" y="12821"/>
                    <a:pt x="10811" y="12821"/>
                  </a:cubicBezTo>
                  <a:cubicBezTo>
                    <a:pt x="11581" y="12821"/>
                    <a:pt x="12347" y="12504"/>
                    <a:pt x="12898" y="11881"/>
                  </a:cubicBezTo>
                  <a:cubicBezTo>
                    <a:pt x="13917" y="10732"/>
                    <a:pt x="13809" y="8967"/>
                    <a:pt x="12659" y="7947"/>
                  </a:cubicBezTo>
                  <a:lnTo>
                    <a:pt x="4730" y="928"/>
                  </a:lnTo>
                  <a:cubicBezTo>
                    <a:pt x="4934" y="698"/>
                    <a:pt x="4913" y="345"/>
                    <a:pt x="4682" y="142"/>
                  </a:cubicBezTo>
                  <a:cubicBezTo>
                    <a:pt x="4576" y="47"/>
                    <a:pt x="4444" y="1"/>
                    <a:pt x="4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9"/>
            <p:cNvSpPr/>
            <p:nvPr/>
          </p:nvSpPr>
          <p:spPr>
            <a:xfrm>
              <a:off x="3714923" y="3199630"/>
              <a:ext cx="67635" cy="89898"/>
            </a:xfrm>
            <a:custGeom>
              <a:avLst/>
              <a:gdLst/>
              <a:ahLst/>
              <a:cxnLst/>
              <a:rect l="l" t="t" r="r" b="b"/>
              <a:pathLst>
                <a:path w="3357" h="4462" extrusionOk="0">
                  <a:moveTo>
                    <a:pt x="1679" y="1328"/>
                  </a:moveTo>
                  <a:cubicBezTo>
                    <a:pt x="2565" y="2346"/>
                    <a:pt x="2273" y="3347"/>
                    <a:pt x="1679" y="3347"/>
                  </a:cubicBezTo>
                  <a:cubicBezTo>
                    <a:pt x="1368" y="3347"/>
                    <a:pt x="1114" y="3035"/>
                    <a:pt x="1114" y="2651"/>
                  </a:cubicBezTo>
                  <a:cubicBezTo>
                    <a:pt x="1114" y="2090"/>
                    <a:pt x="1423" y="1621"/>
                    <a:pt x="1677" y="1328"/>
                  </a:cubicBezTo>
                  <a:close/>
                  <a:moveTo>
                    <a:pt x="1678" y="0"/>
                  </a:moveTo>
                  <a:cubicBezTo>
                    <a:pt x="1561" y="0"/>
                    <a:pt x="1444" y="37"/>
                    <a:pt x="1345" y="111"/>
                  </a:cubicBezTo>
                  <a:cubicBezTo>
                    <a:pt x="1290" y="152"/>
                    <a:pt x="0" y="1134"/>
                    <a:pt x="0" y="2651"/>
                  </a:cubicBezTo>
                  <a:cubicBezTo>
                    <a:pt x="0" y="3649"/>
                    <a:pt x="754" y="4462"/>
                    <a:pt x="1679" y="4462"/>
                  </a:cubicBezTo>
                  <a:cubicBezTo>
                    <a:pt x="2604" y="4462"/>
                    <a:pt x="3357" y="3649"/>
                    <a:pt x="3357" y="2651"/>
                  </a:cubicBezTo>
                  <a:cubicBezTo>
                    <a:pt x="3357" y="1134"/>
                    <a:pt x="2066" y="152"/>
                    <a:pt x="2012" y="111"/>
                  </a:cubicBezTo>
                  <a:cubicBezTo>
                    <a:pt x="1913" y="37"/>
                    <a:pt x="1795" y="0"/>
                    <a:pt x="16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9"/>
            <p:cNvSpPr/>
            <p:nvPr/>
          </p:nvSpPr>
          <p:spPr>
            <a:xfrm>
              <a:off x="3625106" y="3294666"/>
              <a:ext cx="247109" cy="89858"/>
            </a:xfrm>
            <a:custGeom>
              <a:avLst/>
              <a:gdLst/>
              <a:ahLst/>
              <a:cxnLst/>
              <a:rect l="l" t="t" r="r" b="b"/>
              <a:pathLst>
                <a:path w="12265" h="4460" extrusionOk="0">
                  <a:moveTo>
                    <a:pt x="11148" y="1115"/>
                  </a:moveTo>
                  <a:lnTo>
                    <a:pt x="11149" y="3345"/>
                  </a:lnTo>
                  <a:lnTo>
                    <a:pt x="1115" y="3345"/>
                  </a:lnTo>
                  <a:lnTo>
                    <a:pt x="1115" y="1115"/>
                  </a:lnTo>
                  <a:lnTo>
                    <a:pt x="3608" y="1115"/>
                  </a:lnTo>
                  <a:cubicBezTo>
                    <a:pt x="4201" y="1864"/>
                    <a:pt x="5168" y="2241"/>
                    <a:pt x="6135" y="2241"/>
                  </a:cubicBezTo>
                  <a:cubicBezTo>
                    <a:pt x="7098" y="2241"/>
                    <a:pt x="8062" y="1867"/>
                    <a:pt x="8656" y="1115"/>
                  </a:cubicBezTo>
                  <a:close/>
                  <a:moveTo>
                    <a:pt x="559" y="0"/>
                  </a:moveTo>
                  <a:cubicBezTo>
                    <a:pt x="251" y="0"/>
                    <a:pt x="0" y="250"/>
                    <a:pt x="2" y="558"/>
                  </a:cubicBezTo>
                  <a:lnTo>
                    <a:pt x="2" y="3903"/>
                  </a:lnTo>
                  <a:cubicBezTo>
                    <a:pt x="2" y="4210"/>
                    <a:pt x="250" y="4460"/>
                    <a:pt x="559" y="4460"/>
                  </a:cubicBezTo>
                  <a:lnTo>
                    <a:pt x="11707" y="4460"/>
                  </a:lnTo>
                  <a:cubicBezTo>
                    <a:pt x="12014" y="4460"/>
                    <a:pt x="12264" y="4210"/>
                    <a:pt x="12264" y="3903"/>
                  </a:cubicBezTo>
                  <a:lnTo>
                    <a:pt x="12264" y="559"/>
                  </a:lnTo>
                  <a:cubicBezTo>
                    <a:pt x="12264" y="251"/>
                    <a:pt x="12014" y="2"/>
                    <a:pt x="11707" y="2"/>
                  </a:cubicBezTo>
                  <a:lnTo>
                    <a:pt x="11707" y="0"/>
                  </a:lnTo>
                  <a:lnTo>
                    <a:pt x="8362" y="0"/>
                  </a:lnTo>
                  <a:cubicBezTo>
                    <a:pt x="8151" y="0"/>
                    <a:pt x="7957" y="120"/>
                    <a:pt x="7863" y="310"/>
                  </a:cubicBezTo>
                  <a:cubicBezTo>
                    <a:pt x="7858" y="317"/>
                    <a:pt x="7423" y="1120"/>
                    <a:pt x="6137" y="1120"/>
                  </a:cubicBezTo>
                  <a:cubicBezTo>
                    <a:pt x="4884" y="1120"/>
                    <a:pt x="4439" y="376"/>
                    <a:pt x="4400" y="307"/>
                  </a:cubicBezTo>
                  <a:cubicBezTo>
                    <a:pt x="4309" y="111"/>
                    <a:pt x="4119" y="0"/>
                    <a:pt x="3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9"/>
            <p:cNvSpPr/>
            <p:nvPr/>
          </p:nvSpPr>
          <p:spPr>
            <a:xfrm>
              <a:off x="3891617" y="3197353"/>
              <a:ext cx="26232" cy="22485"/>
            </a:xfrm>
            <a:custGeom>
              <a:avLst/>
              <a:gdLst/>
              <a:ahLst/>
              <a:cxnLst/>
              <a:rect l="l" t="t" r="r" b="b"/>
              <a:pathLst>
                <a:path w="1302" h="1116" extrusionOk="0">
                  <a:moveTo>
                    <a:pt x="744" y="0"/>
                  </a:moveTo>
                  <a:cubicBezTo>
                    <a:pt x="248" y="0"/>
                    <a:pt x="0" y="601"/>
                    <a:pt x="351" y="952"/>
                  </a:cubicBezTo>
                  <a:cubicBezTo>
                    <a:pt x="457" y="1059"/>
                    <a:pt x="600" y="1116"/>
                    <a:pt x="745" y="1116"/>
                  </a:cubicBezTo>
                  <a:cubicBezTo>
                    <a:pt x="817" y="1116"/>
                    <a:pt x="889" y="1102"/>
                    <a:pt x="958" y="1073"/>
                  </a:cubicBezTo>
                  <a:cubicBezTo>
                    <a:pt x="1166" y="987"/>
                    <a:pt x="1302" y="783"/>
                    <a:pt x="1302" y="558"/>
                  </a:cubicBezTo>
                  <a:cubicBezTo>
                    <a:pt x="1302" y="250"/>
                    <a:pt x="1052"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9"/>
            <p:cNvSpPr/>
            <p:nvPr/>
          </p:nvSpPr>
          <p:spPr>
            <a:xfrm>
              <a:off x="3715648" y="3058476"/>
              <a:ext cx="26272" cy="22485"/>
            </a:xfrm>
            <a:custGeom>
              <a:avLst/>
              <a:gdLst/>
              <a:ahLst/>
              <a:cxnLst/>
              <a:rect l="l" t="t" r="r" b="b"/>
              <a:pathLst>
                <a:path w="1304" h="1116" extrusionOk="0">
                  <a:moveTo>
                    <a:pt x="746" y="1"/>
                  </a:moveTo>
                  <a:cubicBezTo>
                    <a:pt x="250" y="1"/>
                    <a:pt x="0" y="601"/>
                    <a:pt x="351" y="953"/>
                  </a:cubicBezTo>
                  <a:cubicBezTo>
                    <a:pt x="458" y="1060"/>
                    <a:pt x="601" y="1116"/>
                    <a:pt x="746" y="1116"/>
                  </a:cubicBezTo>
                  <a:cubicBezTo>
                    <a:pt x="818" y="1116"/>
                    <a:pt x="890" y="1102"/>
                    <a:pt x="960" y="1074"/>
                  </a:cubicBezTo>
                  <a:cubicBezTo>
                    <a:pt x="1167" y="987"/>
                    <a:pt x="1303" y="784"/>
                    <a:pt x="1303" y="558"/>
                  </a:cubicBezTo>
                  <a:cubicBezTo>
                    <a:pt x="1303" y="250"/>
                    <a:pt x="1054" y="1"/>
                    <a:pt x="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9"/>
            <p:cNvSpPr/>
            <p:nvPr/>
          </p:nvSpPr>
          <p:spPr>
            <a:xfrm>
              <a:off x="3726145" y="3012822"/>
              <a:ext cx="26252" cy="22485"/>
            </a:xfrm>
            <a:custGeom>
              <a:avLst/>
              <a:gdLst/>
              <a:ahLst/>
              <a:cxnLst/>
              <a:rect l="l" t="t" r="r" b="b"/>
              <a:pathLst>
                <a:path w="1303" h="1116" extrusionOk="0">
                  <a:moveTo>
                    <a:pt x="748" y="1"/>
                  </a:moveTo>
                  <a:cubicBezTo>
                    <a:pt x="747" y="1"/>
                    <a:pt x="746" y="1"/>
                    <a:pt x="745" y="1"/>
                  </a:cubicBezTo>
                  <a:cubicBezTo>
                    <a:pt x="249" y="1"/>
                    <a:pt x="1" y="600"/>
                    <a:pt x="352" y="951"/>
                  </a:cubicBezTo>
                  <a:cubicBezTo>
                    <a:pt x="458" y="1058"/>
                    <a:pt x="601" y="1115"/>
                    <a:pt x="746" y="1115"/>
                  </a:cubicBezTo>
                  <a:cubicBezTo>
                    <a:pt x="817" y="1115"/>
                    <a:pt x="890" y="1101"/>
                    <a:pt x="959" y="1072"/>
                  </a:cubicBezTo>
                  <a:cubicBezTo>
                    <a:pt x="1166" y="986"/>
                    <a:pt x="1302" y="783"/>
                    <a:pt x="1302" y="557"/>
                  </a:cubicBezTo>
                  <a:cubicBezTo>
                    <a:pt x="1302" y="250"/>
                    <a:pt x="1054" y="1"/>
                    <a:pt x="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8" name="Google Shape;15738;p79"/>
          <p:cNvGrpSpPr/>
          <p:nvPr/>
        </p:nvGrpSpPr>
        <p:grpSpPr>
          <a:xfrm>
            <a:off x="5514336" y="3439725"/>
            <a:ext cx="356168" cy="355297"/>
            <a:chOff x="3136549" y="3042701"/>
            <a:chExt cx="387013" cy="386066"/>
          </a:xfrm>
        </p:grpSpPr>
        <p:sp>
          <p:nvSpPr>
            <p:cNvPr id="15739" name="Google Shape;15739;p79"/>
            <p:cNvSpPr/>
            <p:nvPr/>
          </p:nvSpPr>
          <p:spPr>
            <a:xfrm>
              <a:off x="3136549" y="3042701"/>
              <a:ext cx="387013" cy="386066"/>
            </a:xfrm>
            <a:custGeom>
              <a:avLst/>
              <a:gdLst/>
              <a:ahLst/>
              <a:cxnLst/>
              <a:rect l="l" t="t" r="r" b="b"/>
              <a:pathLst>
                <a:path w="19209" h="19162" extrusionOk="0">
                  <a:moveTo>
                    <a:pt x="11207" y="2003"/>
                  </a:moveTo>
                  <a:lnTo>
                    <a:pt x="12677" y="3460"/>
                  </a:lnTo>
                  <a:lnTo>
                    <a:pt x="11207" y="3460"/>
                  </a:lnTo>
                  <a:lnTo>
                    <a:pt x="11207" y="2003"/>
                  </a:lnTo>
                  <a:close/>
                  <a:moveTo>
                    <a:pt x="15115" y="10174"/>
                  </a:moveTo>
                  <a:lnTo>
                    <a:pt x="15115" y="14014"/>
                  </a:lnTo>
                  <a:cubicBezTo>
                    <a:pt x="15115" y="14212"/>
                    <a:pt x="15190" y="14292"/>
                    <a:pt x="15408" y="14648"/>
                  </a:cubicBezTo>
                  <a:lnTo>
                    <a:pt x="12626" y="14648"/>
                  </a:lnTo>
                  <a:cubicBezTo>
                    <a:pt x="12843" y="14297"/>
                    <a:pt x="12919" y="14213"/>
                    <a:pt x="12919" y="14014"/>
                  </a:cubicBezTo>
                  <a:lnTo>
                    <a:pt x="12919" y="10174"/>
                  </a:lnTo>
                  <a:close/>
                  <a:moveTo>
                    <a:pt x="10090" y="1221"/>
                  </a:moveTo>
                  <a:lnTo>
                    <a:pt x="10090" y="4019"/>
                  </a:lnTo>
                  <a:cubicBezTo>
                    <a:pt x="10090" y="4329"/>
                    <a:pt x="10340" y="4578"/>
                    <a:pt x="10649" y="4578"/>
                  </a:cubicBezTo>
                  <a:lnTo>
                    <a:pt x="13478" y="4578"/>
                  </a:lnTo>
                  <a:lnTo>
                    <a:pt x="13478" y="9054"/>
                  </a:lnTo>
                  <a:lnTo>
                    <a:pt x="11803" y="9054"/>
                  </a:lnTo>
                  <a:cubicBezTo>
                    <a:pt x="11498" y="9060"/>
                    <a:pt x="11253" y="9308"/>
                    <a:pt x="11253" y="9613"/>
                  </a:cubicBezTo>
                  <a:cubicBezTo>
                    <a:pt x="11253" y="9918"/>
                    <a:pt x="11498" y="10168"/>
                    <a:pt x="11803" y="10174"/>
                  </a:cubicBezTo>
                  <a:lnTo>
                    <a:pt x="11803" y="13856"/>
                  </a:lnTo>
                  <a:lnTo>
                    <a:pt x="9930" y="16890"/>
                  </a:lnTo>
                  <a:cubicBezTo>
                    <a:pt x="9897" y="16886"/>
                    <a:pt x="10095" y="16885"/>
                    <a:pt x="7661" y="16885"/>
                  </a:cubicBezTo>
                  <a:cubicBezTo>
                    <a:pt x="6444" y="16885"/>
                    <a:pt x="4568" y="16885"/>
                    <a:pt x="1676" y="16885"/>
                  </a:cubicBezTo>
                  <a:cubicBezTo>
                    <a:pt x="1368" y="16885"/>
                    <a:pt x="1119" y="16634"/>
                    <a:pt x="1119" y="16326"/>
                  </a:cubicBezTo>
                  <a:lnTo>
                    <a:pt x="1119" y="1782"/>
                  </a:lnTo>
                  <a:cubicBezTo>
                    <a:pt x="1117" y="1473"/>
                    <a:pt x="1368" y="1221"/>
                    <a:pt x="1676" y="1221"/>
                  </a:cubicBezTo>
                  <a:close/>
                  <a:moveTo>
                    <a:pt x="16098" y="15767"/>
                  </a:moveTo>
                  <a:lnTo>
                    <a:pt x="17502" y="18042"/>
                  </a:lnTo>
                  <a:lnTo>
                    <a:pt x="10533" y="18042"/>
                  </a:lnTo>
                  <a:lnTo>
                    <a:pt x="11936" y="15767"/>
                  </a:lnTo>
                  <a:close/>
                  <a:moveTo>
                    <a:pt x="8888" y="100"/>
                  </a:moveTo>
                  <a:cubicBezTo>
                    <a:pt x="7581" y="100"/>
                    <a:pt x="5386" y="104"/>
                    <a:pt x="1676" y="104"/>
                  </a:cubicBezTo>
                  <a:cubicBezTo>
                    <a:pt x="751" y="105"/>
                    <a:pt x="1" y="855"/>
                    <a:pt x="1" y="1782"/>
                  </a:cubicBezTo>
                  <a:lnTo>
                    <a:pt x="1" y="16326"/>
                  </a:lnTo>
                  <a:cubicBezTo>
                    <a:pt x="1" y="17251"/>
                    <a:pt x="750" y="18003"/>
                    <a:pt x="1676" y="18005"/>
                  </a:cubicBezTo>
                  <a:lnTo>
                    <a:pt x="9243" y="18005"/>
                  </a:lnTo>
                  <a:lnTo>
                    <a:pt x="9056" y="18308"/>
                  </a:lnTo>
                  <a:cubicBezTo>
                    <a:pt x="8826" y="18680"/>
                    <a:pt x="9095" y="19161"/>
                    <a:pt x="9531" y="19161"/>
                  </a:cubicBezTo>
                  <a:lnTo>
                    <a:pt x="18503" y="19161"/>
                  </a:lnTo>
                  <a:cubicBezTo>
                    <a:pt x="18941" y="19161"/>
                    <a:pt x="19208" y="18679"/>
                    <a:pt x="18978" y="18308"/>
                  </a:cubicBezTo>
                  <a:lnTo>
                    <a:pt x="18980" y="18308"/>
                  </a:lnTo>
                  <a:cubicBezTo>
                    <a:pt x="18655" y="17785"/>
                    <a:pt x="16529" y="14334"/>
                    <a:pt x="16233" y="13856"/>
                  </a:cubicBezTo>
                  <a:lnTo>
                    <a:pt x="16233" y="10174"/>
                  </a:lnTo>
                  <a:cubicBezTo>
                    <a:pt x="16538" y="10168"/>
                    <a:pt x="16783" y="9918"/>
                    <a:pt x="16783" y="9613"/>
                  </a:cubicBezTo>
                  <a:cubicBezTo>
                    <a:pt x="16783" y="9308"/>
                    <a:pt x="16538" y="9060"/>
                    <a:pt x="16233" y="9054"/>
                  </a:cubicBezTo>
                  <a:lnTo>
                    <a:pt x="14595" y="9054"/>
                  </a:lnTo>
                  <a:cubicBezTo>
                    <a:pt x="14595" y="3655"/>
                    <a:pt x="14596" y="4006"/>
                    <a:pt x="14592" y="3964"/>
                  </a:cubicBezTo>
                  <a:cubicBezTo>
                    <a:pt x="14578" y="3834"/>
                    <a:pt x="14521" y="3713"/>
                    <a:pt x="14429" y="3622"/>
                  </a:cubicBezTo>
                  <a:cubicBezTo>
                    <a:pt x="10775" y="0"/>
                    <a:pt x="11014" y="222"/>
                    <a:pt x="10899" y="163"/>
                  </a:cubicBezTo>
                  <a:cubicBezTo>
                    <a:pt x="10792" y="110"/>
                    <a:pt x="10993" y="100"/>
                    <a:pt x="8888"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9"/>
            <p:cNvSpPr/>
            <p:nvPr/>
          </p:nvSpPr>
          <p:spPr>
            <a:xfrm>
              <a:off x="3203378" y="3218347"/>
              <a:ext cx="70073" cy="51114"/>
            </a:xfrm>
            <a:custGeom>
              <a:avLst/>
              <a:gdLst/>
              <a:ahLst/>
              <a:cxnLst/>
              <a:rect l="l" t="t" r="r" b="b"/>
              <a:pathLst>
                <a:path w="3478" h="2537" extrusionOk="0">
                  <a:moveTo>
                    <a:pt x="2864" y="1"/>
                  </a:moveTo>
                  <a:cubicBezTo>
                    <a:pt x="2721" y="1"/>
                    <a:pt x="2578" y="55"/>
                    <a:pt x="2469" y="164"/>
                  </a:cubicBezTo>
                  <a:lnTo>
                    <a:pt x="1448" y="1187"/>
                  </a:lnTo>
                  <a:lnTo>
                    <a:pt x="1015" y="752"/>
                  </a:lnTo>
                  <a:cubicBezTo>
                    <a:pt x="906" y="640"/>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7"/>
                    <a:pt x="3478" y="384"/>
                    <a:pt x="3260" y="164"/>
                  </a:cubicBezTo>
                  <a:cubicBezTo>
                    <a:pt x="3151" y="55"/>
                    <a:pt x="3008" y="1"/>
                    <a:pt x="2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9"/>
            <p:cNvSpPr/>
            <p:nvPr/>
          </p:nvSpPr>
          <p:spPr>
            <a:xfrm>
              <a:off x="3203519" y="3286586"/>
              <a:ext cx="70053" cy="51255"/>
            </a:xfrm>
            <a:custGeom>
              <a:avLst/>
              <a:gdLst/>
              <a:ahLst/>
              <a:cxnLst/>
              <a:rect l="l" t="t" r="r" b="b"/>
              <a:pathLst>
                <a:path w="3477" h="2544" extrusionOk="0">
                  <a:moveTo>
                    <a:pt x="2865" y="0"/>
                  </a:moveTo>
                  <a:cubicBezTo>
                    <a:pt x="2724" y="0"/>
                    <a:pt x="2583" y="53"/>
                    <a:pt x="2474" y="159"/>
                  </a:cubicBezTo>
                  <a:lnTo>
                    <a:pt x="1441" y="1192"/>
                  </a:lnTo>
                  <a:lnTo>
                    <a:pt x="1008" y="759"/>
                  </a:lnTo>
                  <a:cubicBezTo>
                    <a:pt x="899" y="650"/>
                    <a:pt x="756" y="595"/>
                    <a:pt x="613" y="595"/>
                  </a:cubicBezTo>
                  <a:cubicBezTo>
                    <a:pt x="470" y="595"/>
                    <a:pt x="326" y="650"/>
                    <a:pt x="217" y="759"/>
                  </a:cubicBezTo>
                  <a:cubicBezTo>
                    <a:pt x="1" y="977"/>
                    <a:pt x="1" y="1331"/>
                    <a:pt x="219" y="1549"/>
                  </a:cubicBezTo>
                  <a:lnTo>
                    <a:pt x="1047" y="2379"/>
                  </a:lnTo>
                  <a:cubicBezTo>
                    <a:pt x="1156" y="2488"/>
                    <a:pt x="1299" y="2543"/>
                    <a:pt x="1442" y="2543"/>
                  </a:cubicBezTo>
                  <a:cubicBezTo>
                    <a:pt x="1585" y="2543"/>
                    <a:pt x="1728" y="2488"/>
                    <a:pt x="1837" y="2379"/>
                  </a:cubicBezTo>
                  <a:lnTo>
                    <a:pt x="3263" y="950"/>
                  </a:lnTo>
                  <a:cubicBezTo>
                    <a:pt x="3477" y="730"/>
                    <a:pt x="3475" y="380"/>
                    <a:pt x="3260" y="164"/>
                  </a:cubicBezTo>
                  <a:cubicBezTo>
                    <a:pt x="3151" y="55"/>
                    <a:pt x="3008" y="0"/>
                    <a:pt x="2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9"/>
            <p:cNvSpPr/>
            <p:nvPr/>
          </p:nvSpPr>
          <p:spPr>
            <a:xfrm>
              <a:off x="3294989" y="3157481"/>
              <a:ext cx="67353" cy="22565"/>
            </a:xfrm>
            <a:custGeom>
              <a:avLst/>
              <a:gdLst/>
              <a:ahLst/>
              <a:cxnLst/>
              <a:rect l="l" t="t" r="r" b="b"/>
              <a:pathLst>
                <a:path w="3343" h="1120" extrusionOk="0">
                  <a:moveTo>
                    <a:pt x="551" y="0"/>
                  </a:moveTo>
                  <a:cubicBezTo>
                    <a:pt x="245" y="6"/>
                    <a:pt x="1" y="255"/>
                    <a:pt x="1" y="559"/>
                  </a:cubicBezTo>
                  <a:cubicBezTo>
                    <a:pt x="1" y="864"/>
                    <a:pt x="245" y="1114"/>
                    <a:pt x="551" y="1120"/>
                  </a:cubicBezTo>
                  <a:lnTo>
                    <a:pt x="2784" y="1120"/>
                  </a:lnTo>
                  <a:cubicBezTo>
                    <a:pt x="3093" y="1118"/>
                    <a:pt x="3343" y="867"/>
                    <a:pt x="3343" y="559"/>
                  </a:cubicBezTo>
                  <a:cubicBezTo>
                    <a:pt x="3343" y="252"/>
                    <a:pt x="3093" y="0"/>
                    <a:pt x="2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9"/>
            <p:cNvSpPr/>
            <p:nvPr/>
          </p:nvSpPr>
          <p:spPr>
            <a:xfrm>
              <a:off x="3294989" y="3225116"/>
              <a:ext cx="44647" cy="22565"/>
            </a:xfrm>
            <a:custGeom>
              <a:avLst/>
              <a:gdLst/>
              <a:ahLst/>
              <a:cxnLst/>
              <a:rect l="l" t="t" r="r" b="b"/>
              <a:pathLst>
                <a:path w="2216" h="1120" extrusionOk="0">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9"/>
            <p:cNvSpPr/>
            <p:nvPr/>
          </p:nvSpPr>
          <p:spPr>
            <a:xfrm>
              <a:off x="3294989" y="3293497"/>
              <a:ext cx="44647" cy="22565"/>
            </a:xfrm>
            <a:custGeom>
              <a:avLst/>
              <a:gdLst/>
              <a:ahLst/>
              <a:cxnLst/>
              <a:rect l="l" t="t" r="r" b="b"/>
              <a:pathLst>
                <a:path w="2216" h="1120" extrusionOk="0">
                  <a:moveTo>
                    <a:pt x="551" y="0"/>
                  </a:moveTo>
                  <a:cubicBezTo>
                    <a:pt x="245" y="6"/>
                    <a:pt x="1" y="254"/>
                    <a:pt x="1" y="559"/>
                  </a:cubicBezTo>
                  <a:cubicBezTo>
                    <a:pt x="1" y="864"/>
                    <a:pt x="245" y="1114"/>
                    <a:pt x="551" y="1120"/>
                  </a:cubicBezTo>
                  <a:lnTo>
                    <a:pt x="1667" y="1120"/>
                  </a:lnTo>
                  <a:cubicBezTo>
                    <a:pt x="1972" y="1114"/>
                    <a:pt x="2216" y="864"/>
                    <a:pt x="2216" y="559"/>
                  </a:cubicBezTo>
                  <a:cubicBezTo>
                    <a:pt x="2216" y="254"/>
                    <a:pt x="1972" y="6"/>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9"/>
            <p:cNvSpPr/>
            <p:nvPr/>
          </p:nvSpPr>
          <p:spPr>
            <a:xfrm>
              <a:off x="3203378" y="3151477"/>
              <a:ext cx="70073" cy="51114"/>
            </a:xfrm>
            <a:custGeom>
              <a:avLst/>
              <a:gdLst/>
              <a:ahLst/>
              <a:cxnLst/>
              <a:rect l="l" t="t" r="r" b="b"/>
              <a:pathLst>
                <a:path w="3478" h="2537" extrusionOk="0">
                  <a:moveTo>
                    <a:pt x="2864" y="0"/>
                  </a:moveTo>
                  <a:cubicBezTo>
                    <a:pt x="2721" y="0"/>
                    <a:pt x="2578" y="55"/>
                    <a:pt x="2469" y="164"/>
                  </a:cubicBezTo>
                  <a:lnTo>
                    <a:pt x="1448" y="1186"/>
                  </a:lnTo>
                  <a:lnTo>
                    <a:pt x="1015" y="751"/>
                  </a:lnTo>
                  <a:cubicBezTo>
                    <a:pt x="906" y="639"/>
                    <a:pt x="761" y="583"/>
                    <a:pt x="616" y="583"/>
                  </a:cubicBezTo>
                  <a:cubicBezTo>
                    <a:pt x="472" y="583"/>
                    <a:pt x="329" y="638"/>
                    <a:pt x="220" y="747"/>
                  </a:cubicBezTo>
                  <a:cubicBezTo>
                    <a:pt x="0" y="968"/>
                    <a:pt x="3" y="1325"/>
                    <a:pt x="226" y="1542"/>
                  </a:cubicBezTo>
                  <a:lnTo>
                    <a:pt x="1054" y="2373"/>
                  </a:lnTo>
                  <a:cubicBezTo>
                    <a:pt x="1163" y="2482"/>
                    <a:pt x="1306" y="2537"/>
                    <a:pt x="1449" y="2537"/>
                  </a:cubicBezTo>
                  <a:cubicBezTo>
                    <a:pt x="1592" y="2537"/>
                    <a:pt x="1735" y="2482"/>
                    <a:pt x="1844" y="2373"/>
                  </a:cubicBezTo>
                  <a:lnTo>
                    <a:pt x="3258" y="955"/>
                  </a:lnTo>
                  <a:cubicBezTo>
                    <a:pt x="3476" y="736"/>
                    <a:pt x="3478" y="384"/>
                    <a:pt x="3260" y="164"/>
                  </a:cubicBezTo>
                  <a:cubicBezTo>
                    <a:pt x="3151" y="55"/>
                    <a:pt x="3008" y="0"/>
                    <a:pt x="2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6" name="Google Shape;15746;p79"/>
          <p:cNvSpPr/>
          <p:nvPr/>
        </p:nvSpPr>
        <p:spPr>
          <a:xfrm>
            <a:off x="4795090" y="3441108"/>
            <a:ext cx="301012" cy="352742"/>
          </a:xfrm>
          <a:custGeom>
            <a:avLst/>
            <a:gdLst/>
            <a:ahLst/>
            <a:cxnLst/>
            <a:rect l="l" t="t" r="r" b="b"/>
            <a:pathLst>
              <a:path w="16238" h="19026" extrusionOk="0">
                <a:moveTo>
                  <a:pt x="10614" y="2161"/>
                </a:moveTo>
                <a:lnTo>
                  <a:pt x="10614" y="5612"/>
                </a:lnTo>
                <a:lnTo>
                  <a:pt x="9499" y="5612"/>
                </a:lnTo>
                <a:lnTo>
                  <a:pt x="9499" y="2391"/>
                </a:lnTo>
                <a:lnTo>
                  <a:pt x="10614" y="2161"/>
                </a:lnTo>
                <a:close/>
                <a:moveTo>
                  <a:pt x="11914" y="6727"/>
                </a:moveTo>
                <a:cubicBezTo>
                  <a:pt x="12427" y="6727"/>
                  <a:pt x="12842" y="7142"/>
                  <a:pt x="12844" y="7655"/>
                </a:cubicBezTo>
                <a:lnTo>
                  <a:pt x="12842" y="7655"/>
                </a:lnTo>
                <a:lnTo>
                  <a:pt x="12842" y="8955"/>
                </a:lnTo>
                <a:lnTo>
                  <a:pt x="7269" y="8955"/>
                </a:lnTo>
                <a:lnTo>
                  <a:pt x="7269" y="7655"/>
                </a:lnTo>
                <a:cubicBezTo>
                  <a:pt x="7271" y="7142"/>
                  <a:pt x="7686" y="6727"/>
                  <a:pt x="8199" y="6727"/>
                </a:cubicBezTo>
                <a:close/>
                <a:moveTo>
                  <a:pt x="2855" y="8957"/>
                </a:moveTo>
                <a:lnTo>
                  <a:pt x="3319" y="14530"/>
                </a:lnTo>
                <a:lnTo>
                  <a:pt x="1184" y="14530"/>
                </a:lnTo>
                <a:lnTo>
                  <a:pt x="1617" y="8957"/>
                </a:lnTo>
                <a:close/>
                <a:moveTo>
                  <a:pt x="12844" y="10072"/>
                </a:moveTo>
                <a:lnTo>
                  <a:pt x="12842" y="14530"/>
                </a:lnTo>
                <a:lnTo>
                  <a:pt x="7269" y="14530"/>
                </a:lnTo>
                <a:lnTo>
                  <a:pt x="7269" y="10072"/>
                </a:lnTo>
                <a:close/>
                <a:moveTo>
                  <a:pt x="12844" y="15644"/>
                </a:moveTo>
                <a:lnTo>
                  <a:pt x="12844" y="16982"/>
                </a:lnTo>
                <a:cubicBezTo>
                  <a:pt x="12842" y="17495"/>
                  <a:pt x="12427" y="17910"/>
                  <a:pt x="11914" y="17910"/>
                </a:cubicBezTo>
                <a:lnTo>
                  <a:pt x="8199" y="17910"/>
                </a:lnTo>
                <a:cubicBezTo>
                  <a:pt x="7686" y="17910"/>
                  <a:pt x="7271" y="17495"/>
                  <a:pt x="7269" y="16982"/>
                </a:cubicBezTo>
                <a:lnTo>
                  <a:pt x="7269" y="15644"/>
                </a:lnTo>
                <a:close/>
                <a:moveTo>
                  <a:pt x="15629" y="1"/>
                </a:moveTo>
                <a:cubicBezTo>
                  <a:pt x="15592" y="1"/>
                  <a:pt x="15555" y="4"/>
                  <a:pt x="15518" y="12"/>
                </a:cubicBezTo>
                <a:lnTo>
                  <a:pt x="8830" y="1391"/>
                </a:lnTo>
                <a:cubicBezTo>
                  <a:pt x="8570" y="1445"/>
                  <a:pt x="8384" y="1672"/>
                  <a:pt x="8384" y="1937"/>
                </a:cubicBezTo>
                <a:lnTo>
                  <a:pt x="8384" y="3382"/>
                </a:lnTo>
                <a:lnTo>
                  <a:pt x="6712" y="3382"/>
                </a:lnTo>
                <a:cubicBezTo>
                  <a:pt x="4134" y="3382"/>
                  <a:pt x="2004" y="5337"/>
                  <a:pt x="1728" y="7842"/>
                </a:cubicBezTo>
                <a:lnTo>
                  <a:pt x="1102" y="7842"/>
                </a:lnTo>
                <a:cubicBezTo>
                  <a:pt x="810" y="7842"/>
                  <a:pt x="568" y="8066"/>
                  <a:pt x="546" y="8356"/>
                </a:cubicBezTo>
                <a:lnTo>
                  <a:pt x="26" y="15044"/>
                </a:lnTo>
                <a:cubicBezTo>
                  <a:pt x="0" y="15367"/>
                  <a:pt x="256" y="15644"/>
                  <a:pt x="582" y="15644"/>
                </a:cubicBezTo>
                <a:lnTo>
                  <a:pt x="3925" y="15644"/>
                </a:lnTo>
                <a:cubicBezTo>
                  <a:pt x="4251" y="15643"/>
                  <a:pt x="4508" y="15365"/>
                  <a:pt x="4481" y="15041"/>
                </a:cubicBezTo>
                <a:lnTo>
                  <a:pt x="3923" y="8353"/>
                </a:lnTo>
                <a:cubicBezTo>
                  <a:pt x="3899" y="8063"/>
                  <a:pt x="3657" y="7842"/>
                  <a:pt x="3367" y="7842"/>
                </a:cubicBezTo>
                <a:lnTo>
                  <a:pt x="2850" y="7842"/>
                </a:lnTo>
                <a:cubicBezTo>
                  <a:pt x="3122" y="5953"/>
                  <a:pt x="4750" y="4497"/>
                  <a:pt x="6712" y="4497"/>
                </a:cubicBezTo>
                <a:lnTo>
                  <a:pt x="8384" y="4497"/>
                </a:lnTo>
                <a:lnTo>
                  <a:pt x="8384" y="5612"/>
                </a:lnTo>
                <a:lnTo>
                  <a:pt x="8198" y="5612"/>
                </a:lnTo>
                <a:cubicBezTo>
                  <a:pt x="7069" y="5612"/>
                  <a:pt x="6155" y="6527"/>
                  <a:pt x="6153" y="7655"/>
                </a:cubicBezTo>
                <a:lnTo>
                  <a:pt x="6153" y="16981"/>
                </a:lnTo>
                <a:cubicBezTo>
                  <a:pt x="6155" y="18109"/>
                  <a:pt x="7069" y="19024"/>
                  <a:pt x="8198" y="19025"/>
                </a:cubicBezTo>
                <a:lnTo>
                  <a:pt x="11913" y="19025"/>
                </a:lnTo>
                <a:cubicBezTo>
                  <a:pt x="13041" y="19024"/>
                  <a:pt x="13956" y="18109"/>
                  <a:pt x="13957" y="16981"/>
                </a:cubicBezTo>
                <a:lnTo>
                  <a:pt x="13957" y="7655"/>
                </a:lnTo>
                <a:cubicBezTo>
                  <a:pt x="13956" y="6528"/>
                  <a:pt x="13043" y="5613"/>
                  <a:pt x="11914" y="5612"/>
                </a:cubicBezTo>
                <a:lnTo>
                  <a:pt x="11729" y="5612"/>
                </a:lnTo>
                <a:lnTo>
                  <a:pt x="11729" y="4497"/>
                </a:lnTo>
                <a:lnTo>
                  <a:pt x="15630" y="4497"/>
                </a:lnTo>
                <a:cubicBezTo>
                  <a:pt x="15935" y="4491"/>
                  <a:pt x="16177" y="4243"/>
                  <a:pt x="16177" y="3940"/>
                </a:cubicBezTo>
                <a:cubicBezTo>
                  <a:pt x="16177" y="3635"/>
                  <a:pt x="15935" y="3387"/>
                  <a:pt x="15630" y="3382"/>
                </a:cubicBezTo>
                <a:lnTo>
                  <a:pt x="11729" y="3382"/>
                </a:lnTo>
                <a:lnTo>
                  <a:pt x="11729" y="1932"/>
                </a:lnTo>
                <a:lnTo>
                  <a:pt x="15742" y="1105"/>
                </a:lnTo>
                <a:cubicBezTo>
                  <a:pt x="16044" y="1042"/>
                  <a:pt x="16238" y="747"/>
                  <a:pt x="16175" y="445"/>
                </a:cubicBezTo>
                <a:cubicBezTo>
                  <a:pt x="16122" y="182"/>
                  <a:pt x="15888" y="1"/>
                  <a:pt x="15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9"/>
          <p:cNvSpPr/>
          <p:nvPr/>
        </p:nvSpPr>
        <p:spPr>
          <a:xfrm>
            <a:off x="4075831" y="3440756"/>
            <a:ext cx="233091" cy="353447"/>
          </a:xfrm>
          <a:custGeom>
            <a:avLst/>
            <a:gdLst/>
            <a:ahLst/>
            <a:cxnLst/>
            <a:rect l="l" t="t" r="r" b="b"/>
            <a:pathLst>
              <a:path w="12574" h="19064" extrusionOk="0">
                <a:moveTo>
                  <a:pt x="3136" y="1119"/>
                </a:moveTo>
                <a:cubicBezTo>
                  <a:pt x="3951" y="1119"/>
                  <a:pt x="4611" y="1779"/>
                  <a:pt x="4613" y="2595"/>
                </a:cubicBezTo>
                <a:lnTo>
                  <a:pt x="4613" y="3679"/>
                </a:lnTo>
                <a:lnTo>
                  <a:pt x="3332" y="2398"/>
                </a:lnTo>
                <a:cubicBezTo>
                  <a:pt x="3223" y="2291"/>
                  <a:pt x="3081" y="2237"/>
                  <a:pt x="2940" y="2237"/>
                </a:cubicBezTo>
                <a:cubicBezTo>
                  <a:pt x="2797" y="2237"/>
                  <a:pt x="2654" y="2291"/>
                  <a:pt x="2544" y="2401"/>
                </a:cubicBezTo>
                <a:cubicBezTo>
                  <a:pt x="2328" y="2618"/>
                  <a:pt x="2326" y="2969"/>
                  <a:pt x="2543" y="3187"/>
                </a:cubicBezTo>
                <a:lnTo>
                  <a:pt x="3822" y="4468"/>
                </a:lnTo>
                <a:lnTo>
                  <a:pt x="2739" y="4469"/>
                </a:lnTo>
                <a:cubicBezTo>
                  <a:pt x="1924" y="4468"/>
                  <a:pt x="1262" y="3807"/>
                  <a:pt x="1262" y="2991"/>
                </a:cubicBezTo>
                <a:lnTo>
                  <a:pt x="1262" y="1119"/>
                </a:lnTo>
                <a:close/>
                <a:moveTo>
                  <a:pt x="11314" y="1119"/>
                </a:moveTo>
                <a:lnTo>
                  <a:pt x="11314" y="2991"/>
                </a:lnTo>
                <a:cubicBezTo>
                  <a:pt x="11313" y="3807"/>
                  <a:pt x="10652" y="4468"/>
                  <a:pt x="9837" y="4469"/>
                </a:cubicBezTo>
                <a:lnTo>
                  <a:pt x="8754" y="4469"/>
                </a:lnTo>
                <a:lnTo>
                  <a:pt x="10035" y="3189"/>
                </a:lnTo>
                <a:cubicBezTo>
                  <a:pt x="10250" y="2969"/>
                  <a:pt x="10248" y="2618"/>
                  <a:pt x="10032" y="2401"/>
                </a:cubicBezTo>
                <a:cubicBezTo>
                  <a:pt x="9923" y="2292"/>
                  <a:pt x="9780" y="2237"/>
                  <a:pt x="9636" y="2237"/>
                </a:cubicBezTo>
                <a:cubicBezTo>
                  <a:pt x="9494" y="2237"/>
                  <a:pt x="9353" y="2291"/>
                  <a:pt x="9244" y="2398"/>
                </a:cubicBezTo>
                <a:lnTo>
                  <a:pt x="7963" y="3679"/>
                </a:lnTo>
                <a:lnTo>
                  <a:pt x="7963" y="2595"/>
                </a:lnTo>
                <a:cubicBezTo>
                  <a:pt x="7965" y="1779"/>
                  <a:pt x="8625" y="1119"/>
                  <a:pt x="9440" y="1119"/>
                </a:cubicBezTo>
                <a:close/>
                <a:moveTo>
                  <a:pt x="5729" y="8977"/>
                </a:moveTo>
                <a:lnTo>
                  <a:pt x="5729" y="13444"/>
                </a:lnTo>
                <a:lnTo>
                  <a:pt x="3969" y="13444"/>
                </a:lnTo>
                <a:cubicBezTo>
                  <a:pt x="4580" y="12411"/>
                  <a:pt x="4611" y="12404"/>
                  <a:pt x="4611" y="12203"/>
                </a:cubicBezTo>
                <a:lnTo>
                  <a:pt x="4611" y="8977"/>
                </a:lnTo>
                <a:close/>
                <a:moveTo>
                  <a:pt x="7963" y="8977"/>
                </a:moveTo>
                <a:lnTo>
                  <a:pt x="7963" y="12203"/>
                </a:lnTo>
                <a:cubicBezTo>
                  <a:pt x="7963" y="12404"/>
                  <a:pt x="7996" y="12413"/>
                  <a:pt x="8606" y="13444"/>
                </a:cubicBezTo>
                <a:lnTo>
                  <a:pt x="6847" y="13444"/>
                </a:lnTo>
                <a:lnTo>
                  <a:pt x="6847" y="8977"/>
                </a:lnTo>
                <a:close/>
                <a:moveTo>
                  <a:pt x="9267" y="14562"/>
                </a:moveTo>
                <a:lnTo>
                  <a:pt x="11100" y="17666"/>
                </a:lnTo>
                <a:cubicBezTo>
                  <a:pt x="11172" y="17790"/>
                  <a:pt x="11082" y="17945"/>
                  <a:pt x="10940" y="17945"/>
                </a:cubicBezTo>
                <a:lnTo>
                  <a:pt x="1636" y="17945"/>
                </a:lnTo>
                <a:cubicBezTo>
                  <a:pt x="1492" y="17945"/>
                  <a:pt x="1404" y="17790"/>
                  <a:pt x="1476" y="17666"/>
                </a:cubicBezTo>
                <a:lnTo>
                  <a:pt x="3309" y="14562"/>
                </a:lnTo>
                <a:close/>
                <a:moveTo>
                  <a:pt x="703" y="1"/>
                </a:moveTo>
                <a:cubicBezTo>
                  <a:pt x="394" y="1"/>
                  <a:pt x="144" y="250"/>
                  <a:pt x="144" y="560"/>
                </a:cubicBezTo>
                <a:lnTo>
                  <a:pt x="144" y="2991"/>
                </a:lnTo>
                <a:cubicBezTo>
                  <a:pt x="144" y="4422"/>
                  <a:pt x="1308" y="5586"/>
                  <a:pt x="2739" y="5586"/>
                </a:cubicBezTo>
                <a:lnTo>
                  <a:pt x="4939" y="5586"/>
                </a:lnTo>
                <a:lnTo>
                  <a:pt x="5729" y="6375"/>
                </a:lnTo>
                <a:lnTo>
                  <a:pt x="5729" y="7860"/>
                </a:lnTo>
                <a:lnTo>
                  <a:pt x="3495" y="7860"/>
                </a:lnTo>
                <a:cubicBezTo>
                  <a:pt x="3187" y="7860"/>
                  <a:pt x="2937" y="8110"/>
                  <a:pt x="2937" y="8418"/>
                </a:cubicBezTo>
                <a:cubicBezTo>
                  <a:pt x="2937" y="8726"/>
                  <a:pt x="3187" y="8977"/>
                  <a:pt x="3495" y="8977"/>
                </a:cubicBezTo>
                <a:lnTo>
                  <a:pt x="3495" y="12051"/>
                </a:lnTo>
                <a:lnTo>
                  <a:pt x="513" y="17096"/>
                </a:lnTo>
                <a:cubicBezTo>
                  <a:pt x="1" y="17966"/>
                  <a:pt x="625" y="19063"/>
                  <a:pt x="1636" y="19063"/>
                </a:cubicBezTo>
                <a:lnTo>
                  <a:pt x="10939" y="19063"/>
                </a:lnTo>
                <a:cubicBezTo>
                  <a:pt x="11948" y="19063"/>
                  <a:pt x="12574" y="17966"/>
                  <a:pt x="12061" y="17096"/>
                </a:cubicBezTo>
                <a:lnTo>
                  <a:pt x="9078" y="12051"/>
                </a:lnTo>
                <a:lnTo>
                  <a:pt x="9078" y="8977"/>
                </a:lnTo>
                <a:cubicBezTo>
                  <a:pt x="9388" y="8977"/>
                  <a:pt x="9637" y="8726"/>
                  <a:pt x="9637" y="8418"/>
                </a:cubicBezTo>
                <a:cubicBezTo>
                  <a:pt x="9637" y="8110"/>
                  <a:pt x="9388" y="7859"/>
                  <a:pt x="9078" y="7859"/>
                </a:cubicBezTo>
                <a:lnTo>
                  <a:pt x="6845" y="7859"/>
                </a:lnTo>
                <a:lnTo>
                  <a:pt x="6845" y="6375"/>
                </a:lnTo>
                <a:lnTo>
                  <a:pt x="7636" y="5586"/>
                </a:lnTo>
                <a:lnTo>
                  <a:pt x="9836" y="5586"/>
                </a:lnTo>
                <a:cubicBezTo>
                  <a:pt x="11266" y="5586"/>
                  <a:pt x="12430" y="4422"/>
                  <a:pt x="12430" y="2991"/>
                </a:cubicBezTo>
                <a:lnTo>
                  <a:pt x="12430" y="560"/>
                </a:lnTo>
                <a:cubicBezTo>
                  <a:pt x="12430" y="250"/>
                  <a:pt x="12179" y="1"/>
                  <a:pt x="11871" y="1"/>
                </a:cubicBezTo>
                <a:lnTo>
                  <a:pt x="9440" y="1"/>
                </a:lnTo>
                <a:cubicBezTo>
                  <a:pt x="8010" y="1"/>
                  <a:pt x="6845" y="1165"/>
                  <a:pt x="6845" y="2595"/>
                </a:cubicBezTo>
                <a:lnTo>
                  <a:pt x="6845" y="4797"/>
                </a:lnTo>
                <a:lnTo>
                  <a:pt x="6287" y="5354"/>
                </a:lnTo>
                <a:lnTo>
                  <a:pt x="5729" y="4797"/>
                </a:lnTo>
                <a:lnTo>
                  <a:pt x="5729" y="2595"/>
                </a:lnTo>
                <a:cubicBezTo>
                  <a:pt x="5729" y="1165"/>
                  <a:pt x="4565" y="1"/>
                  <a:pt x="3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9"/>
          <p:cNvSpPr/>
          <p:nvPr/>
        </p:nvSpPr>
        <p:spPr>
          <a:xfrm>
            <a:off x="3272013" y="3440775"/>
            <a:ext cx="324258" cy="353409"/>
          </a:xfrm>
          <a:custGeom>
            <a:avLst/>
            <a:gdLst/>
            <a:ahLst/>
            <a:cxnLst/>
            <a:rect l="l" t="t" r="r" b="b"/>
            <a:pathLst>
              <a:path w="17492" h="19062" extrusionOk="0">
                <a:moveTo>
                  <a:pt x="16006" y="1117"/>
                </a:moveTo>
                <a:lnTo>
                  <a:pt x="16006" y="2233"/>
                </a:lnTo>
                <a:lnTo>
                  <a:pt x="1487" y="2233"/>
                </a:lnTo>
                <a:lnTo>
                  <a:pt x="1487" y="1117"/>
                </a:lnTo>
                <a:close/>
                <a:moveTo>
                  <a:pt x="12655" y="3350"/>
                </a:moveTo>
                <a:lnTo>
                  <a:pt x="12655" y="4505"/>
                </a:lnTo>
                <a:lnTo>
                  <a:pt x="4838" y="4505"/>
                </a:lnTo>
                <a:lnTo>
                  <a:pt x="4838" y="3350"/>
                </a:lnTo>
                <a:close/>
                <a:moveTo>
                  <a:pt x="12617" y="5621"/>
                </a:moveTo>
                <a:cubicBezTo>
                  <a:pt x="12348" y="7533"/>
                  <a:pt x="10716" y="9009"/>
                  <a:pt x="8746" y="9009"/>
                </a:cubicBezTo>
                <a:cubicBezTo>
                  <a:pt x="6778" y="9009"/>
                  <a:pt x="5146" y="7534"/>
                  <a:pt x="4877" y="5621"/>
                </a:cubicBezTo>
                <a:close/>
                <a:moveTo>
                  <a:pt x="2045" y="8972"/>
                </a:moveTo>
                <a:cubicBezTo>
                  <a:pt x="2270" y="8972"/>
                  <a:pt x="2473" y="9108"/>
                  <a:pt x="2560" y="9316"/>
                </a:cubicBezTo>
                <a:cubicBezTo>
                  <a:pt x="2647" y="9525"/>
                  <a:pt x="2599" y="9766"/>
                  <a:pt x="2439" y="9926"/>
                </a:cubicBezTo>
                <a:cubicBezTo>
                  <a:pt x="2332" y="10032"/>
                  <a:pt x="2190" y="10089"/>
                  <a:pt x="2045" y="10089"/>
                </a:cubicBezTo>
                <a:cubicBezTo>
                  <a:pt x="1973" y="10089"/>
                  <a:pt x="1900" y="10075"/>
                  <a:pt x="1831" y="10047"/>
                </a:cubicBezTo>
                <a:cubicBezTo>
                  <a:pt x="1622" y="9960"/>
                  <a:pt x="1486" y="9757"/>
                  <a:pt x="1486" y="9531"/>
                </a:cubicBezTo>
                <a:cubicBezTo>
                  <a:pt x="1486" y="9222"/>
                  <a:pt x="1737" y="8972"/>
                  <a:pt x="2045" y="8972"/>
                </a:cubicBezTo>
                <a:close/>
                <a:moveTo>
                  <a:pt x="15444" y="8972"/>
                </a:moveTo>
                <a:cubicBezTo>
                  <a:pt x="15731" y="8972"/>
                  <a:pt x="16006" y="9194"/>
                  <a:pt x="16006" y="9531"/>
                </a:cubicBezTo>
                <a:cubicBezTo>
                  <a:pt x="16006" y="9840"/>
                  <a:pt x="15757" y="10090"/>
                  <a:pt x="15447" y="10090"/>
                </a:cubicBezTo>
                <a:cubicBezTo>
                  <a:pt x="14950" y="10090"/>
                  <a:pt x="14701" y="9488"/>
                  <a:pt x="15053" y="9136"/>
                </a:cubicBezTo>
                <a:cubicBezTo>
                  <a:pt x="15166" y="9023"/>
                  <a:pt x="15306" y="8972"/>
                  <a:pt x="15444" y="8972"/>
                </a:cubicBezTo>
                <a:close/>
                <a:moveTo>
                  <a:pt x="3720" y="3351"/>
                </a:moveTo>
                <a:lnTo>
                  <a:pt x="3720" y="5064"/>
                </a:lnTo>
                <a:cubicBezTo>
                  <a:pt x="3718" y="6929"/>
                  <a:pt x="4742" y="8646"/>
                  <a:pt x="6386" y="9532"/>
                </a:cubicBezTo>
                <a:cubicBezTo>
                  <a:pt x="4745" y="10419"/>
                  <a:pt x="3721" y="12133"/>
                  <a:pt x="3720" y="13998"/>
                </a:cubicBezTo>
                <a:lnTo>
                  <a:pt x="3720" y="15711"/>
                </a:lnTo>
                <a:lnTo>
                  <a:pt x="2603" y="15711"/>
                </a:lnTo>
                <a:lnTo>
                  <a:pt x="2603" y="11109"/>
                </a:lnTo>
                <a:cubicBezTo>
                  <a:pt x="4088" y="10583"/>
                  <a:pt x="4089" y="8477"/>
                  <a:pt x="2603" y="7951"/>
                </a:cubicBezTo>
                <a:lnTo>
                  <a:pt x="2603" y="3351"/>
                </a:lnTo>
                <a:close/>
                <a:moveTo>
                  <a:pt x="8176" y="10094"/>
                </a:moveTo>
                <a:lnTo>
                  <a:pt x="8188" y="10096"/>
                </a:lnTo>
                <a:lnTo>
                  <a:pt x="8188" y="12680"/>
                </a:lnTo>
                <a:lnTo>
                  <a:pt x="5660" y="15711"/>
                </a:lnTo>
                <a:lnTo>
                  <a:pt x="4838" y="15711"/>
                </a:lnTo>
                <a:lnTo>
                  <a:pt x="4838" y="13998"/>
                </a:lnTo>
                <a:cubicBezTo>
                  <a:pt x="4839" y="12054"/>
                  <a:pt x="6255" y="10398"/>
                  <a:pt x="8176" y="10094"/>
                </a:cubicBezTo>
                <a:close/>
                <a:moveTo>
                  <a:pt x="8746" y="13753"/>
                </a:moveTo>
                <a:lnTo>
                  <a:pt x="10381" y="15711"/>
                </a:lnTo>
                <a:lnTo>
                  <a:pt x="7114" y="15711"/>
                </a:lnTo>
                <a:lnTo>
                  <a:pt x="8746" y="13753"/>
                </a:lnTo>
                <a:close/>
                <a:moveTo>
                  <a:pt x="9315" y="10094"/>
                </a:moveTo>
                <a:cubicBezTo>
                  <a:pt x="11224" y="10377"/>
                  <a:pt x="12655" y="12043"/>
                  <a:pt x="12655" y="13998"/>
                </a:cubicBezTo>
                <a:lnTo>
                  <a:pt x="12655" y="15711"/>
                </a:lnTo>
                <a:lnTo>
                  <a:pt x="11834" y="15711"/>
                </a:lnTo>
                <a:lnTo>
                  <a:pt x="9305" y="12680"/>
                </a:lnTo>
                <a:lnTo>
                  <a:pt x="9305" y="10094"/>
                </a:lnTo>
                <a:close/>
                <a:moveTo>
                  <a:pt x="14890" y="3351"/>
                </a:moveTo>
                <a:lnTo>
                  <a:pt x="14890" y="7953"/>
                </a:lnTo>
                <a:cubicBezTo>
                  <a:pt x="13406" y="8479"/>
                  <a:pt x="13403" y="10583"/>
                  <a:pt x="14890" y="11111"/>
                </a:cubicBezTo>
                <a:lnTo>
                  <a:pt x="14890" y="15712"/>
                </a:lnTo>
                <a:lnTo>
                  <a:pt x="13772" y="15712"/>
                </a:lnTo>
                <a:lnTo>
                  <a:pt x="13772" y="14000"/>
                </a:lnTo>
                <a:cubicBezTo>
                  <a:pt x="13772" y="12134"/>
                  <a:pt x="12750" y="10419"/>
                  <a:pt x="11109" y="9531"/>
                </a:cubicBezTo>
                <a:cubicBezTo>
                  <a:pt x="12751" y="8645"/>
                  <a:pt x="13773" y="6929"/>
                  <a:pt x="13772" y="5064"/>
                </a:cubicBezTo>
                <a:lnTo>
                  <a:pt x="13772" y="3351"/>
                </a:lnTo>
                <a:close/>
                <a:moveTo>
                  <a:pt x="16006" y="16827"/>
                </a:moveTo>
                <a:lnTo>
                  <a:pt x="16006" y="17944"/>
                </a:lnTo>
                <a:lnTo>
                  <a:pt x="1487" y="17944"/>
                </a:lnTo>
                <a:lnTo>
                  <a:pt x="1487" y="16827"/>
                </a:lnTo>
                <a:close/>
                <a:moveTo>
                  <a:pt x="928" y="1"/>
                </a:moveTo>
                <a:cubicBezTo>
                  <a:pt x="619" y="1"/>
                  <a:pt x="369" y="250"/>
                  <a:pt x="369" y="558"/>
                </a:cubicBezTo>
                <a:lnTo>
                  <a:pt x="369" y="2792"/>
                </a:lnTo>
                <a:cubicBezTo>
                  <a:pt x="369" y="3100"/>
                  <a:pt x="619" y="3351"/>
                  <a:pt x="928" y="3351"/>
                </a:cubicBezTo>
                <a:lnTo>
                  <a:pt x="1486" y="3351"/>
                </a:lnTo>
                <a:lnTo>
                  <a:pt x="1486" y="7951"/>
                </a:lnTo>
                <a:cubicBezTo>
                  <a:pt x="2" y="8477"/>
                  <a:pt x="0" y="10583"/>
                  <a:pt x="1486" y="11111"/>
                </a:cubicBezTo>
                <a:lnTo>
                  <a:pt x="1486" y="15711"/>
                </a:lnTo>
                <a:lnTo>
                  <a:pt x="928" y="15711"/>
                </a:lnTo>
                <a:cubicBezTo>
                  <a:pt x="619" y="15711"/>
                  <a:pt x="369" y="15960"/>
                  <a:pt x="369" y="16270"/>
                </a:cubicBezTo>
                <a:lnTo>
                  <a:pt x="369" y="18502"/>
                </a:lnTo>
                <a:cubicBezTo>
                  <a:pt x="369" y="18812"/>
                  <a:pt x="619" y="19061"/>
                  <a:pt x="928" y="19061"/>
                </a:cubicBezTo>
                <a:lnTo>
                  <a:pt x="16564" y="19061"/>
                </a:lnTo>
                <a:cubicBezTo>
                  <a:pt x="16871" y="19061"/>
                  <a:pt x="17123" y="18812"/>
                  <a:pt x="17123" y="18502"/>
                </a:cubicBezTo>
                <a:lnTo>
                  <a:pt x="17123" y="16270"/>
                </a:lnTo>
                <a:cubicBezTo>
                  <a:pt x="17123" y="15960"/>
                  <a:pt x="16871" y="15711"/>
                  <a:pt x="16564" y="15711"/>
                </a:cubicBezTo>
                <a:lnTo>
                  <a:pt x="16005" y="15711"/>
                </a:lnTo>
                <a:lnTo>
                  <a:pt x="16005" y="11111"/>
                </a:lnTo>
                <a:cubicBezTo>
                  <a:pt x="17490" y="10583"/>
                  <a:pt x="17492" y="8479"/>
                  <a:pt x="16005" y="7951"/>
                </a:cubicBezTo>
                <a:lnTo>
                  <a:pt x="16005" y="3351"/>
                </a:lnTo>
                <a:lnTo>
                  <a:pt x="16565" y="3351"/>
                </a:lnTo>
                <a:cubicBezTo>
                  <a:pt x="16873" y="3351"/>
                  <a:pt x="17123" y="3100"/>
                  <a:pt x="17123" y="2792"/>
                </a:cubicBezTo>
                <a:lnTo>
                  <a:pt x="17123" y="558"/>
                </a:lnTo>
                <a:cubicBezTo>
                  <a:pt x="17123" y="250"/>
                  <a:pt x="16873" y="1"/>
                  <a:pt x="1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49" name="Google Shape;15749;p79"/>
          <p:cNvGrpSpPr/>
          <p:nvPr/>
        </p:nvGrpSpPr>
        <p:grpSpPr>
          <a:xfrm>
            <a:off x="2481092" y="3440641"/>
            <a:ext cx="381700" cy="353461"/>
            <a:chOff x="1376423" y="3108744"/>
            <a:chExt cx="414756" cy="384072"/>
          </a:xfrm>
        </p:grpSpPr>
        <p:sp>
          <p:nvSpPr>
            <p:cNvPr id="15750" name="Google Shape;15750;p79"/>
            <p:cNvSpPr/>
            <p:nvPr/>
          </p:nvSpPr>
          <p:spPr>
            <a:xfrm>
              <a:off x="1376423" y="3108744"/>
              <a:ext cx="414756" cy="384072"/>
            </a:xfrm>
            <a:custGeom>
              <a:avLst/>
              <a:gdLst/>
              <a:ahLst/>
              <a:cxnLst/>
              <a:rect l="l" t="t" r="r" b="b"/>
              <a:pathLst>
                <a:path w="20586" h="19063" extrusionOk="0">
                  <a:moveTo>
                    <a:pt x="18002" y="1119"/>
                  </a:moveTo>
                  <a:cubicBezTo>
                    <a:pt x="18260" y="1119"/>
                    <a:pt x="18442" y="1177"/>
                    <a:pt x="18544" y="1279"/>
                  </a:cubicBezTo>
                  <a:lnTo>
                    <a:pt x="18546" y="1279"/>
                  </a:lnTo>
                  <a:cubicBezTo>
                    <a:pt x="18836" y="1571"/>
                    <a:pt x="18765" y="2502"/>
                    <a:pt x="18046" y="3989"/>
                  </a:cubicBezTo>
                  <a:cubicBezTo>
                    <a:pt x="17435" y="3135"/>
                    <a:pt x="16688" y="2390"/>
                    <a:pt x="15836" y="1777"/>
                  </a:cubicBezTo>
                  <a:cubicBezTo>
                    <a:pt x="16798" y="1313"/>
                    <a:pt x="17528" y="1119"/>
                    <a:pt x="18002" y="1119"/>
                  </a:cubicBezTo>
                  <a:close/>
                  <a:moveTo>
                    <a:pt x="8168" y="1390"/>
                  </a:moveTo>
                  <a:lnTo>
                    <a:pt x="5950" y="3609"/>
                  </a:lnTo>
                  <a:cubicBezTo>
                    <a:pt x="4771" y="4788"/>
                    <a:pt x="4566" y="6573"/>
                    <a:pt x="3581" y="7558"/>
                  </a:cubicBezTo>
                  <a:lnTo>
                    <a:pt x="1885" y="9252"/>
                  </a:lnTo>
                  <a:cubicBezTo>
                    <a:pt x="2009" y="5471"/>
                    <a:pt x="4641" y="2312"/>
                    <a:pt x="8168" y="1390"/>
                  </a:cubicBezTo>
                  <a:close/>
                  <a:moveTo>
                    <a:pt x="10298" y="1119"/>
                  </a:moveTo>
                  <a:cubicBezTo>
                    <a:pt x="10704" y="1119"/>
                    <a:pt x="11110" y="1148"/>
                    <a:pt x="11511" y="1207"/>
                  </a:cubicBezTo>
                  <a:lnTo>
                    <a:pt x="8319" y="4398"/>
                  </a:lnTo>
                  <a:cubicBezTo>
                    <a:pt x="6128" y="6591"/>
                    <a:pt x="8449" y="9007"/>
                    <a:pt x="6741" y="10715"/>
                  </a:cubicBezTo>
                  <a:lnTo>
                    <a:pt x="3281" y="14175"/>
                  </a:lnTo>
                  <a:cubicBezTo>
                    <a:pt x="2596" y="13144"/>
                    <a:pt x="2148" y="11974"/>
                    <a:pt x="1969" y="10750"/>
                  </a:cubicBezTo>
                  <a:lnTo>
                    <a:pt x="4370" y="8347"/>
                  </a:lnTo>
                  <a:cubicBezTo>
                    <a:pt x="5549" y="7168"/>
                    <a:pt x="5754" y="5385"/>
                    <a:pt x="6741" y="4398"/>
                  </a:cubicBezTo>
                  <a:lnTo>
                    <a:pt x="10015" y="1124"/>
                  </a:lnTo>
                  <a:cubicBezTo>
                    <a:pt x="10109" y="1121"/>
                    <a:pt x="10204" y="1119"/>
                    <a:pt x="10298" y="1119"/>
                  </a:cubicBezTo>
                  <a:close/>
                  <a:moveTo>
                    <a:pt x="12798" y="1499"/>
                  </a:moveTo>
                  <a:cubicBezTo>
                    <a:pt x="13556" y="1737"/>
                    <a:pt x="14276" y="2080"/>
                    <a:pt x="14936" y="2520"/>
                  </a:cubicBezTo>
                  <a:lnTo>
                    <a:pt x="12348" y="5108"/>
                  </a:lnTo>
                  <a:cubicBezTo>
                    <a:pt x="12131" y="5326"/>
                    <a:pt x="12133" y="5679"/>
                    <a:pt x="12349" y="5896"/>
                  </a:cubicBezTo>
                  <a:cubicBezTo>
                    <a:pt x="12459" y="6005"/>
                    <a:pt x="12602" y="6059"/>
                    <a:pt x="12745" y="6059"/>
                  </a:cubicBezTo>
                  <a:cubicBezTo>
                    <a:pt x="12887" y="6059"/>
                    <a:pt x="13029" y="6006"/>
                    <a:pt x="13137" y="5899"/>
                  </a:cubicBezTo>
                  <a:lnTo>
                    <a:pt x="15832" y="3204"/>
                  </a:lnTo>
                  <a:cubicBezTo>
                    <a:pt x="16459" y="3754"/>
                    <a:pt x="17003" y="4395"/>
                    <a:pt x="17444" y="5105"/>
                  </a:cubicBezTo>
                  <a:cubicBezTo>
                    <a:pt x="15046" y="9160"/>
                    <a:pt x="9982" y="14248"/>
                    <a:pt x="5866" y="16683"/>
                  </a:cubicBezTo>
                  <a:cubicBezTo>
                    <a:pt x="5156" y="16242"/>
                    <a:pt x="4517" y="15698"/>
                    <a:pt x="3965" y="15069"/>
                  </a:cubicBezTo>
                  <a:lnTo>
                    <a:pt x="7530" y="11506"/>
                  </a:lnTo>
                  <a:cubicBezTo>
                    <a:pt x="9721" y="9314"/>
                    <a:pt x="7400" y="6897"/>
                    <a:pt x="9109" y="5189"/>
                  </a:cubicBezTo>
                  <a:lnTo>
                    <a:pt x="12798" y="1499"/>
                  </a:lnTo>
                  <a:close/>
                  <a:moveTo>
                    <a:pt x="18045" y="6262"/>
                  </a:moveTo>
                  <a:cubicBezTo>
                    <a:pt x="18519" y="7383"/>
                    <a:pt x="18743" y="8595"/>
                    <a:pt x="18701" y="9811"/>
                  </a:cubicBezTo>
                  <a:lnTo>
                    <a:pt x="18701" y="9810"/>
                  </a:lnTo>
                  <a:lnTo>
                    <a:pt x="16990" y="11521"/>
                  </a:lnTo>
                  <a:cubicBezTo>
                    <a:pt x="16005" y="12507"/>
                    <a:pt x="14221" y="12712"/>
                    <a:pt x="13041" y="13891"/>
                  </a:cubicBezTo>
                  <a:lnTo>
                    <a:pt x="9075" y="17858"/>
                  </a:lnTo>
                  <a:cubicBezTo>
                    <a:pt x="8370" y="17755"/>
                    <a:pt x="7679" y="17562"/>
                    <a:pt x="7023" y="17284"/>
                  </a:cubicBezTo>
                  <a:cubicBezTo>
                    <a:pt x="10954" y="14785"/>
                    <a:pt x="15545" y="10194"/>
                    <a:pt x="18045" y="6262"/>
                  </a:cubicBezTo>
                  <a:close/>
                  <a:moveTo>
                    <a:pt x="18435" y="11657"/>
                  </a:moveTo>
                  <a:cubicBezTo>
                    <a:pt x="17513" y="15184"/>
                    <a:pt x="14354" y="17817"/>
                    <a:pt x="10572" y="17940"/>
                  </a:cubicBezTo>
                  <a:lnTo>
                    <a:pt x="10571" y="17940"/>
                  </a:lnTo>
                  <a:lnTo>
                    <a:pt x="13832" y="14682"/>
                  </a:lnTo>
                  <a:cubicBezTo>
                    <a:pt x="14817" y="13695"/>
                    <a:pt x="16600" y="13491"/>
                    <a:pt x="17779" y="12312"/>
                  </a:cubicBezTo>
                  <a:lnTo>
                    <a:pt x="18435" y="11657"/>
                  </a:lnTo>
                  <a:close/>
                  <a:moveTo>
                    <a:pt x="2540" y="15075"/>
                  </a:moveTo>
                  <a:cubicBezTo>
                    <a:pt x="3151" y="15927"/>
                    <a:pt x="3898" y="16674"/>
                    <a:pt x="4750" y="17285"/>
                  </a:cubicBezTo>
                  <a:cubicBezTo>
                    <a:pt x="3787" y="17751"/>
                    <a:pt x="3058" y="17944"/>
                    <a:pt x="2584" y="17944"/>
                  </a:cubicBezTo>
                  <a:cubicBezTo>
                    <a:pt x="2326" y="17944"/>
                    <a:pt x="2144" y="17887"/>
                    <a:pt x="2042" y="17784"/>
                  </a:cubicBezTo>
                  <a:lnTo>
                    <a:pt x="2040" y="17784"/>
                  </a:lnTo>
                  <a:cubicBezTo>
                    <a:pt x="1750" y="17493"/>
                    <a:pt x="1822" y="16562"/>
                    <a:pt x="2540" y="15075"/>
                  </a:cubicBezTo>
                  <a:close/>
                  <a:moveTo>
                    <a:pt x="10289" y="1"/>
                  </a:moveTo>
                  <a:cubicBezTo>
                    <a:pt x="7876" y="1"/>
                    <a:pt x="5438" y="909"/>
                    <a:pt x="3554" y="2793"/>
                  </a:cubicBezTo>
                  <a:cubicBezTo>
                    <a:pt x="468" y="5879"/>
                    <a:pt x="0" y="10449"/>
                    <a:pt x="1854" y="13966"/>
                  </a:cubicBezTo>
                  <a:cubicBezTo>
                    <a:pt x="1123" y="15308"/>
                    <a:pt x="168" y="17490"/>
                    <a:pt x="1251" y="18574"/>
                  </a:cubicBezTo>
                  <a:cubicBezTo>
                    <a:pt x="1603" y="18925"/>
                    <a:pt x="2069" y="19062"/>
                    <a:pt x="2585" y="19062"/>
                  </a:cubicBezTo>
                  <a:cubicBezTo>
                    <a:pt x="3660" y="19062"/>
                    <a:pt x="4950" y="18466"/>
                    <a:pt x="5859" y="17971"/>
                  </a:cubicBezTo>
                  <a:cubicBezTo>
                    <a:pt x="7228" y="18693"/>
                    <a:pt x="8757" y="19063"/>
                    <a:pt x="10297" y="19063"/>
                  </a:cubicBezTo>
                  <a:cubicBezTo>
                    <a:pt x="12710" y="19063"/>
                    <a:pt x="15148" y="18155"/>
                    <a:pt x="17032" y="16270"/>
                  </a:cubicBezTo>
                  <a:cubicBezTo>
                    <a:pt x="20118" y="13184"/>
                    <a:pt x="20586" y="8613"/>
                    <a:pt x="18732" y="5098"/>
                  </a:cubicBezTo>
                  <a:cubicBezTo>
                    <a:pt x="19465" y="3753"/>
                    <a:pt x="20418" y="1574"/>
                    <a:pt x="19335" y="490"/>
                  </a:cubicBezTo>
                  <a:cubicBezTo>
                    <a:pt x="18984" y="139"/>
                    <a:pt x="18517" y="2"/>
                    <a:pt x="18001" y="2"/>
                  </a:cubicBezTo>
                  <a:cubicBezTo>
                    <a:pt x="16925" y="2"/>
                    <a:pt x="15634" y="598"/>
                    <a:pt x="14727" y="1092"/>
                  </a:cubicBezTo>
                  <a:cubicBezTo>
                    <a:pt x="13358" y="371"/>
                    <a:pt x="11829" y="1"/>
                    <a:pt x="10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9"/>
            <p:cNvSpPr/>
            <p:nvPr/>
          </p:nvSpPr>
          <p:spPr>
            <a:xfrm>
              <a:off x="1570000" y="3247520"/>
              <a:ext cx="67071" cy="64532"/>
            </a:xfrm>
            <a:custGeom>
              <a:avLst/>
              <a:gdLst/>
              <a:ahLst/>
              <a:cxnLst/>
              <a:rect l="l" t="t" r="r" b="b"/>
              <a:pathLst>
                <a:path w="3329" h="3203" extrusionOk="0">
                  <a:moveTo>
                    <a:pt x="1724" y="1117"/>
                  </a:moveTo>
                  <a:cubicBezTo>
                    <a:pt x="1973" y="1117"/>
                    <a:pt x="2211" y="1309"/>
                    <a:pt x="2211" y="1601"/>
                  </a:cubicBezTo>
                  <a:cubicBezTo>
                    <a:pt x="2211" y="1868"/>
                    <a:pt x="1994" y="2085"/>
                    <a:pt x="1728" y="2085"/>
                  </a:cubicBezTo>
                  <a:cubicBezTo>
                    <a:pt x="1296" y="2085"/>
                    <a:pt x="1081" y="1563"/>
                    <a:pt x="1386" y="1258"/>
                  </a:cubicBezTo>
                  <a:cubicBezTo>
                    <a:pt x="1484" y="1160"/>
                    <a:pt x="1605" y="1117"/>
                    <a:pt x="1724" y="1117"/>
                  </a:cubicBezTo>
                  <a:close/>
                  <a:moveTo>
                    <a:pt x="1728" y="0"/>
                  </a:moveTo>
                  <a:cubicBezTo>
                    <a:pt x="1080" y="0"/>
                    <a:pt x="497" y="390"/>
                    <a:pt x="249" y="989"/>
                  </a:cubicBezTo>
                  <a:cubicBezTo>
                    <a:pt x="1" y="1587"/>
                    <a:pt x="138" y="2276"/>
                    <a:pt x="595" y="2733"/>
                  </a:cubicBezTo>
                  <a:cubicBezTo>
                    <a:pt x="902" y="3039"/>
                    <a:pt x="1312" y="3202"/>
                    <a:pt x="1728" y="3202"/>
                  </a:cubicBezTo>
                  <a:cubicBezTo>
                    <a:pt x="1934" y="3202"/>
                    <a:pt x="2142" y="3162"/>
                    <a:pt x="2339" y="3080"/>
                  </a:cubicBezTo>
                  <a:cubicBezTo>
                    <a:pt x="2939" y="2832"/>
                    <a:pt x="3329" y="2249"/>
                    <a:pt x="3329" y="1601"/>
                  </a:cubicBezTo>
                  <a:cubicBezTo>
                    <a:pt x="3327" y="717"/>
                    <a:pt x="2611" y="2"/>
                    <a:pt x="1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2" name="Google Shape;15752;p79"/>
          <p:cNvSpPr/>
          <p:nvPr/>
        </p:nvSpPr>
        <p:spPr>
          <a:xfrm>
            <a:off x="1787291" y="3440867"/>
            <a:ext cx="269165" cy="353224"/>
          </a:xfrm>
          <a:custGeom>
            <a:avLst/>
            <a:gdLst/>
            <a:ahLst/>
            <a:cxnLst/>
            <a:rect l="l" t="t" r="r" b="b"/>
            <a:pathLst>
              <a:path w="14520" h="19052" extrusionOk="0">
                <a:moveTo>
                  <a:pt x="11168" y="1118"/>
                </a:moveTo>
                <a:lnTo>
                  <a:pt x="11168" y="3351"/>
                </a:lnTo>
                <a:lnTo>
                  <a:pt x="8936" y="3351"/>
                </a:lnTo>
                <a:lnTo>
                  <a:pt x="8936" y="1118"/>
                </a:lnTo>
                <a:close/>
                <a:moveTo>
                  <a:pt x="4467" y="4469"/>
                </a:moveTo>
                <a:lnTo>
                  <a:pt x="4467" y="5585"/>
                </a:lnTo>
                <a:lnTo>
                  <a:pt x="3351" y="5585"/>
                </a:lnTo>
                <a:lnTo>
                  <a:pt x="3351" y="4469"/>
                </a:lnTo>
                <a:close/>
                <a:moveTo>
                  <a:pt x="12286" y="4469"/>
                </a:moveTo>
                <a:lnTo>
                  <a:pt x="12286" y="5585"/>
                </a:lnTo>
                <a:lnTo>
                  <a:pt x="7818" y="5585"/>
                </a:lnTo>
                <a:lnTo>
                  <a:pt x="7818" y="4469"/>
                </a:lnTo>
                <a:close/>
                <a:moveTo>
                  <a:pt x="11168" y="6701"/>
                </a:moveTo>
                <a:lnTo>
                  <a:pt x="11168" y="10089"/>
                </a:lnTo>
                <a:lnTo>
                  <a:pt x="8936" y="10089"/>
                </a:lnTo>
                <a:lnTo>
                  <a:pt x="8936" y="6701"/>
                </a:lnTo>
                <a:close/>
                <a:moveTo>
                  <a:pt x="11168" y="11207"/>
                </a:moveTo>
                <a:lnTo>
                  <a:pt x="11168" y="13403"/>
                </a:lnTo>
                <a:cubicBezTo>
                  <a:pt x="11168" y="13993"/>
                  <a:pt x="10710" y="14482"/>
                  <a:pt x="10121" y="14518"/>
                </a:cubicBezTo>
                <a:cubicBezTo>
                  <a:pt x="10099" y="14519"/>
                  <a:pt x="10077" y="14520"/>
                  <a:pt x="10055" y="14520"/>
                </a:cubicBezTo>
                <a:cubicBezTo>
                  <a:pt x="9427" y="14520"/>
                  <a:pt x="8936" y="13985"/>
                  <a:pt x="8936" y="13368"/>
                </a:cubicBezTo>
                <a:lnTo>
                  <a:pt x="8936" y="11207"/>
                </a:lnTo>
                <a:close/>
                <a:moveTo>
                  <a:pt x="7809" y="0"/>
                </a:moveTo>
                <a:cubicBezTo>
                  <a:pt x="7501" y="0"/>
                  <a:pt x="7250" y="249"/>
                  <a:pt x="7250" y="559"/>
                </a:cubicBezTo>
                <a:cubicBezTo>
                  <a:pt x="7250" y="868"/>
                  <a:pt x="7499" y="1118"/>
                  <a:pt x="7807" y="1118"/>
                </a:cubicBezTo>
                <a:cubicBezTo>
                  <a:pt x="7810" y="1118"/>
                  <a:pt x="7814" y="1118"/>
                  <a:pt x="7818" y="1118"/>
                </a:cubicBezTo>
                <a:lnTo>
                  <a:pt x="7818" y="3351"/>
                </a:lnTo>
                <a:lnTo>
                  <a:pt x="7260" y="3351"/>
                </a:lnTo>
                <a:cubicBezTo>
                  <a:pt x="6951" y="3351"/>
                  <a:pt x="6701" y="3602"/>
                  <a:pt x="6701" y="3910"/>
                </a:cubicBezTo>
                <a:lnTo>
                  <a:pt x="6701" y="4469"/>
                </a:lnTo>
                <a:lnTo>
                  <a:pt x="5585" y="4469"/>
                </a:lnTo>
                <a:lnTo>
                  <a:pt x="5585" y="3910"/>
                </a:lnTo>
                <a:cubicBezTo>
                  <a:pt x="5585" y="3600"/>
                  <a:pt x="5334" y="3351"/>
                  <a:pt x="5026" y="3351"/>
                </a:cubicBezTo>
                <a:lnTo>
                  <a:pt x="4467" y="3351"/>
                </a:lnTo>
                <a:lnTo>
                  <a:pt x="4467" y="559"/>
                </a:lnTo>
                <a:cubicBezTo>
                  <a:pt x="4463" y="254"/>
                  <a:pt x="4213" y="11"/>
                  <a:pt x="3910" y="11"/>
                </a:cubicBezTo>
                <a:cubicBezTo>
                  <a:pt x="3605" y="11"/>
                  <a:pt x="3357" y="254"/>
                  <a:pt x="3351" y="559"/>
                </a:cubicBezTo>
                <a:lnTo>
                  <a:pt x="3351" y="3351"/>
                </a:lnTo>
                <a:lnTo>
                  <a:pt x="2792" y="3351"/>
                </a:lnTo>
                <a:cubicBezTo>
                  <a:pt x="2484" y="3351"/>
                  <a:pt x="2234" y="3602"/>
                  <a:pt x="2234" y="3910"/>
                </a:cubicBezTo>
                <a:lnTo>
                  <a:pt x="2234" y="4469"/>
                </a:lnTo>
                <a:lnTo>
                  <a:pt x="1675" y="4469"/>
                </a:lnTo>
                <a:cubicBezTo>
                  <a:pt x="1367" y="4469"/>
                  <a:pt x="1116" y="4718"/>
                  <a:pt x="1116" y="5026"/>
                </a:cubicBezTo>
                <a:cubicBezTo>
                  <a:pt x="1116" y="5335"/>
                  <a:pt x="1367" y="5585"/>
                  <a:pt x="1675" y="5585"/>
                </a:cubicBezTo>
                <a:lnTo>
                  <a:pt x="2234" y="5585"/>
                </a:lnTo>
                <a:lnTo>
                  <a:pt x="2234" y="6144"/>
                </a:lnTo>
                <a:cubicBezTo>
                  <a:pt x="2234" y="6452"/>
                  <a:pt x="2484" y="6701"/>
                  <a:pt x="2792" y="6701"/>
                </a:cubicBezTo>
                <a:lnTo>
                  <a:pt x="3351" y="6701"/>
                </a:lnTo>
                <a:lnTo>
                  <a:pt x="3351" y="16828"/>
                </a:lnTo>
                <a:lnTo>
                  <a:pt x="559" y="16828"/>
                </a:lnTo>
                <a:cubicBezTo>
                  <a:pt x="250" y="16828"/>
                  <a:pt x="0" y="17079"/>
                  <a:pt x="0" y="17387"/>
                </a:cubicBezTo>
                <a:lnTo>
                  <a:pt x="0" y="18503"/>
                </a:lnTo>
                <a:cubicBezTo>
                  <a:pt x="6" y="18808"/>
                  <a:pt x="254" y="19052"/>
                  <a:pt x="559" y="19052"/>
                </a:cubicBezTo>
                <a:cubicBezTo>
                  <a:pt x="862" y="19052"/>
                  <a:pt x="1112" y="18808"/>
                  <a:pt x="1116" y="18503"/>
                </a:cubicBezTo>
                <a:lnTo>
                  <a:pt x="1116" y="17946"/>
                </a:lnTo>
                <a:lnTo>
                  <a:pt x="13403" y="17946"/>
                </a:lnTo>
                <a:lnTo>
                  <a:pt x="13403" y="18503"/>
                </a:lnTo>
                <a:cubicBezTo>
                  <a:pt x="13409" y="18808"/>
                  <a:pt x="13657" y="19052"/>
                  <a:pt x="13962" y="19052"/>
                </a:cubicBezTo>
                <a:cubicBezTo>
                  <a:pt x="14265" y="19052"/>
                  <a:pt x="14515" y="18808"/>
                  <a:pt x="14519" y="18503"/>
                </a:cubicBezTo>
                <a:lnTo>
                  <a:pt x="14519" y="17387"/>
                </a:lnTo>
                <a:cubicBezTo>
                  <a:pt x="14519" y="17079"/>
                  <a:pt x="14269" y="16828"/>
                  <a:pt x="13962" y="16828"/>
                </a:cubicBezTo>
                <a:lnTo>
                  <a:pt x="4467" y="16828"/>
                </a:lnTo>
                <a:lnTo>
                  <a:pt x="4467" y="6701"/>
                </a:lnTo>
                <a:lnTo>
                  <a:pt x="5026" y="6701"/>
                </a:lnTo>
                <a:cubicBezTo>
                  <a:pt x="5334" y="6701"/>
                  <a:pt x="5583" y="6452"/>
                  <a:pt x="5583" y="6143"/>
                </a:cubicBezTo>
                <a:lnTo>
                  <a:pt x="5583" y="5585"/>
                </a:lnTo>
                <a:lnTo>
                  <a:pt x="6701" y="5585"/>
                </a:lnTo>
                <a:lnTo>
                  <a:pt x="6701" y="6143"/>
                </a:lnTo>
                <a:cubicBezTo>
                  <a:pt x="6700" y="6452"/>
                  <a:pt x="6951" y="6701"/>
                  <a:pt x="7260" y="6701"/>
                </a:cubicBezTo>
                <a:lnTo>
                  <a:pt x="7818" y="6701"/>
                </a:lnTo>
                <a:lnTo>
                  <a:pt x="7818" y="13367"/>
                </a:lnTo>
                <a:cubicBezTo>
                  <a:pt x="7818" y="14593"/>
                  <a:pt x="8803" y="15637"/>
                  <a:pt x="10052" y="15637"/>
                </a:cubicBezTo>
                <a:cubicBezTo>
                  <a:pt x="10097" y="15637"/>
                  <a:pt x="10142" y="15635"/>
                  <a:pt x="10188" y="15633"/>
                </a:cubicBezTo>
                <a:cubicBezTo>
                  <a:pt x="11366" y="15559"/>
                  <a:pt x="12285" y="14583"/>
                  <a:pt x="12286" y="13403"/>
                </a:cubicBezTo>
                <a:lnTo>
                  <a:pt x="12286" y="6701"/>
                </a:lnTo>
                <a:lnTo>
                  <a:pt x="12844" y="6701"/>
                </a:lnTo>
                <a:cubicBezTo>
                  <a:pt x="13153" y="6701"/>
                  <a:pt x="13403" y="6452"/>
                  <a:pt x="13403" y="6143"/>
                </a:cubicBezTo>
                <a:lnTo>
                  <a:pt x="13403" y="3910"/>
                </a:lnTo>
                <a:cubicBezTo>
                  <a:pt x="13403" y="3602"/>
                  <a:pt x="13153" y="3351"/>
                  <a:pt x="12844" y="3351"/>
                </a:cubicBezTo>
                <a:lnTo>
                  <a:pt x="12286" y="3351"/>
                </a:lnTo>
                <a:lnTo>
                  <a:pt x="12286" y="1118"/>
                </a:lnTo>
                <a:cubicBezTo>
                  <a:pt x="12590" y="1112"/>
                  <a:pt x="12835" y="864"/>
                  <a:pt x="12835" y="559"/>
                </a:cubicBezTo>
                <a:cubicBezTo>
                  <a:pt x="12835" y="254"/>
                  <a:pt x="12590" y="6"/>
                  <a:pt x="12286" y="0"/>
                </a:cubicBezTo>
                <a:lnTo>
                  <a:pt x="7818" y="0"/>
                </a:lnTo>
                <a:cubicBezTo>
                  <a:pt x="7815" y="0"/>
                  <a:pt x="7812" y="0"/>
                  <a:pt x="78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53" name="Google Shape;15753;p79"/>
          <p:cNvGrpSpPr/>
          <p:nvPr/>
        </p:nvGrpSpPr>
        <p:grpSpPr>
          <a:xfrm>
            <a:off x="999017" y="3451321"/>
            <a:ext cx="362751" cy="332046"/>
            <a:chOff x="1003855" y="3800791"/>
            <a:chExt cx="394166" cy="360801"/>
          </a:xfrm>
        </p:grpSpPr>
        <p:sp>
          <p:nvSpPr>
            <p:cNvPr id="15754" name="Google Shape;15754;p79"/>
            <p:cNvSpPr/>
            <p:nvPr/>
          </p:nvSpPr>
          <p:spPr>
            <a:xfrm>
              <a:off x="1003855" y="3800791"/>
              <a:ext cx="394166" cy="360801"/>
            </a:xfrm>
            <a:custGeom>
              <a:avLst/>
              <a:gdLst/>
              <a:ahLst/>
              <a:cxnLst/>
              <a:rect l="l" t="t" r="r" b="b"/>
              <a:pathLst>
                <a:path w="19564" h="17908" extrusionOk="0">
                  <a:moveTo>
                    <a:pt x="1851" y="6705"/>
                  </a:moveTo>
                  <a:lnTo>
                    <a:pt x="4085" y="6706"/>
                  </a:lnTo>
                  <a:lnTo>
                    <a:pt x="4084" y="8935"/>
                  </a:lnTo>
                  <a:lnTo>
                    <a:pt x="1850" y="8935"/>
                  </a:lnTo>
                  <a:lnTo>
                    <a:pt x="1851" y="6705"/>
                  </a:lnTo>
                  <a:close/>
                  <a:moveTo>
                    <a:pt x="15080" y="6702"/>
                  </a:moveTo>
                  <a:lnTo>
                    <a:pt x="15080" y="10537"/>
                  </a:lnTo>
                  <a:cubicBezTo>
                    <a:pt x="15080" y="10735"/>
                    <a:pt x="15083" y="10691"/>
                    <a:pt x="16007" y="12285"/>
                  </a:cubicBezTo>
                  <a:lnTo>
                    <a:pt x="14553" y="12285"/>
                  </a:lnTo>
                  <a:cubicBezTo>
                    <a:pt x="14559" y="11973"/>
                    <a:pt x="14308" y="11717"/>
                    <a:pt x="13994" y="11717"/>
                  </a:cubicBezTo>
                  <a:cubicBezTo>
                    <a:pt x="13682" y="11717"/>
                    <a:pt x="13431" y="11973"/>
                    <a:pt x="13436" y="12285"/>
                  </a:cubicBezTo>
                  <a:lnTo>
                    <a:pt x="11966" y="12285"/>
                  </a:lnTo>
                  <a:cubicBezTo>
                    <a:pt x="12881" y="10691"/>
                    <a:pt x="12884" y="10735"/>
                    <a:pt x="12884" y="10537"/>
                  </a:cubicBezTo>
                  <a:lnTo>
                    <a:pt x="12884" y="6702"/>
                  </a:lnTo>
                  <a:close/>
                  <a:moveTo>
                    <a:pt x="4082" y="10052"/>
                  </a:moveTo>
                  <a:lnTo>
                    <a:pt x="4078" y="15675"/>
                  </a:lnTo>
                  <a:cubicBezTo>
                    <a:pt x="4078" y="16292"/>
                    <a:pt x="3579" y="16791"/>
                    <a:pt x="2962" y="16791"/>
                  </a:cubicBezTo>
                  <a:cubicBezTo>
                    <a:pt x="2344" y="16791"/>
                    <a:pt x="1844" y="16290"/>
                    <a:pt x="1845" y="15673"/>
                  </a:cubicBezTo>
                  <a:lnTo>
                    <a:pt x="1850" y="10052"/>
                  </a:lnTo>
                  <a:close/>
                  <a:moveTo>
                    <a:pt x="16654" y="13403"/>
                  </a:moveTo>
                  <a:lnTo>
                    <a:pt x="17806" y="15394"/>
                  </a:lnTo>
                  <a:cubicBezTo>
                    <a:pt x="18167" y="16014"/>
                    <a:pt x="17718" y="16791"/>
                    <a:pt x="17001" y="16791"/>
                  </a:cubicBezTo>
                  <a:lnTo>
                    <a:pt x="10987" y="16791"/>
                  </a:lnTo>
                  <a:cubicBezTo>
                    <a:pt x="10273" y="16791"/>
                    <a:pt x="9824" y="16017"/>
                    <a:pt x="10180" y="15397"/>
                  </a:cubicBezTo>
                  <a:lnTo>
                    <a:pt x="11326" y="13403"/>
                  </a:lnTo>
                  <a:close/>
                  <a:moveTo>
                    <a:pt x="4075" y="0"/>
                  </a:moveTo>
                  <a:cubicBezTo>
                    <a:pt x="3274" y="0"/>
                    <a:pt x="2412" y="523"/>
                    <a:pt x="2412" y="1676"/>
                  </a:cubicBezTo>
                  <a:cubicBezTo>
                    <a:pt x="2412" y="2182"/>
                    <a:pt x="2413" y="3498"/>
                    <a:pt x="2418" y="5588"/>
                  </a:cubicBezTo>
                  <a:lnTo>
                    <a:pt x="549" y="5587"/>
                  </a:lnTo>
                  <a:cubicBezTo>
                    <a:pt x="245" y="5591"/>
                    <a:pt x="1" y="5841"/>
                    <a:pt x="1" y="6144"/>
                  </a:cubicBezTo>
                  <a:cubicBezTo>
                    <a:pt x="1" y="6449"/>
                    <a:pt x="245" y="6697"/>
                    <a:pt x="549" y="6703"/>
                  </a:cubicBezTo>
                  <a:lnTo>
                    <a:pt x="736" y="6703"/>
                  </a:lnTo>
                  <a:cubicBezTo>
                    <a:pt x="736" y="7098"/>
                    <a:pt x="729" y="15295"/>
                    <a:pt x="729" y="15672"/>
                  </a:cubicBezTo>
                  <a:cubicBezTo>
                    <a:pt x="729" y="16905"/>
                    <a:pt x="1727" y="17906"/>
                    <a:pt x="2962" y="17907"/>
                  </a:cubicBezTo>
                  <a:cubicBezTo>
                    <a:pt x="4195" y="17907"/>
                    <a:pt x="5196" y="16909"/>
                    <a:pt x="5197" y="15675"/>
                  </a:cubicBezTo>
                  <a:cubicBezTo>
                    <a:pt x="5197" y="15280"/>
                    <a:pt x="5203" y="6981"/>
                    <a:pt x="5203" y="6706"/>
                  </a:cubicBezTo>
                  <a:lnTo>
                    <a:pt x="5390" y="6706"/>
                  </a:lnTo>
                  <a:cubicBezTo>
                    <a:pt x="5695" y="6700"/>
                    <a:pt x="5939" y="6452"/>
                    <a:pt x="5939" y="6147"/>
                  </a:cubicBezTo>
                  <a:cubicBezTo>
                    <a:pt x="5939" y="5842"/>
                    <a:pt x="5695" y="5594"/>
                    <a:pt x="5390" y="5588"/>
                  </a:cubicBezTo>
                  <a:lnTo>
                    <a:pt x="3534" y="5588"/>
                  </a:lnTo>
                  <a:cubicBezTo>
                    <a:pt x="3531" y="3496"/>
                    <a:pt x="3529" y="2181"/>
                    <a:pt x="3529" y="1674"/>
                  </a:cubicBezTo>
                  <a:cubicBezTo>
                    <a:pt x="3529" y="1212"/>
                    <a:pt x="3827" y="1117"/>
                    <a:pt x="4075" y="1117"/>
                  </a:cubicBezTo>
                  <a:cubicBezTo>
                    <a:pt x="4931" y="1117"/>
                    <a:pt x="4744" y="3350"/>
                    <a:pt x="6276" y="3350"/>
                  </a:cubicBezTo>
                  <a:cubicBezTo>
                    <a:pt x="7739" y="3350"/>
                    <a:pt x="7938" y="1117"/>
                    <a:pt x="8478" y="1117"/>
                  </a:cubicBezTo>
                  <a:cubicBezTo>
                    <a:pt x="9017" y="1117"/>
                    <a:pt x="9216" y="3350"/>
                    <a:pt x="10678" y="3350"/>
                  </a:cubicBezTo>
                  <a:cubicBezTo>
                    <a:pt x="12195" y="3350"/>
                    <a:pt x="12081" y="1117"/>
                    <a:pt x="12879" y="1117"/>
                  </a:cubicBezTo>
                  <a:cubicBezTo>
                    <a:pt x="13127" y="1117"/>
                    <a:pt x="13425" y="1212"/>
                    <a:pt x="13425" y="1674"/>
                  </a:cubicBezTo>
                  <a:cubicBezTo>
                    <a:pt x="13425" y="2502"/>
                    <a:pt x="13420" y="4581"/>
                    <a:pt x="13417" y="5584"/>
                  </a:cubicBezTo>
                  <a:lnTo>
                    <a:pt x="11580" y="5584"/>
                  </a:lnTo>
                  <a:cubicBezTo>
                    <a:pt x="11272" y="5584"/>
                    <a:pt x="11023" y="5833"/>
                    <a:pt x="11023" y="6143"/>
                  </a:cubicBezTo>
                  <a:cubicBezTo>
                    <a:pt x="11023" y="6451"/>
                    <a:pt x="11272" y="6700"/>
                    <a:pt x="11580" y="6700"/>
                  </a:cubicBezTo>
                  <a:lnTo>
                    <a:pt x="11767" y="6700"/>
                  </a:lnTo>
                  <a:lnTo>
                    <a:pt x="11767" y="10387"/>
                  </a:lnTo>
                  <a:lnTo>
                    <a:pt x="9212" y="14841"/>
                  </a:lnTo>
                  <a:cubicBezTo>
                    <a:pt x="8428" y="16205"/>
                    <a:pt x="9413" y="17907"/>
                    <a:pt x="10989" y="17907"/>
                  </a:cubicBezTo>
                  <a:lnTo>
                    <a:pt x="17001" y="17907"/>
                  </a:lnTo>
                  <a:cubicBezTo>
                    <a:pt x="18579" y="17907"/>
                    <a:pt x="19564" y="16199"/>
                    <a:pt x="18773" y="14833"/>
                  </a:cubicBezTo>
                  <a:lnTo>
                    <a:pt x="16197" y="10386"/>
                  </a:lnTo>
                  <a:lnTo>
                    <a:pt x="16197" y="6702"/>
                  </a:lnTo>
                  <a:lnTo>
                    <a:pt x="16384" y="6702"/>
                  </a:lnTo>
                  <a:cubicBezTo>
                    <a:pt x="16692" y="6700"/>
                    <a:pt x="16943" y="6451"/>
                    <a:pt x="16943" y="6143"/>
                  </a:cubicBezTo>
                  <a:cubicBezTo>
                    <a:pt x="16943" y="5835"/>
                    <a:pt x="16692" y="5584"/>
                    <a:pt x="16384" y="5584"/>
                  </a:cubicBezTo>
                  <a:lnTo>
                    <a:pt x="14533" y="5584"/>
                  </a:lnTo>
                  <a:cubicBezTo>
                    <a:pt x="14535" y="4581"/>
                    <a:pt x="14541" y="2504"/>
                    <a:pt x="14541" y="1676"/>
                  </a:cubicBezTo>
                  <a:cubicBezTo>
                    <a:pt x="14541" y="523"/>
                    <a:pt x="13679" y="0"/>
                    <a:pt x="12878" y="0"/>
                  </a:cubicBezTo>
                  <a:cubicBezTo>
                    <a:pt x="11220" y="0"/>
                    <a:pt x="11135" y="2233"/>
                    <a:pt x="10676" y="2233"/>
                  </a:cubicBezTo>
                  <a:cubicBezTo>
                    <a:pt x="10138" y="2233"/>
                    <a:pt x="9938" y="0"/>
                    <a:pt x="8476" y="0"/>
                  </a:cubicBezTo>
                  <a:cubicBezTo>
                    <a:pt x="7015" y="0"/>
                    <a:pt x="6814" y="2233"/>
                    <a:pt x="6275" y="2233"/>
                  </a:cubicBezTo>
                  <a:cubicBezTo>
                    <a:pt x="5835" y="2233"/>
                    <a:pt x="5776" y="0"/>
                    <a:pt x="4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9"/>
            <p:cNvSpPr/>
            <p:nvPr/>
          </p:nvSpPr>
          <p:spPr>
            <a:xfrm>
              <a:off x="1248124" y="4093313"/>
              <a:ext cx="26333" cy="22525"/>
            </a:xfrm>
            <a:custGeom>
              <a:avLst/>
              <a:gdLst/>
              <a:ahLst/>
              <a:cxnLst/>
              <a:rect l="l" t="t" r="r" b="b"/>
              <a:pathLst>
                <a:path w="1307" h="1118" extrusionOk="0">
                  <a:moveTo>
                    <a:pt x="748" y="0"/>
                  </a:moveTo>
                  <a:cubicBezTo>
                    <a:pt x="250" y="0"/>
                    <a:pt x="0" y="601"/>
                    <a:pt x="352" y="954"/>
                  </a:cubicBezTo>
                  <a:cubicBezTo>
                    <a:pt x="458" y="1061"/>
                    <a:pt x="601" y="1118"/>
                    <a:pt x="747" y="1118"/>
                  </a:cubicBezTo>
                  <a:cubicBezTo>
                    <a:pt x="819" y="1118"/>
                    <a:pt x="892" y="1104"/>
                    <a:pt x="961" y="1075"/>
                  </a:cubicBezTo>
                  <a:cubicBezTo>
                    <a:pt x="1169" y="988"/>
                    <a:pt x="1307" y="785"/>
                    <a:pt x="1307" y="559"/>
                  </a:cubicBezTo>
                  <a:cubicBezTo>
                    <a:pt x="1307" y="250"/>
                    <a:pt x="1055" y="0"/>
                    <a:pt x="7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6" name="Google Shape;15756;p79"/>
          <p:cNvSpPr/>
          <p:nvPr/>
        </p:nvSpPr>
        <p:spPr>
          <a:xfrm>
            <a:off x="1000208" y="4024936"/>
            <a:ext cx="360369" cy="310082"/>
          </a:xfrm>
          <a:custGeom>
            <a:avLst/>
            <a:gdLst/>
            <a:ahLst/>
            <a:cxnLst/>
            <a:rect l="l" t="t" r="r" b="b"/>
            <a:pathLst>
              <a:path w="19440" h="16725" extrusionOk="0">
                <a:moveTo>
                  <a:pt x="6294" y="5614"/>
                </a:moveTo>
                <a:lnTo>
                  <a:pt x="6296" y="7842"/>
                </a:lnTo>
                <a:lnTo>
                  <a:pt x="5181" y="7842"/>
                </a:lnTo>
                <a:lnTo>
                  <a:pt x="5181" y="5614"/>
                </a:lnTo>
                <a:close/>
                <a:moveTo>
                  <a:pt x="6530" y="8957"/>
                </a:moveTo>
                <a:lnTo>
                  <a:pt x="7984" y="11490"/>
                </a:lnTo>
                <a:cubicBezTo>
                  <a:pt x="6200" y="11673"/>
                  <a:pt x="5974" y="12339"/>
                  <a:pt x="3909" y="12339"/>
                </a:cubicBezTo>
                <a:cubicBezTo>
                  <a:pt x="3897" y="12339"/>
                  <a:pt x="3884" y="12339"/>
                  <a:pt x="3872" y="12339"/>
                </a:cubicBezTo>
                <a:cubicBezTo>
                  <a:pt x="3592" y="12339"/>
                  <a:pt x="3311" y="12323"/>
                  <a:pt x="3032" y="12291"/>
                </a:cubicBezTo>
                <a:lnTo>
                  <a:pt x="4946" y="8957"/>
                </a:lnTo>
                <a:close/>
                <a:moveTo>
                  <a:pt x="16058" y="6727"/>
                </a:moveTo>
                <a:cubicBezTo>
                  <a:pt x="16058" y="9812"/>
                  <a:pt x="16058" y="9664"/>
                  <a:pt x="16061" y="9700"/>
                </a:cubicBezTo>
                <a:cubicBezTo>
                  <a:pt x="16077" y="9954"/>
                  <a:pt x="16264" y="10165"/>
                  <a:pt x="16514" y="10211"/>
                </a:cubicBezTo>
                <a:cubicBezTo>
                  <a:pt x="17800" y="10691"/>
                  <a:pt x="18545" y="12036"/>
                  <a:pt x="18270" y="13381"/>
                </a:cubicBezTo>
                <a:lnTo>
                  <a:pt x="12809" y="13381"/>
                </a:lnTo>
                <a:cubicBezTo>
                  <a:pt x="12529" y="12015"/>
                  <a:pt x="13308" y="10671"/>
                  <a:pt x="14580" y="10205"/>
                </a:cubicBezTo>
                <a:cubicBezTo>
                  <a:pt x="14801" y="10123"/>
                  <a:pt x="14947" y="9909"/>
                  <a:pt x="14944" y="9673"/>
                </a:cubicBezTo>
                <a:lnTo>
                  <a:pt x="14944" y="6727"/>
                </a:lnTo>
                <a:close/>
                <a:moveTo>
                  <a:pt x="17766" y="14494"/>
                </a:moveTo>
                <a:cubicBezTo>
                  <a:pt x="17207" y="15237"/>
                  <a:pt x="16373" y="15608"/>
                  <a:pt x="15538" y="15608"/>
                </a:cubicBezTo>
                <a:cubicBezTo>
                  <a:pt x="14704" y="15608"/>
                  <a:pt x="13870" y="15237"/>
                  <a:pt x="13311" y="14494"/>
                </a:cubicBezTo>
                <a:close/>
                <a:moveTo>
                  <a:pt x="8602" y="12566"/>
                </a:moveTo>
                <a:lnTo>
                  <a:pt x="9869" y="14774"/>
                </a:lnTo>
                <a:cubicBezTo>
                  <a:pt x="10083" y="15146"/>
                  <a:pt x="9814" y="15609"/>
                  <a:pt x="9386" y="15609"/>
                </a:cubicBezTo>
                <a:lnTo>
                  <a:pt x="9386" y="15608"/>
                </a:lnTo>
                <a:lnTo>
                  <a:pt x="2090" y="15608"/>
                </a:lnTo>
                <a:cubicBezTo>
                  <a:pt x="1661" y="15608"/>
                  <a:pt x="1394" y="15144"/>
                  <a:pt x="1607" y="14774"/>
                </a:cubicBezTo>
                <a:lnTo>
                  <a:pt x="2438" y="13326"/>
                </a:lnTo>
                <a:cubicBezTo>
                  <a:pt x="2885" y="13412"/>
                  <a:pt x="3362" y="13453"/>
                  <a:pt x="3910" y="13453"/>
                </a:cubicBezTo>
                <a:cubicBezTo>
                  <a:pt x="6408" y="13453"/>
                  <a:pt x="6533" y="12631"/>
                  <a:pt x="8602" y="12566"/>
                </a:cubicBezTo>
                <a:close/>
                <a:moveTo>
                  <a:pt x="9983" y="0"/>
                </a:moveTo>
                <a:cubicBezTo>
                  <a:pt x="9966" y="0"/>
                  <a:pt x="9951" y="2"/>
                  <a:pt x="9929" y="2"/>
                </a:cubicBezTo>
                <a:lnTo>
                  <a:pt x="5729" y="2"/>
                </a:lnTo>
                <a:cubicBezTo>
                  <a:pt x="5421" y="2"/>
                  <a:pt x="5172" y="253"/>
                  <a:pt x="5172" y="561"/>
                </a:cubicBezTo>
                <a:lnTo>
                  <a:pt x="5179" y="4499"/>
                </a:lnTo>
                <a:lnTo>
                  <a:pt x="4066" y="4499"/>
                </a:lnTo>
                <a:cubicBezTo>
                  <a:pt x="3758" y="4499"/>
                  <a:pt x="3508" y="4749"/>
                  <a:pt x="3508" y="5057"/>
                </a:cubicBezTo>
                <a:cubicBezTo>
                  <a:pt x="3508" y="5364"/>
                  <a:pt x="3756" y="5613"/>
                  <a:pt x="4063" y="5613"/>
                </a:cubicBezTo>
                <a:cubicBezTo>
                  <a:pt x="4064" y="5613"/>
                  <a:pt x="4065" y="5613"/>
                  <a:pt x="4066" y="5613"/>
                </a:cubicBezTo>
                <a:lnTo>
                  <a:pt x="4066" y="8252"/>
                </a:lnTo>
                <a:lnTo>
                  <a:pt x="640" y="14219"/>
                </a:lnTo>
                <a:cubicBezTo>
                  <a:pt x="1" y="15333"/>
                  <a:pt x="805" y="16724"/>
                  <a:pt x="2090" y="16724"/>
                </a:cubicBezTo>
                <a:lnTo>
                  <a:pt x="9386" y="16724"/>
                </a:lnTo>
                <a:cubicBezTo>
                  <a:pt x="10672" y="16724"/>
                  <a:pt x="11477" y="15334"/>
                  <a:pt x="10836" y="14219"/>
                </a:cubicBezTo>
                <a:lnTo>
                  <a:pt x="7411" y="8252"/>
                </a:lnTo>
                <a:lnTo>
                  <a:pt x="7411" y="5614"/>
                </a:lnTo>
                <a:cubicBezTo>
                  <a:pt x="7718" y="5614"/>
                  <a:pt x="7968" y="5364"/>
                  <a:pt x="7968" y="5057"/>
                </a:cubicBezTo>
                <a:cubicBezTo>
                  <a:pt x="7968" y="4749"/>
                  <a:pt x="7718" y="4499"/>
                  <a:pt x="7411" y="4499"/>
                </a:cubicBezTo>
                <a:lnTo>
                  <a:pt x="6294" y="4499"/>
                </a:lnTo>
                <a:lnTo>
                  <a:pt x="6288" y="1117"/>
                </a:lnTo>
                <a:lnTo>
                  <a:pt x="9773" y="1117"/>
                </a:lnTo>
                <a:lnTo>
                  <a:pt x="14944" y="4220"/>
                </a:lnTo>
                <a:lnTo>
                  <a:pt x="14944" y="5614"/>
                </a:lnTo>
                <a:lnTo>
                  <a:pt x="13829" y="5614"/>
                </a:lnTo>
                <a:cubicBezTo>
                  <a:pt x="13522" y="5614"/>
                  <a:pt x="13272" y="5864"/>
                  <a:pt x="13272" y="6171"/>
                </a:cubicBezTo>
                <a:cubicBezTo>
                  <a:pt x="13272" y="6479"/>
                  <a:pt x="13522" y="6729"/>
                  <a:pt x="13829" y="6729"/>
                </a:cubicBezTo>
                <a:lnTo>
                  <a:pt x="13829" y="9314"/>
                </a:lnTo>
                <a:cubicBezTo>
                  <a:pt x="12504" y="9963"/>
                  <a:pt x="11637" y="11326"/>
                  <a:pt x="11637" y="12822"/>
                </a:cubicBezTo>
                <a:cubicBezTo>
                  <a:pt x="11637" y="14970"/>
                  <a:pt x="13384" y="16724"/>
                  <a:pt x="15539" y="16724"/>
                </a:cubicBezTo>
                <a:cubicBezTo>
                  <a:pt x="17690" y="16724"/>
                  <a:pt x="19440" y="14974"/>
                  <a:pt x="19440" y="12822"/>
                </a:cubicBezTo>
                <a:cubicBezTo>
                  <a:pt x="19440" y="11301"/>
                  <a:pt x="18555" y="9917"/>
                  <a:pt x="17174" y="9280"/>
                </a:cubicBezTo>
                <a:lnTo>
                  <a:pt x="17174" y="6729"/>
                </a:lnTo>
                <a:cubicBezTo>
                  <a:pt x="17482" y="6729"/>
                  <a:pt x="17730" y="6479"/>
                  <a:pt x="17730" y="6171"/>
                </a:cubicBezTo>
                <a:cubicBezTo>
                  <a:pt x="17730" y="5862"/>
                  <a:pt x="17482" y="5614"/>
                  <a:pt x="17174" y="5614"/>
                </a:cubicBezTo>
                <a:lnTo>
                  <a:pt x="16059" y="5614"/>
                </a:lnTo>
                <a:lnTo>
                  <a:pt x="16059" y="3904"/>
                </a:lnTo>
                <a:cubicBezTo>
                  <a:pt x="16059" y="3709"/>
                  <a:pt x="15956" y="3528"/>
                  <a:pt x="15789" y="3426"/>
                </a:cubicBezTo>
                <a:cubicBezTo>
                  <a:pt x="10350" y="163"/>
                  <a:pt x="10133" y="0"/>
                  <a:pt x="99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57" name="Google Shape;15757;p79"/>
          <p:cNvGrpSpPr/>
          <p:nvPr/>
        </p:nvGrpSpPr>
        <p:grpSpPr>
          <a:xfrm>
            <a:off x="1757151" y="4003127"/>
            <a:ext cx="329338" cy="353424"/>
            <a:chOff x="2004279" y="3772343"/>
            <a:chExt cx="357860" cy="384031"/>
          </a:xfrm>
        </p:grpSpPr>
        <p:sp>
          <p:nvSpPr>
            <p:cNvPr id="15758" name="Google Shape;15758;p79"/>
            <p:cNvSpPr/>
            <p:nvPr/>
          </p:nvSpPr>
          <p:spPr>
            <a:xfrm>
              <a:off x="2004279" y="3772343"/>
              <a:ext cx="357860" cy="384031"/>
            </a:xfrm>
            <a:custGeom>
              <a:avLst/>
              <a:gdLst/>
              <a:ahLst/>
              <a:cxnLst/>
              <a:rect l="l" t="t" r="r" b="b"/>
              <a:pathLst>
                <a:path w="17762" h="19061" extrusionOk="0">
                  <a:moveTo>
                    <a:pt x="10556" y="1117"/>
                  </a:moveTo>
                  <a:lnTo>
                    <a:pt x="10556" y="7334"/>
                  </a:lnTo>
                  <a:cubicBezTo>
                    <a:pt x="10556" y="7547"/>
                    <a:pt x="10503" y="7399"/>
                    <a:pt x="12139" y="10127"/>
                  </a:cubicBezTo>
                  <a:lnTo>
                    <a:pt x="5623" y="10127"/>
                  </a:lnTo>
                  <a:cubicBezTo>
                    <a:pt x="7246" y="7422"/>
                    <a:pt x="7206" y="7547"/>
                    <a:pt x="7206" y="7334"/>
                  </a:cubicBezTo>
                  <a:lnTo>
                    <a:pt x="7206" y="1117"/>
                  </a:lnTo>
                  <a:close/>
                  <a:moveTo>
                    <a:pt x="12810" y="11243"/>
                  </a:moveTo>
                  <a:lnTo>
                    <a:pt x="15986" y="16534"/>
                  </a:lnTo>
                  <a:cubicBezTo>
                    <a:pt x="16358" y="17155"/>
                    <a:pt x="15911" y="17945"/>
                    <a:pt x="15188" y="17945"/>
                  </a:cubicBezTo>
                  <a:lnTo>
                    <a:pt x="2576" y="17945"/>
                  </a:lnTo>
                  <a:cubicBezTo>
                    <a:pt x="1852" y="17945"/>
                    <a:pt x="1406" y="17155"/>
                    <a:pt x="1778" y="16534"/>
                  </a:cubicBezTo>
                  <a:lnTo>
                    <a:pt x="4953" y="11243"/>
                  </a:lnTo>
                  <a:close/>
                  <a:moveTo>
                    <a:pt x="6088" y="0"/>
                  </a:moveTo>
                  <a:cubicBezTo>
                    <a:pt x="5784" y="5"/>
                    <a:pt x="5539" y="254"/>
                    <a:pt x="5539" y="558"/>
                  </a:cubicBezTo>
                  <a:cubicBezTo>
                    <a:pt x="5539" y="862"/>
                    <a:pt x="5784" y="1111"/>
                    <a:pt x="6088" y="1117"/>
                  </a:cubicBezTo>
                  <a:lnTo>
                    <a:pt x="6088" y="7180"/>
                  </a:lnTo>
                  <a:lnTo>
                    <a:pt x="820" y="15960"/>
                  </a:lnTo>
                  <a:cubicBezTo>
                    <a:pt x="1" y="17324"/>
                    <a:pt x="983" y="19061"/>
                    <a:pt x="2576" y="19061"/>
                  </a:cubicBezTo>
                  <a:lnTo>
                    <a:pt x="15186" y="19061"/>
                  </a:lnTo>
                  <a:cubicBezTo>
                    <a:pt x="16778" y="19061"/>
                    <a:pt x="17761" y="17326"/>
                    <a:pt x="16942" y="15960"/>
                  </a:cubicBezTo>
                  <a:lnTo>
                    <a:pt x="16941" y="15960"/>
                  </a:lnTo>
                  <a:lnTo>
                    <a:pt x="11673" y="7180"/>
                  </a:lnTo>
                  <a:lnTo>
                    <a:pt x="11673" y="1117"/>
                  </a:lnTo>
                  <a:cubicBezTo>
                    <a:pt x="11978" y="1111"/>
                    <a:pt x="12221" y="862"/>
                    <a:pt x="12221" y="558"/>
                  </a:cubicBezTo>
                  <a:cubicBezTo>
                    <a:pt x="12221" y="254"/>
                    <a:pt x="11978" y="5"/>
                    <a:pt x="11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9"/>
            <p:cNvSpPr/>
            <p:nvPr/>
          </p:nvSpPr>
          <p:spPr>
            <a:xfrm>
              <a:off x="2190644" y="4088860"/>
              <a:ext cx="26333" cy="22505"/>
            </a:xfrm>
            <a:custGeom>
              <a:avLst/>
              <a:gdLst/>
              <a:ahLst/>
              <a:cxnLst/>
              <a:rect l="l" t="t" r="r" b="b"/>
              <a:pathLst>
                <a:path w="1307" h="1117" extrusionOk="0">
                  <a:moveTo>
                    <a:pt x="750" y="0"/>
                  </a:moveTo>
                  <a:cubicBezTo>
                    <a:pt x="749" y="0"/>
                    <a:pt x="748" y="0"/>
                    <a:pt x="747" y="0"/>
                  </a:cubicBezTo>
                  <a:cubicBezTo>
                    <a:pt x="747" y="0"/>
                    <a:pt x="746" y="0"/>
                    <a:pt x="746" y="0"/>
                  </a:cubicBezTo>
                  <a:cubicBezTo>
                    <a:pt x="249" y="0"/>
                    <a:pt x="1" y="601"/>
                    <a:pt x="353" y="952"/>
                  </a:cubicBezTo>
                  <a:cubicBezTo>
                    <a:pt x="460" y="1060"/>
                    <a:pt x="603" y="1116"/>
                    <a:pt x="749" y="1116"/>
                  </a:cubicBezTo>
                  <a:cubicBezTo>
                    <a:pt x="820" y="1116"/>
                    <a:pt x="892" y="1103"/>
                    <a:pt x="961" y="1075"/>
                  </a:cubicBezTo>
                  <a:cubicBezTo>
                    <a:pt x="1170" y="988"/>
                    <a:pt x="1306" y="783"/>
                    <a:pt x="1306" y="558"/>
                  </a:cubicBezTo>
                  <a:cubicBezTo>
                    <a:pt x="1306" y="251"/>
                    <a:pt x="1058" y="0"/>
                    <a:pt x="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9"/>
            <p:cNvSpPr/>
            <p:nvPr/>
          </p:nvSpPr>
          <p:spPr>
            <a:xfrm>
              <a:off x="2213169" y="4021346"/>
              <a:ext cx="26292" cy="22505"/>
            </a:xfrm>
            <a:custGeom>
              <a:avLst/>
              <a:gdLst/>
              <a:ahLst/>
              <a:cxnLst/>
              <a:rect l="l" t="t" r="r" b="b"/>
              <a:pathLst>
                <a:path w="1305" h="1117" extrusionOk="0">
                  <a:moveTo>
                    <a:pt x="746" y="1"/>
                  </a:moveTo>
                  <a:cubicBezTo>
                    <a:pt x="248" y="1"/>
                    <a:pt x="0" y="601"/>
                    <a:pt x="351" y="954"/>
                  </a:cubicBezTo>
                  <a:cubicBezTo>
                    <a:pt x="459" y="1060"/>
                    <a:pt x="602" y="1117"/>
                    <a:pt x="748" y="1117"/>
                  </a:cubicBezTo>
                  <a:cubicBezTo>
                    <a:pt x="819" y="1117"/>
                    <a:pt x="891" y="1103"/>
                    <a:pt x="960" y="1075"/>
                  </a:cubicBezTo>
                  <a:cubicBezTo>
                    <a:pt x="1169" y="988"/>
                    <a:pt x="1305" y="784"/>
                    <a:pt x="1305" y="558"/>
                  </a:cubicBezTo>
                  <a:cubicBezTo>
                    <a:pt x="1305" y="250"/>
                    <a:pt x="1055" y="1"/>
                    <a:pt x="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9"/>
            <p:cNvSpPr/>
            <p:nvPr/>
          </p:nvSpPr>
          <p:spPr>
            <a:xfrm>
              <a:off x="2113036" y="4021346"/>
              <a:ext cx="70194" cy="67514"/>
            </a:xfrm>
            <a:custGeom>
              <a:avLst/>
              <a:gdLst/>
              <a:ahLst/>
              <a:cxnLst/>
              <a:rect l="l" t="t" r="r" b="b"/>
              <a:pathLst>
                <a:path w="3484" h="3351" extrusionOk="0">
                  <a:moveTo>
                    <a:pt x="1803" y="1115"/>
                  </a:moveTo>
                  <a:cubicBezTo>
                    <a:pt x="2090" y="1115"/>
                    <a:pt x="2365" y="1338"/>
                    <a:pt x="2365" y="1676"/>
                  </a:cubicBezTo>
                  <a:cubicBezTo>
                    <a:pt x="2365" y="1984"/>
                    <a:pt x="2116" y="2233"/>
                    <a:pt x="1808" y="2233"/>
                  </a:cubicBezTo>
                  <a:cubicBezTo>
                    <a:pt x="1310" y="2233"/>
                    <a:pt x="1060" y="1633"/>
                    <a:pt x="1412" y="1280"/>
                  </a:cubicBezTo>
                  <a:cubicBezTo>
                    <a:pt x="1526" y="1166"/>
                    <a:pt x="1666" y="1115"/>
                    <a:pt x="1803" y="1115"/>
                  </a:cubicBezTo>
                  <a:close/>
                  <a:moveTo>
                    <a:pt x="1808" y="1"/>
                  </a:moveTo>
                  <a:cubicBezTo>
                    <a:pt x="1129" y="1"/>
                    <a:pt x="519" y="409"/>
                    <a:pt x="259" y="1035"/>
                  </a:cubicBezTo>
                  <a:cubicBezTo>
                    <a:pt x="1" y="1659"/>
                    <a:pt x="144" y="2381"/>
                    <a:pt x="623" y="2860"/>
                  </a:cubicBezTo>
                  <a:cubicBezTo>
                    <a:pt x="943" y="3180"/>
                    <a:pt x="1372" y="3351"/>
                    <a:pt x="1807" y="3351"/>
                  </a:cubicBezTo>
                  <a:cubicBezTo>
                    <a:pt x="2023" y="3351"/>
                    <a:pt x="2241" y="3309"/>
                    <a:pt x="2449" y="3223"/>
                  </a:cubicBezTo>
                  <a:cubicBezTo>
                    <a:pt x="3075" y="2964"/>
                    <a:pt x="3483" y="2353"/>
                    <a:pt x="3483" y="1676"/>
                  </a:cubicBezTo>
                  <a:cubicBezTo>
                    <a:pt x="3482" y="751"/>
                    <a:pt x="2733" y="1"/>
                    <a:pt x="18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62" name="Google Shape;15762;p79"/>
          <p:cNvSpPr/>
          <p:nvPr/>
        </p:nvSpPr>
        <p:spPr>
          <a:xfrm>
            <a:off x="2516287" y="4003287"/>
            <a:ext cx="311356" cy="353372"/>
          </a:xfrm>
          <a:custGeom>
            <a:avLst/>
            <a:gdLst/>
            <a:ahLst/>
            <a:cxnLst/>
            <a:rect l="l" t="t" r="r" b="b"/>
            <a:pathLst>
              <a:path w="16796" h="19060" extrusionOk="0">
                <a:moveTo>
                  <a:pt x="13963" y="1121"/>
                </a:moveTo>
                <a:cubicBezTo>
                  <a:pt x="14887" y="1121"/>
                  <a:pt x="15639" y="1874"/>
                  <a:pt x="15639" y="2802"/>
                </a:cubicBezTo>
                <a:cubicBezTo>
                  <a:pt x="15639" y="3729"/>
                  <a:pt x="14887" y="4484"/>
                  <a:pt x="13963" y="4484"/>
                </a:cubicBezTo>
                <a:lnTo>
                  <a:pt x="13443" y="4484"/>
                </a:lnTo>
                <a:lnTo>
                  <a:pt x="13443" y="3923"/>
                </a:lnTo>
                <a:cubicBezTo>
                  <a:pt x="13443" y="3614"/>
                  <a:pt x="13192" y="3363"/>
                  <a:pt x="12884" y="3363"/>
                </a:cubicBezTo>
                <a:lnTo>
                  <a:pt x="9533" y="3363"/>
                </a:lnTo>
                <a:cubicBezTo>
                  <a:pt x="9224" y="3363"/>
                  <a:pt x="8975" y="3614"/>
                  <a:pt x="8975" y="3923"/>
                </a:cubicBezTo>
                <a:lnTo>
                  <a:pt x="8975" y="4484"/>
                </a:lnTo>
                <a:lnTo>
                  <a:pt x="2236" y="4484"/>
                </a:lnTo>
                <a:lnTo>
                  <a:pt x="2236" y="1121"/>
                </a:lnTo>
                <a:close/>
                <a:moveTo>
                  <a:pt x="12325" y="4484"/>
                </a:moveTo>
                <a:lnTo>
                  <a:pt x="12325" y="7631"/>
                </a:lnTo>
                <a:cubicBezTo>
                  <a:pt x="11575" y="7380"/>
                  <a:pt x="11351" y="7285"/>
                  <a:pt x="11191" y="7285"/>
                </a:cubicBezTo>
                <a:cubicBezTo>
                  <a:pt x="11137" y="7285"/>
                  <a:pt x="11090" y="7296"/>
                  <a:pt x="11032" y="7316"/>
                </a:cubicBezTo>
                <a:lnTo>
                  <a:pt x="10092" y="7631"/>
                </a:lnTo>
                <a:lnTo>
                  <a:pt x="10092" y="4484"/>
                </a:lnTo>
                <a:close/>
                <a:moveTo>
                  <a:pt x="14559" y="7849"/>
                </a:moveTo>
                <a:lnTo>
                  <a:pt x="14559" y="11213"/>
                </a:lnTo>
                <a:lnTo>
                  <a:pt x="7858" y="11213"/>
                </a:lnTo>
                <a:lnTo>
                  <a:pt x="7858" y="10653"/>
                </a:lnTo>
                <a:cubicBezTo>
                  <a:pt x="7858" y="10343"/>
                  <a:pt x="7609" y="10092"/>
                  <a:pt x="7299" y="10092"/>
                </a:cubicBezTo>
                <a:lnTo>
                  <a:pt x="3949" y="10092"/>
                </a:lnTo>
                <a:cubicBezTo>
                  <a:pt x="3641" y="10092"/>
                  <a:pt x="3390" y="10343"/>
                  <a:pt x="3391" y="10653"/>
                </a:cubicBezTo>
                <a:lnTo>
                  <a:pt x="3391" y="11213"/>
                </a:lnTo>
                <a:lnTo>
                  <a:pt x="2832" y="11212"/>
                </a:lnTo>
                <a:cubicBezTo>
                  <a:pt x="1909" y="11212"/>
                  <a:pt x="1157" y="10457"/>
                  <a:pt x="1157" y="9530"/>
                </a:cubicBezTo>
                <a:cubicBezTo>
                  <a:pt x="1157" y="8604"/>
                  <a:pt x="1909" y="7849"/>
                  <a:pt x="2832" y="7849"/>
                </a:cubicBezTo>
                <a:lnTo>
                  <a:pt x="8975" y="7849"/>
                </a:lnTo>
                <a:lnTo>
                  <a:pt x="8975" y="8410"/>
                </a:lnTo>
                <a:cubicBezTo>
                  <a:pt x="8975" y="8729"/>
                  <a:pt x="9236" y="8970"/>
                  <a:pt x="9534" y="8970"/>
                </a:cubicBezTo>
                <a:cubicBezTo>
                  <a:pt x="9592" y="8970"/>
                  <a:pt x="9651" y="8961"/>
                  <a:pt x="9710" y="8942"/>
                </a:cubicBezTo>
                <a:lnTo>
                  <a:pt x="11209" y="8439"/>
                </a:lnTo>
                <a:lnTo>
                  <a:pt x="12708" y="8942"/>
                </a:lnTo>
                <a:cubicBezTo>
                  <a:pt x="12767" y="8961"/>
                  <a:pt x="12826" y="8970"/>
                  <a:pt x="12884" y="8970"/>
                </a:cubicBezTo>
                <a:cubicBezTo>
                  <a:pt x="13181" y="8970"/>
                  <a:pt x="13443" y="8729"/>
                  <a:pt x="13443" y="8410"/>
                </a:cubicBezTo>
                <a:lnTo>
                  <a:pt x="13443" y="7849"/>
                </a:lnTo>
                <a:close/>
                <a:moveTo>
                  <a:pt x="6742" y="11212"/>
                </a:moveTo>
                <a:lnTo>
                  <a:pt x="6742" y="14358"/>
                </a:lnTo>
                <a:cubicBezTo>
                  <a:pt x="5994" y="14107"/>
                  <a:pt x="5768" y="14013"/>
                  <a:pt x="5608" y="14013"/>
                </a:cubicBezTo>
                <a:cubicBezTo>
                  <a:pt x="5553" y="14013"/>
                  <a:pt x="5505" y="14024"/>
                  <a:pt x="5448" y="14044"/>
                </a:cubicBezTo>
                <a:lnTo>
                  <a:pt x="4507" y="14358"/>
                </a:lnTo>
                <a:lnTo>
                  <a:pt x="4507" y="11212"/>
                </a:lnTo>
                <a:close/>
                <a:moveTo>
                  <a:pt x="14001" y="14576"/>
                </a:moveTo>
                <a:cubicBezTo>
                  <a:pt x="14924" y="14576"/>
                  <a:pt x="15676" y="15331"/>
                  <a:pt x="15676" y="16257"/>
                </a:cubicBezTo>
                <a:cubicBezTo>
                  <a:pt x="15676" y="17184"/>
                  <a:pt x="14924" y="17938"/>
                  <a:pt x="14001" y="17938"/>
                </a:cubicBezTo>
                <a:lnTo>
                  <a:pt x="2273" y="17938"/>
                </a:lnTo>
                <a:lnTo>
                  <a:pt x="2273" y="14588"/>
                </a:lnTo>
                <a:lnTo>
                  <a:pt x="3391" y="14588"/>
                </a:lnTo>
                <a:lnTo>
                  <a:pt x="3391" y="15136"/>
                </a:lnTo>
                <a:cubicBezTo>
                  <a:pt x="3390" y="15455"/>
                  <a:pt x="3652" y="15697"/>
                  <a:pt x="3949" y="15697"/>
                </a:cubicBezTo>
                <a:cubicBezTo>
                  <a:pt x="4007" y="15697"/>
                  <a:pt x="4066" y="15688"/>
                  <a:pt x="4125" y="15668"/>
                </a:cubicBezTo>
                <a:lnTo>
                  <a:pt x="5624" y="15166"/>
                </a:lnTo>
                <a:lnTo>
                  <a:pt x="7123" y="15668"/>
                </a:lnTo>
                <a:cubicBezTo>
                  <a:pt x="7182" y="15688"/>
                  <a:pt x="7241" y="15697"/>
                  <a:pt x="7299" y="15697"/>
                </a:cubicBezTo>
                <a:cubicBezTo>
                  <a:pt x="7596" y="15697"/>
                  <a:pt x="7858" y="15455"/>
                  <a:pt x="7858" y="15136"/>
                </a:cubicBezTo>
                <a:lnTo>
                  <a:pt x="7858" y="14576"/>
                </a:lnTo>
                <a:close/>
                <a:moveTo>
                  <a:pt x="561" y="0"/>
                </a:moveTo>
                <a:cubicBezTo>
                  <a:pt x="251" y="0"/>
                  <a:pt x="0" y="251"/>
                  <a:pt x="0" y="560"/>
                </a:cubicBezTo>
                <a:cubicBezTo>
                  <a:pt x="0" y="870"/>
                  <a:pt x="251" y="1121"/>
                  <a:pt x="561" y="1121"/>
                </a:cubicBezTo>
                <a:lnTo>
                  <a:pt x="1119" y="1121"/>
                </a:lnTo>
                <a:lnTo>
                  <a:pt x="1119" y="4485"/>
                </a:lnTo>
                <a:lnTo>
                  <a:pt x="561" y="4485"/>
                </a:lnTo>
                <a:cubicBezTo>
                  <a:pt x="251" y="4485"/>
                  <a:pt x="0" y="4736"/>
                  <a:pt x="0" y="5045"/>
                </a:cubicBezTo>
                <a:cubicBezTo>
                  <a:pt x="0" y="5355"/>
                  <a:pt x="251" y="5606"/>
                  <a:pt x="561" y="5606"/>
                </a:cubicBezTo>
                <a:lnTo>
                  <a:pt x="8975" y="5606"/>
                </a:lnTo>
                <a:lnTo>
                  <a:pt x="8975" y="6727"/>
                </a:lnTo>
                <a:lnTo>
                  <a:pt x="2832" y="6727"/>
                </a:lnTo>
                <a:cubicBezTo>
                  <a:pt x="1293" y="6727"/>
                  <a:pt x="40" y="7984"/>
                  <a:pt x="40" y="9529"/>
                </a:cubicBezTo>
                <a:cubicBezTo>
                  <a:pt x="40" y="11076"/>
                  <a:pt x="1291" y="12333"/>
                  <a:pt x="2832" y="12333"/>
                </a:cubicBezTo>
                <a:lnTo>
                  <a:pt x="3391" y="12333"/>
                </a:lnTo>
                <a:lnTo>
                  <a:pt x="3391" y="13467"/>
                </a:lnTo>
                <a:lnTo>
                  <a:pt x="598" y="13467"/>
                </a:lnTo>
                <a:cubicBezTo>
                  <a:pt x="289" y="13467"/>
                  <a:pt x="37" y="13718"/>
                  <a:pt x="37" y="14027"/>
                </a:cubicBezTo>
                <a:cubicBezTo>
                  <a:pt x="37" y="14337"/>
                  <a:pt x="289" y="14588"/>
                  <a:pt x="598" y="14588"/>
                </a:cubicBezTo>
                <a:lnTo>
                  <a:pt x="1157" y="14588"/>
                </a:lnTo>
                <a:lnTo>
                  <a:pt x="1157" y="17938"/>
                </a:lnTo>
                <a:lnTo>
                  <a:pt x="598" y="17938"/>
                </a:lnTo>
                <a:cubicBezTo>
                  <a:pt x="289" y="17938"/>
                  <a:pt x="37" y="18190"/>
                  <a:pt x="37" y="18499"/>
                </a:cubicBezTo>
                <a:cubicBezTo>
                  <a:pt x="37" y="18808"/>
                  <a:pt x="289" y="19059"/>
                  <a:pt x="598" y="19059"/>
                </a:cubicBezTo>
                <a:lnTo>
                  <a:pt x="14001" y="19059"/>
                </a:lnTo>
                <a:cubicBezTo>
                  <a:pt x="15540" y="19059"/>
                  <a:pt x="16794" y="17802"/>
                  <a:pt x="16794" y="16256"/>
                </a:cubicBezTo>
                <a:cubicBezTo>
                  <a:pt x="16794" y="14710"/>
                  <a:pt x="15540" y="13453"/>
                  <a:pt x="14001" y="13453"/>
                </a:cubicBezTo>
                <a:lnTo>
                  <a:pt x="7858" y="13453"/>
                </a:lnTo>
                <a:lnTo>
                  <a:pt x="7858" y="12333"/>
                </a:lnTo>
                <a:lnTo>
                  <a:pt x="16235" y="12333"/>
                </a:lnTo>
                <a:cubicBezTo>
                  <a:pt x="16544" y="12333"/>
                  <a:pt x="16795" y="12082"/>
                  <a:pt x="16795" y="11772"/>
                </a:cubicBezTo>
                <a:cubicBezTo>
                  <a:pt x="16795" y="11463"/>
                  <a:pt x="16544" y="11212"/>
                  <a:pt x="16235" y="11212"/>
                </a:cubicBezTo>
                <a:lnTo>
                  <a:pt x="15676" y="11212"/>
                </a:lnTo>
                <a:lnTo>
                  <a:pt x="15676" y="7848"/>
                </a:lnTo>
                <a:lnTo>
                  <a:pt x="16235" y="7848"/>
                </a:lnTo>
                <a:cubicBezTo>
                  <a:pt x="16544" y="7848"/>
                  <a:pt x="16795" y="7597"/>
                  <a:pt x="16795" y="7287"/>
                </a:cubicBezTo>
                <a:cubicBezTo>
                  <a:pt x="16795" y="6978"/>
                  <a:pt x="16544" y="6727"/>
                  <a:pt x="16235" y="6727"/>
                </a:cubicBezTo>
                <a:lnTo>
                  <a:pt x="13443" y="6727"/>
                </a:lnTo>
                <a:lnTo>
                  <a:pt x="13443" y="5606"/>
                </a:lnTo>
                <a:lnTo>
                  <a:pt x="13963" y="5606"/>
                </a:lnTo>
                <a:cubicBezTo>
                  <a:pt x="15503" y="5606"/>
                  <a:pt x="16756" y="4349"/>
                  <a:pt x="16756" y="2804"/>
                </a:cubicBezTo>
                <a:cubicBezTo>
                  <a:pt x="16756" y="1257"/>
                  <a:pt x="15504" y="0"/>
                  <a:pt x="13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3" name="Google Shape;15763;p79"/>
          <p:cNvGrpSpPr/>
          <p:nvPr/>
        </p:nvGrpSpPr>
        <p:grpSpPr>
          <a:xfrm>
            <a:off x="3257339" y="4003108"/>
            <a:ext cx="353443" cy="353461"/>
            <a:chOff x="2849387" y="3775647"/>
            <a:chExt cx="384052" cy="384072"/>
          </a:xfrm>
        </p:grpSpPr>
        <p:sp>
          <p:nvSpPr>
            <p:cNvPr id="15764" name="Google Shape;15764;p79"/>
            <p:cNvSpPr/>
            <p:nvPr/>
          </p:nvSpPr>
          <p:spPr>
            <a:xfrm>
              <a:off x="2849387" y="3775647"/>
              <a:ext cx="384052" cy="384072"/>
            </a:xfrm>
            <a:custGeom>
              <a:avLst/>
              <a:gdLst/>
              <a:ahLst/>
              <a:cxnLst/>
              <a:rect l="l" t="t" r="r" b="b"/>
              <a:pathLst>
                <a:path w="19062" h="19063" extrusionOk="0">
                  <a:moveTo>
                    <a:pt x="9531" y="1118"/>
                  </a:moveTo>
                  <a:cubicBezTo>
                    <a:pt x="14172" y="1118"/>
                    <a:pt x="17945" y="4892"/>
                    <a:pt x="17945" y="9532"/>
                  </a:cubicBezTo>
                  <a:cubicBezTo>
                    <a:pt x="17945" y="14171"/>
                    <a:pt x="14170" y="17946"/>
                    <a:pt x="9531" y="17946"/>
                  </a:cubicBezTo>
                  <a:cubicBezTo>
                    <a:pt x="4891" y="17946"/>
                    <a:pt x="1117" y="14171"/>
                    <a:pt x="1117" y="9532"/>
                  </a:cubicBezTo>
                  <a:cubicBezTo>
                    <a:pt x="1117" y="4892"/>
                    <a:pt x="4891" y="1118"/>
                    <a:pt x="9531" y="1118"/>
                  </a:cubicBezTo>
                  <a:close/>
                  <a:moveTo>
                    <a:pt x="9531" y="1"/>
                  </a:moveTo>
                  <a:cubicBezTo>
                    <a:pt x="4263" y="1"/>
                    <a:pt x="1" y="4264"/>
                    <a:pt x="1" y="9532"/>
                  </a:cubicBezTo>
                  <a:cubicBezTo>
                    <a:pt x="1" y="14801"/>
                    <a:pt x="4263" y="19063"/>
                    <a:pt x="9531" y="19063"/>
                  </a:cubicBezTo>
                  <a:cubicBezTo>
                    <a:pt x="14799" y="19063"/>
                    <a:pt x="19062" y="14801"/>
                    <a:pt x="19062" y="9532"/>
                  </a:cubicBezTo>
                  <a:cubicBezTo>
                    <a:pt x="19062" y="4264"/>
                    <a:pt x="14799" y="1"/>
                    <a:pt x="9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9"/>
            <p:cNvSpPr/>
            <p:nvPr/>
          </p:nvSpPr>
          <p:spPr>
            <a:xfrm>
              <a:off x="2948734" y="4002447"/>
              <a:ext cx="70194" cy="67514"/>
            </a:xfrm>
            <a:custGeom>
              <a:avLst/>
              <a:gdLst/>
              <a:ahLst/>
              <a:cxnLst/>
              <a:rect l="l" t="t" r="r" b="b"/>
              <a:pathLst>
                <a:path w="3484" h="3351" extrusionOk="0">
                  <a:moveTo>
                    <a:pt x="1803" y="1116"/>
                  </a:moveTo>
                  <a:cubicBezTo>
                    <a:pt x="2090" y="1116"/>
                    <a:pt x="2366" y="1339"/>
                    <a:pt x="2366" y="1675"/>
                  </a:cubicBezTo>
                  <a:cubicBezTo>
                    <a:pt x="2366" y="1983"/>
                    <a:pt x="2116" y="2233"/>
                    <a:pt x="1809" y="2234"/>
                  </a:cubicBezTo>
                  <a:cubicBezTo>
                    <a:pt x="1309" y="2234"/>
                    <a:pt x="1061" y="1632"/>
                    <a:pt x="1413" y="1281"/>
                  </a:cubicBezTo>
                  <a:cubicBezTo>
                    <a:pt x="1526" y="1167"/>
                    <a:pt x="1666" y="1116"/>
                    <a:pt x="1803" y="1116"/>
                  </a:cubicBezTo>
                  <a:close/>
                  <a:moveTo>
                    <a:pt x="1809" y="0"/>
                  </a:moveTo>
                  <a:cubicBezTo>
                    <a:pt x="1130" y="0"/>
                    <a:pt x="519" y="408"/>
                    <a:pt x="260" y="1034"/>
                  </a:cubicBezTo>
                  <a:cubicBezTo>
                    <a:pt x="0" y="1660"/>
                    <a:pt x="144" y="2381"/>
                    <a:pt x="623" y="2861"/>
                  </a:cubicBezTo>
                  <a:cubicBezTo>
                    <a:pt x="944" y="3181"/>
                    <a:pt x="1373" y="3351"/>
                    <a:pt x="1809" y="3351"/>
                  </a:cubicBezTo>
                  <a:cubicBezTo>
                    <a:pt x="2024" y="3351"/>
                    <a:pt x="2242" y="3309"/>
                    <a:pt x="2448" y="3224"/>
                  </a:cubicBezTo>
                  <a:cubicBezTo>
                    <a:pt x="3074" y="2964"/>
                    <a:pt x="3484" y="2352"/>
                    <a:pt x="3484" y="1675"/>
                  </a:cubicBezTo>
                  <a:cubicBezTo>
                    <a:pt x="3482" y="750"/>
                    <a:pt x="2732" y="2"/>
                    <a:pt x="18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9"/>
            <p:cNvSpPr/>
            <p:nvPr/>
          </p:nvSpPr>
          <p:spPr>
            <a:xfrm>
              <a:off x="3081748" y="3993179"/>
              <a:ext cx="64774" cy="75332"/>
            </a:xfrm>
            <a:custGeom>
              <a:avLst/>
              <a:gdLst/>
              <a:ahLst/>
              <a:cxnLst/>
              <a:rect l="l" t="t" r="r" b="b"/>
              <a:pathLst>
                <a:path w="3215" h="3739" extrusionOk="0">
                  <a:moveTo>
                    <a:pt x="695" y="0"/>
                  </a:moveTo>
                  <a:cubicBezTo>
                    <a:pt x="415" y="0"/>
                    <a:pt x="175" y="210"/>
                    <a:pt x="141" y="494"/>
                  </a:cubicBezTo>
                  <a:cubicBezTo>
                    <a:pt x="107" y="792"/>
                    <a:pt x="1" y="1284"/>
                    <a:pt x="401" y="1808"/>
                  </a:cubicBezTo>
                  <a:cubicBezTo>
                    <a:pt x="769" y="2292"/>
                    <a:pt x="1220" y="2357"/>
                    <a:pt x="1521" y="2400"/>
                  </a:cubicBezTo>
                  <a:cubicBezTo>
                    <a:pt x="1770" y="2436"/>
                    <a:pt x="1827" y="2452"/>
                    <a:pt x="1909" y="2561"/>
                  </a:cubicBezTo>
                  <a:cubicBezTo>
                    <a:pt x="2020" y="2708"/>
                    <a:pt x="1978" y="2784"/>
                    <a:pt x="1944" y="3125"/>
                  </a:cubicBezTo>
                  <a:cubicBezTo>
                    <a:pt x="1912" y="3431"/>
                    <a:pt x="2137" y="3705"/>
                    <a:pt x="2443" y="3736"/>
                  </a:cubicBezTo>
                  <a:cubicBezTo>
                    <a:pt x="2462" y="3738"/>
                    <a:pt x="2481" y="3739"/>
                    <a:pt x="2500" y="3739"/>
                  </a:cubicBezTo>
                  <a:cubicBezTo>
                    <a:pt x="2784" y="3739"/>
                    <a:pt x="3026" y="3524"/>
                    <a:pt x="3056" y="3237"/>
                  </a:cubicBezTo>
                  <a:cubicBezTo>
                    <a:pt x="3086" y="2938"/>
                    <a:pt x="3214" y="2431"/>
                    <a:pt x="2799" y="1886"/>
                  </a:cubicBezTo>
                  <a:cubicBezTo>
                    <a:pt x="2431" y="1403"/>
                    <a:pt x="1980" y="1337"/>
                    <a:pt x="1679" y="1294"/>
                  </a:cubicBezTo>
                  <a:cubicBezTo>
                    <a:pt x="1430" y="1258"/>
                    <a:pt x="1374" y="1242"/>
                    <a:pt x="1291" y="1133"/>
                  </a:cubicBezTo>
                  <a:cubicBezTo>
                    <a:pt x="1191" y="1001"/>
                    <a:pt x="1214" y="934"/>
                    <a:pt x="1250" y="624"/>
                  </a:cubicBezTo>
                  <a:cubicBezTo>
                    <a:pt x="1286" y="318"/>
                    <a:pt x="1067" y="40"/>
                    <a:pt x="760" y="4"/>
                  </a:cubicBezTo>
                  <a:cubicBezTo>
                    <a:pt x="738" y="2"/>
                    <a:pt x="716" y="0"/>
                    <a:pt x="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9"/>
            <p:cNvSpPr/>
            <p:nvPr/>
          </p:nvSpPr>
          <p:spPr>
            <a:xfrm>
              <a:off x="2905497" y="3933926"/>
              <a:ext cx="69509" cy="39932"/>
            </a:xfrm>
            <a:custGeom>
              <a:avLst/>
              <a:gdLst/>
              <a:ahLst/>
              <a:cxnLst/>
              <a:rect l="l" t="t" r="r" b="b"/>
              <a:pathLst>
                <a:path w="3450" h="1982" extrusionOk="0">
                  <a:moveTo>
                    <a:pt x="2359" y="0"/>
                  </a:moveTo>
                  <a:cubicBezTo>
                    <a:pt x="2253" y="0"/>
                    <a:pt x="2138" y="15"/>
                    <a:pt x="2013" y="52"/>
                  </a:cubicBezTo>
                  <a:cubicBezTo>
                    <a:pt x="1538" y="192"/>
                    <a:pt x="1356" y="523"/>
                    <a:pt x="1247" y="720"/>
                  </a:cubicBezTo>
                  <a:cubicBezTo>
                    <a:pt x="1190" y="822"/>
                    <a:pt x="1165" y="863"/>
                    <a:pt x="1123" y="863"/>
                  </a:cubicBezTo>
                  <a:cubicBezTo>
                    <a:pt x="1079" y="863"/>
                    <a:pt x="1016" y="819"/>
                    <a:pt x="879" y="751"/>
                  </a:cubicBezTo>
                  <a:cubicBezTo>
                    <a:pt x="801" y="714"/>
                    <a:pt x="718" y="696"/>
                    <a:pt x="637" y="696"/>
                  </a:cubicBezTo>
                  <a:cubicBezTo>
                    <a:pt x="432" y="696"/>
                    <a:pt x="235" y="809"/>
                    <a:pt x="138" y="1004"/>
                  </a:cubicBezTo>
                  <a:cubicBezTo>
                    <a:pt x="0" y="1277"/>
                    <a:pt x="108" y="1609"/>
                    <a:pt x="378" y="1750"/>
                  </a:cubicBezTo>
                  <a:cubicBezTo>
                    <a:pt x="523" y="1822"/>
                    <a:pt x="765" y="1981"/>
                    <a:pt x="1109" y="1981"/>
                  </a:cubicBezTo>
                  <a:cubicBezTo>
                    <a:pt x="1214" y="1981"/>
                    <a:pt x="1329" y="1966"/>
                    <a:pt x="1454" y="1929"/>
                  </a:cubicBezTo>
                  <a:cubicBezTo>
                    <a:pt x="1930" y="1788"/>
                    <a:pt x="2113" y="1458"/>
                    <a:pt x="2222" y="1261"/>
                  </a:cubicBezTo>
                  <a:cubicBezTo>
                    <a:pt x="2278" y="1161"/>
                    <a:pt x="2301" y="1118"/>
                    <a:pt x="2345" y="1118"/>
                  </a:cubicBezTo>
                  <a:cubicBezTo>
                    <a:pt x="2385" y="1118"/>
                    <a:pt x="2441" y="1153"/>
                    <a:pt x="2554" y="1212"/>
                  </a:cubicBezTo>
                  <a:cubicBezTo>
                    <a:pt x="2637" y="1255"/>
                    <a:pt x="2725" y="1275"/>
                    <a:pt x="2811" y="1275"/>
                  </a:cubicBezTo>
                  <a:cubicBezTo>
                    <a:pt x="3013" y="1275"/>
                    <a:pt x="3207" y="1165"/>
                    <a:pt x="3306" y="974"/>
                  </a:cubicBezTo>
                  <a:cubicBezTo>
                    <a:pt x="3449" y="701"/>
                    <a:pt x="3342" y="363"/>
                    <a:pt x="3068" y="221"/>
                  </a:cubicBezTo>
                  <a:cubicBezTo>
                    <a:pt x="2923" y="146"/>
                    <a:pt x="2688" y="0"/>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9"/>
            <p:cNvSpPr/>
            <p:nvPr/>
          </p:nvSpPr>
          <p:spPr>
            <a:xfrm>
              <a:off x="2947082" y="3877654"/>
              <a:ext cx="26333" cy="22545"/>
            </a:xfrm>
            <a:custGeom>
              <a:avLst/>
              <a:gdLst/>
              <a:ahLst/>
              <a:cxnLst/>
              <a:rect l="l" t="t" r="r" b="b"/>
              <a:pathLst>
                <a:path w="1307" h="1119" extrusionOk="0">
                  <a:moveTo>
                    <a:pt x="747" y="1"/>
                  </a:moveTo>
                  <a:cubicBezTo>
                    <a:pt x="250" y="1"/>
                    <a:pt x="0" y="603"/>
                    <a:pt x="353" y="954"/>
                  </a:cubicBezTo>
                  <a:cubicBezTo>
                    <a:pt x="459" y="1061"/>
                    <a:pt x="601" y="1118"/>
                    <a:pt x="747" y="1118"/>
                  </a:cubicBezTo>
                  <a:cubicBezTo>
                    <a:pt x="819" y="1118"/>
                    <a:pt x="892" y="1104"/>
                    <a:pt x="961" y="1075"/>
                  </a:cubicBezTo>
                  <a:cubicBezTo>
                    <a:pt x="1170" y="989"/>
                    <a:pt x="1306" y="785"/>
                    <a:pt x="1306" y="560"/>
                  </a:cubicBezTo>
                  <a:cubicBezTo>
                    <a:pt x="1306" y="252"/>
                    <a:pt x="1055" y="1"/>
                    <a:pt x="7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9"/>
            <p:cNvSpPr/>
            <p:nvPr/>
          </p:nvSpPr>
          <p:spPr>
            <a:xfrm>
              <a:off x="3015744" y="3967693"/>
              <a:ext cx="26313" cy="22505"/>
            </a:xfrm>
            <a:custGeom>
              <a:avLst/>
              <a:gdLst/>
              <a:ahLst/>
              <a:cxnLst/>
              <a:rect l="l" t="t" r="r" b="b"/>
              <a:pathLst>
                <a:path w="1306" h="1117" extrusionOk="0">
                  <a:moveTo>
                    <a:pt x="749" y="0"/>
                  </a:moveTo>
                  <a:cubicBezTo>
                    <a:pt x="749" y="0"/>
                    <a:pt x="748" y="0"/>
                    <a:pt x="747" y="0"/>
                  </a:cubicBezTo>
                  <a:cubicBezTo>
                    <a:pt x="249" y="0"/>
                    <a:pt x="1" y="601"/>
                    <a:pt x="352" y="954"/>
                  </a:cubicBezTo>
                  <a:cubicBezTo>
                    <a:pt x="459" y="1060"/>
                    <a:pt x="603" y="1117"/>
                    <a:pt x="749" y="1117"/>
                  </a:cubicBezTo>
                  <a:cubicBezTo>
                    <a:pt x="820" y="1117"/>
                    <a:pt x="892" y="1103"/>
                    <a:pt x="960" y="1075"/>
                  </a:cubicBezTo>
                  <a:cubicBezTo>
                    <a:pt x="1170" y="988"/>
                    <a:pt x="1306" y="784"/>
                    <a:pt x="1306" y="558"/>
                  </a:cubicBezTo>
                  <a:cubicBezTo>
                    <a:pt x="1306" y="251"/>
                    <a:pt x="1058" y="0"/>
                    <a:pt x="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9"/>
            <p:cNvSpPr/>
            <p:nvPr/>
          </p:nvSpPr>
          <p:spPr>
            <a:xfrm>
              <a:off x="3138866" y="3945168"/>
              <a:ext cx="26313" cy="22525"/>
            </a:xfrm>
            <a:custGeom>
              <a:avLst/>
              <a:gdLst/>
              <a:ahLst/>
              <a:cxnLst/>
              <a:rect l="l" t="t" r="r" b="b"/>
              <a:pathLst>
                <a:path w="1306" h="1118" extrusionOk="0">
                  <a:moveTo>
                    <a:pt x="748" y="1"/>
                  </a:moveTo>
                  <a:cubicBezTo>
                    <a:pt x="249" y="1"/>
                    <a:pt x="1" y="603"/>
                    <a:pt x="352" y="954"/>
                  </a:cubicBezTo>
                  <a:cubicBezTo>
                    <a:pt x="459" y="1061"/>
                    <a:pt x="602" y="1118"/>
                    <a:pt x="747" y="1118"/>
                  </a:cubicBezTo>
                  <a:cubicBezTo>
                    <a:pt x="819" y="1118"/>
                    <a:pt x="892" y="1104"/>
                    <a:pt x="960" y="1075"/>
                  </a:cubicBezTo>
                  <a:cubicBezTo>
                    <a:pt x="1170" y="988"/>
                    <a:pt x="1306" y="785"/>
                    <a:pt x="1306" y="559"/>
                  </a:cubicBezTo>
                  <a:cubicBezTo>
                    <a:pt x="1306" y="250"/>
                    <a:pt x="1056" y="1"/>
                    <a:pt x="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9"/>
            <p:cNvSpPr/>
            <p:nvPr/>
          </p:nvSpPr>
          <p:spPr>
            <a:xfrm>
              <a:off x="3037604" y="4080176"/>
              <a:ext cx="26313" cy="22545"/>
            </a:xfrm>
            <a:custGeom>
              <a:avLst/>
              <a:gdLst/>
              <a:ahLst/>
              <a:cxnLst/>
              <a:rect l="l" t="t" r="r" b="b"/>
              <a:pathLst>
                <a:path w="1306" h="1119" extrusionOk="0">
                  <a:moveTo>
                    <a:pt x="748" y="1"/>
                  </a:moveTo>
                  <a:cubicBezTo>
                    <a:pt x="249" y="1"/>
                    <a:pt x="1" y="603"/>
                    <a:pt x="352" y="954"/>
                  </a:cubicBezTo>
                  <a:cubicBezTo>
                    <a:pt x="459" y="1061"/>
                    <a:pt x="602" y="1118"/>
                    <a:pt x="747" y="1118"/>
                  </a:cubicBezTo>
                  <a:cubicBezTo>
                    <a:pt x="819" y="1118"/>
                    <a:pt x="892" y="1104"/>
                    <a:pt x="960" y="1075"/>
                  </a:cubicBezTo>
                  <a:cubicBezTo>
                    <a:pt x="1170" y="989"/>
                    <a:pt x="1306" y="785"/>
                    <a:pt x="1306" y="560"/>
                  </a:cubicBezTo>
                  <a:cubicBezTo>
                    <a:pt x="1306" y="252"/>
                    <a:pt x="1056" y="1"/>
                    <a:pt x="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9"/>
            <p:cNvSpPr/>
            <p:nvPr/>
          </p:nvSpPr>
          <p:spPr>
            <a:xfrm>
              <a:off x="3016832" y="3830992"/>
              <a:ext cx="116291" cy="116271"/>
            </a:xfrm>
            <a:custGeom>
              <a:avLst/>
              <a:gdLst/>
              <a:ahLst/>
              <a:cxnLst/>
              <a:rect l="l" t="t" r="r" b="b"/>
              <a:pathLst>
                <a:path w="5772" h="5771" extrusionOk="0">
                  <a:moveTo>
                    <a:pt x="2894" y="1759"/>
                  </a:moveTo>
                  <a:cubicBezTo>
                    <a:pt x="3185" y="1759"/>
                    <a:pt x="3472" y="1872"/>
                    <a:pt x="3685" y="2085"/>
                  </a:cubicBezTo>
                  <a:cubicBezTo>
                    <a:pt x="4005" y="2405"/>
                    <a:pt x="4100" y="2886"/>
                    <a:pt x="3927" y="3303"/>
                  </a:cubicBezTo>
                  <a:cubicBezTo>
                    <a:pt x="3755" y="3720"/>
                    <a:pt x="3347" y="3992"/>
                    <a:pt x="2896" y="3992"/>
                  </a:cubicBezTo>
                  <a:cubicBezTo>
                    <a:pt x="2278" y="3992"/>
                    <a:pt x="1779" y="3492"/>
                    <a:pt x="1779" y="2876"/>
                  </a:cubicBezTo>
                  <a:cubicBezTo>
                    <a:pt x="1778" y="2424"/>
                    <a:pt x="2051" y="2016"/>
                    <a:pt x="2468" y="1843"/>
                  </a:cubicBezTo>
                  <a:cubicBezTo>
                    <a:pt x="2606" y="1786"/>
                    <a:pt x="2751" y="1759"/>
                    <a:pt x="2894" y="1759"/>
                  </a:cubicBezTo>
                  <a:close/>
                  <a:moveTo>
                    <a:pt x="2896" y="0"/>
                  </a:moveTo>
                  <a:cubicBezTo>
                    <a:pt x="2592" y="0"/>
                    <a:pt x="2343" y="244"/>
                    <a:pt x="2338" y="549"/>
                  </a:cubicBezTo>
                  <a:lnTo>
                    <a:pt x="2338" y="713"/>
                  </a:lnTo>
                  <a:cubicBezTo>
                    <a:pt x="2136" y="766"/>
                    <a:pt x="1942" y="845"/>
                    <a:pt x="1763" y="952"/>
                  </a:cubicBezTo>
                  <a:lnTo>
                    <a:pt x="1646" y="836"/>
                  </a:lnTo>
                  <a:cubicBezTo>
                    <a:pt x="1538" y="731"/>
                    <a:pt x="1398" y="679"/>
                    <a:pt x="1258" y="679"/>
                  </a:cubicBezTo>
                  <a:cubicBezTo>
                    <a:pt x="1115" y="679"/>
                    <a:pt x="972" y="733"/>
                    <a:pt x="863" y="842"/>
                  </a:cubicBezTo>
                  <a:cubicBezTo>
                    <a:pt x="646" y="1058"/>
                    <a:pt x="645" y="1407"/>
                    <a:pt x="857" y="1626"/>
                  </a:cubicBezTo>
                  <a:lnTo>
                    <a:pt x="972" y="1741"/>
                  </a:lnTo>
                  <a:cubicBezTo>
                    <a:pt x="866" y="1921"/>
                    <a:pt x="785" y="2115"/>
                    <a:pt x="733" y="2317"/>
                  </a:cubicBezTo>
                  <a:lnTo>
                    <a:pt x="570" y="2317"/>
                  </a:lnTo>
                  <a:cubicBezTo>
                    <a:pt x="567" y="2317"/>
                    <a:pt x="563" y="2317"/>
                    <a:pt x="559" y="2317"/>
                  </a:cubicBezTo>
                  <a:cubicBezTo>
                    <a:pt x="250" y="2317"/>
                    <a:pt x="1" y="2567"/>
                    <a:pt x="1" y="2876"/>
                  </a:cubicBezTo>
                  <a:cubicBezTo>
                    <a:pt x="1" y="3185"/>
                    <a:pt x="252" y="3435"/>
                    <a:pt x="562" y="3435"/>
                  </a:cubicBezTo>
                  <a:cubicBezTo>
                    <a:pt x="565" y="3435"/>
                    <a:pt x="567" y="3435"/>
                    <a:pt x="570" y="3435"/>
                  </a:cubicBezTo>
                  <a:lnTo>
                    <a:pt x="733" y="3435"/>
                  </a:lnTo>
                  <a:cubicBezTo>
                    <a:pt x="785" y="3637"/>
                    <a:pt x="866" y="3829"/>
                    <a:pt x="972" y="4010"/>
                  </a:cubicBezTo>
                  <a:lnTo>
                    <a:pt x="857" y="4125"/>
                  </a:lnTo>
                  <a:cubicBezTo>
                    <a:pt x="645" y="4345"/>
                    <a:pt x="646" y="4693"/>
                    <a:pt x="863" y="4908"/>
                  </a:cubicBezTo>
                  <a:cubicBezTo>
                    <a:pt x="972" y="5018"/>
                    <a:pt x="1115" y="5073"/>
                    <a:pt x="1259" y="5073"/>
                  </a:cubicBezTo>
                  <a:cubicBezTo>
                    <a:pt x="1399" y="5073"/>
                    <a:pt x="1538" y="5021"/>
                    <a:pt x="1646" y="4916"/>
                  </a:cubicBezTo>
                  <a:lnTo>
                    <a:pt x="1763" y="4799"/>
                  </a:lnTo>
                  <a:cubicBezTo>
                    <a:pt x="1942" y="4905"/>
                    <a:pt x="2136" y="4986"/>
                    <a:pt x="2338" y="5038"/>
                  </a:cubicBezTo>
                  <a:lnTo>
                    <a:pt x="2338" y="5203"/>
                  </a:lnTo>
                  <a:cubicBezTo>
                    <a:pt x="2332" y="5515"/>
                    <a:pt x="2583" y="5771"/>
                    <a:pt x="2896" y="5771"/>
                  </a:cubicBezTo>
                  <a:cubicBezTo>
                    <a:pt x="3209" y="5771"/>
                    <a:pt x="3461" y="5515"/>
                    <a:pt x="3455" y="5203"/>
                  </a:cubicBezTo>
                  <a:lnTo>
                    <a:pt x="3455" y="5038"/>
                  </a:lnTo>
                  <a:cubicBezTo>
                    <a:pt x="3656" y="4986"/>
                    <a:pt x="3849" y="4905"/>
                    <a:pt x="4028" y="4799"/>
                  </a:cubicBezTo>
                  <a:lnTo>
                    <a:pt x="4145" y="4916"/>
                  </a:lnTo>
                  <a:cubicBezTo>
                    <a:pt x="4254" y="5028"/>
                    <a:pt x="4400" y="5085"/>
                    <a:pt x="4546" y="5085"/>
                  </a:cubicBezTo>
                  <a:cubicBezTo>
                    <a:pt x="4689" y="5085"/>
                    <a:pt x="4832" y="5031"/>
                    <a:pt x="4942" y="4922"/>
                  </a:cubicBezTo>
                  <a:cubicBezTo>
                    <a:pt x="5161" y="4701"/>
                    <a:pt x="5158" y="4342"/>
                    <a:pt x="4936" y="4125"/>
                  </a:cubicBezTo>
                  <a:lnTo>
                    <a:pt x="4819" y="4010"/>
                  </a:lnTo>
                  <a:cubicBezTo>
                    <a:pt x="4925" y="3829"/>
                    <a:pt x="5006" y="3637"/>
                    <a:pt x="5058" y="3435"/>
                  </a:cubicBezTo>
                  <a:lnTo>
                    <a:pt x="5223" y="3435"/>
                  </a:lnTo>
                  <a:cubicBezTo>
                    <a:pt x="5526" y="3429"/>
                    <a:pt x="5771" y="3181"/>
                    <a:pt x="5771" y="2876"/>
                  </a:cubicBezTo>
                  <a:cubicBezTo>
                    <a:pt x="5771" y="2571"/>
                    <a:pt x="5526" y="2323"/>
                    <a:pt x="5223" y="2317"/>
                  </a:cubicBezTo>
                  <a:lnTo>
                    <a:pt x="5058" y="2317"/>
                  </a:lnTo>
                  <a:cubicBezTo>
                    <a:pt x="5006" y="2115"/>
                    <a:pt x="4927" y="1921"/>
                    <a:pt x="4821" y="1741"/>
                  </a:cubicBezTo>
                  <a:lnTo>
                    <a:pt x="4936" y="1626"/>
                  </a:lnTo>
                  <a:cubicBezTo>
                    <a:pt x="5148" y="1407"/>
                    <a:pt x="5145" y="1058"/>
                    <a:pt x="4930" y="842"/>
                  </a:cubicBezTo>
                  <a:cubicBezTo>
                    <a:pt x="4821" y="733"/>
                    <a:pt x="4678" y="679"/>
                    <a:pt x="4535" y="679"/>
                  </a:cubicBezTo>
                  <a:cubicBezTo>
                    <a:pt x="4395" y="679"/>
                    <a:pt x="4254" y="731"/>
                    <a:pt x="4147" y="836"/>
                  </a:cubicBezTo>
                  <a:lnTo>
                    <a:pt x="4030" y="952"/>
                  </a:lnTo>
                  <a:cubicBezTo>
                    <a:pt x="3851" y="845"/>
                    <a:pt x="3656" y="766"/>
                    <a:pt x="3455" y="713"/>
                  </a:cubicBezTo>
                  <a:lnTo>
                    <a:pt x="3455" y="549"/>
                  </a:lnTo>
                  <a:cubicBezTo>
                    <a:pt x="3449" y="244"/>
                    <a:pt x="3201" y="0"/>
                    <a:pt x="2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3" name="Google Shape;15773;p79"/>
          <p:cNvGrpSpPr/>
          <p:nvPr/>
        </p:nvGrpSpPr>
        <p:grpSpPr>
          <a:xfrm>
            <a:off x="4015540" y="4003108"/>
            <a:ext cx="353443" cy="353461"/>
            <a:chOff x="3362140" y="3787635"/>
            <a:chExt cx="384052" cy="384072"/>
          </a:xfrm>
        </p:grpSpPr>
        <p:sp>
          <p:nvSpPr>
            <p:cNvPr id="15774" name="Google Shape;15774;p79"/>
            <p:cNvSpPr/>
            <p:nvPr/>
          </p:nvSpPr>
          <p:spPr>
            <a:xfrm>
              <a:off x="3362140" y="3787635"/>
              <a:ext cx="384052" cy="384072"/>
            </a:xfrm>
            <a:custGeom>
              <a:avLst/>
              <a:gdLst/>
              <a:ahLst/>
              <a:cxnLst/>
              <a:rect l="l" t="t" r="r" b="b"/>
              <a:pathLst>
                <a:path w="19062" h="19063" extrusionOk="0">
                  <a:moveTo>
                    <a:pt x="10090" y="1138"/>
                  </a:moveTo>
                  <a:cubicBezTo>
                    <a:pt x="11931" y="1259"/>
                    <a:pt x="13683" y="1985"/>
                    <a:pt x="15070" y="3203"/>
                  </a:cubicBezTo>
                  <a:lnTo>
                    <a:pt x="14665" y="3608"/>
                  </a:lnTo>
                  <a:cubicBezTo>
                    <a:pt x="14447" y="3826"/>
                    <a:pt x="14447" y="4180"/>
                    <a:pt x="14665" y="4397"/>
                  </a:cubicBezTo>
                  <a:cubicBezTo>
                    <a:pt x="14774" y="4506"/>
                    <a:pt x="14917" y="4561"/>
                    <a:pt x="15059" y="4561"/>
                  </a:cubicBezTo>
                  <a:cubicBezTo>
                    <a:pt x="15202" y="4561"/>
                    <a:pt x="15345" y="4506"/>
                    <a:pt x="15454" y="4397"/>
                  </a:cubicBezTo>
                  <a:lnTo>
                    <a:pt x="15859" y="3992"/>
                  </a:lnTo>
                  <a:cubicBezTo>
                    <a:pt x="17078" y="5379"/>
                    <a:pt x="17805" y="7131"/>
                    <a:pt x="17926" y="8973"/>
                  </a:cubicBezTo>
                  <a:lnTo>
                    <a:pt x="16232" y="8973"/>
                  </a:lnTo>
                  <a:cubicBezTo>
                    <a:pt x="15928" y="8978"/>
                    <a:pt x="15684" y="9226"/>
                    <a:pt x="15684" y="9531"/>
                  </a:cubicBezTo>
                  <a:cubicBezTo>
                    <a:pt x="15684" y="9836"/>
                    <a:pt x="15928" y="10084"/>
                    <a:pt x="16232" y="10090"/>
                  </a:cubicBezTo>
                  <a:lnTo>
                    <a:pt x="16232" y="10091"/>
                  </a:lnTo>
                  <a:lnTo>
                    <a:pt x="17926" y="10091"/>
                  </a:lnTo>
                  <a:cubicBezTo>
                    <a:pt x="17805" y="11932"/>
                    <a:pt x="17078" y="13684"/>
                    <a:pt x="15859" y="15071"/>
                  </a:cubicBezTo>
                  <a:lnTo>
                    <a:pt x="15454" y="14666"/>
                  </a:lnTo>
                  <a:cubicBezTo>
                    <a:pt x="15345" y="14557"/>
                    <a:pt x="15202" y="14502"/>
                    <a:pt x="15059" y="14502"/>
                  </a:cubicBezTo>
                  <a:cubicBezTo>
                    <a:pt x="14917" y="14502"/>
                    <a:pt x="14774" y="14557"/>
                    <a:pt x="14665" y="14666"/>
                  </a:cubicBezTo>
                  <a:cubicBezTo>
                    <a:pt x="14447" y="14884"/>
                    <a:pt x="14447" y="15237"/>
                    <a:pt x="14665" y="15455"/>
                  </a:cubicBezTo>
                  <a:lnTo>
                    <a:pt x="15070" y="15860"/>
                  </a:lnTo>
                  <a:cubicBezTo>
                    <a:pt x="13683" y="17079"/>
                    <a:pt x="11931" y="17806"/>
                    <a:pt x="10090" y="17927"/>
                  </a:cubicBezTo>
                  <a:lnTo>
                    <a:pt x="10090" y="16234"/>
                  </a:lnTo>
                  <a:cubicBezTo>
                    <a:pt x="10090" y="15926"/>
                    <a:pt x="9839" y="15675"/>
                    <a:pt x="9531" y="15675"/>
                  </a:cubicBezTo>
                  <a:cubicBezTo>
                    <a:pt x="9223" y="15675"/>
                    <a:pt x="8972" y="15926"/>
                    <a:pt x="8972" y="16234"/>
                  </a:cubicBezTo>
                  <a:lnTo>
                    <a:pt x="8972" y="17927"/>
                  </a:lnTo>
                  <a:cubicBezTo>
                    <a:pt x="7129" y="17806"/>
                    <a:pt x="5379" y="17079"/>
                    <a:pt x="3993" y="15860"/>
                  </a:cubicBezTo>
                  <a:lnTo>
                    <a:pt x="4398" y="15455"/>
                  </a:lnTo>
                  <a:cubicBezTo>
                    <a:pt x="4616" y="15237"/>
                    <a:pt x="4616" y="14884"/>
                    <a:pt x="4398" y="14666"/>
                  </a:cubicBezTo>
                  <a:cubicBezTo>
                    <a:pt x="4288" y="14557"/>
                    <a:pt x="4145" y="14502"/>
                    <a:pt x="4002" y="14502"/>
                  </a:cubicBezTo>
                  <a:cubicBezTo>
                    <a:pt x="3860" y="14502"/>
                    <a:pt x="3717" y="14557"/>
                    <a:pt x="3608" y="14666"/>
                  </a:cubicBezTo>
                  <a:lnTo>
                    <a:pt x="3202" y="15071"/>
                  </a:lnTo>
                  <a:cubicBezTo>
                    <a:pt x="1984" y="13684"/>
                    <a:pt x="1258" y="11932"/>
                    <a:pt x="1137" y="10091"/>
                  </a:cubicBezTo>
                  <a:lnTo>
                    <a:pt x="2830" y="10091"/>
                  </a:lnTo>
                  <a:cubicBezTo>
                    <a:pt x="3135" y="10085"/>
                    <a:pt x="3378" y="9837"/>
                    <a:pt x="3378" y="9532"/>
                  </a:cubicBezTo>
                  <a:cubicBezTo>
                    <a:pt x="3378" y="9227"/>
                    <a:pt x="3135" y="8979"/>
                    <a:pt x="2830" y="8973"/>
                  </a:cubicBezTo>
                  <a:lnTo>
                    <a:pt x="1137" y="8973"/>
                  </a:lnTo>
                  <a:cubicBezTo>
                    <a:pt x="1258" y="7131"/>
                    <a:pt x="1984" y="5381"/>
                    <a:pt x="3203" y="3994"/>
                  </a:cubicBezTo>
                  <a:lnTo>
                    <a:pt x="3608" y="4399"/>
                  </a:lnTo>
                  <a:cubicBezTo>
                    <a:pt x="3718" y="4508"/>
                    <a:pt x="3860" y="4562"/>
                    <a:pt x="4003" y="4562"/>
                  </a:cubicBezTo>
                  <a:cubicBezTo>
                    <a:pt x="4146" y="4562"/>
                    <a:pt x="4288" y="4508"/>
                    <a:pt x="4398" y="4399"/>
                  </a:cubicBezTo>
                  <a:cubicBezTo>
                    <a:pt x="4616" y="4180"/>
                    <a:pt x="4616" y="3826"/>
                    <a:pt x="4398" y="3608"/>
                  </a:cubicBezTo>
                  <a:lnTo>
                    <a:pt x="3993" y="3203"/>
                  </a:lnTo>
                  <a:cubicBezTo>
                    <a:pt x="5379" y="1985"/>
                    <a:pt x="7131" y="1259"/>
                    <a:pt x="8972" y="1138"/>
                  </a:cubicBezTo>
                  <a:lnTo>
                    <a:pt x="8972" y="2831"/>
                  </a:lnTo>
                  <a:cubicBezTo>
                    <a:pt x="8972" y="3139"/>
                    <a:pt x="9223" y="3388"/>
                    <a:pt x="9531" y="3388"/>
                  </a:cubicBezTo>
                  <a:cubicBezTo>
                    <a:pt x="9839" y="3388"/>
                    <a:pt x="10090" y="3139"/>
                    <a:pt x="10090" y="2831"/>
                  </a:cubicBezTo>
                  <a:lnTo>
                    <a:pt x="10090" y="1138"/>
                  </a:lnTo>
                  <a:close/>
                  <a:moveTo>
                    <a:pt x="9531" y="0"/>
                  </a:moveTo>
                  <a:cubicBezTo>
                    <a:pt x="4263" y="0"/>
                    <a:pt x="1" y="4263"/>
                    <a:pt x="1" y="9531"/>
                  </a:cubicBezTo>
                  <a:cubicBezTo>
                    <a:pt x="1" y="14799"/>
                    <a:pt x="4263" y="19063"/>
                    <a:pt x="9531" y="19063"/>
                  </a:cubicBezTo>
                  <a:cubicBezTo>
                    <a:pt x="14799" y="19063"/>
                    <a:pt x="19062" y="14799"/>
                    <a:pt x="19062" y="9531"/>
                  </a:cubicBezTo>
                  <a:cubicBezTo>
                    <a:pt x="19062" y="4263"/>
                    <a:pt x="14799" y="0"/>
                    <a:pt x="95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9"/>
            <p:cNvSpPr/>
            <p:nvPr/>
          </p:nvSpPr>
          <p:spPr>
            <a:xfrm>
              <a:off x="3461871" y="3889621"/>
              <a:ext cx="184612" cy="180099"/>
            </a:xfrm>
            <a:custGeom>
              <a:avLst/>
              <a:gdLst/>
              <a:ahLst/>
              <a:cxnLst/>
              <a:rect l="l" t="t" r="r" b="b"/>
              <a:pathLst>
                <a:path w="9163" h="8939" extrusionOk="0">
                  <a:moveTo>
                    <a:pt x="7488" y="1562"/>
                  </a:moveTo>
                  <a:lnTo>
                    <a:pt x="6053" y="5152"/>
                  </a:lnTo>
                  <a:lnTo>
                    <a:pt x="3900" y="2998"/>
                  </a:lnTo>
                  <a:lnTo>
                    <a:pt x="7488" y="1562"/>
                  </a:lnTo>
                  <a:close/>
                  <a:moveTo>
                    <a:pt x="3111" y="3787"/>
                  </a:moveTo>
                  <a:lnTo>
                    <a:pt x="5263" y="5941"/>
                  </a:lnTo>
                  <a:lnTo>
                    <a:pt x="1674" y="7376"/>
                  </a:lnTo>
                  <a:lnTo>
                    <a:pt x="3111" y="3787"/>
                  </a:lnTo>
                  <a:close/>
                  <a:moveTo>
                    <a:pt x="8493" y="1"/>
                  </a:moveTo>
                  <a:cubicBezTo>
                    <a:pt x="8424" y="1"/>
                    <a:pt x="8354" y="14"/>
                    <a:pt x="8283" y="42"/>
                  </a:cubicBezTo>
                  <a:cubicBezTo>
                    <a:pt x="2241" y="2459"/>
                    <a:pt x="2649" y="2284"/>
                    <a:pt x="2553" y="2361"/>
                  </a:cubicBezTo>
                  <a:cubicBezTo>
                    <a:pt x="2393" y="2492"/>
                    <a:pt x="2583" y="2097"/>
                    <a:pt x="153" y="8171"/>
                  </a:cubicBezTo>
                  <a:cubicBezTo>
                    <a:pt x="0" y="8554"/>
                    <a:pt x="299" y="8938"/>
                    <a:pt x="670" y="8938"/>
                  </a:cubicBezTo>
                  <a:cubicBezTo>
                    <a:pt x="738" y="8938"/>
                    <a:pt x="809" y="8925"/>
                    <a:pt x="879" y="8897"/>
                  </a:cubicBezTo>
                  <a:cubicBezTo>
                    <a:pt x="6925" y="6479"/>
                    <a:pt x="6514" y="6655"/>
                    <a:pt x="6609" y="6577"/>
                  </a:cubicBezTo>
                  <a:cubicBezTo>
                    <a:pt x="6769" y="6446"/>
                    <a:pt x="6579" y="6840"/>
                    <a:pt x="9009" y="767"/>
                  </a:cubicBezTo>
                  <a:cubicBezTo>
                    <a:pt x="9162" y="384"/>
                    <a:pt x="8864" y="1"/>
                    <a:pt x="84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6" name="Google Shape;15776;p79"/>
          <p:cNvGrpSpPr/>
          <p:nvPr/>
        </p:nvGrpSpPr>
        <p:grpSpPr>
          <a:xfrm>
            <a:off x="4768740" y="4003108"/>
            <a:ext cx="353461" cy="353461"/>
            <a:chOff x="3832444" y="3779717"/>
            <a:chExt cx="384072" cy="384072"/>
          </a:xfrm>
        </p:grpSpPr>
        <p:sp>
          <p:nvSpPr>
            <p:cNvPr id="15777" name="Google Shape;15777;p79"/>
            <p:cNvSpPr/>
            <p:nvPr/>
          </p:nvSpPr>
          <p:spPr>
            <a:xfrm>
              <a:off x="3832444" y="3779717"/>
              <a:ext cx="384072" cy="384072"/>
            </a:xfrm>
            <a:custGeom>
              <a:avLst/>
              <a:gdLst/>
              <a:ahLst/>
              <a:cxnLst/>
              <a:rect l="l" t="t" r="r" b="b"/>
              <a:pathLst>
                <a:path w="19063" h="19063" extrusionOk="0">
                  <a:moveTo>
                    <a:pt x="9549" y="1118"/>
                  </a:moveTo>
                  <a:cubicBezTo>
                    <a:pt x="12324" y="1118"/>
                    <a:pt x="14582" y="3376"/>
                    <a:pt x="14582" y="6153"/>
                  </a:cubicBezTo>
                  <a:lnTo>
                    <a:pt x="14582" y="6775"/>
                  </a:lnTo>
                  <a:lnTo>
                    <a:pt x="13387" y="6775"/>
                  </a:lnTo>
                  <a:cubicBezTo>
                    <a:pt x="13121" y="6008"/>
                    <a:pt x="12444" y="5623"/>
                    <a:pt x="11766" y="5623"/>
                  </a:cubicBezTo>
                  <a:cubicBezTo>
                    <a:pt x="11090" y="5623"/>
                    <a:pt x="10414" y="6006"/>
                    <a:pt x="10148" y="6775"/>
                  </a:cubicBezTo>
                  <a:lnTo>
                    <a:pt x="8955" y="6775"/>
                  </a:lnTo>
                  <a:cubicBezTo>
                    <a:pt x="8690" y="6008"/>
                    <a:pt x="8013" y="5623"/>
                    <a:pt x="7336" y="5623"/>
                  </a:cubicBezTo>
                  <a:cubicBezTo>
                    <a:pt x="6660" y="5623"/>
                    <a:pt x="5984" y="6006"/>
                    <a:pt x="5718" y="6775"/>
                  </a:cubicBezTo>
                  <a:lnTo>
                    <a:pt x="4484" y="6775"/>
                  </a:lnTo>
                  <a:lnTo>
                    <a:pt x="4484" y="6153"/>
                  </a:lnTo>
                  <a:cubicBezTo>
                    <a:pt x="4484" y="3376"/>
                    <a:pt x="6742" y="1118"/>
                    <a:pt x="9519" y="1118"/>
                  </a:cubicBezTo>
                  <a:close/>
                  <a:moveTo>
                    <a:pt x="7337" y="6737"/>
                  </a:moveTo>
                  <a:cubicBezTo>
                    <a:pt x="7492" y="6737"/>
                    <a:pt x="7644" y="6797"/>
                    <a:pt x="7758" y="6911"/>
                  </a:cubicBezTo>
                  <a:cubicBezTo>
                    <a:pt x="7929" y="7081"/>
                    <a:pt x="7979" y="7338"/>
                    <a:pt x="7887" y="7561"/>
                  </a:cubicBezTo>
                  <a:cubicBezTo>
                    <a:pt x="7794" y="7784"/>
                    <a:pt x="7577" y="7929"/>
                    <a:pt x="7337" y="7929"/>
                  </a:cubicBezTo>
                  <a:cubicBezTo>
                    <a:pt x="7008" y="7927"/>
                    <a:pt x="6741" y="7661"/>
                    <a:pt x="6741" y="7332"/>
                  </a:cubicBezTo>
                  <a:cubicBezTo>
                    <a:pt x="6741" y="7092"/>
                    <a:pt x="6885" y="6873"/>
                    <a:pt x="7108" y="6782"/>
                  </a:cubicBezTo>
                  <a:cubicBezTo>
                    <a:pt x="7182" y="6752"/>
                    <a:pt x="7260" y="6737"/>
                    <a:pt x="7337" y="6737"/>
                  </a:cubicBezTo>
                  <a:close/>
                  <a:moveTo>
                    <a:pt x="11768" y="6737"/>
                  </a:moveTo>
                  <a:cubicBezTo>
                    <a:pt x="11922" y="6737"/>
                    <a:pt x="12074" y="6797"/>
                    <a:pt x="12188" y="6911"/>
                  </a:cubicBezTo>
                  <a:cubicBezTo>
                    <a:pt x="12358" y="7081"/>
                    <a:pt x="12409" y="7338"/>
                    <a:pt x="12318" y="7561"/>
                  </a:cubicBezTo>
                  <a:cubicBezTo>
                    <a:pt x="12225" y="7784"/>
                    <a:pt x="12007" y="7929"/>
                    <a:pt x="11767" y="7929"/>
                  </a:cubicBezTo>
                  <a:cubicBezTo>
                    <a:pt x="11438" y="7927"/>
                    <a:pt x="11172" y="7661"/>
                    <a:pt x="11172" y="7332"/>
                  </a:cubicBezTo>
                  <a:cubicBezTo>
                    <a:pt x="11172" y="7092"/>
                    <a:pt x="11317" y="6873"/>
                    <a:pt x="11539" y="6782"/>
                  </a:cubicBezTo>
                  <a:cubicBezTo>
                    <a:pt x="11613" y="6752"/>
                    <a:pt x="11691" y="6737"/>
                    <a:pt x="11768" y="6737"/>
                  </a:cubicBezTo>
                  <a:close/>
                  <a:moveTo>
                    <a:pt x="15238" y="3063"/>
                  </a:moveTo>
                  <a:cubicBezTo>
                    <a:pt x="16702" y="3063"/>
                    <a:pt x="17910" y="4255"/>
                    <a:pt x="17910" y="5738"/>
                  </a:cubicBezTo>
                  <a:lnTo>
                    <a:pt x="17910" y="5739"/>
                  </a:lnTo>
                  <a:cubicBezTo>
                    <a:pt x="17910" y="7081"/>
                    <a:pt x="16935" y="8159"/>
                    <a:pt x="15700" y="8372"/>
                  </a:cubicBezTo>
                  <a:lnTo>
                    <a:pt x="15700" y="6153"/>
                  </a:lnTo>
                  <a:cubicBezTo>
                    <a:pt x="15700" y="5077"/>
                    <a:pt x="15418" y="4019"/>
                    <a:pt x="14880" y="3086"/>
                  </a:cubicBezTo>
                  <a:cubicBezTo>
                    <a:pt x="15000" y="3070"/>
                    <a:pt x="15120" y="3063"/>
                    <a:pt x="15238" y="3063"/>
                  </a:cubicBezTo>
                  <a:close/>
                  <a:moveTo>
                    <a:pt x="3829" y="3387"/>
                  </a:moveTo>
                  <a:cubicBezTo>
                    <a:pt x="3893" y="3387"/>
                    <a:pt x="3957" y="3390"/>
                    <a:pt x="4022" y="3394"/>
                  </a:cubicBezTo>
                  <a:cubicBezTo>
                    <a:pt x="3590" y="4249"/>
                    <a:pt x="3366" y="5195"/>
                    <a:pt x="3367" y="6153"/>
                  </a:cubicBezTo>
                  <a:cubicBezTo>
                    <a:pt x="3367" y="8609"/>
                    <a:pt x="3364" y="8492"/>
                    <a:pt x="3375" y="8697"/>
                  </a:cubicBezTo>
                  <a:cubicBezTo>
                    <a:pt x="2149" y="8488"/>
                    <a:pt x="1157" y="7419"/>
                    <a:pt x="1157" y="6060"/>
                  </a:cubicBezTo>
                  <a:cubicBezTo>
                    <a:pt x="1157" y="4589"/>
                    <a:pt x="2354" y="3387"/>
                    <a:pt x="3829" y="3387"/>
                  </a:cubicBezTo>
                  <a:close/>
                  <a:moveTo>
                    <a:pt x="14582" y="7891"/>
                  </a:moveTo>
                  <a:lnTo>
                    <a:pt x="14582" y="8389"/>
                  </a:lnTo>
                  <a:cubicBezTo>
                    <a:pt x="14555" y="11167"/>
                    <a:pt x="12291" y="13430"/>
                    <a:pt x="9534" y="13430"/>
                  </a:cubicBezTo>
                  <a:cubicBezTo>
                    <a:pt x="6718" y="13430"/>
                    <a:pt x="4484" y="11148"/>
                    <a:pt x="4484" y="8392"/>
                  </a:cubicBezTo>
                  <a:lnTo>
                    <a:pt x="4484" y="7891"/>
                  </a:lnTo>
                  <a:lnTo>
                    <a:pt x="5718" y="7891"/>
                  </a:lnTo>
                  <a:cubicBezTo>
                    <a:pt x="5984" y="8658"/>
                    <a:pt x="6660" y="9042"/>
                    <a:pt x="7337" y="9042"/>
                  </a:cubicBezTo>
                  <a:cubicBezTo>
                    <a:pt x="8013" y="9042"/>
                    <a:pt x="8689" y="8659"/>
                    <a:pt x="8955" y="7891"/>
                  </a:cubicBezTo>
                  <a:lnTo>
                    <a:pt x="10148" y="7891"/>
                  </a:lnTo>
                  <a:cubicBezTo>
                    <a:pt x="10413" y="8658"/>
                    <a:pt x="11090" y="9042"/>
                    <a:pt x="11767" y="9042"/>
                  </a:cubicBezTo>
                  <a:cubicBezTo>
                    <a:pt x="12443" y="9042"/>
                    <a:pt x="13119" y="8659"/>
                    <a:pt x="13385" y="7891"/>
                  </a:cubicBezTo>
                  <a:close/>
                  <a:moveTo>
                    <a:pt x="11406" y="14255"/>
                  </a:moveTo>
                  <a:lnTo>
                    <a:pt x="9547" y="17380"/>
                  </a:lnTo>
                  <a:lnTo>
                    <a:pt x="7661" y="14259"/>
                  </a:lnTo>
                  <a:lnTo>
                    <a:pt x="7661" y="14259"/>
                  </a:lnTo>
                  <a:cubicBezTo>
                    <a:pt x="8268" y="14451"/>
                    <a:pt x="8898" y="14547"/>
                    <a:pt x="9527" y="14547"/>
                  </a:cubicBezTo>
                  <a:cubicBezTo>
                    <a:pt x="10161" y="14547"/>
                    <a:pt x="10794" y="14450"/>
                    <a:pt x="11405" y="14255"/>
                  </a:cubicBezTo>
                  <a:close/>
                  <a:moveTo>
                    <a:pt x="14020" y="13428"/>
                  </a:moveTo>
                  <a:cubicBezTo>
                    <a:pt x="16186" y="13428"/>
                    <a:pt x="17948" y="15186"/>
                    <a:pt x="17948" y="17347"/>
                  </a:cubicBezTo>
                  <a:lnTo>
                    <a:pt x="17948" y="17945"/>
                  </a:lnTo>
                  <a:lnTo>
                    <a:pt x="10513" y="17945"/>
                  </a:lnTo>
                  <a:lnTo>
                    <a:pt x="13198" y="13428"/>
                  </a:lnTo>
                  <a:close/>
                  <a:moveTo>
                    <a:pt x="5853" y="13428"/>
                  </a:moveTo>
                  <a:lnTo>
                    <a:pt x="8585" y="17946"/>
                  </a:lnTo>
                  <a:lnTo>
                    <a:pt x="1120" y="17946"/>
                  </a:lnTo>
                  <a:lnTo>
                    <a:pt x="1120" y="17347"/>
                  </a:lnTo>
                  <a:cubicBezTo>
                    <a:pt x="1120" y="15186"/>
                    <a:pt x="2882" y="13428"/>
                    <a:pt x="5047" y="13428"/>
                  </a:cubicBezTo>
                  <a:close/>
                  <a:moveTo>
                    <a:pt x="9517" y="0"/>
                  </a:moveTo>
                  <a:cubicBezTo>
                    <a:pt x="7554" y="0"/>
                    <a:pt x="5800" y="927"/>
                    <a:pt x="4674" y="2365"/>
                  </a:cubicBezTo>
                  <a:cubicBezTo>
                    <a:pt x="4387" y="2299"/>
                    <a:pt x="4102" y="2268"/>
                    <a:pt x="3822" y="2268"/>
                  </a:cubicBezTo>
                  <a:cubicBezTo>
                    <a:pt x="1778" y="2268"/>
                    <a:pt x="38" y="3936"/>
                    <a:pt x="38" y="6060"/>
                  </a:cubicBezTo>
                  <a:cubicBezTo>
                    <a:pt x="38" y="8084"/>
                    <a:pt x="1604" y="9697"/>
                    <a:pt x="3538" y="9842"/>
                  </a:cubicBezTo>
                  <a:cubicBezTo>
                    <a:pt x="3756" y="10752"/>
                    <a:pt x="4182" y="11599"/>
                    <a:pt x="4783" y="12318"/>
                  </a:cubicBezTo>
                  <a:cubicBezTo>
                    <a:pt x="2123" y="12455"/>
                    <a:pt x="2" y="14658"/>
                    <a:pt x="2" y="17347"/>
                  </a:cubicBezTo>
                  <a:lnTo>
                    <a:pt x="2" y="18504"/>
                  </a:lnTo>
                  <a:cubicBezTo>
                    <a:pt x="0" y="18813"/>
                    <a:pt x="251" y="19063"/>
                    <a:pt x="559" y="19063"/>
                  </a:cubicBezTo>
                  <a:lnTo>
                    <a:pt x="18504" y="19063"/>
                  </a:lnTo>
                  <a:cubicBezTo>
                    <a:pt x="18813" y="19063"/>
                    <a:pt x="19063" y="18813"/>
                    <a:pt x="19063" y="18504"/>
                  </a:cubicBezTo>
                  <a:lnTo>
                    <a:pt x="19063" y="17347"/>
                  </a:lnTo>
                  <a:cubicBezTo>
                    <a:pt x="19063" y="14652"/>
                    <a:pt x="16930" y="12445"/>
                    <a:pt x="14262" y="12318"/>
                  </a:cubicBezTo>
                  <a:lnTo>
                    <a:pt x="14264" y="12316"/>
                  </a:lnTo>
                  <a:cubicBezTo>
                    <a:pt x="14936" y="11509"/>
                    <a:pt x="15392" y="10545"/>
                    <a:pt x="15589" y="9514"/>
                  </a:cubicBezTo>
                  <a:cubicBezTo>
                    <a:pt x="17492" y="9341"/>
                    <a:pt x="19027" y="7740"/>
                    <a:pt x="19027" y="5739"/>
                  </a:cubicBezTo>
                  <a:cubicBezTo>
                    <a:pt x="19027" y="3595"/>
                    <a:pt x="17266" y="1944"/>
                    <a:pt x="15240" y="1944"/>
                  </a:cubicBezTo>
                  <a:cubicBezTo>
                    <a:pt x="14888" y="1944"/>
                    <a:pt x="14529" y="1993"/>
                    <a:pt x="14170" y="2099"/>
                  </a:cubicBezTo>
                  <a:cubicBezTo>
                    <a:pt x="13041" y="813"/>
                    <a:pt x="11387" y="0"/>
                    <a:pt x="9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9"/>
            <p:cNvSpPr/>
            <p:nvPr/>
          </p:nvSpPr>
          <p:spPr>
            <a:xfrm>
              <a:off x="3990763" y="3982965"/>
              <a:ext cx="67534" cy="22505"/>
            </a:xfrm>
            <a:custGeom>
              <a:avLst/>
              <a:gdLst/>
              <a:ahLst/>
              <a:cxnLst/>
              <a:rect l="l" t="t" r="r" b="b"/>
              <a:pathLst>
                <a:path w="3352" h="1117" extrusionOk="0">
                  <a:moveTo>
                    <a:pt x="558" y="0"/>
                  </a:moveTo>
                  <a:cubicBezTo>
                    <a:pt x="250" y="0"/>
                    <a:pt x="0" y="250"/>
                    <a:pt x="0" y="558"/>
                  </a:cubicBezTo>
                  <a:cubicBezTo>
                    <a:pt x="0" y="867"/>
                    <a:pt x="250" y="1117"/>
                    <a:pt x="558" y="1117"/>
                  </a:cubicBezTo>
                  <a:lnTo>
                    <a:pt x="2792" y="1117"/>
                  </a:lnTo>
                  <a:cubicBezTo>
                    <a:pt x="3101" y="1117"/>
                    <a:pt x="3351" y="867"/>
                    <a:pt x="3351" y="558"/>
                  </a:cubicBezTo>
                  <a:cubicBezTo>
                    <a:pt x="3351" y="250"/>
                    <a:pt x="3101"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9" name="Google Shape;15779;p79"/>
          <p:cNvGrpSpPr/>
          <p:nvPr/>
        </p:nvGrpSpPr>
        <p:grpSpPr>
          <a:xfrm>
            <a:off x="5514723" y="4003116"/>
            <a:ext cx="355297" cy="353443"/>
            <a:chOff x="4323539" y="3796097"/>
            <a:chExt cx="386066" cy="384052"/>
          </a:xfrm>
        </p:grpSpPr>
        <p:sp>
          <p:nvSpPr>
            <p:cNvPr id="15780" name="Google Shape;15780;p79"/>
            <p:cNvSpPr/>
            <p:nvPr/>
          </p:nvSpPr>
          <p:spPr>
            <a:xfrm>
              <a:off x="4323539" y="3796097"/>
              <a:ext cx="386066" cy="384052"/>
            </a:xfrm>
            <a:custGeom>
              <a:avLst/>
              <a:gdLst/>
              <a:ahLst/>
              <a:cxnLst/>
              <a:rect l="l" t="t" r="r" b="b"/>
              <a:pathLst>
                <a:path w="19162" h="19062" extrusionOk="0">
                  <a:moveTo>
                    <a:pt x="9533" y="1117"/>
                  </a:moveTo>
                  <a:cubicBezTo>
                    <a:pt x="9758" y="1117"/>
                    <a:pt x="9961" y="1253"/>
                    <a:pt x="10048" y="1462"/>
                  </a:cubicBezTo>
                  <a:cubicBezTo>
                    <a:pt x="10133" y="1670"/>
                    <a:pt x="10086" y="1910"/>
                    <a:pt x="9927" y="2070"/>
                  </a:cubicBezTo>
                  <a:cubicBezTo>
                    <a:pt x="9820" y="2177"/>
                    <a:pt x="9677" y="2234"/>
                    <a:pt x="9532" y="2234"/>
                  </a:cubicBezTo>
                  <a:cubicBezTo>
                    <a:pt x="9459" y="2234"/>
                    <a:pt x="9387" y="2220"/>
                    <a:pt x="9317" y="2191"/>
                  </a:cubicBezTo>
                  <a:cubicBezTo>
                    <a:pt x="9110" y="2105"/>
                    <a:pt x="8974" y="1901"/>
                    <a:pt x="8974" y="1676"/>
                  </a:cubicBezTo>
                  <a:cubicBezTo>
                    <a:pt x="8974" y="1366"/>
                    <a:pt x="9223" y="1117"/>
                    <a:pt x="9533" y="1117"/>
                  </a:cubicBezTo>
                  <a:close/>
                  <a:moveTo>
                    <a:pt x="4003" y="3444"/>
                  </a:moveTo>
                  <a:cubicBezTo>
                    <a:pt x="4229" y="3444"/>
                    <a:pt x="4433" y="3580"/>
                    <a:pt x="4519" y="3789"/>
                  </a:cubicBezTo>
                  <a:cubicBezTo>
                    <a:pt x="4605" y="3998"/>
                    <a:pt x="4557" y="4237"/>
                    <a:pt x="4399" y="4397"/>
                  </a:cubicBezTo>
                  <a:cubicBezTo>
                    <a:pt x="4290" y="4506"/>
                    <a:pt x="4147" y="4561"/>
                    <a:pt x="4004" y="4561"/>
                  </a:cubicBezTo>
                  <a:cubicBezTo>
                    <a:pt x="3861" y="4561"/>
                    <a:pt x="3717" y="4506"/>
                    <a:pt x="3608" y="4397"/>
                  </a:cubicBezTo>
                  <a:cubicBezTo>
                    <a:pt x="3257" y="4046"/>
                    <a:pt x="3505" y="3444"/>
                    <a:pt x="4003" y="3444"/>
                  </a:cubicBezTo>
                  <a:close/>
                  <a:moveTo>
                    <a:pt x="15056" y="3443"/>
                  </a:moveTo>
                  <a:cubicBezTo>
                    <a:pt x="15343" y="3443"/>
                    <a:pt x="15618" y="3666"/>
                    <a:pt x="15618" y="4003"/>
                  </a:cubicBezTo>
                  <a:cubicBezTo>
                    <a:pt x="15618" y="4228"/>
                    <a:pt x="15482" y="4431"/>
                    <a:pt x="15274" y="4518"/>
                  </a:cubicBezTo>
                  <a:cubicBezTo>
                    <a:pt x="15205" y="4547"/>
                    <a:pt x="15132" y="4561"/>
                    <a:pt x="15060" y="4561"/>
                  </a:cubicBezTo>
                  <a:cubicBezTo>
                    <a:pt x="14915" y="4561"/>
                    <a:pt x="14772" y="4504"/>
                    <a:pt x="14665" y="4397"/>
                  </a:cubicBezTo>
                  <a:cubicBezTo>
                    <a:pt x="14448" y="4179"/>
                    <a:pt x="14448" y="3826"/>
                    <a:pt x="14665" y="3608"/>
                  </a:cubicBezTo>
                  <a:cubicBezTo>
                    <a:pt x="14779" y="3494"/>
                    <a:pt x="14919" y="3443"/>
                    <a:pt x="15056" y="3443"/>
                  </a:cubicBezTo>
                  <a:close/>
                  <a:moveTo>
                    <a:pt x="17386" y="7855"/>
                  </a:moveTo>
                  <a:cubicBezTo>
                    <a:pt x="17387" y="7855"/>
                    <a:pt x="17387" y="7855"/>
                    <a:pt x="17387" y="7855"/>
                  </a:cubicBezTo>
                  <a:lnTo>
                    <a:pt x="17387" y="7855"/>
                  </a:lnTo>
                  <a:cubicBezTo>
                    <a:pt x="17387" y="7855"/>
                    <a:pt x="17388" y="7855"/>
                    <a:pt x="17388" y="7855"/>
                  </a:cubicBezTo>
                  <a:close/>
                  <a:moveTo>
                    <a:pt x="1672" y="8971"/>
                  </a:moveTo>
                  <a:cubicBezTo>
                    <a:pt x="1959" y="8971"/>
                    <a:pt x="2235" y="9194"/>
                    <a:pt x="2235" y="9531"/>
                  </a:cubicBezTo>
                  <a:cubicBezTo>
                    <a:pt x="2235" y="9839"/>
                    <a:pt x="1984" y="10090"/>
                    <a:pt x="1676" y="10090"/>
                  </a:cubicBezTo>
                  <a:cubicBezTo>
                    <a:pt x="1178" y="10090"/>
                    <a:pt x="929" y="9487"/>
                    <a:pt x="1281" y="9136"/>
                  </a:cubicBezTo>
                  <a:cubicBezTo>
                    <a:pt x="1395" y="9022"/>
                    <a:pt x="1535" y="8971"/>
                    <a:pt x="1672" y="8971"/>
                  </a:cubicBezTo>
                  <a:close/>
                  <a:moveTo>
                    <a:pt x="17383" y="8971"/>
                  </a:moveTo>
                  <a:cubicBezTo>
                    <a:pt x="17670" y="8971"/>
                    <a:pt x="17945" y="9194"/>
                    <a:pt x="17945" y="9531"/>
                  </a:cubicBezTo>
                  <a:cubicBezTo>
                    <a:pt x="17945" y="9839"/>
                    <a:pt x="17696" y="10088"/>
                    <a:pt x="17388" y="10090"/>
                  </a:cubicBezTo>
                  <a:cubicBezTo>
                    <a:pt x="16890" y="10090"/>
                    <a:pt x="16640" y="9487"/>
                    <a:pt x="16992" y="9136"/>
                  </a:cubicBezTo>
                  <a:cubicBezTo>
                    <a:pt x="17106" y="9022"/>
                    <a:pt x="17246" y="8971"/>
                    <a:pt x="17383" y="8971"/>
                  </a:cubicBezTo>
                  <a:close/>
                  <a:moveTo>
                    <a:pt x="9533" y="5621"/>
                  </a:moveTo>
                  <a:cubicBezTo>
                    <a:pt x="11688" y="5621"/>
                    <a:pt x="13441" y="7376"/>
                    <a:pt x="13441" y="9531"/>
                  </a:cubicBezTo>
                  <a:cubicBezTo>
                    <a:pt x="13441" y="11686"/>
                    <a:pt x="11688" y="13440"/>
                    <a:pt x="9533" y="13440"/>
                  </a:cubicBezTo>
                  <a:cubicBezTo>
                    <a:pt x="7376" y="13440"/>
                    <a:pt x="5623" y="11686"/>
                    <a:pt x="5623" y="9531"/>
                  </a:cubicBezTo>
                  <a:cubicBezTo>
                    <a:pt x="5623" y="7376"/>
                    <a:pt x="7376" y="5621"/>
                    <a:pt x="9533" y="5621"/>
                  </a:cubicBezTo>
                  <a:close/>
                  <a:moveTo>
                    <a:pt x="4007" y="14500"/>
                  </a:moveTo>
                  <a:cubicBezTo>
                    <a:pt x="4144" y="14500"/>
                    <a:pt x="4284" y="14551"/>
                    <a:pt x="4397" y="14664"/>
                  </a:cubicBezTo>
                  <a:cubicBezTo>
                    <a:pt x="4616" y="14882"/>
                    <a:pt x="4616" y="15235"/>
                    <a:pt x="4397" y="15453"/>
                  </a:cubicBezTo>
                  <a:cubicBezTo>
                    <a:pt x="4292" y="15560"/>
                    <a:pt x="4149" y="15617"/>
                    <a:pt x="4003" y="15617"/>
                  </a:cubicBezTo>
                  <a:cubicBezTo>
                    <a:pt x="3931" y="15617"/>
                    <a:pt x="3859" y="15603"/>
                    <a:pt x="3789" y="15574"/>
                  </a:cubicBezTo>
                  <a:cubicBezTo>
                    <a:pt x="3581" y="15489"/>
                    <a:pt x="3445" y="15284"/>
                    <a:pt x="3445" y="15059"/>
                  </a:cubicBezTo>
                  <a:cubicBezTo>
                    <a:pt x="3445" y="14722"/>
                    <a:pt x="3720" y="14500"/>
                    <a:pt x="4007" y="14500"/>
                  </a:cubicBezTo>
                  <a:close/>
                  <a:moveTo>
                    <a:pt x="15060" y="14501"/>
                  </a:moveTo>
                  <a:cubicBezTo>
                    <a:pt x="15203" y="14501"/>
                    <a:pt x="15346" y="14555"/>
                    <a:pt x="15455" y="14664"/>
                  </a:cubicBezTo>
                  <a:cubicBezTo>
                    <a:pt x="15615" y="14824"/>
                    <a:pt x="15663" y="15065"/>
                    <a:pt x="15576" y="15273"/>
                  </a:cubicBezTo>
                  <a:cubicBezTo>
                    <a:pt x="15490" y="15482"/>
                    <a:pt x="15286" y="15618"/>
                    <a:pt x="15061" y="15618"/>
                  </a:cubicBezTo>
                  <a:cubicBezTo>
                    <a:pt x="14563" y="15618"/>
                    <a:pt x="14313" y="15015"/>
                    <a:pt x="14665" y="14664"/>
                  </a:cubicBezTo>
                  <a:cubicBezTo>
                    <a:pt x="14774" y="14555"/>
                    <a:pt x="14917" y="14501"/>
                    <a:pt x="15060" y="14501"/>
                  </a:cubicBezTo>
                  <a:close/>
                  <a:moveTo>
                    <a:pt x="9527" y="16827"/>
                  </a:moveTo>
                  <a:cubicBezTo>
                    <a:pt x="9814" y="16827"/>
                    <a:pt x="10090" y="17049"/>
                    <a:pt x="10090" y="17386"/>
                  </a:cubicBezTo>
                  <a:cubicBezTo>
                    <a:pt x="10090" y="17695"/>
                    <a:pt x="9840" y="17945"/>
                    <a:pt x="9533" y="17945"/>
                  </a:cubicBezTo>
                  <a:cubicBezTo>
                    <a:pt x="9033" y="17945"/>
                    <a:pt x="8785" y="17344"/>
                    <a:pt x="9137" y="16991"/>
                  </a:cubicBezTo>
                  <a:cubicBezTo>
                    <a:pt x="9250" y="16878"/>
                    <a:pt x="9390" y="16827"/>
                    <a:pt x="9527" y="16827"/>
                  </a:cubicBezTo>
                  <a:close/>
                  <a:moveTo>
                    <a:pt x="9531" y="0"/>
                  </a:moveTo>
                  <a:cubicBezTo>
                    <a:pt x="8715" y="0"/>
                    <a:pt x="8017" y="588"/>
                    <a:pt x="7880" y="1392"/>
                  </a:cubicBezTo>
                  <a:cubicBezTo>
                    <a:pt x="7742" y="2196"/>
                    <a:pt x="8202" y="2983"/>
                    <a:pt x="8972" y="3255"/>
                  </a:cubicBezTo>
                  <a:lnTo>
                    <a:pt x="8972" y="4536"/>
                  </a:lnTo>
                  <a:cubicBezTo>
                    <a:pt x="8029" y="4641"/>
                    <a:pt x="7135" y="5011"/>
                    <a:pt x="6396" y="5606"/>
                  </a:cubicBezTo>
                  <a:lnTo>
                    <a:pt x="5515" y="4724"/>
                  </a:lnTo>
                  <a:cubicBezTo>
                    <a:pt x="5867" y="3988"/>
                    <a:pt x="5636" y="3106"/>
                    <a:pt x="4971" y="2635"/>
                  </a:cubicBezTo>
                  <a:cubicBezTo>
                    <a:pt x="4680" y="2428"/>
                    <a:pt x="4342" y="2327"/>
                    <a:pt x="4005" y="2327"/>
                  </a:cubicBezTo>
                  <a:cubicBezTo>
                    <a:pt x="3573" y="2327"/>
                    <a:pt x="3144" y="2494"/>
                    <a:pt x="2819" y="2819"/>
                  </a:cubicBezTo>
                  <a:cubicBezTo>
                    <a:pt x="2242" y="3396"/>
                    <a:pt x="2165" y="4304"/>
                    <a:pt x="2635" y="4969"/>
                  </a:cubicBezTo>
                  <a:cubicBezTo>
                    <a:pt x="2958" y="5426"/>
                    <a:pt x="3474" y="5678"/>
                    <a:pt x="4004" y="5678"/>
                  </a:cubicBezTo>
                  <a:cubicBezTo>
                    <a:pt x="4247" y="5678"/>
                    <a:pt x="4494" y="5625"/>
                    <a:pt x="4726" y="5513"/>
                  </a:cubicBezTo>
                  <a:lnTo>
                    <a:pt x="5606" y="6395"/>
                  </a:lnTo>
                  <a:cubicBezTo>
                    <a:pt x="5013" y="7135"/>
                    <a:pt x="4643" y="8029"/>
                    <a:pt x="4538" y="8972"/>
                  </a:cubicBezTo>
                  <a:lnTo>
                    <a:pt x="3256" y="8972"/>
                  </a:lnTo>
                  <a:cubicBezTo>
                    <a:pt x="3016" y="8294"/>
                    <a:pt x="2375" y="7855"/>
                    <a:pt x="1675" y="7855"/>
                  </a:cubicBezTo>
                  <a:cubicBezTo>
                    <a:pt x="1582" y="7855"/>
                    <a:pt x="1487" y="7863"/>
                    <a:pt x="1392" y="7879"/>
                  </a:cubicBezTo>
                  <a:cubicBezTo>
                    <a:pt x="588" y="8018"/>
                    <a:pt x="1" y="8715"/>
                    <a:pt x="1" y="9531"/>
                  </a:cubicBezTo>
                  <a:cubicBezTo>
                    <a:pt x="1" y="10347"/>
                    <a:pt x="588" y="11045"/>
                    <a:pt x="1392" y="11182"/>
                  </a:cubicBezTo>
                  <a:cubicBezTo>
                    <a:pt x="1487" y="11198"/>
                    <a:pt x="1582" y="11206"/>
                    <a:pt x="1675" y="11206"/>
                  </a:cubicBezTo>
                  <a:cubicBezTo>
                    <a:pt x="2375" y="11206"/>
                    <a:pt x="3016" y="10767"/>
                    <a:pt x="3256" y="10090"/>
                  </a:cubicBezTo>
                  <a:lnTo>
                    <a:pt x="4536" y="10090"/>
                  </a:lnTo>
                  <a:cubicBezTo>
                    <a:pt x="4641" y="11033"/>
                    <a:pt x="5012" y="11926"/>
                    <a:pt x="5606" y="12666"/>
                  </a:cubicBezTo>
                  <a:lnTo>
                    <a:pt x="4725" y="13548"/>
                  </a:lnTo>
                  <a:cubicBezTo>
                    <a:pt x="4493" y="13437"/>
                    <a:pt x="4246" y="13384"/>
                    <a:pt x="4003" y="13384"/>
                  </a:cubicBezTo>
                  <a:cubicBezTo>
                    <a:pt x="3473" y="13384"/>
                    <a:pt x="2957" y="13635"/>
                    <a:pt x="2634" y="14092"/>
                  </a:cubicBezTo>
                  <a:cubicBezTo>
                    <a:pt x="2163" y="14758"/>
                    <a:pt x="2241" y="15667"/>
                    <a:pt x="2818" y="16244"/>
                  </a:cubicBezTo>
                  <a:cubicBezTo>
                    <a:pt x="3143" y="16568"/>
                    <a:pt x="3572" y="16735"/>
                    <a:pt x="4004" y="16735"/>
                  </a:cubicBezTo>
                  <a:cubicBezTo>
                    <a:pt x="4340" y="16735"/>
                    <a:pt x="4678" y="16634"/>
                    <a:pt x="4970" y="16428"/>
                  </a:cubicBezTo>
                  <a:cubicBezTo>
                    <a:pt x="5636" y="15956"/>
                    <a:pt x="5867" y="15074"/>
                    <a:pt x="5514" y="14337"/>
                  </a:cubicBezTo>
                  <a:lnTo>
                    <a:pt x="6396" y="13455"/>
                  </a:lnTo>
                  <a:cubicBezTo>
                    <a:pt x="7135" y="14050"/>
                    <a:pt x="8029" y="14421"/>
                    <a:pt x="8972" y="14525"/>
                  </a:cubicBezTo>
                  <a:lnTo>
                    <a:pt x="8972" y="15808"/>
                  </a:lnTo>
                  <a:cubicBezTo>
                    <a:pt x="8202" y="16080"/>
                    <a:pt x="7742" y="16866"/>
                    <a:pt x="7880" y="17670"/>
                  </a:cubicBezTo>
                  <a:cubicBezTo>
                    <a:pt x="8017" y="18474"/>
                    <a:pt x="8715" y="19061"/>
                    <a:pt x="9531" y="19061"/>
                  </a:cubicBezTo>
                  <a:cubicBezTo>
                    <a:pt x="10347" y="19061"/>
                    <a:pt x="11045" y="18474"/>
                    <a:pt x="11182" y="17670"/>
                  </a:cubicBezTo>
                  <a:cubicBezTo>
                    <a:pt x="11320" y="16866"/>
                    <a:pt x="10858" y="16080"/>
                    <a:pt x="10090" y="15808"/>
                  </a:cubicBezTo>
                  <a:lnTo>
                    <a:pt x="10090" y="14525"/>
                  </a:lnTo>
                  <a:cubicBezTo>
                    <a:pt x="11033" y="14421"/>
                    <a:pt x="11927" y="14050"/>
                    <a:pt x="12667" y="13455"/>
                  </a:cubicBezTo>
                  <a:lnTo>
                    <a:pt x="13548" y="14337"/>
                  </a:lnTo>
                  <a:cubicBezTo>
                    <a:pt x="13196" y="15074"/>
                    <a:pt x="13426" y="15956"/>
                    <a:pt x="14092" y="16428"/>
                  </a:cubicBezTo>
                  <a:cubicBezTo>
                    <a:pt x="14384" y="16634"/>
                    <a:pt x="14722" y="16735"/>
                    <a:pt x="15058" y="16735"/>
                  </a:cubicBezTo>
                  <a:cubicBezTo>
                    <a:pt x="15490" y="16735"/>
                    <a:pt x="15919" y="16568"/>
                    <a:pt x="16244" y="16244"/>
                  </a:cubicBezTo>
                  <a:cubicBezTo>
                    <a:pt x="16821" y="15667"/>
                    <a:pt x="16899" y="14758"/>
                    <a:pt x="16427" y="14092"/>
                  </a:cubicBezTo>
                  <a:cubicBezTo>
                    <a:pt x="16104" y="13635"/>
                    <a:pt x="15589" y="13384"/>
                    <a:pt x="15059" y="13384"/>
                  </a:cubicBezTo>
                  <a:cubicBezTo>
                    <a:pt x="14816" y="13384"/>
                    <a:pt x="14569" y="13437"/>
                    <a:pt x="14337" y="13548"/>
                  </a:cubicBezTo>
                  <a:lnTo>
                    <a:pt x="13456" y="12666"/>
                  </a:lnTo>
                  <a:cubicBezTo>
                    <a:pt x="14050" y="11926"/>
                    <a:pt x="14421" y="11033"/>
                    <a:pt x="14526" y="10090"/>
                  </a:cubicBezTo>
                  <a:lnTo>
                    <a:pt x="15806" y="10090"/>
                  </a:lnTo>
                  <a:cubicBezTo>
                    <a:pt x="16016" y="10680"/>
                    <a:pt x="16536" y="11104"/>
                    <a:pt x="17156" y="11190"/>
                  </a:cubicBezTo>
                  <a:cubicBezTo>
                    <a:pt x="17233" y="11200"/>
                    <a:pt x="17311" y="11206"/>
                    <a:pt x="17388" y="11206"/>
                  </a:cubicBezTo>
                  <a:cubicBezTo>
                    <a:pt x="17926" y="11206"/>
                    <a:pt x="18439" y="10945"/>
                    <a:pt x="18755" y="10498"/>
                  </a:cubicBezTo>
                  <a:cubicBezTo>
                    <a:pt x="19115" y="9986"/>
                    <a:pt x="19162" y="9317"/>
                    <a:pt x="18875" y="8761"/>
                  </a:cubicBezTo>
                  <a:cubicBezTo>
                    <a:pt x="18586" y="8205"/>
                    <a:pt x="18013" y="7856"/>
                    <a:pt x="17387" y="7855"/>
                  </a:cubicBezTo>
                  <a:lnTo>
                    <a:pt x="17387" y="7855"/>
                  </a:lnTo>
                  <a:cubicBezTo>
                    <a:pt x="16678" y="7857"/>
                    <a:pt x="16046" y="8304"/>
                    <a:pt x="15808" y="8972"/>
                  </a:cubicBezTo>
                  <a:lnTo>
                    <a:pt x="14526" y="8972"/>
                  </a:lnTo>
                  <a:cubicBezTo>
                    <a:pt x="14421" y="8029"/>
                    <a:pt x="14050" y="7135"/>
                    <a:pt x="13457" y="6395"/>
                  </a:cubicBezTo>
                  <a:lnTo>
                    <a:pt x="14339" y="5513"/>
                  </a:lnTo>
                  <a:cubicBezTo>
                    <a:pt x="14571" y="5625"/>
                    <a:pt x="14817" y="5678"/>
                    <a:pt x="15060" y="5678"/>
                  </a:cubicBezTo>
                  <a:cubicBezTo>
                    <a:pt x="15590" y="5678"/>
                    <a:pt x="16106" y="5426"/>
                    <a:pt x="16428" y="4969"/>
                  </a:cubicBezTo>
                  <a:cubicBezTo>
                    <a:pt x="16899" y="4303"/>
                    <a:pt x="16821" y="3394"/>
                    <a:pt x="16244" y="2817"/>
                  </a:cubicBezTo>
                  <a:cubicBezTo>
                    <a:pt x="15920" y="2493"/>
                    <a:pt x="15491" y="2327"/>
                    <a:pt x="15060" y="2327"/>
                  </a:cubicBezTo>
                  <a:cubicBezTo>
                    <a:pt x="14723" y="2327"/>
                    <a:pt x="14384" y="2428"/>
                    <a:pt x="14092" y="2635"/>
                  </a:cubicBezTo>
                  <a:cubicBezTo>
                    <a:pt x="13427" y="3106"/>
                    <a:pt x="13197" y="3988"/>
                    <a:pt x="13548" y="4724"/>
                  </a:cubicBezTo>
                  <a:lnTo>
                    <a:pt x="12667" y="5606"/>
                  </a:lnTo>
                  <a:cubicBezTo>
                    <a:pt x="11927" y="5011"/>
                    <a:pt x="11033" y="4641"/>
                    <a:pt x="10089" y="4536"/>
                  </a:cubicBezTo>
                  <a:lnTo>
                    <a:pt x="10089" y="3255"/>
                  </a:lnTo>
                  <a:cubicBezTo>
                    <a:pt x="10858" y="2983"/>
                    <a:pt x="11320" y="2196"/>
                    <a:pt x="11182" y="1392"/>
                  </a:cubicBezTo>
                  <a:cubicBezTo>
                    <a:pt x="11043" y="588"/>
                    <a:pt x="10347" y="0"/>
                    <a:pt x="95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9"/>
            <p:cNvSpPr/>
            <p:nvPr/>
          </p:nvSpPr>
          <p:spPr>
            <a:xfrm>
              <a:off x="4495437" y="3931850"/>
              <a:ext cx="40275" cy="112524"/>
            </a:xfrm>
            <a:custGeom>
              <a:avLst/>
              <a:gdLst/>
              <a:ahLst/>
              <a:cxnLst/>
              <a:rect l="l" t="t" r="r" b="b"/>
              <a:pathLst>
                <a:path w="1999" h="5585" extrusionOk="0">
                  <a:moveTo>
                    <a:pt x="1372" y="1"/>
                  </a:moveTo>
                  <a:cubicBezTo>
                    <a:pt x="1211" y="1"/>
                    <a:pt x="1053" y="69"/>
                    <a:pt x="942" y="201"/>
                  </a:cubicBezTo>
                  <a:lnTo>
                    <a:pt x="198" y="1095"/>
                  </a:lnTo>
                  <a:cubicBezTo>
                    <a:pt x="26" y="1303"/>
                    <a:pt x="26" y="1603"/>
                    <a:pt x="198" y="1811"/>
                  </a:cubicBezTo>
                  <a:lnTo>
                    <a:pt x="645" y="2346"/>
                  </a:lnTo>
                  <a:lnTo>
                    <a:pt x="198" y="2882"/>
                  </a:lnTo>
                  <a:cubicBezTo>
                    <a:pt x="26" y="3089"/>
                    <a:pt x="26" y="3389"/>
                    <a:pt x="198" y="3597"/>
                  </a:cubicBezTo>
                  <a:lnTo>
                    <a:pt x="645" y="4133"/>
                  </a:lnTo>
                  <a:lnTo>
                    <a:pt x="198" y="4670"/>
                  </a:lnTo>
                  <a:cubicBezTo>
                    <a:pt x="1" y="4906"/>
                    <a:pt x="32" y="5259"/>
                    <a:pt x="270" y="5456"/>
                  </a:cubicBezTo>
                  <a:cubicBezTo>
                    <a:pt x="374" y="5543"/>
                    <a:pt x="501" y="5585"/>
                    <a:pt x="626" y="5585"/>
                  </a:cubicBezTo>
                  <a:cubicBezTo>
                    <a:pt x="787" y="5585"/>
                    <a:pt x="945" y="5516"/>
                    <a:pt x="1056" y="5384"/>
                  </a:cubicBezTo>
                  <a:lnTo>
                    <a:pt x="1802" y="4490"/>
                  </a:lnTo>
                  <a:cubicBezTo>
                    <a:pt x="1973" y="4283"/>
                    <a:pt x="1973" y="3982"/>
                    <a:pt x="1802" y="3776"/>
                  </a:cubicBezTo>
                  <a:lnTo>
                    <a:pt x="1355" y="3240"/>
                  </a:lnTo>
                  <a:lnTo>
                    <a:pt x="1802" y="2703"/>
                  </a:lnTo>
                  <a:cubicBezTo>
                    <a:pt x="1973" y="2497"/>
                    <a:pt x="1973" y="2195"/>
                    <a:pt x="1802" y="1989"/>
                  </a:cubicBezTo>
                  <a:lnTo>
                    <a:pt x="1355" y="1452"/>
                  </a:lnTo>
                  <a:lnTo>
                    <a:pt x="1802" y="917"/>
                  </a:lnTo>
                  <a:cubicBezTo>
                    <a:pt x="1999" y="679"/>
                    <a:pt x="1967" y="327"/>
                    <a:pt x="1730" y="129"/>
                  </a:cubicBezTo>
                  <a:lnTo>
                    <a:pt x="1730" y="131"/>
                  </a:lnTo>
                  <a:cubicBezTo>
                    <a:pt x="1625" y="43"/>
                    <a:pt x="1498" y="1"/>
                    <a:pt x="1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2" name="Google Shape;15782;p79"/>
          <p:cNvGrpSpPr/>
          <p:nvPr/>
        </p:nvGrpSpPr>
        <p:grpSpPr>
          <a:xfrm>
            <a:off x="6281131" y="4003450"/>
            <a:ext cx="351385" cy="352775"/>
            <a:chOff x="4770471" y="3807319"/>
            <a:chExt cx="381815" cy="383326"/>
          </a:xfrm>
        </p:grpSpPr>
        <p:sp>
          <p:nvSpPr>
            <p:cNvPr id="15783" name="Google Shape;15783;p79"/>
            <p:cNvSpPr/>
            <p:nvPr/>
          </p:nvSpPr>
          <p:spPr>
            <a:xfrm>
              <a:off x="4770471" y="3807319"/>
              <a:ext cx="381815" cy="383326"/>
            </a:xfrm>
            <a:custGeom>
              <a:avLst/>
              <a:gdLst/>
              <a:ahLst/>
              <a:cxnLst/>
              <a:rect l="l" t="t" r="r" b="b"/>
              <a:pathLst>
                <a:path w="18951" h="19026" extrusionOk="0">
                  <a:moveTo>
                    <a:pt x="10559" y="1116"/>
                  </a:moveTo>
                  <a:lnTo>
                    <a:pt x="10559" y="3865"/>
                  </a:lnTo>
                  <a:cubicBezTo>
                    <a:pt x="10559" y="4060"/>
                    <a:pt x="10559" y="4012"/>
                    <a:pt x="11454" y="5613"/>
                  </a:cubicBezTo>
                  <a:lnTo>
                    <a:pt x="7476" y="5613"/>
                  </a:lnTo>
                  <a:cubicBezTo>
                    <a:pt x="8365" y="4012"/>
                    <a:pt x="8367" y="4058"/>
                    <a:pt x="8367" y="3865"/>
                  </a:cubicBezTo>
                  <a:lnTo>
                    <a:pt x="8367" y="1116"/>
                  </a:lnTo>
                  <a:close/>
                  <a:moveTo>
                    <a:pt x="12076" y="6727"/>
                  </a:moveTo>
                  <a:lnTo>
                    <a:pt x="14379" y="10845"/>
                  </a:lnTo>
                  <a:cubicBezTo>
                    <a:pt x="14753" y="11513"/>
                    <a:pt x="14270" y="12338"/>
                    <a:pt x="13503" y="12338"/>
                  </a:cubicBezTo>
                  <a:lnTo>
                    <a:pt x="5440" y="12338"/>
                  </a:lnTo>
                  <a:cubicBezTo>
                    <a:pt x="4675" y="12338"/>
                    <a:pt x="4193" y="11516"/>
                    <a:pt x="4565" y="10846"/>
                  </a:cubicBezTo>
                  <a:lnTo>
                    <a:pt x="6856" y="6727"/>
                  </a:lnTo>
                  <a:close/>
                  <a:moveTo>
                    <a:pt x="16721" y="13453"/>
                  </a:moveTo>
                  <a:lnTo>
                    <a:pt x="16721" y="16796"/>
                  </a:lnTo>
                  <a:lnTo>
                    <a:pt x="7803" y="16796"/>
                  </a:lnTo>
                  <a:lnTo>
                    <a:pt x="7803" y="15124"/>
                  </a:lnTo>
                  <a:cubicBezTo>
                    <a:pt x="7803" y="14816"/>
                    <a:pt x="7554" y="14566"/>
                    <a:pt x="7246" y="14566"/>
                  </a:cubicBezTo>
                  <a:lnTo>
                    <a:pt x="3901" y="14566"/>
                  </a:lnTo>
                  <a:cubicBezTo>
                    <a:pt x="3593" y="14566"/>
                    <a:pt x="3344" y="14816"/>
                    <a:pt x="3344" y="15124"/>
                  </a:cubicBezTo>
                  <a:lnTo>
                    <a:pt x="3344" y="16796"/>
                  </a:lnTo>
                  <a:lnTo>
                    <a:pt x="2788" y="16796"/>
                  </a:lnTo>
                  <a:cubicBezTo>
                    <a:pt x="1873" y="16782"/>
                    <a:pt x="1139" y="16038"/>
                    <a:pt x="1139" y="15124"/>
                  </a:cubicBezTo>
                  <a:cubicBezTo>
                    <a:pt x="1139" y="14210"/>
                    <a:pt x="1873" y="13466"/>
                    <a:pt x="2788" y="13453"/>
                  </a:cubicBezTo>
                  <a:close/>
                  <a:moveTo>
                    <a:pt x="6688" y="15681"/>
                  </a:moveTo>
                  <a:lnTo>
                    <a:pt x="6688" y="17696"/>
                  </a:lnTo>
                  <a:lnTo>
                    <a:pt x="5750" y="17382"/>
                  </a:lnTo>
                  <a:cubicBezTo>
                    <a:pt x="5692" y="17362"/>
                    <a:pt x="5642" y="17352"/>
                    <a:pt x="5587" y="17352"/>
                  </a:cubicBezTo>
                  <a:cubicBezTo>
                    <a:pt x="5410" y="17352"/>
                    <a:pt x="5179" y="17456"/>
                    <a:pt x="4459" y="17696"/>
                  </a:cubicBezTo>
                  <a:lnTo>
                    <a:pt x="4459" y="15681"/>
                  </a:lnTo>
                  <a:close/>
                  <a:moveTo>
                    <a:pt x="7258" y="1"/>
                  </a:moveTo>
                  <a:cubicBezTo>
                    <a:pt x="6954" y="1"/>
                    <a:pt x="6705" y="246"/>
                    <a:pt x="6700" y="552"/>
                  </a:cubicBezTo>
                  <a:cubicBezTo>
                    <a:pt x="6697" y="860"/>
                    <a:pt x="6944" y="1113"/>
                    <a:pt x="7252" y="1116"/>
                  </a:cubicBezTo>
                  <a:lnTo>
                    <a:pt x="7252" y="3722"/>
                  </a:lnTo>
                  <a:lnTo>
                    <a:pt x="3590" y="10304"/>
                  </a:lnTo>
                  <a:cubicBezTo>
                    <a:pt x="3236" y="10934"/>
                    <a:pt x="3230" y="11703"/>
                    <a:pt x="3575" y="12338"/>
                  </a:cubicBezTo>
                  <a:lnTo>
                    <a:pt x="2788" y="12338"/>
                  </a:lnTo>
                  <a:cubicBezTo>
                    <a:pt x="1251" y="12338"/>
                    <a:pt x="0" y="13587"/>
                    <a:pt x="0" y="15124"/>
                  </a:cubicBezTo>
                  <a:cubicBezTo>
                    <a:pt x="0" y="16661"/>
                    <a:pt x="1251" y="17911"/>
                    <a:pt x="2788" y="17911"/>
                  </a:cubicBezTo>
                  <a:lnTo>
                    <a:pt x="3345" y="17911"/>
                  </a:lnTo>
                  <a:lnTo>
                    <a:pt x="3345" y="18468"/>
                  </a:lnTo>
                  <a:cubicBezTo>
                    <a:pt x="3345" y="18786"/>
                    <a:pt x="3606" y="19026"/>
                    <a:pt x="3903" y="19026"/>
                  </a:cubicBezTo>
                  <a:cubicBezTo>
                    <a:pt x="3961" y="19026"/>
                    <a:pt x="4020" y="19017"/>
                    <a:pt x="4079" y="18997"/>
                  </a:cubicBezTo>
                  <a:lnTo>
                    <a:pt x="5573" y="18498"/>
                  </a:lnTo>
                  <a:cubicBezTo>
                    <a:pt x="7110" y="19010"/>
                    <a:pt x="7126" y="19026"/>
                    <a:pt x="7225" y="19026"/>
                  </a:cubicBezTo>
                  <a:cubicBezTo>
                    <a:pt x="7231" y="19026"/>
                    <a:pt x="7238" y="19026"/>
                    <a:pt x="7246" y="19026"/>
                  </a:cubicBezTo>
                  <a:cubicBezTo>
                    <a:pt x="7554" y="19026"/>
                    <a:pt x="7803" y="18776"/>
                    <a:pt x="7803" y="18468"/>
                  </a:cubicBezTo>
                  <a:lnTo>
                    <a:pt x="7803" y="17911"/>
                  </a:lnTo>
                  <a:lnTo>
                    <a:pt x="18393" y="17911"/>
                  </a:lnTo>
                  <a:cubicBezTo>
                    <a:pt x="18701" y="17911"/>
                    <a:pt x="18951" y="17661"/>
                    <a:pt x="18951" y="17353"/>
                  </a:cubicBezTo>
                  <a:cubicBezTo>
                    <a:pt x="18951" y="17045"/>
                    <a:pt x="18701" y="16796"/>
                    <a:pt x="18393" y="16796"/>
                  </a:cubicBezTo>
                  <a:lnTo>
                    <a:pt x="17836" y="16796"/>
                  </a:lnTo>
                  <a:lnTo>
                    <a:pt x="17836" y="13453"/>
                  </a:lnTo>
                  <a:lnTo>
                    <a:pt x="18393" y="13453"/>
                  </a:lnTo>
                  <a:cubicBezTo>
                    <a:pt x="18697" y="13447"/>
                    <a:pt x="18940" y="13199"/>
                    <a:pt x="18940" y="12895"/>
                  </a:cubicBezTo>
                  <a:cubicBezTo>
                    <a:pt x="18940" y="12590"/>
                    <a:pt x="18697" y="12342"/>
                    <a:pt x="18393" y="12338"/>
                  </a:cubicBezTo>
                  <a:lnTo>
                    <a:pt x="15368" y="12338"/>
                  </a:lnTo>
                  <a:cubicBezTo>
                    <a:pt x="15715" y="11701"/>
                    <a:pt x="15709" y="10931"/>
                    <a:pt x="15352" y="10301"/>
                  </a:cubicBezTo>
                  <a:cubicBezTo>
                    <a:pt x="15223" y="10071"/>
                    <a:pt x="11850" y="4039"/>
                    <a:pt x="11674" y="3722"/>
                  </a:cubicBezTo>
                  <a:lnTo>
                    <a:pt x="11674" y="1116"/>
                  </a:lnTo>
                  <a:cubicBezTo>
                    <a:pt x="12421" y="1116"/>
                    <a:pt x="12448" y="1"/>
                    <a:pt x="11649" y="1"/>
                  </a:cubicBezTo>
                  <a:lnTo>
                    <a:pt x="7264" y="1"/>
                  </a:lnTo>
                  <a:cubicBezTo>
                    <a:pt x="7262" y="1"/>
                    <a:pt x="7260" y="1"/>
                    <a:pt x="72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9"/>
            <p:cNvSpPr/>
            <p:nvPr/>
          </p:nvSpPr>
          <p:spPr>
            <a:xfrm>
              <a:off x="4923874" y="3966041"/>
              <a:ext cx="26292" cy="22485"/>
            </a:xfrm>
            <a:custGeom>
              <a:avLst/>
              <a:gdLst/>
              <a:ahLst/>
              <a:cxnLst/>
              <a:rect l="l" t="t" r="r" b="b"/>
              <a:pathLst>
                <a:path w="1305" h="1116" extrusionOk="0">
                  <a:moveTo>
                    <a:pt x="747" y="0"/>
                  </a:moveTo>
                  <a:cubicBezTo>
                    <a:pt x="251" y="0"/>
                    <a:pt x="1" y="601"/>
                    <a:pt x="352" y="952"/>
                  </a:cubicBezTo>
                  <a:cubicBezTo>
                    <a:pt x="459" y="1059"/>
                    <a:pt x="601" y="1115"/>
                    <a:pt x="746" y="1115"/>
                  </a:cubicBezTo>
                  <a:cubicBezTo>
                    <a:pt x="818" y="1115"/>
                    <a:pt x="890" y="1101"/>
                    <a:pt x="959" y="1073"/>
                  </a:cubicBezTo>
                  <a:cubicBezTo>
                    <a:pt x="1168" y="987"/>
                    <a:pt x="1304" y="783"/>
                    <a:pt x="1304" y="558"/>
                  </a:cubicBezTo>
                  <a:cubicBezTo>
                    <a:pt x="1304" y="250"/>
                    <a:pt x="1055"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9"/>
            <p:cNvSpPr/>
            <p:nvPr/>
          </p:nvSpPr>
          <p:spPr>
            <a:xfrm>
              <a:off x="4968803" y="3988505"/>
              <a:ext cx="26272" cy="22464"/>
            </a:xfrm>
            <a:custGeom>
              <a:avLst/>
              <a:gdLst/>
              <a:ahLst/>
              <a:cxnLst/>
              <a:rect l="l" t="t" r="r" b="b"/>
              <a:pathLst>
                <a:path w="1304" h="1115" extrusionOk="0">
                  <a:moveTo>
                    <a:pt x="747" y="0"/>
                  </a:moveTo>
                  <a:cubicBezTo>
                    <a:pt x="249" y="0"/>
                    <a:pt x="1" y="601"/>
                    <a:pt x="352" y="952"/>
                  </a:cubicBezTo>
                  <a:cubicBezTo>
                    <a:pt x="458" y="1058"/>
                    <a:pt x="601" y="1115"/>
                    <a:pt x="747" y="1115"/>
                  </a:cubicBezTo>
                  <a:cubicBezTo>
                    <a:pt x="818" y="1115"/>
                    <a:pt x="890" y="1101"/>
                    <a:pt x="959" y="1073"/>
                  </a:cubicBezTo>
                  <a:cubicBezTo>
                    <a:pt x="1168" y="986"/>
                    <a:pt x="1302" y="783"/>
                    <a:pt x="1304" y="558"/>
                  </a:cubicBezTo>
                  <a:cubicBezTo>
                    <a:pt x="1304" y="250"/>
                    <a:pt x="1054"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6" name="Google Shape;15786;p79"/>
          <p:cNvGrpSpPr/>
          <p:nvPr/>
        </p:nvGrpSpPr>
        <p:grpSpPr>
          <a:xfrm>
            <a:off x="7072361" y="4003116"/>
            <a:ext cx="269319" cy="353443"/>
            <a:chOff x="5265152" y="3808850"/>
            <a:chExt cx="292642" cy="384052"/>
          </a:xfrm>
        </p:grpSpPr>
        <p:sp>
          <p:nvSpPr>
            <p:cNvPr id="15787" name="Google Shape;15787;p79"/>
            <p:cNvSpPr/>
            <p:nvPr/>
          </p:nvSpPr>
          <p:spPr>
            <a:xfrm>
              <a:off x="5265152" y="3808850"/>
              <a:ext cx="292642" cy="384052"/>
            </a:xfrm>
            <a:custGeom>
              <a:avLst/>
              <a:gdLst/>
              <a:ahLst/>
              <a:cxnLst/>
              <a:rect l="l" t="t" r="r" b="b"/>
              <a:pathLst>
                <a:path w="14525" h="19062" extrusionOk="0">
                  <a:moveTo>
                    <a:pt x="12103" y="1117"/>
                  </a:moveTo>
                  <a:cubicBezTo>
                    <a:pt x="12206" y="1117"/>
                    <a:pt x="12290" y="1200"/>
                    <a:pt x="12290" y="1304"/>
                  </a:cubicBezTo>
                  <a:lnTo>
                    <a:pt x="12290" y="3389"/>
                  </a:lnTo>
                  <a:lnTo>
                    <a:pt x="2238" y="3389"/>
                  </a:lnTo>
                  <a:lnTo>
                    <a:pt x="2236" y="1304"/>
                  </a:lnTo>
                  <a:cubicBezTo>
                    <a:pt x="2236" y="1200"/>
                    <a:pt x="2320" y="1117"/>
                    <a:pt x="2423" y="1117"/>
                  </a:cubicBezTo>
                  <a:close/>
                  <a:moveTo>
                    <a:pt x="11172" y="4505"/>
                  </a:moveTo>
                  <a:lnTo>
                    <a:pt x="11172" y="6680"/>
                  </a:lnTo>
                  <a:cubicBezTo>
                    <a:pt x="11171" y="7224"/>
                    <a:pt x="11386" y="7745"/>
                    <a:pt x="11771" y="8128"/>
                  </a:cubicBezTo>
                  <a:lnTo>
                    <a:pt x="13133" y="9489"/>
                  </a:lnTo>
                  <a:cubicBezTo>
                    <a:pt x="13308" y="9663"/>
                    <a:pt x="13406" y="9900"/>
                    <a:pt x="13406" y="10147"/>
                  </a:cubicBezTo>
                  <a:lnTo>
                    <a:pt x="13405" y="17014"/>
                  </a:lnTo>
                  <a:cubicBezTo>
                    <a:pt x="13405" y="17528"/>
                    <a:pt x="12988" y="17944"/>
                    <a:pt x="12475" y="17945"/>
                  </a:cubicBezTo>
                  <a:lnTo>
                    <a:pt x="2051" y="17945"/>
                  </a:lnTo>
                  <a:cubicBezTo>
                    <a:pt x="1537" y="17944"/>
                    <a:pt x="1120" y="17528"/>
                    <a:pt x="1120" y="17014"/>
                  </a:cubicBezTo>
                  <a:lnTo>
                    <a:pt x="1120" y="10147"/>
                  </a:lnTo>
                  <a:cubicBezTo>
                    <a:pt x="1119" y="9900"/>
                    <a:pt x="1217" y="9663"/>
                    <a:pt x="1392" y="9489"/>
                  </a:cubicBezTo>
                  <a:lnTo>
                    <a:pt x="2754" y="8128"/>
                  </a:lnTo>
                  <a:cubicBezTo>
                    <a:pt x="3139" y="7744"/>
                    <a:pt x="3354" y="7224"/>
                    <a:pt x="3354" y="6680"/>
                  </a:cubicBezTo>
                  <a:lnTo>
                    <a:pt x="3354" y="4505"/>
                  </a:lnTo>
                  <a:close/>
                  <a:moveTo>
                    <a:pt x="2423" y="1"/>
                  </a:moveTo>
                  <a:cubicBezTo>
                    <a:pt x="1703" y="1"/>
                    <a:pt x="1120" y="584"/>
                    <a:pt x="1120" y="1304"/>
                  </a:cubicBezTo>
                  <a:lnTo>
                    <a:pt x="1120" y="3946"/>
                  </a:lnTo>
                  <a:cubicBezTo>
                    <a:pt x="1120" y="4256"/>
                    <a:pt x="1370" y="4505"/>
                    <a:pt x="1677" y="4505"/>
                  </a:cubicBezTo>
                  <a:lnTo>
                    <a:pt x="2236" y="4505"/>
                  </a:lnTo>
                  <a:lnTo>
                    <a:pt x="2236" y="6681"/>
                  </a:lnTo>
                  <a:cubicBezTo>
                    <a:pt x="2236" y="6928"/>
                    <a:pt x="2139" y="7164"/>
                    <a:pt x="1964" y="7339"/>
                  </a:cubicBezTo>
                  <a:lnTo>
                    <a:pt x="603" y="8700"/>
                  </a:lnTo>
                  <a:cubicBezTo>
                    <a:pt x="217" y="9083"/>
                    <a:pt x="1" y="9605"/>
                    <a:pt x="2" y="10149"/>
                  </a:cubicBezTo>
                  <a:lnTo>
                    <a:pt x="2" y="17014"/>
                  </a:lnTo>
                  <a:cubicBezTo>
                    <a:pt x="4" y="18144"/>
                    <a:pt x="920" y="19060"/>
                    <a:pt x="2051" y="19062"/>
                  </a:cubicBezTo>
                  <a:lnTo>
                    <a:pt x="12475" y="19062"/>
                  </a:lnTo>
                  <a:cubicBezTo>
                    <a:pt x="13605" y="19060"/>
                    <a:pt x="14521" y="18144"/>
                    <a:pt x="14523" y="17014"/>
                  </a:cubicBezTo>
                  <a:lnTo>
                    <a:pt x="14523" y="10147"/>
                  </a:lnTo>
                  <a:cubicBezTo>
                    <a:pt x="14524" y="9605"/>
                    <a:pt x="14308" y="9083"/>
                    <a:pt x="13922" y="8700"/>
                  </a:cubicBezTo>
                  <a:lnTo>
                    <a:pt x="12562" y="7339"/>
                  </a:lnTo>
                  <a:cubicBezTo>
                    <a:pt x="12386" y="7164"/>
                    <a:pt x="12288" y="6926"/>
                    <a:pt x="12288" y="6680"/>
                  </a:cubicBezTo>
                  <a:lnTo>
                    <a:pt x="12288" y="4505"/>
                  </a:lnTo>
                  <a:lnTo>
                    <a:pt x="12847" y="4505"/>
                  </a:lnTo>
                  <a:cubicBezTo>
                    <a:pt x="13155" y="4505"/>
                    <a:pt x="13405" y="4254"/>
                    <a:pt x="13405" y="3946"/>
                  </a:cubicBezTo>
                  <a:lnTo>
                    <a:pt x="13405" y="1304"/>
                  </a:lnTo>
                  <a:cubicBezTo>
                    <a:pt x="13405" y="584"/>
                    <a:pt x="12822" y="1"/>
                    <a:pt x="12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9"/>
            <p:cNvSpPr/>
            <p:nvPr/>
          </p:nvSpPr>
          <p:spPr>
            <a:xfrm>
              <a:off x="5332687" y="3989613"/>
              <a:ext cx="157533" cy="157553"/>
            </a:xfrm>
            <a:custGeom>
              <a:avLst/>
              <a:gdLst/>
              <a:ahLst/>
              <a:cxnLst/>
              <a:rect l="l" t="t" r="r" b="b"/>
              <a:pathLst>
                <a:path w="7819" h="7820" extrusionOk="0">
                  <a:moveTo>
                    <a:pt x="4469" y="1117"/>
                  </a:moveTo>
                  <a:lnTo>
                    <a:pt x="4469" y="2794"/>
                  </a:lnTo>
                  <a:cubicBezTo>
                    <a:pt x="4469" y="3101"/>
                    <a:pt x="4719" y="3351"/>
                    <a:pt x="5027" y="3351"/>
                  </a:cubicBezTo>
                  <a:lnTo>
                    <a:pt x="6702" y="3351"/>
                  </a:lnTo>
                  <a:lnTo>
                    <a:pt x="6702" y="4467"/>
                  </a:lnTo>
                  <a:lnTo>
                    <a:pt x="5027" y="4467"/>
                  </a:lnTo>
                  <a:cubicBezTo>
                    <a:pt x="4719" y="4467"/>
                    <a:pt x="4469" y="4719"/>
                    <a:pt x="4469" y="5026"/>
                  </a:cubicBezTo>
                  <a:lnTo>
                    <a:pt x="4469" y="6702"/>
                  </a:lnTo>
                  <a:lnTo>
                    <a:pt x="3351" y="6702"/>
                  </a:lnTo>
                  <a:lnTo>
                    <a:pt x="3351" y="5026"/>
                  </a:lnTo>
                  <a:cubicBezTo>
                    <a:pt x="3351" y="4719"/>
                    <a:pt x="3102" y="4467"/>
                    <a:pt x="2794" y="4467"/>
                  </a:cubicBezTo>
                  <a:lnTo>
                    <a:pt x="1119" y="4467"/>
                  </a:lnTo>
                  <a:lnTo>
                    <a:pt x="1119" y="3351"/>
                  </a:lnTo>
                  <a:lnTo>
                    <a:pt x="2794" y="3351"/>
                  </a:lnTo>
                  <a:cubicBezTo>
                    <a:pt x="3102" y="3351"/>
                    <a:pt x="3351" y="3101"/>
                    <a:pt x="3351" y="2792"/>
                  </a:cubicBezTo>
                  <a:lnTo>
                    <a:pt x="3351" y="1117"/>
                  </a:lnTo>
                  <a:close/>
                  <a:moveTo>
                    <a:pt x="2794" y="0"/>
                  </a:moveTo>
                  <a:cubicBezTo>
                    <a:pt x="2485" y="0"/>
                    <a:pt x="2235" y="250"/>
                    <a:pt x="2235" y="559"/>
                  </a:cubicBezTo>
                  <a:lnTo>
                    <a:pt x="2235" y="2235"/>
                  </a:lnTo>
                  <a:lnTo>
                    <a:pt x="560" y="2235"/>
                  </a:lnTo>
                  <a:cubicBezTo>
                    <a:pt x="559" y="2235"/>
                    <a:pt x="558" y="2235"/>
                    <a:pt x="557" y="2235"/>
                  </a:cubicBezTo>
                  <a:cubicBezTo>
                    <a:pt x="249" y="2235"/>
                    <a:pt x="1" y="2485"/>
                    <a:pt x="1" y="2794"/>
                  </a:cubicBezTo>
                  <a:lnTo>
                    <a:pt x="1" y="5026"/>
                  </a:lnTo>
                  <a:cubicBezTo>
                    <a:pt x="1" y="5336"/>
                    <a:pt x="250" y="5585"/>
                    <a:pt x="560" y="5585"/>
                  </a:cubicBezTo>
                  <a:lnTo>
                    <a:pt x="2235" y="5585"/>
                  </a:lnTo>
                  <a:lnTo>
                    <a:pt x="2235" y="7261"/>
                  </a:lnTo>
                  <a:cubicBezTo>
                    <a:pt x="2235" y="7569"/>
                    <a:pt x="2485" y="7820"/>
                    <a:pt x="2793" y="7820"/>
                  </a:cubicBezTo>
                  <a:lnTo>
                    <a:pt x="5027" y="7820"/>
                  </a:lnTo>
                  <a:cubicBezTo>
                    <a:pt x="5335" y="7820"/>
                    <a:pt x="5586" y="7569"/>
                    <a:pt x="5586" y="7261"/>
                  </a:cubicBezTo>
                  <a:lnTo>
                    <a:pt x="5586" y="5585"/>
                  </a:lnTo>
                  <a:lnTo>
                    <a:pt x="7261" y="5585"/>
                  </a:lnTo>
                  <a:cubicBezTo>
                    <a:pt x="7569" y="5585"/>
                    <a:pt x="7819" y="5336"/>
                    <a:pt x="7819" y="5026"/>
                  </a:cubicBezTo>
                  <a:lnTo>
                    <a:pt x="7819" y="2794"/>
                  </a:lnTo>
                  <a:cubicBezTo>
                    <a:pt x="7819" y="2484"/>
                    <a:pt x="7569" y="2235"/>
                    <a:pt x="7261" y="2235"/>
                  </a:cubicBezTo>
                  <a:lnTo>
                    <a:pt x="5587" y="2235"/>
                  </a:lnTo>
                  <a:lnTo>
                    <a:pt x="5587" y="559"/>
                  </a:lnTo>
                  <a:cubicBezTo>
                    <a:pt x="5587" y="250"/>
                    <a:pt x="5336"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89" name="Google Shape;15789;p79"/>
          <p:cNvSpPr/>
          <p:nvPr/>
        </p:nvSpPr>
        <p:spPr>
          <a:xfrm>
            <a:off x="7784985" y="4024315"/>
            <a:ext cx="353380" cy="311324"/>
          </a:xfrm>
          <a:custGeom>
            <a:avLst/>
            <a:gdLst/>
            <a:ahLst/>
            <a:cxnLst/>
            <a:rect l="l" t="t" r="r" b="b"/>
            <a:pathLst>
              <a:path w="19063" h="16792" extrusionOk="0">
                <a:moveTo>
                  <a:pt x="6144" y="1117"/>
                </a:moveTo>
                <a:cubicBezTo>
                  <a:pt x="6370" y="1117"/>
                  <a:pt x="6573" y="1253"/>
                  <a:pt x="6660" y="1463"/>
                </a:cubicBezTo>
                <a:cubicBezTo>
                  <a:pt x="6747" y="1670"/>
                  <a:pt x="6699" y="1911"/>
                  <a:pt x="6539" y="2071"/>
                </a:cubicBezTo>
                <a:cubicBezTo>
                  <a:pt x="6432" y="2178"/>
                  <a:pt x="6290" y="2235"/>
                  <a:pt x="6145" y="2235"/>
                </a:cubicBezTo>
                <a:cubicBezTo>
                  <a:pt x="6073" y="2235"/>
                  <a:pt x="6000" y="2221"/>
                  <a:pt x="5931" y="2192"/>
                </a:cubicBezTo>
                <a:cubicBezTo>
                  <a:pt x="5722" y="2105"/>
                  <a:pt x="5586" y="1902"/>
                  <a:pt x="5586" y="1676"/>
                </a:cubicBezTo>
                <a:cubicBezTo>
                  <a:pt x="5587" y="1367"/>
                  <a:pt x="5837" y="1117"/>
                  <a:pt x="6144" y="1117"/>
                </a:cubicBezTo>
                <a:close/>
                <a:moveTo>
                  <a:pt x="12883" y="1117"/>
                </a:moveTo>
                <a:cubicBezTo>
                  <a:pt x="13109" y="1117"/>
                  <a:pt x="13312" y="1253"/>
                  <a:pt x="13399" y="1463"/>
                </a:cubicBezTo>
                <a:cubicBezTo>
                  <a:pt x="13485" y="1670"/>
                  <a:pt x="13438" y="1911"/>
                  <a:pt x="13278" y="2071"/>
                </a:cubicBezTo>
                <a:cubicBezTo>
                  <a:pt x="13171" y="2178"/>
                  <a:pt x="13028" y="2235"/>
                  <a:pt x="12883" y="2235"/>
                </a:cubicBezTo>
                <a:cubicBezTo>
                  <a:pt x="12811" y="2235"/>
                  <a:pt x="12739" y="2221"/>
                  <a:pt x="12669" y="2192"/>
                </a:cubicBezTo>
                <a:cubicBezTo>
                  <a:pt x="12460" y="2105"/>
                  <a:pt x="12324" y="1902"/>
                  <a:pt x="12324" y="1676"/>
                </a:cubicBezTo>
                <a:cubicBezTo>
                  <a:pt x="12326" y="1367"/>
                  <a:pt x="12575" y="1117"/>
                  <a:pt x="12883" y="1117"/>
                </a:cubicBezTo>
                <a:close/>
                <a:moveTo>
                  <a:pt x="11303" y="2235"/>
                </a:moveTo>
                <a:cubicBezTo>
                  <a:pt x="11383" y="2458"/>
                  <a:pt x="11508" y="2661"/>
                  <a:pt x="11673" y="2833"/>
                </a:cubicBezTo>
                <a:lnTo>
                  <a:pt x="9700" y="6734"/>
                </a:lnTo>
                <a:cubicBezTo>
                  <a:pt x="9632" y="6725"/>
                  <a:pt x="9564" y="6720"/>
                  <a:pt x="9495" y="6720"/>
                </a:cubicBezTo>
                <a:cubicBezTo>
                  <a:pt x="9427" y="6720"/>
                  <a:pt x="9358" y="6725"/>
                  <a:pt x="9290" y="6734"/>
                </a:cubicBezTo>
                <a:lnTo>
                  <a:pt x="7349" y="2841"/>
                </a:lnTo>
                <a:cubicBezTo>
                  <a:pt x="7515" y="2667"/>
                  <a:pt x="7643" y="2461"/>
                  <a:pt x="7724" y="2235"/>
                </a:cubicBezTo>
                <a:close/>
                <a:moveTo>
                  <a:pt x="5732" y="3299"/>
                </a:moveTo>
                <a:cubicBezTo>
                  <a:pt x="5866" y="3334"/>
                  <a:pt x="6003" y="3351"/>
                  <a:pt x="6141" y="3351"/>
                </a:cubicBezTo>
                <a:cubicBezTo>
                  <a:pt x="6210" y="3351"/>
                  <a:pt x="6280" y="3347"/>
                  <a:pt x="6349" y="3338"/>
                </a:cubicBezTo>
                <a:lnTo>
                  <a:pt x="8291" y="7233"/>
                </a:lnTo>
                <a:cubicBezTo>
                  <a:pt x="8123" y="7405"/>
                  <a:pt x="7996" y="7611"/>
                  <a:pt x="7915" y="7838"/>
                </a:cubicBezTo>
                <a:lnTo>
                  <a:pt x="3250" y="7838"/>
                </a:lnTo>
                <a:cubicBezTo>
                  <a:pt x="3190" y="7678"/>
                  <a:pt x="3108" y="7527"/>
                  <a:pt x="3003" y="7393"/>
                </a:cubicBezTo>
                <a:lnTo>
                  <a:pt x="5732" y="3299"/>
                </a:lnTo>
                <a:close/>
                <a:moveTo>
                  <a:pt x="13294" y="3299"/>
                </a:moveTo>
                <a:lnTo>
                  <a:pt x="16028" y="7400"/>
                </a:lnTo>
                <a:cubicBezTo>
                  <a:pt x="15932" y="7535"/>
                  <a:pt x="15856" y="7681"/>
                  <a:pt x="15802" y="7838"/>
                </a:cubicBezTo>
                <a:lnTo>
                  <a:pt x="11075" y="7838"/>
                </a:lnTo>
                <a:cubicBezTo>
                  <a:pt x="10994" y="7611"/>
                  <a:pt x="10866" y="7405"/>
                  <a:pt x="10700" y="7233"/>
                </a:cubicBezTo>
                <a:lnTo>
                  <a:pt x="12669" y="3337"/>
                </a:lnTo>
                <a:cubicBezTo>
                  <a:pt x="12741" y="3346"/>
                  <a:pt x="12813" y="3351"/>
                  <a:pt x="12885" y="3351"/>
                </a:cubicBezTo>
                <a:cubicBezTo>
                  <a:pt x="13022" y="3351"/>
                  <a:pt x="13160" y="3334"/>
                  <a:pt x="13294" y="3299"/>
                </a:cubicBezTo>
                <a:close/>
                <a:moveTo>
                  <a:pt x="17383" y="7817"/>
                </a:moveTo>
                <a:cubicBezTo>
                  <a:pt x="17670" y="7817"/>
                  <a:pt x="17947" y="8041"/>
                  <a:pt x="17947" y="8378"/>
                </a:cubicBezTo>
                <a:cubicBezTo>
                  <a:pt x="17945" y="8685"/>
                  <a:pt x="17695" y="8935"/>
                  <a:pt x="17388" y="8935"/>
                </a:cubicBezTo>
                <a:cubicBezTo>
                  <a:pt x="16890" y="8935"/>
                  <a:pt x="16640" y="8334"/>
                  <a:pt x="16993" y="7982"/>
                </a:cubicBezTo>
                <a:cubicBezTo>
                  <a:pt x="17106" y="7868"/>
                  <a:pt x="17246" y="7817"/>
                  <a:pt x="17383" y="7817"/>
                </a:cubicBezTo>
                <a:close/>
                <a:moveTo>
                  <a:pt x="9499" y="7836"/>
                </a:moveTo>
                <a:cubicBezTo>
                  <a:pt x="9636" y="7836"/>
                  <a:pt x="9776" y="7887"/>
                  <a:pt x="9890" y="8001"/>
                </a:cubicBezTo>
                <a:cubicBezTo>
                  <a:pt x="10050" y="8161"/>
                  <a:pt x="10097" y="8400"/>
                  <a:pt x="10011" y="8609"/>
                </a:cubicBezTo>
                <a:cubicBezTo>
                  <a:pt x="9924" y="8818"/>
                  <a:pt x="9721" y="8954"/>
                  <a:pt x="9495" y="8954"/>
                </a:cubicBezTo>
                <a:cubicBezTo>
                  <a:pt x="9186" y="8953"/>
                  <a:pt x="8936" y="8703"/>
                  <a:pt x="8936" y="8396"/>
                </a:cubicBezTo>
                <a:cubicBezTo>
                  <a:pt x="8936" y="8059"/>
                  <a:pt x="9212" y="7836"/>
                  <a:pt x="9499" y="7836"/>
                </a:cubicBezTo>
                <a:close/>
                <a:moveTo>
                  <a:pt x="1682" y="7855"/>
                </a:moveTo>
                <a:cubicBezTo>
                  <a:pt x="1819" y="7855"/>
                  <a:pt x="1959" y="7906"/>
                  <a:pt x="2072" y="8019"/>
                </a:cubicBezTo>
                <a:cubicBezTo>
                  <a:pt x="2232" y="8179"/>
                  <a:pt x="2280" y="8419"/>
                  <a:pt x="2193" y="8629"/>
                </a:cubicBezTo>
                <a:cubicBezTo>
                  <a:pt x="2108" y="8836"/>
                  <a:pt x="1903" y="8972"/>
                  <a:pt x="1677" y="8972"/>
                </a:cubicBezTo>
                <a:cubicBezTo>
                  <a:pt x="1370" y="8972"/>
                  <a:pt x="1120" y="8723"/>
                  <a:pt x="1118" y="8415"/>
                </a:cubicBezTo>
                <a:cubicBezTo>
                  <a:pt x="1118" y="8078"/>
                  <a:pt x="1395" y="7855"/>
                  <a:pt x="1682" y="7855"/>
                </a:cubicBezTo>
                <a:close/>
                <a:moveTo>
                  <a:pt x="7915" y="8954"/>
                </a:moveTo>
                <a:cubicBezTo>
                  <a:pt x="7996" y="9180"/>
                  <a:pt x="8123" y="9386"/>
                  <a:pt x="8291" y="9558"/>
                </a:cubicBezTo>
                <a:lnTo>
                  <a:pt x="6349" y="13453"/>
                </a:lnTo>
                <a:cubicBezTo>
                  <a:pt x="6281" y="13445"/>
                  <a:pt x="6213" y="13440"/>
                  <a:pt x="6145" y="13440"/>
                </a:cubicBezTo>
                <a:cubicBezTo>
                  <a:pt x="6008" y="13440"/>
                  <a:pt x="5870" y="13457"/>
                  <a:pt x="5736" y="13490"/>
                </a:cubicBezTo>
                <a:lnTo>
                  <a:pt x="3028" y="9404"/>
                </a:lnTo>
                <a:cubicBezTo>
                  <a:pt x="3129" y="9267"/>
                  <a:pt x="3208" y="9114"/>
                  <a:pt x="3263" y="8954"/>
                </a:cubicBezTo>
                <a:close/>
                <a:moveTo>
                  <a:pt x="15815" y="8954"/>
                </a:moveTo>
                <a:cubicBezTo>
                  <a:pt x="15868" y="9098"/>
                  <a:pt x="15941" y="9234"/>
                  <a:pt x="16031" y="9358"/>
                </a:cubicBezTo>
                <a:lnTo>
                  <a:pt x="13290" y="13490"/>
                </a:lnTo>
                <a:cubicBezTo>
                  <a:pt x="13158" y="13457"/>
                  <a:pt x="13022" y="13440"/>
                  <a:pt x="12886" y="13440"/>
                </a:cubicBezTo>
                <a:cubicBezTo>
                  <a:pt x="12814" y="13440"/>
                  <a:pt x="12742" y="13445"/>
                  <a:pt x="12671" y="13454"/>
                </a:cubicBezTo>
                <a:lnTo>
                  <a:pt x="10704" y="9554"/>
                </a:lnTo>
                <a:cubicBezTo>
                  <a:pt x="10869" y="9382"/>
                  <a:pt x="10994" y="9177"/>
                  <a:pt x="11075" y="8954"/>
                </a:cubicBezTo>
                <a:close/>
                <a:moveTo>
                  <a:pt x="9709" y="10059"/>
                </a:moveTo>
                <a:lnTo>
                  <a:pt x="11674" y="13960"/>
                </a:lnTo>
                <a:cubicBezTo>
                  <a:pt x="11510" y="14130"/>
                  <a:pt x="11384" y="14335"/>
                  <a:pt x="11305" y="14559"/>
                </a:cubicBezTo>
                <a:lnTo>
                  <a:pt x="7724" y="14559"/>
                </a:lnTo>
                <a:cubicBezTo>
                  <a:pt x="7645" y="14332"/>
                  <a:pt x="7516" y="14125"/>
                  <a:pt x="7349" y="13954"/>
                </a:cubicBezTo>
                <a:lnTo>
                  <a:pt x="7349" y="13952"/>
                </a:lnTo>
                <a:lnTo>
                  <a:pt x="9292" y="10059"/>
                </a:lnTo>
                <a:cubicBezTo>
                  <a:pt x="9361" y="10067"/>
                  <a:pt x="9430" y="10071"/>
                  <a:pt x="9500" y="10071"/>
                </a:cubicBezTo>
                <a:cubicBezTo>
                  <a:pt x="9569" y="10071"/>
                  <a:pt x="9639" y="10067"/>
                  <a:pt x="9709" y="10059"/>
                </a:cubicBezTo>
                <a:close/>
                <a:moveTo>
                  <a:pt x="6140" y="14556"/>
                </a:moveTo>
                <a:cubicBezTo>
                  <a:pt x="6427" y="14556"/>
                  <a:pt x="6703" y="14779"/>
                  <a:pt x="6703" y="15116"/>
                </a:cubicBezTo>
                <a:cubicBezTo>
                  <a:pt x="6702" y="15424"/>
                  <a:pt x="6452" y="15674"/>
                  <a:pt x="6144" y="15674"/>
                </a:cubicBezTo>
                <a:cubicBezTo>
                  <a:pt x="5647" y="15674"/>
                  <a:pt x="5397" y="15073"/>
                  <a:pt x="5750" y="14720"/>
                </a:cubicBezTo>
                <a:cubicBezTo>
                  <a:pt x="5863" y="14607"/>
                  <a:pt x="6003" y="14556"/>
                  <a:pt x="6140" y="14556"/>
                </a:cubicBezTo>
                <a:close/>
                <a:moveTo>
                  <a:pt x="12879" y="14556"/>
                </a:moveTo>
                <a:cubicBezTo>
                  <a:pt x="13166" y="14556"/>
                  <a:pt x="13442" y="14779"/>
                  <a:pt x="13442" y="15116"/>
                </a:cubicBezTo>
                <a:cubicBezTo>
                  <a:pt x="13441" y="15424"/>
                  <a:pt x="13191" y="15674"/>
                  <a:pt x="12883" y="15674"/>
                </a:cubicBezTo>
                <a:cubicBezTo>
                  <a:pt x="12385" y="15674"/>
                  <a:pt x="12136" y="15073"/>
                  <a:pt x="12489" y="14720"/>
                </a:cubicBezTo>
                <a:cubicBezTo>
                  <a:pt x="12602" y="14607"/>
                  <a:pt x="12742" y="14556"/>
                  <a:pt x="12879" y="14556"/>
                </a:cubicBezTo>
                <a:close/>
                <a:moveTo>
                  <a:pt x="6144" y="1"/>
                </a:moveTo>
                <a:cubicBezTo>
                  <a:pt x="4765" y="1"/>
                  <a:pt x="3979" y="1582"/>
                  <a:pt x="4804" y="2679"/>
                </a:cubicBezTo>
                <a:lnTo>
                  <a:pt x="2066" y="6786"/>
                </a:lnTo>
                <a:cubicBezTo>
                  <a:pt x="1933" y="6754"/>
                  <a:pt x="1801" y="6739"/>
                  <a:pt x="1672" y="6739"/>
                </a:cubicBezTo>
                <a:cubicBezTo>
                  <a:pt x="771" y="6739"/>
                  <a:pt x="1" y="7475"/>
                  <a:pt x="1" y="8415"/>
                </a:cubicBezTo>
                <a:cubicBezTo>
                  <a:pt x="1" y="9359"/>
                  <a:pt x="775" y="10090"/>
                  <a:pt x="1673" y="10090"/>
                </a:cubicBezTo>
                <a:cubicBezTo>
                  <a:pt x="1815" y="10090"/>
                  <a:pt x="1960" y="10072"/>
                  <a:pt x="2105" y="10034"/>
                </a:cubicBezTo>
                <a:lnTo>
                  <a:pt x="4807" y="14109"/>
                </a:lnTo>
                <a:cubicBezTo>
                  <a:pt x="3977" y="15206"/>
                  <a:pt x="4764" y="16792"/>
                  <a:pt x="6144" y="16792"/>
                </a:cubicBezTo>
                <a:cubicBezTo>
                  <a:pt x="6854" y="16790"/>
                  <a:pt x="7487" y="16343"/>
                  <a:pt x="7724" y="15674"/>
                </a:cubicBezTo>
                <a:lnTo>
                  <a:pt x="11303" y="15674"/>
                </a:lnTo>
                <a:cubicBezTo>
                  <a:pt x="11541" y="16343"/>
                  <a:pt x="12173" y="16790"/>
                  <a:pt x="12883" y="16792"/>
                </a:cubicBezTo>
                <a:cubicBezTo>
                  <a:pt x="14263" y="16792"/>
                  <a:pt x="15050" y="15206"/>
                  <a:pt x="14221" y="14109"/>
                </a:cubicBezTo>
                <a:lnTo>
                  <a:pt x="16948" y="9993"/>
                </a:lnTo>
                <a:cubicBezTo>
                  <a:pt x="17097" y="10034"/>
                  <a:pt x="17246" y="10053"/>
                  <a:pt x="17391" y="10053"/>
                </a:cubicBezTo>
                <a:cubicBezTo>
                  <a:pt x="18288" y="10053"/>
                  <a:pt x="19063" y="9322"/>
                  <a:pt x="19063" y="8378"/>
                </a:cubicBezTo>
                <a:cubicBezTo>
                  <a:pt x="19063" y="7434"/>
                  <a:pt x="18287" y="6701"/>
                  <a:pt x="17390" y="6701"/>
                </a:cubicBezTo>
                <a:cubicBezTo>
                  <a:pt x="17244" y="6701"/>
                  <a:pt x="17095" y="6721"/>
                  <a:pt x="16945" y="6762"/>
                </a:cubicBezTo>
                <a:lnTo>
                  <a:pt x="16945" y="6762"/>
                </a:lnTo>
                <a:lnTo>
                  <a:pt x="14224" y="2679"/>
                </a:lnTo>
                <a:cubicBezTo>
                  <a:pt x="15046" y="1584"/>
                  <a:pt x="14264" y="1"/>
                  <a:pt x="12883" y="1"/>
                </a:cubicBezTo>
                <a:cubicBezTo>
                  <a:pt x="12173" y="1"/>
                  <a:pt x="11541" y="448"/>
                  <a:pt x="11303" y="1117"/>
                </a:cubicBezTo>
                <a:lnTo>
                  <a:pt x="7724" y="1117"/>
                </a:lnTo>
                <a:cubicBezTo>
                  <a:pt x="7487" y="448"/>
                  <a:pt x="6854"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9"/>
          <p:cNvSpPr/>
          <p:nvPr/>
        </p:nvSpPr>
        <p:spPr>
          <a:xfrm>
            <a:off x="1028347" y="1765666"/>
            <a:ext cx="304108" cy="353428"/>
          </a:xfrm>
          <a:custGeom>
            <a:avLst/>
            <a:gdLst/>
            <a:ahLst/>
            <a:cxnLst/>
            <a:rect l="l" t="t" r="r" b="b"/>
            <a:pathLst>
              <a:path w="16405" h="19063" extrusionOk="0">
                <a:moveTo>
                  <a:pt x="12663" y="1347"/>
                </a:moveTo>
                <a:lnTo>
                  <a:pt x="13451" y="2130"/>
                </a:lnTo>
                <a:lnTo>
                  <a:pt x="12663" y="2918"/>
                </a:lnTo>
                <a:lnTo>
                  <a:pt x="11874" y="2130"/>
                </a:lnTo>
                <a:lnTo>
                  <a:pt x="12663" y="1347"/>
                </a:lnTo>
                <a:close/>
                <a:moveTo>
                  <a:pt x="10293" y="2129"/>
                </a:moveTo>
                <a:lnTo>
                  <a:pt x="12663" y="4497"/>
                </a:lnTo>
                <a:lnTo>
                  <a:pt x="8713" y="8446"/>
                </a:lnTo>
                <a:lnTo>
                  <a:pt x="6345" y="6077"/>
                </a:lnTo>
                <a:lnTo>
                  <a:pt x="10293" y="2129"/>
                </a:lnTo>
                <a:close/>
                <a:moveTo>
                  <a:pt x="6345" y="7657"/>
                </a:moveTo>
                <a:lnTo>
                  <a:pt x="7134" y="8446"/>
                </a:lnTo>
                <a:lnTo>
                  <a:pt x="6345" y="9236"/>
                </a:lnTo>
                <a:lnTo>
                  <a:pt x="5556" y="8446"/>
                </a:lnTo>
                <a:lnTo>
                  <a:pt x="6345" y="7657"/>
                </a:lnTo>
                <a:close/>
                <a:moveTo>
                  <a:pt x="3649" y="12287"/>
                </a:moveTo>
                <a:cubicBezTo>
                  <a:pt x="3959" y="13170"/>
                  <a:pt x="4511" y="13947"/>
                  <a:pt x="5243" y="14533"/>
                </a:cubicBezTo>
                <a:cubicBezTo>
                  <a:pt x="4959" y="14777"/>
                  <a:pt x="4711" y="15060"/>
                  <a:pt x="4506" y="15373"/>
                </a:cubicBezTo>
                <a:cubicBezTo>
                  <a:pt x="3528" y="14578"/>
                  <a:pt x="2819" y="13500"/>
                  <a:pt x="2475" y="12287"/>
                </a:cubicBezTo>
                <a:close/>
                <a:moveTo>
                  <a:pt x="12599" y="6140"/>
                </a:moveTo>
                <a:cubicBezTo>
                  <a:pt x="15318" y="8697"/>
                  <a:pt x="15125" y="13049"/>
                  <a:pt x="12270" y="15377"/>
                </a:cubicBezTo>
                <a:cubicBezTo>
                  <a:pt x="12064" y="15060"/>
                  <a:pt x="11813" y="14775"/>
                  <a:pt x="11526" y="14528"/>
                </a:cubicBezTo>
                <a:cubicBezTo>
                  <a:pt x="13944" y="12584"/>
                  <a:pt x="14034" y="9002"/>
                  <a:pt x="11809" y="6930"/>
                </a:cubicBezTo>
                <a:lnTo>
                  <a:pt x="12599" y="6140"/>
                </a:lnTo>
                <a:close/>
                <a:moveTo>
                  <a:pt x="8382" y="14521"/>
                </a:moveTo>
                <a:cubicBezTo>
                  <a:pt x="9387" y="14521"/>
                  <a:pt x="10393" y="14892"/>
                  <a:pt x="11066" y="15637"/>
                </a:cubicBezTo>
                <a:lnTo>
                  <a:pt x="5705" y="15637"/>
                </a:lnTo>
                <a:cubicBezTo>
                  <a:pt x="6371" y="14894"/>
                  <a:pt x="7376" y="14521"/>
                  <a:pt x="8382" y="14521"/>
                </a:cubicBezTo>
                <a:close/>
                <a:moveTo>
                  <a:pt x="14530" y="16754"/>
                </a:moveTo>
                <a:lnTo>
                  <a:pt x="14530" y="17946"/>
                </a:lnTo>
                <a:lnTo>
                  <a:pt x="2245" y="17946"/>
                </a:lnTo>
                <a:lnTo>
                  <a:pt x="2245" y="16754"/>
                </a:lnTo>
                <a:close/>
                <a:moveTo>
                  <a:pt x="12663" y="1"/>
                </a:moveTo>
                <a:cubicBezTo>
                  <a:pt x="12520" y="1"/>
                  <a:pt x="12378" y="55"/>
                  <a:pt x="12269" y="163"/>
                </a:cubicBezTo>
                <a:lnTo>
                  <a:pt x="11084" y="1340"/>
                </a:lnTo>
                <a:cubicBezTo>
                  <a:pt x="10688" y="943"/>
                  <a:pt x="10585" y="779"/>
                  <a:pt x="10293" y="779"/>
                </a:cubicBezTo>
                <a:cubicBezTo>
                  <a:pt x="10145" y="779"/>
                  <a:pt x="10003" y="839"/>
                  <a:pt x="9899" y="943"/>
                </a:cubicBezTo>
                <a:lnTo>
                  <a:pt x="5161" y="5683"/>
                </a:lnTo>
                <a:cubicBezTo>
                  <a:pt x="4943" y="5901"/>
                  <a:pt x="4943" y="6253"/>
                  <a:pt x="5161" y="6472"/>
                </a:cubicBezTo>
                <a:lnTo>
                  <a:pt x="5556" y="6868"/>
                </a:lnTo>
                <a:lnTo>
                  <a:pt x="4372" y="8051"/>
                </a:lnTo>
                <a:cubicBezTo>
                  <a:pt x="4154" y="8269"/>
                  <a:pt x="4154" y="8624"/>
                  <a:pt x="4372" y="8842"/>
                </a:cubicBezTo>
                <a:lnTo>
                  <a:pt x="5950" y="10422"/>
                </a:lnTo>
                <a:cubicBezTo>
                  <a:pt x="6059" y="10530"/>
                  <a:pt x="6202" y="10584"/>
                  <a:pt x="6345" y="10584"/>
                </a:cubicBezTo>
                <a:cubicBezTo>
                  <a:pt x="6489" y="10584"/>
                  <a:pt x="6632" y="10530"/>
                  <a:pt x="6741" y="10422"/>
                </a:cubicBezTo>
                <a:lnTo>
                  <a:pt x="7926" y="9236"/>
                </a:lnTo>
                <a:lnTo>
                  <a:pt x="8320" y="9631"/>
                </a:lnTo>
                <a:cubicBezTo>
                  <a:pt x="8429" y="9740"/>
                  <a:pt x="8572" y="9795"/>
                  <a:pt x="8715" y="9795"/>
                </a:cubicBezTo>
                <a:cubicBezTo>
                  <a:pt x="8858" y="9795"/>
                  <a:pt x="9000" y="9740"/>
                  <a:pt x="9109" y="9631"/>
                </a:cubicBezTo>
                <a:lnTo>
                  <a:pt x="11019" y="7721"/>
                </a:lnTo>
                <a:lnTo>
                  <a:pt x="11019" y="7721"/>
                </a:lnTo>
                <a:cubicBezTo>
                  <a:pt x="12883" y="9420"/>
                  <a:pt x="12696" y="12453"/>
                  <a:pt x="10526" y="13878"/>
                </a:cubicBezTo>
                <a:cubicBezTo>
                  <a:pt x="9862" y="13561"/>
                  <a:pt x="9125" y="13403"/>
                  <a:pt x="8388" y="13403"/>
                </a:cubicBezTo>
                <a:cubicBezTo>
                  <a:pt x="7649" y="13403"/>
                  <a:pt x="6910" y="13562"/>
                  <a:pt x="6245" y="13880"/>
                </a:cubicBezTo>
                <a:cubicBezTo>
                  <a:pt x="5644" y="13487"/>
                  <a:pt x="5163" y="12935"/>
                  <a:pt x="4855" y="12287"/>
                </a:cubicBezTo>
                <a:lnTo>
                  <a:pt x="5334" y="12287"/>
                </a:lnTo>
                <a:cubicBezTo>
                  <a:pt x="5639" y="12281"/>
                  <a:pt x="5883" y="12033"/>
                  <a:pt x="5883" y="11728"/>
                </a:cubicBezTo>
                <a:cubicBezTo>
                  <a:pt x="5883" y="11424"/>
                  <a:pt x="5639" y="11175"/>
                  <a:pt x="5334" y="11170"/>
                </a:cubicBezTo>
                <a:lnTo>
                  <a:pt x="570" y="11170"/>
                </a:lnTo>
                <a:cubicBezTo>
                  <a:pt x="566" y="11170"/>
                  <a:pt x="563" y="11170"/>
                  <a:pt x="559" y="11170"/>
                </a:cubicBezTo>
                <a:cubicBezTo>
                  <a:pt x="252" y="11170"/>
                  <a:pt x="1" y="11419"/>
                  <a:pt x="1" y="11728"/>
                </a:cubicBezTo>
                <a:cubicBezTo>
                  <a:pt x="1" y="12036"/>
                  <a:pt x="252" y="12287"/>
                  <a:pt x="559" y="12287"/>
                </a:cubicBezTo>
                <a:cubicBezTo>
                  <a:pt x="563" y="12287"/>
                  <a:pt x="566" y="12287"/>
                  <a:pt x="570" y="12287"/>
                </a:cubicBezTo>
                <a:lnTo>
                  <a:pt x="1323" y="12287"/>
                </a:lnTo>
                <a:cubicBezTo>
                  <a:pt x="1619" y="13547"/>
                  <a:pt x="2250" y="14705"/>
                  <a:pt x="3148" y="15637"/>
                </a:cubicBezTo>
                <a:lnTo>
                  <a:pt x="1686" y="15637"/>
                </a:lnTo>
                <a:cubicBezTo>
                  <a:pt x="1378" y="15637"/>
                  <a:pt x="1127" y="15887"/>
                  <a:pt x="1127" y="16196"/>
                </a:cubicBezTo>
                <a:lnTo>
                  <a:pt x="1127" y="18504"/>
                </a:lnTo>
                <a:cubicBezTo>
                  <a:pt x="1127" y="18812"/>
                  <a:pt x="1378" y="19063"/>
                  <a:pt x="1686" y="19063"/>
                </a:cubicBezTo>
                <a:lnTo>
                  <a:pt x="15089" y="19063"/>
                </a:lnTo>
                <a:cubicBezTo>
                  <a:pt x="15397" y="19063"/>
                  <a:pt x="15648" y="18812"/>
                  <a:pt x="15648" y="18504"/>
                </a:cubicBezTo>
                <a:lnTo>
                  <a:pt x="15648" y="16196"/>
                </a:lnTo>
                <a:cubicBezTo>
                  <a:pt x="15648" y="15887"/>
                  <a:pt x="15397" y="15637"/>
                  <a:pt x="15089" y="15637"/>
                </a:cubicBezTo>
                <a:lnTo>
                  <a:pt x="13632" y="15637"/>
                </a:lnTo>
                <a:cubicBezTo>
                  <a:pt x="16404" y="12743"/>
                  <a:pt x="16309" y="8122"/>
                  <a:pt x="13390" y="5351"/>
                </a:cubicBezTo>
                <a:lnTo>
                  <a:pt x="13847" y="4893"/>
                </a:lnTo>
                <a:cubicBezTo>
                  <a:pt x="14065" y="4675"/>
                  <a:pt x="14065" y="4321"/>
                  <a:pt x="13847" y="4103"/>
                </a:cubicBezTo>
                <a:lnTo>
                  <a:pt x="13453" y="3708"/>
                </a:lnTo>
                <a:lnTo>
                  <a:pt x="14638" y="2523"/>
                </a:lnTo>
                <a:cubicBezTo>
                  <a:pt x="14856" y="2305"/>
                  <a:pt x="14854" y="1951"/>
                  <a:pt x="14636" y="1733"/>
                </a:cubicBezTo>
                <a:lnTo>
                  <a:pt x="13056" y="163"/>
                </a:lnTo>
                <a:cubicBezTo>
                  <a:pt x="12947" y="55"/>
                  <a:pt x="12805" y="1"/>
                  <a:pt x="12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9"/>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rPr>
              <a:t>Laboratory</a:t>
            </a:r>
            <a:endParaRPr sz="1600">
              <a:solidFill>
                <a:srgbClr val="FFFFFF"/>
              </a:solidFill>
            </a:endParaRPr>
          </a:p>
        </p:txBody>
      </p:sp>
      <p:sp>
        <p:nvSpPr>
          <p:cNvPr id="15792" name="Google Shape;15792;p7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5796"/>
        <p:cNvGrpSpPr/>
        <p:nvPr/>
      </p:nvGrpSpPr>
      <p:grpSpPr>
        <a:xfrm>
          <a:off x="0" y="0"/>
          <a:ext cx="0" cy="0"/>
          <a:chOff x="0" y="0"/>
          <a:chExt cx="0" cy="0"/>
        </a:xfrm>
      </p:grpSpPr>
      <p:sp>
        <p:nvSpPr>
          <p:cNvPr id="15797" name="Google Shape;15797;p80"/>
          <p:cNvSpPr/>
          <p:nvPr/>
        </p:nvSpPr>
        <p:spPr>
          <a:xfrm>
            <a:off x="1745750" y="1765774"/>
            <a:ext cx="354827" cy="354849"/>
          </a:xfrm>
          <a:custGeom>
            <a:avLst/>
            <a:gdLst/>
            <a:ahLst/>
            <a:cxnLst/>
            <a:rect l="l" t="t" r="r" b="b"/>
            <a:pathLst>
              <a:path w="16412" h="16413" extrusionOk="0">
                <a:moveTo>
                  <a:pt x="8205" y="6796"/>
                </a:moveTo>
                <a:cubicBezTo>
                  <a:pt x="8456" y="6796"/>
                  <a:pt x="8702" y="6894"/>
                  <a:pt x="8885" y="7077"/>
                </a:cubicBezTo>
                <a:cubicBezTo>
                  <a:pt x="9161" y="7352"/>
                  <a:pt x="9243" y="7767"/>
                  <a:pt x="9095" y="8126"/>
                </a:cubicBezTo>
                <a:cubicBezTo>
                  <a:pt x="8945" y="8484"/>
                  <a:pt x="8595" y="8719"/>
                  <a:pt x="8206" y="8719"/>
                </a:cubicBezTo>
                <a:cubicBezTo>
                  <a:pt x="7676" y="8719"/>
                  <a:pt x="7245" y="8288"/>
                  <a:pt x="7245" y="7758"/>
                </a:cubicBezTo>
                <a:cubicBezTo>
                  <a:pt x="7245" y="7368"/>
                  <a:pt x="7478" y="7018"/>
                  <a:pt x="7838" y="6869"/>
                </a:cubicBezTo>
                <a:cubicBezTo>
                  <a:pt x="7957" y="6820"/>
                  <a:pt x="8082" y="6796"/>
                  <a:pt x="8205" y="6796"/>
                </a:cubicBezTo>
                <a:close/>
                <a:moveTo>
                  <a:pt x="8206" y="9676"/>
                </a:moveTo>
                <a:cubicBezTo>
                  <a:pt x="9297" y="9676"/>
                  <a:pt x="10202" y="10517"/>
                  <a:pt x="10284" y="11604"/>
                </a:cubicBezTo>
                <a:lnTo>
                  <a:pt x="6129" y="11604"/>
                </a:lnTo>
                <a:cubicBezTo>
                  <a:pt x="6210" y="10517"/>
                  <a:pt x="7116" y="9676"/>
                  <a:pt x="8206" y="9676"/>
                </a:cubicBezTo>
                <a:close/>
                <a:moveTo>
                  <a:pt x="15451" y="8046"/>
                </a:moveTo>
                <a:lnTo>
                  <a:pt x="15451" y="15449"/>
                </a:lnTo>
                <a:lnTo>
                  <a:pt x="11571" y="15449"/>
                </a:lnTo>
                <a:lnTo>
                  <a:pt x="11571" y="14489"/>
                </a:lnTo>
                <a:lnTo>
                  <a:pt x="14008" y="14489"/>
                </a:lnTo>
                <a:cubicBezTo>
                  <a:pt x="14273" y="14489"/>
                  <a:pt x="14488" y="14273"/>
                  <a:pt x="14488" y="14008"/>
                </a:cubicBezTo>
                <a:lnTo>
                  <a:pt x="14488" y="8046"/>
                </a:lnTo>
                <a:close/>
                <a:moveTo>
                  <a:pt x="7256" y="1"/>
                </a:moveTo>
                <a:cubicBezTo>
                  <a:pt x="7252" y="1"/>
                  <a:pt x="7249" y="1"/>
                  <a:pt x="7245" y="1"/>
                </a:cubicBezTo>
                <a:lnTo>
                  <a:pt x="482" y="1"/>
                </a:lnTo>
                <a:cubicBezTo>
                  <a:pt x="216" y="1"/>
                  <a:pt x="0" y="216"/>
                  <a:pt x="0" y="483"/>
                </a:cubicBezTo>
                <a:lnTo>
                  <a:pt x="0" y="15933"/>
                </a:lnTo>
                <a:cubicBezTo>
                  <a:pt x="0" y="16198"/>
                  <a:pt x="216" y="16413"/>
                  <a:pt x="481" y="16413"/>
                </a:cubicBezTo>
                <a:lnTo>
                  <a:pt x="15931" y="16413"/>
                </a:lnTo>
                <a:cubicBezTo>
                  <a:pt x="16196" y="16413"/>
                  <a:pt x="16411" y="16198"/>
                  <a:pt x="16411" y="15933"/>
                </a:cubicBezTo>
                <a:lnTo>
                  <a:pt x="16411" y="483"/>
                </a:lnTo>
                <a:cubicBezTo>
                  <a:pt x="16411" y="216"/>
                  <a:pt x="16196" y="1"/>
                  <a:pt x="15931" y="1"/>
                </a:cubicBezTo>
                <a:lnTo>
                  <a:pt x="9168" y="1"/>
                </a:lnTo>
                <a:cubicBezTo>
                  <a:pt x="8906" y="5"/>
                  <a:pt x="8696" y="219"/>
                  <a:pt x="8696" y="481"/>
                </a:cubicBezTo>
                <a:cubicBezTo>
                  <a:pt x="8696" y="743"/>
                  <a:pt x="8906" y="957"/>
                  <a:pt x="9168" y="963"/>
                </a:cubicBezTo>
                <a:lnTo>
                  <a:pt x="15451" y="963"/>
                </a:lnTo>
                <a:lnTo>
                  <a:pt x="15451" y="7084"/>
                </a:lnTo>
                <a:lnTo>
                  <a:pt x="14490" y="7084"/>
                </a:lnTo>
                <a:lnTo>
                  <a:pt x="14490" y="6283"/>
                </a:lnTo>
                <a:cubicBezTo>
                  <a:pt x="14494" y="6014"/>
                  <a:pt x="14277" y="5793"/>
                  <a:pt x="14008" y="5793"/>
                </a:cubicBezTo>
                <a:cubicBezTo>
                  <a:pt x="13739" y="5793"/>
                  <a:pt x="13522" y="6014"/>
                  <a:pt x="13528" y="6283"/>
                </a:cubicBezTo>
                <a:lnTo>
                  <a:pt x="13528" y="9969"/>
                </a:lnTo>
                <a:lnTo>
                  <a:pt x="12566" y="9969"/>
                </a:lnTo>
                <a:lnTo>
                  <a:pt x="12566" y="9168"/>
                </a:lnTo>
                <a:cubicBezTo>
                  <a:pt x="12561" y="8906"/>
                  <a:pt x="12347" y="8697"/>
                  <a:pt x="12085" y="8697"/>
                </a:cubicBezTo>
                <a:cubicBezTo>
                  <a:pt x="11823" y="8697"/>
                  <a:pt x="11609" y="8906"/>
                  <a:pt x="11605" y="9168"/>
                </a:cubicBezTo>
                <a:lnTo>
                  <a:pt x="11605" y="11604"/>
                </a:lnTo>
                <a:lnTo>
                  <a:pt x="11248" y="11604"/>
                </a:lnTo>
                <a:cubicBezTo>
                  <a:pt x="11190" y="10529"/>
                  <a:pt x="10569" y="9564"/>
                  <a:pt x="9615" y="9066"/>
                </a:cubicBezTo>
                <a:cubicBezTo>
                  <a:pt x="10136" y="8505"/>
                  <a:pt x="10275" y="7689"/>
                  <a:pt x="9969" y="6988"/>
                </a:cubicBezTo>
                <a:cubicBezTo>
                  <a:pt x="9664" y="6286"/>
                  <a:pt x="8972" y="5832"/>
                  <a:pt x="8207" y="5832"/>
                </a:cubicBezTo>
                <a:cubicBezTo>
                  <a:pt x="7441" y="5832"/>
                  <a:pt x="6750" y="6286"/>
                  <a:pt x="6444" y="6988"/>
                </a:cubicBezTo>
                <a:cubicBezTo>
                  <a:pt x="6138" y="7689"/>
                  <a:pt x="6277" y="8505"/>
                  <a:pt x="6798" y="9066"/>
                </a:cubicBezTo>
                <a:cubicBezTo>
                  <a:pt x="5844" y="9564"/>
                  <a:pt x="5224" y="10529"/>
                  <a:pt x="5166" y="11604"/>
                </a:cubicBezTo>
                <a:lnTo>
                  <a:pt x="4810" y="11604"/>
                </a:lnTo>
                <a:lnTo>
                  <a:pt x="4810" y="7565"/>
                </a:lnTo>
                <a:cubicBezTo>
                  <a:pt x="4804" y="7302"/>
                  <a:pt x="4590" y="7093"/>
                  <a:pt x="4328" y="7093"/>
                </a:cubicBezTo>
                <a:cubicBezTo>
                  <a:pt x="4066" y="7093"/>
                  <a:pt x="3852" y="7302"/>
                  <a:pt x="3848" y="7565"/>
                </a:cubicBezTo>
                <a:lnTo>
                  <a:pt x="3848" y="12084"/>
                </a:lnTo>
                <a:cubicBezTo>
                  <a:pt x="3848" y="12350"/>
                  <a:pt x="4063" y="12566"/>
                  <a:pt x="4328" y="12566"/>
                </a:cubicBezTo>
                <a:lnTo>
                  <a:pt x="12085" y="12566"/>
                </a:lnTo>
                <a:cubicBezTo>
                  <a:pt x="12350" y="12566"/>
                  <a:pt x="12566" y="12350"/>
                  <a:pt x="12566" y="12084"/>
                </a:cubicBezTo>
                <a:lnTo>
                  <a:pt x="12566" y="10931"/>
                </a:lnTo>
                <a:lnTo>
                  <a:pt x="13528" y="10931"/>
                </a:lnTo>
                <a:lnTo>
                  <a:pt x="13528" y="13528"/>
                </a:lnTo>
                <a:lnTo>
                  <a:pt x="6283" y="13528"/>
                </a:lnTo>
                <a:cubicBezTo>
                  <a:pt x="6279" y="13528"/>
                  <a:pt x="6276" y="13528"/>
                  <a:pt x="6272" y="13528"/>
                </a:cubicBezTo>
                <a:cubicBezTo>
                  <a:pt x="6008" y="13528"/>
                  <a:pt x="5792" y="13742"/>
                  <a:pt x="5792" y="14008"/>
                </a:cubicBezTo>
                <a:cubicBezTo>
                  <a:pt x="5792" y="14274"/>
                  <a:pt x="6008" y="14489"/>
                  <a:pt x="6272" y="14489"/>
                </a:cubicBezTo>
                <a:cubicBezTo>
                  <a:pt x="6276" y="14489"/>
                  <a:pt x="6279" y="14489"/>
                  <a:pt x="6283" y="14489"/>
                </a:cubicBezTo>
                <a:lnTo>
                  <a:pt x="10610" y="14489"/>
                </a:lnTo>
                <a:lnTo>
                  <a:pt x="10610" y="15451"/>
                </a:lnTo>
                <a:lnTo>
                  <a:pt x="963" y="15451"/>
                </a:lnTo>
                <a:lnTo>
                  <a:pt x="963" y="4841"/>
                </a:lnTo>
                <a:lnTo>
                  <a:pt x="1925" y="4841"/>
                </a:lnTo>
                <a:lnTo>
                  <a:pt x="1925" y="14008"/>
                </a:lnTo>
                <a:cubicBezTo>
                  <a:pt x="1925" y="14273"/>
                  <a:pt x="2140" y="14489"/>
                  <a:pt x="2405" y="14489"/>
                </a:cubicBezTo>
                <a:lnTo>
                  <a:pt x="4360" y="14489"/>
                </a:lnTo>
                <a:cubicBezTo>
                  <a:pt x="4622" y="14483"/>
                  <a:pt x="4832" y="14269"/>
                  <a:pt x="4832" y="14008"/>
                </a:cubicBezTo>
                <a:cubicBezTo>
                  <a:pt x="4832" y="13746"/>
                  <a:pt x="4622" y="13532"/>
                  <a:pt x="4360" y="13526"/>
                </a:cubicBezTo>
                <a:lnTo>
                  <a:pt x="2885" y="13526"/>
                </a:lnTo>
                <a:lnTo>
                  <a:pt x="2885" y="2886"/>
                </a:lnTo>
                <a:lnTo>
                  <a:pt x="7725" y="2886"/>
                </a:lnTo>
                <a:lnTo>
                  <a:pt x="7725" y="3846"/>
                </a:lnTo>
                <a:lnTo>
                  <a:pt x="4328" y="3846"/>
                </a:lnTo>
                <a:cubicBezTo>
                  <a:pt x="4063" y="3846"/>
                  <a:pt x="3848" y="4062"/>
                  <a:pt x="3848" y="4328"/>
                </a:cubicBezTo>
                <a:lnTo>
                  <a:pt x="3848" y="5642"/>
                </a:lnTo>
                <a:cubicBezTo>
                  <a:pt x="3852" y="5904"/>
                  <a:pt x="4066" y="6113"/>
                  <a:pt x="4328" y="6113"/>
                </a:cubicBezTo>
                <a:cubicBezTo>
                  <a:pt x="4590" y="6113"/>
                  <a:pt x="4804" y="5904"/>
                  <a:pt x="4808" y="5642"/>
                </a:cubicBezTo>
                <a:lnTo>
                  <a:pt x="4808" y="4809"/>
                </a:lnTo>
                <a:lnTo>
                  <a:pt x="11603" y="4809"/>
                </a:lnTo>
                <a:lnTo>
                  <a:pt x="11603" y="7244"/>
                </a:lnTo>
                <a:cubicBezTo>
                  <a:pt x="11599" y="7513"/>
                  <a:pt x="11816" y="7735"/>
                  <a:pt x="12085" y="7735"/>
                </a:cubicBezTo>
                <a:cubicBezTo>
                  <a:pt x="12353" y="7735"/>
                  <a:pt x="12570" y="7513"/>
                  <a:pt x="12566" y="7244"/>
                </a:cubicBezTo>
                <a:lnTo>
                  <a:pt x="12566" y="4328"/>
                </a:lnTo>
                <a:cubicBezTo>
                  <a:pt x="12566" y="4062"/>
                  <a:pt x="12350" y="3846"/>
                  <a:pt x="12085" y="3846"/>
                </a:cubicBezTo>
                <a:lnTo>
                  <a:pt x="8688" y="3846"/>
                </a:lnTo>
                <a:lnTo>
                  <a:pt x="8688" y="2886"/>
                </a:lnTo>
                <a:lnTo>
                  <a:pt x="13528" y="2886"/>
                </a:lnTo>
                <a:lnTo>
                  <a:pt x="13528" y="4360"/>
                </a:lnTo>
                <a:cubicBezTo>
                  <a:pt x="13532" y="4621"/>
                  <a:pt x="13746" y="4832"/>
                  <a:pt x="14008" y="4832"/>
                </a:cubicBezTo>
                <a:cubicBezTo>
                  <a:pt x="14270" y="4832"/>
                  <a:pt x="14484" y="4621"/>
                  <a:pt x="14488" y="4360"/>
                </a:cubicBezTo>
                <a:lnTo>
                  <a:pt x="14488" y="2404"/>
                </a:lnTo>
                <a:cubicBezTo>
                  <a:pt x="14488" y="2139"/>
                  <a:pt x="14273" y="1924"/>
                  <a:pt x="14008" y="1924"/>
                </a:cubicBezTo>
                <a:lnTo>
                  <a:pt x="2405" y="1924"/>
                </a:lnTo>
                <a:cubicBezTo>
                  <a:pt x="2139" y="1924"/>
                  <a:pt x="1923" y="2139"/>
                  <a:pt x="1925" y="2404"/>
                </a:cubicBezTo>
                <a:lnTo>
                  <a:pt x="1925" y="3879"/>
                </a:lnTo>
                <a:lnTo>
                  <a:pt x="963" y="3879"/>
                </a:lnTo>
                <a:lnTo>
                  <a:pt x="963" y="963"/>
                </a:lnTo>
                <a:lnTo>
                  <a:pt x="7245" y="963"/>
                </a:lnTo>
                <a:cubicBezTo>
                  <a:pt x="7248" y="963"/>
                  <a:pt x="7250" y="963"/>
                  <a:pt x="7253" y="963"/>
                </a:cubicBezTo>
                <a:cubicBezTo>
                  <a:pt x="7518" y="963"/>
                  <a:pt x="7734" y="748"/>
                  <a:pt x="7734" y="481"/>
                </a:cubicBezTo>
                <a:cubicBezTo>
                  <a:pt x="7734" y="215"/>
                  <a:pt x="7519" y="1"/>
                  <a:pt x="7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0"/>
          <p:cNvSpPr/>
          <p:nvPr/>
        </p:nvSpPr>
        <p:spPr>
          <a:xfrm>
            <a:off x="2504334" y="1765806"/>
            <a:ext cx="359951" cy="354784"/>
          </a:xfrm>
          <a:custGeom>
            <a:avLst/>
            <a:gdLst/>
            <a:ahLst/>
            <a:cxnLst/>
            <a:rect l="l" t="t" r="r" b="b"/>
            <a:pathLst>
              <a:path w="16649" h="16410" extrusionOk="0">
                <a:moveTo>
                  <a:pt x="4452" y="960"/>
                </a:moveTo>
                <a:cubicBezTo>
                  <a:pt x="4699" y="960"/>
                  <a:pt x="4937" y="1152"/>
                  <a:pt x="4937" y="1442"/>
                </a:cubicBezTo>
                <a:cubicBezTo>
                  <a:pt x="4937" y="1707"/>
                  <a:pt x="4722" y="1922"/>
                  <a:pt x="4457" y="1923"/>
                </a:cubicBezTo>
                <a:cubicBezTo>
                  <a:pt x="4028" y="1923"/>
                  <a:pt x="3814" y="1405"/>
                  <a:pt x="4117" y="1102"/>
                </a:cubicBezTo>
                <a:cubicBezTo>
                  <a:pt x="4214" y="1004"/>
                  <a:pt x="4335" y="960"/>
                  <a:pt x="4452" y="960"/>
                </a:cubicBezTo>
                <a:close/>
                <a:moveTo>
                  <a:pt x="10077" y="1222"/>
                </a:moveTo>
                <a:cubicBezTo>
                  <a:pt x="10087" y="1222"/>
                  <a:pt x="10098" y="1223"/>
                  <a:pt x="10108" y="1223"/>
                </a:cubicBezTo>
                <a:cubicBezTo>
                  <a:pt x="10338" y="1238"/>
                  <a:pt x="10524" y="1414"/>
                  <a:pt x="10553" y="1641"/>
                </a:cubicBezTo>
                <a:cubicBezTo>
                  <a:pt x="10584" y="1868"/>
                  <a:pt x="10449" y="2084"/>
                  <a:pt x="10231" y="2159"/>
                </a:cubicBezTo>
                <a:cubicBezTo>
                  <a:pt x="10181" y="2176"/>
                  <a:pt x="10129" y="2184"/>
                  <a:pt x="10078" y="2184"/>
                </a:cubicBezTo>
                <a:cubicBezTo>
                  <a:pt x="9910" y="2184"/>
                  <a:pt x="9749" y="2096"/>
                  <a:pt x="9661" y="1944"/>
                </a:cubicBezTo>
                <a:cubicBezTo>
                  <a:pt x="9597" y="1833"/>
                  <a:pt x="9579" y="1702"/>
                  <a:pt x="9613" y="1579"/>
                </a:cubicBezTo>
                <a:cubicBezTo>
                  <a:pt x="9669" y="1367"/>
                  <a:pt x="9861" y="1222"/>
                  <a:pt x="10077" y="1222"/>
                </a:cubicBezTo>
                <a:close/>
                <a:moveTo>
                  <a:pt x="14002" y="2058"/>
                </a:moveTo>
                <a:cubicBezTo>
                  <a:pt x="14094" y="2058"/>
                  <a:pt x="14187" y="2084"/>
                  <a:pt x="14269" y="2139"/>
                </a:cubicBezTo>
                <a:cubicBezTo>
                  <a:pt x="14459" y="2266"/>
                  <a:pt x="14532" y="2511"/>
                  <a:pt x="14444" y="2723"/>
                </a:cubicBezTo>
                <a:cubicBezTo>
                  <a:pt x="14369" y="2905"/>
                  <a:pt x="14192" y="3019"/>
                  <a:pt x="14000" y="3019"/>
                </a:cubicBezTo>
                <a:cubicBezTo>
                  <a:pt x="13969" y="3019"/>
                  <a:pt x="13938" y="3016"/>
                  <a:pt x="13907" y="3010"/>
                </a:cubicBezTo>
                <a:cubicBezTo>
                  <a:pt x="13683" y="2965"/>
                  <a:pt x="13520" y="2768"/>
                  <a:pt x="13520" y="2538"/>
                </a:cubicBezTo>
                <a:cubicBezTo>
                  <a:pt x="13520" y="2411"/>
                  <a:pt x="13571" y="2288"/>
                  <a:pt x="13661" y="2199"/>
                </a:cubicBezTo>
                <a:cubicBezTo>
                  <a:pt x="13754" y="2106"/>
                  <a:pt x="13877" y="2058"/>
                  <a:pt x="14002" y="2058"/>
                </a:cubicBezTo>
                <a:close/>
                <a:moveTo>
                  <a:pt x="1569" y="3845"/>
                </a:moveTo>
                <a:cubicBezTo>
                  <a:pt x="1816" y="3845"/>
                  <a:pt x="2052" y="4036"/>
                  <a:pt x="2052" y="4327"/>
                </a:cubicBezTo>
                <a:cubicBezTo>
                  <a:pt x="2052" y="4592"/>
                  <a:pt x="1837" y="4807"/>
                  <a:pt x="1572" y="4807"/>
                </a:cubicBezTo>
                <a:cubicBezTo>
                  <a:pt x="1143" y="4807"/>
                  <a:pt x="929" y="4288"/>
                  <a:pt x="1232" y="3987"/>
                </a:cubicBezTo>
                <a:cubicBezTo>
                  <a:pt x="1330" y="3889"/>
                  <a:pt x="1451" y="3845"/>
                  <a:pt x="1569" y="3845"/>
                </a:cubicBezTo>
                <a:close/>
                <a:moveTo>
                  <a:pt x="5414" y="4806"/>
                </a:moveTo>
                <a:cubicBezTo>
                  <a:pt x="5662" y="4806"/>
                  <a:pt x="5899" y="4998"/>
                  <a:pt x="5899" y="5289"/>
                </a:cubicBezTo>
                <a:cubicBezTo>
                  <a:pt x="5899" y="5554"/>
                  <a:pt x="5684" y="5769"/>
                  <a:pt x="5417" y="5769"/>
                </a:cubicBezTo>
                <a:cubicBezTo>
                  <a:pt x="4990" y="5769"/>
                  <a:pt x="4774" y="5251"/>
                  <a:pt x="5078" y="4947"/>
                </a:cubicBezTo>
                <a:cubicBezTo>
                  <a:pt x="5175" y="4850"/>
                  <a:pt x="5296" y="4806"/>
                  <a:pt x="5414" y="4806"/>
                </a:cubicBezTo>
                <a:close/>
                <a:moveTo>
                  <a:pt x="14841" y="5982"/>
                </a:moveTo>
                <a:cubicBezTo>
                  <a:pt x="15193" y="5982"/>
                  <a:pt x="15444" y="6372"/>
                  <a:pt x="15253" y="6703"/>
                </a:cubicBezTo>
                <a:cubicBezTo>
                  <a:pt x="15166" y="6854"/>
                  <a:pt x="15007" y="6943"/>
                  <a:pt x="14836" y="6943"/>
                </a:cubicBezTo>
                <a:cubicBezTo>
                  <a:pt x="14816" y="6943"/>
                  <a:pt x="14795" y="6942"/>
                  <a:pt x="14774" y="6939"/>
                </a:cubicBezTo>
                <a:cubicBezTo>
                  <a:pt x="14580" y="6914"/>
                  <a:pt x="14422" y="6775"/>
                  <a:pt x="14373" y="6588"/>
                </a:cubicBezTo>
                <a:cubicBezTo>
                  <a:pt x="14304" y="6331"/>
                  <a:pt x="14456" y="6068"/>
                  <a:pt x="14712" y="5999"/>
                </a:cubicBezTo>
                <a:cubicBezTo>
                  <a:pt x="14756" y="5987"/>
                  <a:pt x="14800" y="5982"/>
                  <a:pt x="14841" y="5982"/>
                </a:cubicBezTo>
                <a:close/>
                <a:moveTo>
                  <a:pt x="8335" y="7404"/>
                </a:moveTo>
                <a:cubicBezTo>
                  <a:pt x="8438" y="7404"/>
                  <a:pt x="8543" y="7424"/>
                  <a:pt x="8642" y="7465"/>
                </a:cubicBezTo>
                <a:cubicBezTo>
                  <a:pt x="8941" y="7588"/>
                  <a:pt x="9136" y="7881"/>
                  <a:pt x="9136" y="8204"/>
                </a:cubicBezTo>
                <a:cubicBezTo>
                  <a:pt x="9136" y="8647"/>
                  <a:pt x="8777" y="9006"/>
                  <a:pt x="8335" y="9006"/>
                </a:cubicBezTo>
                <a:cubicBezTo>
                  <a:pt x="8011" y="9006"/>
                  <a:pt x="7718" y="8811"/>
                  <a:pt x="7595" y="8512"/>
                </a:cubicBezTo>
                <a:cubicBezTo>
                  <a:pt x="7470" y="8212"/>
                  <a:pt x="7539" y="7868"/>
                  <a:pt x="7768" y="7638"/>
                </a:cubicBezTo>
                <a:cubicBezTo>
                  <a:pt x="7921" y="7485"/>
                  <a:pt x="8126" y="7404"/>
                  <a:pt x="8335" y="7404"/>
                </a:cubicBezTo>
                <a:close/>
                <a:moveTo>
                  <a:pt x="1832" y="9466"/>
                </a:moveTo>
                <a:cubicBezTo>
                  <a:pt x="2048" y="9466"/>
                  <a:pt x="2241" y="9612"/>
                  <a:pt x="2298" y="9823"/>
                </a:cubicBezTo>
                <a:cubicBezTo>
                  <a:pt x="2330" y="9946"/>
                  <a:pt x="2314" y="10077"/>
                  <a:pt x="2250" y="10187"/>
                </a:cubicBezTo>
                <a:cubicBezTo>
                  <a:pt x="2162" y="10340"/>
                  <a:pt x="2001" y="10428"/>
                  <a:pt x="1833" y="10428"/>
                </a:cubicBezTo>
                <a:cubicBezTo>
                  <a:pt x="1781" y="10428"/>
                  <a:pt x="1729" y="10420"/>
                  <a:pt x="1679" y="10403"/>
                </a:cubicBezTo>
                <a:cubicBezTo>
                  <a:pt x="1462" y="10329"/>
                  <a:pt x="1327" y="10111"/>
                  <a:pt x="1356" y="9884"/>
                </a:cubicBezTo>
                <a:cubicBezTo>
                  <a:pt x="1386" y="9657"/>
                  <a:pt x="1573" y="9483"/>
                  <a:pt x="1802" y="9467"/>
                </a:cubicBezTo>
                <a:cubicBezTo>
                  <a:pt x="1812" y="9466"/>
                  <a:pt x="1822" y="9466"/>
                  <a:pt x="1832" y="9466"/>
                </a:cubicBezTo>
                <a:close/>
                <a:moveTo>
                  <a:pt x="11248" y="10640"/>
                </a:moveTo>
                <a:cubicBezTo>
                  <a:pt x="11495" y="10640"/>
                  <a:pt x="11732" y="10831"/>
                  <a:pt x="11732" y="11122"/>
                </a:cubicBezTo>
                <a:cubicBezTo>
                  <a:pt x="11732" y="11387"/>
                  <a:pt x="11517" y="11602"/>
                  <a:pt x="11252" y="11602"/>
                </a:cubicBezTo>
                <a:cubicBezTo>
                  <a:pt x="10823" y="11602"/>
                  <a:pt x="10609" y="11085"/>
                  <a:pt x="10912" y="10782"/>
                </a:cubicBezTo>
                <a:cubicBezTo>
                  <a:pt x="11010" y="10684"/>
                  <a:pt x="11130" y="10640"/>
                  <a:pt x="11248" y="10640"/>
                </a:cubicBezTo>
                <a:close/>
                <a:moveTo>
                  <a:pt x="15095" y="11602"/>
                </a:moveTo>
                <a:cubicBezTo>
                  <a:pt x="15342" y="11602"/>
                  <a:pt x="15579" y="11794"/>
                  <a:pt x="15579" y="12084"/>
                </a:cubicBezTo>
                <a:cubicBezTo>
                  <a:pt x="15578" y="12349"/>
                  <a:pt x="15364" y="12564"/>
                  <a:pt x="15099" y="12564"/>
                </a:cubicBezTo>
                <a:cubicBezTo>
                  <a:pt x="14670" y="12564"/>
                  <a:pt x="14455" y="12047"/>
                  <a:pt x="14758" y="11744"/>
                </a:cubicBezTo>
                <a:cubicBezTo>
                  <a:pt x="14856" y="11646"/>
                  <a:pt x="14977" y="11602"/>
                  <a:pt x="15095" y="11602"/>
                </a:cubicBezTo>
                <a:close/>
                <a:moveTo>
                  <a:pt x="2667" y="13391"/>
                </a:moveTo>
                <a:cubicBezTo>
                  <a:pt x="2699" y="13391"/>
                  <a:pt x="2730" y="13394"/>
                  <a:pt x="2762" y="13400"/>
                </a:cubicBezTo>
                <a:cubicBezTo>
                  <a:pt x="2988" y="13444"/>
                  <a:pt x="3149" y="13642"/>
                  <a:pt x="3149" y="13870"/>
                </a:cubicBezTo>
                <a:cubicBezTo>
                  <a:pt x="3150" y="13998"/>
                  <a:pt x="3099" y="14121"/>
                  <a:pt x="3008" y="14212"/>
                </a:cubicBezTo>
                <a:cubicBezTo>
                  <a:pt x="2915" y="14304"/>
                  <a:pt x="2793" y="14351"/>
                  <a:pt x="2669" y="14351"/>
                </a:cubicBezTo>
                <a:cubicBezTo>
                  <a:pt x="2576" y="14351"/>
                  <a:pt x="2483" y="14325"/>
                  <a:pt x="2402" y="14270"/>
                </a:cubicBezTo>
                <a:cubicBezTo>
                  <a:pt x="2212" y="14143"/>
                  <a:pt x="2137" y="13898"/>
                  <a:pt x="2225" y="13687"/>
                </a:cubicBezTo>
                <a:cubicBezTo>
                  <a:pt x="2300" y="13505"/>
                  <a:pt x="2477" y="13391"/>
                  <a:pt x="2667" y="13391"/>
                </a:cubicBezTo>
                <a:close/>
                <a:moveTo>
                  <a:pt x="6592" y="14225"/>
                </a:moveTo>
                <a:cubicBezTo>
                  <a:pt x="6634" y="14225"/>
                  <a:pt x="6677" y="14231"/>
                  <a:pt x="6718" y="14242"/>
                </a:cubicBezTo>
                <a:cubicBezTo>
                  <a:pt x="6974" y="14311"/>
                  <a:pt x="7125" y="14575"/>
                  <a:pt x="7058" y="14831"/>
                </a:cubicBezTo>
                <a:cubicBezTo>
                  <a:pt x="6996" y="15059"/>
                  <a:pt x="6795" y="15187"/>
                  <a:pt x="6591" y="15187"/>
                </a:cubicBezTo>
                <a:cubicBezTo>
                  <a:pt x="6452" y="15187"/>
                  <a:pt x="6311" y="15127"/>
                  <a:pt x="6213" y="14998"/>
                </a:cubicBezTo>
                <a:cubicBezTo>
                  <a:pt x="5969" y="14683"/>
                  <a:pt x="6193" y="14226"/>
                  <a:pt x="6592" y="14225"/>
                </a:cubicBezTo>
                <a:close/>
                <a:moveTo>
                  <a:pt x="12217" y="14488"/>
                </a:moveTo>
                <a:cubicBezTo>
                  <a:pt x="12409" y="14488"/>
                  <a:pt x="12583" y="14605"/>
                  <a:pt x="12658" y="14784"/>
                </a:cubicBezTo>
                <a:cubicBezTo>
                  <a:pt x="12732" y="14964"/>
                  <a:pt x="12691" y="15171"/>
                  <a:pt x="12554" y="15309"/>
                </a:cubicBezTo>
                <a:cubicBezTo>
                  <a:pt x="12462" y="15401"/>
                  <a:pt x="12339" y="15449"/>
                  <a:pt x="12214" y="15449"/>
                </a:cubicBezTo>
                <a:cubicBezTo>
                  <a:pt x="12152" y="15449"/>
                  <a:pt x="12089" y="15437"/>
                  <a:pt x="12029" y="15413"/>
                </a:cubicBezTo>
                <a:cubicBezTo>
                  <a:pt x="11849" y="15338"/>
                  <a:pt x="11732" y="15164"/>
                  <a:pt x="11732" y="14969"/>
                </a:cubicBezTo>
                <a:cubicBezTo>
                  <a:pt x="11734" y="14704"/>
                  <a:pt x="11947" y="14488"/>
                  <a:pt x="12214" y="14488"/>
                </a:cubicBezTo>
                <a:cubicBezTo>
                  <a:pt x="12215" y="14488"/>
                  <a:pt x="12216" y="14488"/>
                  <a:pt x="12217" y="14488"/>
                </a:cubicBezTo>
                <a:close/>
                <a:moveTo>
                  <a:pt x="4458" y="1"/>
                </a:moveTo>
                <a:cubicBezTo>
                  <a:pt x="4342" y="1"/>
                  <a:pt x="4224" y="15"/>
                  <a:pt x="4107" y="44"/>
                </a:cubicBezTo>
                <a:cubicBezTo>
                  <a:pt x="3426" y="214"/>
                  <a:pt x="2966" y="851"/>
                  <a:pt x="3019" y="1551"/>
                </a:cubicBezTo>
                <a:cubicBezTo>
                  <a:pt x="3071" y="2251"/>
                  <a:pt x="3620" y="2811"/>
                  <a:pt x="4319" y="2878"/>
                </a:cubicBezTo>
                <a:lnTo>
                  <a:pt x="4622" y="4086"/>
                </a:lnTo>
                <a:cubicBezTo>
                  <a:pt x="4461" y="4193"/>
                  <a:pt x="4322" y="4331"/>
                  <a:pt x="4215" y="4492"/>
                </a:cubicBezTo>
                <a:lnTo>
                  <a:pt x="3007" y="4190"/>
                </a:lnTo>
                <a:cubicBezTo>
                  <a:pt x="2941" y="3490"/>
                  <a:pt x="2380" y="2940"/>
                  <a:pt x="1679" y="2887"/>
                </a:cubicBezTo>
                <a:cubicBezTo>
                  <a:pt x="1642" y="2884"/>
                  <a:pt x="1606" y="2883"/>
                  <a:pt x="1569" y="2883"/>
                </a:cubicBezTo>
                <a:cubicBezTo>
                  <a:pt x="913" y="2883"/>
                  <a:pt x="333" y="3330"/>
                  <a:pt x="170" y="3975"/>
                </a:cubicBezTo>
                <a:cubicBezTo>
                  <a:pt x="0" y="4658"/>
                  <a:pt x="344" y="5363"/>
                  <a:pt x="989" y="5646"/>
                </a:cubicBezTo>
                <a:cubicBezTo>
                  <a:pt x="1177" y="5729"/>
                  <a:pt x="1375" y="5769"/>
                  <a:pt x="1571" y="5769"/>
                </a:cubicBezTo>
                <a:cubicBezTo>
                  <a:pt x="2042" y="5769"/>
                  <a:pt x="2500" y="5537"/>
                  <a:pt x="2774" y="5123"/>
                </a:cubicBezTo>
                <a:lnTo>
                  <a:pt x="3982" y="5425"/>
                </a:lnTo>
                <a:cubicBezTo>
                  <a:pt x="4055" y="6198"/>
                  <a:pt x="4707" y="6733"/>
                  <a:pt x="5419" y="6733"/>
                </a:cubicBezTo>
                <a:cubicBezTo>
                  <a:pt x="5625" y="6733"/>
                  <a:pt x="5836" y="6688"/>
                  <a:pt x="6040" y="6591"/>
                </a:cubicBezTo>
                <a:lnTo>
                  <a:pt x="6795" y="7346"/>
                </a:lnTo>
                <a:cubicBezTo>
                  <a:pt x="6652" y="7601"/>
                  <a:pt x="6576" y="7888"/>
                  <a:pt x="6573" y="8180"/>
                </a:cubicBezTo>
                <a:lnTo>
                  <a:pt x="3023" y="9131"/>
                </a:lnTo>
                <a:cubicBezTo>
                  <a:pt x="2746" y="8729"/>
                  <a:pt x="2295" y="8505"/>
                  <a:pt x="1832" y="8505"/>
                </a:cubicBezTo>
                <a:cubicBezTo>
                  <a:pt x="1630" y="8505"/>
                  <a:pt x="1424" y="8548"/>
                  <a:pt x="1230" y="8638"/>
                </a:cubicBezTo>
                <a:cubicBezTo>
                  <a:pt x="592" y="8931"/>
                  <a:pt x="259" y="9643"/>
                  <a:pt x="441" y="10321"/>
                </a:cubicBezTo>
                <a:cubicBezTo>
                  <a:pt x="611" y="10955"/>
                  <a:pt x="1185" y="11390"/>
                  <a:pt x="1832" y="11390"/>
                </a:cubicBezTo>
                <a:cubicBezTo>
                  <a:pt x="1876" y="11390"/>
                  <a:pt x="1921" y="11388"/>
                  <a:pt x="1966" y="11384"/>
                </a:cubicBezTo>
                <a:cubicBezTo>
                  <a:pt x="2664" y="11319"/>
                  <a:pt x="3216" y="10761"/>
                  <a:pt x="3270" y="10060"/>
                </a:cubicBezTo>
                <a:lnTo>
                  <a:pt x="6725" y="9134"/>
                </a:lnTo>
                <a:lnTo>
                  <a:pt x="3291" y="12570"/>
                </a:lnTo>
                <a:cubicBezTo>
                  <a:pt x="3092" y="12475"/>
                  <a:pt x="2880" y="12430"/>
                  <a:pt x="2671" y="12430"/>
                </a:cubicBezTo>
                <a:cubicBezTo>
                  <a:pt x="2215" y="12430"/>
                  <a:pt x="1771" y="12646"/>
                  <a:pt x="1494" y="13039"/>
                </a:cubicBezTo>
                <a:cubicBezTo>
                  <a:pt x="1088" y="13611"/>
                  <a:pt x="1156" y="14393"/>
                  <a:pt x="1652" y="14888"/>
                </a:cubicBezTo>
                <a:cubicBezTo>
                  <a:pt x="1930" y="15167"/>
                  <a:pt x="2300" y="15311"/>
                  <a:pt x="2671" y="15311"/>
                </a:cubicBezTo>
                <a:cubicBezTo>
                  <a:pt x="2960" y="15311"/>
                  <a:pt x="3251" y="15224"/>
                  <a:pt x="3502" y="15046"/>
                </a:cubicBezTo>
                <a:cubicBezTo>
                  <a:pt x="4074" y="14642"/>
                  <a:pt x="4272" y="13884"/>
                  <a:pt x="3970" y="13250"/>
                </a:cubicBezTo>
                <a:lnTo>
                  <a:pt x="7405" y="9815"/>
                </a:lnTo>
                <a:lnTo>
                  <a:pt x="6481" y="13270"/>
                </a:lnTo>
                <a:cubicBezTo>
                  <a:pt x="5780" y="13324"/>
                  <a:pt x="5223" y="13875"/>
                  <a:pt x="5158" y="14573"/>
                </a:cubicBezTo>
                <a:cubicBezTo>
                  <a:pt x="5095" y="15272"/>
                  <a:pt x="5543" y="15915"/>
                  <a:pt x="6220" y="16096"/>
                </a:cubicBezTo>
                <a:cubicBezTo>
                  <a:pt x="6344" y="16130"/>
                  <a:pt x="6469" y="16146"/>
                  <a:pt x="6593" y="16146"/>
                </a:cubicBezTo>
                <a:cubicBezTo>
                  <a:pt x="7144" y="16146"/>
                  <a:pt x="7662" y="15828"/>
                  <a:pt x="7901" y="15309"/>
                </a:cubicBezTo>
                <a:cubicBezTo>
                  <a:pt x="8194" y="14671"/>
                  <a:pt x="7986" y="13916"/>
                  <a:pt x="7409" y="13518"/>
                </a:cubicBezTo>
                <a:lnTo>
                  <a:pt x="8361" y="9968"/>
                </a:lnTo>
                <a:cubicBezTo>
                  <a:pt x="8652" y="9965"/>
                  <a:pt x="8939" y="9887"/>
                  <a:pt x="9194" y="9745"/>
                </a:cubicBezTo>
                <a:lnTo>
                  <a:pt x="9950" y="10501"/>
                </a:lnTo>
                <a:cubicBezTo>
                  <a:pt x="9518" y="11406"/>
                  <a:pt x="10117" y="12465"/>
                  <a:pt x="11116" y="12558"/>
                </a:cubicBezTo>
                <a:lnTo>
                  <a:pt x="11417" y="13766"/>
                </a:lnTo>
                <a:cubicBezTo>
                  <a:pt x="10831" y="14155"/>
                  <a:pt x="10612" y="14907"/>
                  <a:pt x="10894" y="15550"/>
                </a:cubicBezTo>
                <a:cubicBezTo>
                  <a:pt x="11130" y="16081"/>
                  <a:pt x="11653" y="16410"/>
                  <a:pt x="12213" y="16410"/>
                </a:cubicBezTo>
                <a:cubicBezTo>
                  <a:pt x="12329" y="16410"/>
                  <a:pt x="12447" y="16395"/>
                  <a:pt x="12564" y="16366"/>
                </a:cubicBezTo>
                <a:cubicBezTo>
                  <a:pt x="13245" y="16196"/>
                  <a:pt x="13705" y="15560"/>
                  <a:pt x="13652" y="14860"/>
                </a:cubicBezTo>
                <a:cubicBezTo>
                  <a:pt x="13599" y="14160"/>
                  <a:pt x="13050" y="13600"/>
                  <a:pt x="12350" y="13534"/>
                </a:cubicBezTo>
                <a:lnTo>
                  <a:pt x="12048" y="12325"/>
                </a:lnTo>
                <a:cubicBezTo>
                  <a:pt x="12210" y="12217"/>
                  <a:pt x="12347" y="12079"/>
                  <a:pt x="12454" y="11918"/>
                </a:cubicBezTo>
                <a:lnTo>
                  <a:pt x="13662" y="12221"/>
                </a:lnTo>
                <a:cubicBezTo>
                  <a:pt x="13716" y="12790"/>
                  <a:pt x="14102" y="13271"/>
                  <a:pt x="14643" y="13453"/>
                </a:cubicBezTo>
                <a:cubicBezTo>
                  <a:pt x="14793" y="13503"/>
                  <a:pt x="14946" y="13527"/>
                  <a:pt x="15098" y="13527"/>
                </a:cubicBezTo>
                <a:cubicBezTo>
                  <a:pt x="15498" y="13527"/>
                  <a:pt x="15887" y="13360"/>
                  <a:pt x="16165" y="13055"/>
                </a:cubicBezTo>
                <a:cubicBezTo>
                  <a:pt x="16550" y="12632"/>
                  <a:pt x="16648" y="12022"/>
                  <a:pt x="16417" y="11501"/>
                </a:cubicBezTo>
                <a:cubicBezTo>
                  <a:pt x="16187" y="10978"/>
                  <a:pt x="15670" y="10641"/>
                  <a:pt x="15099" y="10641"/>
                </a:cubicBezTo>
                <a:cubicBezTo>
                  <a:pt x="14614" y="10641"/>
                  <a:pt x="14163" y="10883"/>
                  <a:pt x="13897" y="11287"/>
                </a:cubicBezTo>
                <a:lnTo>
                  <a:pt x="12688" y="10985"/>
                </a:lnTo>
                <a:cubicBezTo>
                  <a:pt x="12615" y="10211"/>
                  <a:pt x="11962" y="9678"/>
                  <a:pt x="11252" y="9678"/>
                </a:cubicBezTo>
                <a:cubicBezTo>
                  <a:pt x="11045" y="9678"/>
                  <a:pt x="10834" y="9723"/>
                  <a:pt x="10631" y="9820"/>
                </a:cubicBezTo>
                <a:lnTo>
                  <a:pt x="9874" y="9063"/>
                </a:lnTo>
                <a:cubicBezTo>
                  <a:pt x="10017" y="8808"/>
                  <a:pt x="10093" y="8522"/>
                  <a:pt x="10098" y="8231"/>
                </a:cubicBezTo>
                <a:lnTo>
                  <a:pt x="13649" y="7279"/>
                </a:lnTo>
                <a:cubicBezTo>
                  <a:pt x="13925" y="7681"/>
                  <a:pt x="14375" y="7905"/>
                  <a:pt x="14839" y="7905"/>
                </a:cubicBezTo>
                <a:cubicBezTo>
                  <a:pt x="15042" y="7905"/>
                  <a:pt x="15247" y="7862"/>
                  <a:pt x="15442" y="7772"/>
                </a:cubicBezTo>
                <a:cubicBezTo>
                  <a:pt x="16080" y="7478"/>
                  <a:pt x="16413" y="6766"/>
                  <a:pt x="16231" y="6088"/>
                </a:cubicBezTo>
                <a:cubicBezTo>
                  <a:pt x="16061" y="5454"/>
                  <a:pt x="15485" y="5019"/>
                  <a:pt x="14838" y="5019"/>
                </a:cubicBezTo>
                <a:cubicBezTo>
                  <a:pt x="14794" y="5019"/>
                  <a:pt x="14750" y="5021"/>
                  <a:pt x="14705" y="5025"/>
                </a:cubicBezTo>
                <a:cubicBezTo>
                  <a:pt x="14005" y="5090"/>
                  <a:pt x="13454" y="5649"/>
                  <a:pt x="13399" y="6349"/>
                </a:cubicBezTo>
                <a:lnTo>
                  <a:pt x="9944" y="7276"/>
                </a:lnTo>
                <a:lnTo>
                  <a:pt x="13380" y="3840"/>
                </a:lnTo>
                <a:cubicBezTo>
                  <a:pt x="13577" y="3934"/>
                  <a:pt x="13787" y="3979"/>
                  <a:pt x="13995" y="3979"/>
                </a:cubicBezTo>
                <a:cubicBezTo>
                  <a:pt x="14450" y="3979"/>
                  <a:pt x="14894" y="3763"/>
                  <a:pt x="15172" y="3370"/>
                </a:cubicBezTo>
                <a:cubicBezTo>
                  <a:pt x="15575" y="2798"/>
                  <a:pt x="15507" y="2019"/>
                  <a:pt x="15011" y="1524"/>
                </a:cubicBezTo>
                <a:cubicBezTo>
                  <a:pt x="14733" y="1246"/>
                  <a:pt x="14365" y="1103"/>
                  <a:pt x="13995" y="1103"/>
                </a:cubicBezTo>
                <a:cubicBezTo>
                  <a:pt x="13706" y="1103"/>
                  <a:pt x="13416" y="1190"/>
                  <a:pt x="13166" y="1367"/>
                </a:cubicBezTo>
                <a:cubicBezTo>
                  <a:pt x="12593" y="1771"/>
                  <a:pt x="12397" y="2530"/>
                  <a:pt x="12699" y="3161"/>
                </a:cubicBezTo>
                <a:lnTo>
                  <a:pt x="9263" y="6596"/>
                </a:lnTo>
                <a:lnTo>
                  <a:pt x="10189" y="3142"/>
                </a:lnTo>
                <a:cubicBezTo>
                  <a:pt x="10887" y="3086"/>
                  <a:pt x="11444" y="2536"/>
                  <a:pt x="11508" y="1838"/>
                </a:cubicBezTo>
                <a:cubicBezTo>
                  <a:pt x="11571" y="1140"/>
                  <a:pt x="11123" y="498"/>
                  <a:pt x="10446" y="317"/>
                </a:cubicBezTo>
                <a:cubicBezTo>
                  <a:pt x="10323" y="284"/>
                  <a:pt x="10198" y="268"/>
                  <a:pt x="10075" y="268"/>
                </a:cubicBezTo>
                <a:cubicBezTo>
                  <a:pt x="9525" y="268"/>
                  <a:pt x="9007" y="585"/>
                  <a:pt x="8768" y="1105"/>
                </a:cubicBezTo>
                <a:cubicBezTo>
                  <a:pt x="8475" y="1742"/>
                  <a:pt x="8683" y="2496"/>
                  <a:pt x="9260" y="2893"/>
                </a:cubicBezTo>
                <a:lnTo>
                  <a:pt x="8308" y="6443"/>
                </a:lnTo>
                <a:cubicBezTo>
                  <a:pt x="8015" y="6447"/>
                  <a:pt x="7730" y="6523"/>
                  <a:pt x="7475" y="6667"/>
                </a:cubicBezTo>
                <a:lnTo>
                  <a:pt x="6718" y="5910"/>
                </a:lnTo>
                <a:cubicBezTo>
                  <a:pt x="7151" y="5006"/>
                  <a:pt x="6552" y="3947"/>
                  <a:pt x="5555" y="3852"/>
                </a:cubicBezTo>
                <a:lnTo>
                  <a:pt x="5253" y="2644"/>
                </a:lnTo>
                <a:cubicBezTo>
                  <a:pt x="5838" y="2256"/>
                  <a:pt x="6059" y="1503"/>
                  <a:pt x="5775" y="860"/>
                </a:cubicBezTo>
                <a:cubicBezTo>
                  <a:pt x="5541" y="329"/>
                  <a:pt x="5017"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9" name="Google Shape;15799;p80"/>
          <p:cNvGrpSpPr/>
          <p:nvPr/>
        </p:nvGrpSpPr>
        <p:grpSpPr>
          <a:xfrm>
            <a:off x="3285250" y="1765820"/>
            <a:ext cx="297988" cy="354633"/>
            <a:chOff x="7253900" y="1797600"/>
            <a:chExt cx="344575" cy="410075"/>
          </a:xfrm>
        </p:grpSpPr>
        <p:sp>
          <p:nvSpPr>
            <p:cNvPr id="15800" name="Google Shape;15800;p80"/>
            <p:cNvSpPr/>
            <p:nvPr/>
          </p:nvSpPr>
          <p:spPr>
            <a:xfrm>
              <a:off x="7253900" y="1869475"/>
              <a:ext cx="344575" cy="338200"/>
            </a:xfrm>
            <a:custGeom>
              <a:avLst/>
              <a:gdLst/>
              <a:ahLst/>
              <a:cxnLst/>
              <a:rect l="l" t="t" r="r" b="b"/>
              <a:pathLst>
                <a:path w="13783" h="13528" extrusionOk="0">
                  <a:moveTo>
                    <a:pt x="6893" y="964"/>
                  </a:moveTo>
                  <a:cubicBezTo>
                    <a:pt x="7645" y="964"/>
                    <a:pt x="8356" y="1233"/>
                    <a:pt x="8922" y="1740"/>
                  </a:cubicBezTo>
                  <a:cubicBezTo>
                    <a:pt x="10172" y="2857"/>
                    <a:pt x="10282" y="4779"/>
                    <a:pt x="9165" y="6031"/>
                  </a:cubicBezTo>
                  <a:cubicBezTo>
                    <a:pt x="8736" y="6513"/>
                    <a:pt x="8462" y="7091"/>
                    <a:pt x="8368" y="7695"/>
                  </a:cubicBezTo>
                  <a:lnTo>
                    <a:pt x="7372" y="7695"/>
                  </a:lnTo>
                  <a:lnTo>
                    <a:pt x="7372" y="5168"/>
                  </a:lnTo>
                  <a:lnTo>
                    <a:pt x="8192" y="4348"/>
                  </a:lnTo>
                  <a:cubicBezTo>
                    <a:pt x="8380" y="4161"/>
                    <a:pt x="8380" y="3856"/>
                    <a:pt x="8192" y="3669"/>
                  </a:cubicBezTo>
                  <a:cubicBezTo>
                    <a:pt x="8099" y="3574"/>
                    <a:pt x="7976" y="3527"/>
                    <a:pt x="7853" y="3527"/>
                  </a:cubicBezTo>
                  <a:cubicBezTo>
                    <a:pt x="7730" y="3527"/>
                    <a:pt x="7607" y="3574"/>
                    <a:pt x="7513" y="3669"/>
                  </a:cubicBezTo>
                  <a:lnTo>
                    <a:pt x="6891" y="4291"/>
                  </a:lnTo>
                  <a:lnTo>
                    <a:pt x="6268" y="3669"/>
                  </a:lnTo>
                  <a:cubicBezTo>
                    <a:pt x="6175" y="3576"/>
                    <a:pt x="6054" y="3530"/>
                    <a:pt x="5932" y="3530"/>
                  </a:cubicBezTo>
                  <a:cubicBezTo>
                    <a:pt x="5809" y="3530"/>
                    <a:pt x="5686" y="3577"/>
                    <a:pt x="5592" y="3672"/>
                  </a:cubicBezTo>
                  <a:cubicBezTo>
                    <a:pt x="5406" y="3858"/>
                    <a:pt x="5404" y="4159"/>
                    <a:pt x="5589" y="4348"/>
                  </a:cubicBezTo>
                  <a:lnTo>
                    <a:pt x="6410" y="5168"/>
                  </a:lnTo>
                  <a:lnTo>
                    <a:pt x="6410" y="7695"/>
                  </a:lnTo>
                  <a:lnTo>
                    <a:pt x="5413" y="7695"/>
                  </a:lnTo>
                  <a:cubicBezTo>
                    <a:pt x="5318" y="7093"/>
                    <a:pt x="5041" y="6510"/>
                    <a:pt x="4607" y="6019"/>
                  </a:cubicBezTo>
                  <a:cubicBezTo>
                    <a:pt x="4029" y="5365"/>
                    <a:pt x="3767" y="4523"/>
                    <a:pt x="3866" y="3647"/>
                  </a:cubicBezTo>
                  <a:lnTo>
                    <a:pt x="3866" y="3647"/>
                  </a:lnTo>
                  <a:lnTo>
                    <a:pt x="3868" y="3648"/>
                  </a:lnTo>
                  <a:cubicBezTo>
                    <a:pt x="4026" y="2259"/>
                    <a:pt x="5152" y="1138"/>
                    <a:pt x="6542" y="983"/>
                  </a:cubicBezTo>
                  <a:cubicBezTo>
                    <a:pt x="6660" y="970"/>
                    <a:pt x="6777" y="964"/>
                    <a:pt x="6893" y="964"/>
                  </a:cubicBezTo>
                  <a:close/>
                  <a:moveTo>
                    <a:pt x="7667" y="8657"/>
                  </a:moveTo>
                  <a:lnTo>
                    <a:pt x="7346" y="9617"/>
                  </a:lnTo>
                  <a:lnTo>
                    <a:pt x="6437" y="9617"/>
                  </a:lnTo>
                  <a:lnTo>
                    <a:pt x="6116" y="8657"/>
                  </a:lnTo>
                  <a:close/>
                  <a:moveTo>
                    <a:pt x="5102" y="8657"/>
                  </a:moveTo>
                  <a:lnTo>
                    <a:pt x="5593" y="10126"/>
                  </a:lnTo>
                  <a:lnTo>
                    <a:pt x="5061" y="12567"/>
                  </a:lnTo>
                  <a:lnTo>
                    <a:pt x="961" y="12567"/>
                  </a:lnTo>
                  <a:lnTo>
                    <a:pt x="962" y="11634"/>
                  </a:lnTo>
                  <a:cubicBezTo>
                    <a:pt x="965" y="10562"/>
                    <a:pt x="1676" y="9620"/>
                    <a:pt x="2705" y="9322"/>
                  </a:cubicBezTo>
                  <a:lnTo>
                    <a:pt x="5035" y="8657"/>
                  </a:lnTo>
                  <a:close/>
                  <a:moveTo>
                    <a:pt x="7305" y="10580"/>
                  </a:moveTo>
                  <a:lnTo>
                    <a:pt x="7737" y="12567"/>
                  </a:lnTo>
                  <a:lnTo>
                    <a:pt x="6046" y="12567"/>
                  </a:lnTo>
                  <a:lnTo>
                    <a:pt x="6478" y="10580"/>
                  </a:lnTo>
                  <a:close/>
                  <a:moveTo>
                    <a:pt x="8746" y="8657"/>
                  </a:moveTo>
                  <a:lnTo>
                    <a:pt x="11077" y="9323"/>
                  </a:lnTo>
                  <a:cubicBezTo>
                    <a:pt x="12107" y="9620"/>
                    <a:pt x="12817" y="10562"/>
                    <a:pt x="12820" y="11634"/>
                  </a:cubicBezTo>
                  <a:lnTo>
                    <a:pt x="12822" y="12567"/>
                  </a:lnTo>
                  <a:lnTo>
                    <a:pt x="8721" y="12567"/>
                  </a:lnTo>
                  <a:lnTo>
                    <a:pt x="8190" y="10126"/>
                  </a:lnTo>
                  <a:lnTo>
                    <a:pt x="8680" y="8657"/>
                  </a:lnTo>
                  <a:close/>
                  <a:moveTo>
                    <a:pt x="6892" y="1"/>
                  </a:moveTo>
                  <a:cubicBezTo>
                    <a:pt x="6741" y="1"/>
                    <a:pt x="6588" y="9"/>
                    <a:pt x="6435" y="27"/>
                  </a:cubicBezTo>
                  <a:cubicBezTo>
                    <a:pt x="4604" y="230"/>
                    <a:pt x="3122" y="1706"/>
                    <a:pt x="2912" y="3537"/>
                  </a:cubicBezTo>
                  <a:cubicBezTo>
                    <a:pt x="2780" y="4687"/>
                    <a:pt x="3127" y="5795"/>
                    <a:pt x="3887" y="6656"/>
                  </a:cubicBezTo>
                  <a:cubicBezTo>
                    <a:pt x="4193" y="7002"/>
                    <a:pt x="4389" y="7406"/>
                    <a:pt x="4459" y="7821"/>
                  </a:cubicBezTo>
                  <a:lnTo>
                    <a:pt x="2441" y="8398"/>
                  </a:lnTo>
                  <a:cubicBezTo>
                    <a:pt x="996" y="8809"/>
                    <a:pt x="0" y="10130"/>
                    <a:pt x="0" y="11633"/>
                  </a:cubicBezTo>
                  <a:lnTo>
                    <a:pt x="0" y="13047"/>
                  </a:lnTo>
                  <a:cubicBezTo>
                    <a:pt x="0" y="13312"/>
                    <a:pt x="215" y="13528"/>
                    <a:pt x="481" y="13528"/>
                  </a:cubicBezTo>
                  <a:lnTo>
                    <a:pt x="13302" y="13528"/>
                  </a:lnTo>
                  <a:cubicBezTo>
                    <a:pt x="13567" y="13528"/>
                    <a:pt x="13782" y="13312"/>
                    <a:pt x="13782" y="13047"/>
                  </a:cubicBezTo>
                  <a:lnTo>
                    <a:pt x="13782" y="11633"/>
                  </a:lnTo>
                  <a:cubicBezTo>
                    <a:pt x="13782" y="10130"/>
                    <a:pt x="12786" y="8809"/>
                    <a:pt x="11343" y="8398"/>
                  </a:cubicBezTo>
                  <a:lnTo>
                    <a:pt x="9323" y="7821"/>
                  </a:lnTo>
                  <a:cubicBezTo>
                    <a:pt x="9390" y="7406"/>
                    <a:pt x="9584" y="7006"/>
                    <a:pt x="9884" y="6671"/>
                  </a:cubicBezTo>
                  <a:cubicBezTo>
                    <a:pt x="10988" y="5429"/>
                    <a:pt x="11212" y="3637"/>
                    <a:pt x="10446" y="2162"/>
                  </a:cubicBezTo>
                  <a:cubicBezTo>
                    <a:pt x="9753" y="824"/>
                    <a:pt x="8374" y="1"/>
                    <a:pt x="6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0"/>
            <p:cNvSpPr/>
            <p:nvPr/>
          </p:nvSpPr>
          <p:spPr>
            <a:xfrm>
              <a:off x="7414150" y="1797600"/>
              <a:ext cx="24075" cy="47875"/>
            </a:xfrm>
            <a:custGeom>
              <a:avLst/>
              <a:gdLst/>
              <a:ahLst/>
              <a:cxnLst/>
              <a:rect l="l" t="t" r="r" b="b"/>
              <a:pathLst>
                <a:path w="963" h="1915" extrusionOk="0">
                  <a:moveTo>
                    <a:pt x="481" y="1"/>
                  </a:moveTo>
                  <a:cubicBezTo>
                    <a:pt x="220" y="1"/>
                    <a:pt x="6" y="210"/>
                    <a:pt x="0" y="472"/>
                  </a:cubicBezTo>
                  <a:lnTo>
                    <a:pt x="0" y="1434"/>
                  </a:lnTo>
                  <a:cubicBezTo>
                    <a:pt x="0" y="1699"/>
                    <a:pt x="215" y="1915"/>
                    <a:pt x="482" y="1915"/>
                  </a:cubicBezTo>
                  <a:cubicBezTo>
                    <a:pt x="747" y="1915"/>
                    <a:pt x="962" y="1699"/>
                    <a:pt x="962" y="1434"/>
                  </a:cubicBezTo>
                  <a:lnTo>
                    <a:pt x="962" y="472"/>
                  </a:lnTo>
                  <a:cubicBezTo>
                    <a:pt x="956" y="210"/>
                    <a:pt x="743" y="1"/>
                    <a:pt x="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0"/>
            <p:cNvSpPr/>
            <p:nvPr/>
          </p:nvSpPr>
          <p:spPr>
            <a:xfrm>
              <a:off x="7550375" y="1957625"/>
              <a:ext cx="47875" cy="24075"/>
            </a:xfrm>
            <a:custGeom>
              <a:avLst/>
              <a:gdLst/>
              <a:ahLst/>
              <a:cxnLst/>
              <a:rect l="l" t="t" r="r" b="b"/>
              <a:pathLst>
                <a:path w="1915" h="963" extrusionOk="0">
                  <a:moveTo>
                    <a:pt x="482" y="1"/>
                  </a:moveTo>
                  <a:cubicBezTo>
                    <a:pt x="216" y="1"/>
                    <a:pt x="0" y="216"/>
                    <a:pt x="0" y="483"/>
                  </a:cubicBezTo>
                  <a:cubicBezTo>
                    <a:pt x="0" y="748"/>
                    <a:pt x="216" y="963"/>
                    <a:pt x="482" y="963"/>
                  </a:cubicBezTo>
                  <a:lnTo>
                    <a:pt x="1443" y="963"/>
                  </a:lnTo>
                  <a:cubicBezTo>
                    <a:pt x="1705" y="957"/>
                    <a:pt x="1915" y="743"/>
                    <a:pt x="1915" y="483"/>
                  </a:cubicBezTo>
                  <a:cubicBezTo>
                    <a:pt x="1915" y="220"/>
                    <a:pt x="1705" y="7"/>
                    <a:pt x="1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0"/>
            <p:cNvSpPr/>
            <p:nvPr/>
          </p:nvSpPr>
          <p:spPr>
            <a:xfrm>
              <a:off x="7254100" y="1957675"/>
              <a:ext cx="47675" cy="24075"/>
            </a:xfrm>
            <a:custGeom>
              <a:avLst/>
              <a:gdLst/>
              <a:ahLst/>
              <a:cxnLst/>
              <a:rect l="l" t="t" r="r" b="b"/>
              <a:pathLst>
                <a:path w="1907" h="963" extrusionOk="0">
                  <a:moveTo>
                    <a:pt x="473" y="0"/>
                  </a:moveTo>
                  <a:cubicBezTo>
                    <a:pt x="212" y="5"/>
                    <a:pt x="1" y="218"/>
                    <a:pt x="1" y="481"/>
                  </a:cubicBezTo>
                  <a:cubicBezTo>
                    <a:pt x="1" y="743"/>
                    <a:pt x="212" y="957"/>
                    <a:pt x="473" y="962"/>
                  </a:cubicBezTo>
                  <a:lnTo>
                    <a:pt x="1435" y="962"/>
                  </a:lnTo>
                  <a:cubicBezTo>
                    <a:pt x="1697" y="957"/>
                    <a:pt x="1906" y="743"/>
                    <a:pt x="1906" y="481"/>
                  </a:cubicBezTo>
                  <a:cubicBezTo>
                    <a:pt x="1906" y="218"/>
                    <a:pt x="1697" y="5"/>
                    <a:pt x="1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0"/>
            <p:cNvSpPr/>
            <p:nvPr/>
          </p:nvSpPr>
          <p:spPr>
            <a:xfrm>
              <a:off x="7531150" y="1877625"/>
              <a:ext cx="47325" cy="35975"/>
            </a:xfrm>
            <a:custGeom>
              <a:avLst/>
              <a:gdLst/>
              <a:ahLst/>
              <a:cxnLst/>
              <a:rect l="l" t="t" r="r" b="b"/>
              <a:pathLst>
                <a:path w="1893" h="1439" extrusionOk="0">
                  <a:moveTo>
                    <a:pt x="1345" y="1"/>
                  </a:moveTo>
                  <a:cubicBezTo>
                    <a:pt x="1266" y="1"/>
                    <a:pt x="1186" y="20"/>
                    <a:pt x="1112" y="61"/>
                  </a:cubicBezTo>
                  <a:lnTo>
                    <a:pt x="280" y="541"/>
                  </a:lnTo>
                  <a:cubicBezTo>
                    <a:pt x="91" y="650"/>
                    <a:pt x="1" y="872"/>
                    <a:pt x="56" y="1082"/>
                  </a:cubicBezTo>
                  <a:cubicBezTo>
                    <a:pt x="113" y="1293"/>
                    <a:pt x="304" y="1438"/>
                    <a:pt x="521" y="1438"/>
                  </a:cubicBezTo>
                  <a:lnTo>
                    <a:pt x="521" y="1439"/>
                  </a:lnTo>
                  <a:cubicBezTo>
                    <a:pt x="605" y="1439"/>
                    <a:pt x="687" y="1416"/>
                    <a:pt x="761" y="1375"/>
                  </a:cubicBezTo>
                  <a:lnTo>
                    <a:pt x="1594" y="893"/>
                  </a:lnTo>
                  <a:cubicBezTo>
                    <a:pt x="1818" y="758"/>
                    <a:pt x="1893" y="468"/>
                    <a:pt x="1762" y="241"/>
                  </a:cubicBezTo>
                  <a:cubicBezTo>
                    <a:pt x="1673" y="87"/>
                    <a:pt x="1511" y="1"/>
                    <a:pt x="1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0"/>
            <p:cNvSpPr/>
            <p:nvPr/>
          </p:nvSpPr>
          <p:spPr>
            <a:xfrm>
              <a:off x="7480550" y="1818850"/>
              <a:ext cx="39500" cy="44900"/>
            </a:xfrm>
            <a:custGeom>
              <a:avLst/>
              <a:gdLst/>
              <a:ahLst/>
              <a:cxnLst/>
              <a:rect l="l" t="t" r="r" b="b"/>
              <a:pathLst>
                <a:path w="1580" h="1796" extrusionOk="0">
                  <a:moveTo>
                    <a:pt x="1033" y="1"/>
                  </a:moveTo>
                  <a:cubicBezTo>
                    <a:pt x="866" y="1"/>
                    <a:pt x="704" y="87"/>
                    <a:pt x="614" y="242"/>
                  </a:cubicBezTo>
                  <a:lnTo>
                    <a:pt x="134" y="1073"/>
                  </a:lnTo>
                  <a:cubicBezTo>
                    <a:pt x="1" y="1303"/>
                    <a:pt x="80" y="1598"/>
                    <a:pt x="310" y="1731"/>
                  </a:cubicBezTo>
                  <a:cubicBezTo>
                    <a:pt x="385" y="1774"/>
                    <a:pt x="468" y="1795"/>
                    <a:pt x="550" y="1795"/>
                  </a:cubicBezTo>
                  <a:cubicBezTo>
                    <a:pt x="716" y="1795"/>
                    <a:pt x="877" y="1709"/>
                    <a:pt x="966" y="1554"/>
                  </a:cubicBezTo>
                  <a:lnTo>
                    <a:pt x="1448" y="722"/>
                  </a:lnTo>
                  <a:cubicBezTo>
                    <a:pt x="1579" y="492"/>
                    <a:pt x="1502" y="198"/>
                    <a:pt x="1272" y="64"/>
                  </a:cubicBezTo>
                  <a:cubicBezTo>
                    <a:pt x="1197" y="21"/>
                    <a:pt x="1114" y="1"/>
                    <a:pt x="1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0"/>
            <p:cNvSpPr/>
            <p:nvPr/>
          </p:nvSpPr>
          <p:spPr>
            <a:xfrm>
              <a:off x="7332325" y="1818825"/>
              <a:ext cx="39475" cy="44900"/>
            </a:xfrm>
            <a:custGeom>
              <a:avLst/>
              <a:gdLst/>
              <a:ahLst/>
              <a:cxnLst/>
              <a:rect l="l" t="t" r="r" b="b"/>
              <a:pathLst>
                <a:path w="1579" h="1796" extrusionOk="0">
                  <a:moveTo>
                    <a:pt x="549" y="1"/>
                  </a:moveTo>
                  <a:cubicBezTo>
                    <a:pt x="468" y="1"/>
                    <a:pt x="385" y="22"/>
                    <a:pt x="309" y="65"/>
                  </a:cubicBezTo>
                  <a:cubicBezTo>
                    <a:pt x="79" y="199"/>
                    <a:pt x="0" y="492"/>
                    <a:pt x="133" y="721"/>
                  </a:cubicBezTo>
                  <a:lnTo>
                    <a:pt x="614" y="1555"/>
                  </a:lnTo>
                  <a:cubicBezTo>
                    <a:pt x="703" y="1709"/>
                    <a:pt x="864" y="1795"/>
                    <a:pt x="1030" y="1795"/>
                  </a:cubicBezTo>
                  <a:cubicBezTo>
                    <a:pt x="1111" y="1795"/>
                    <a:pt x="1194" y="1774"/>
                    <a:pt x="1270" y="1731"/>
                  </a:cubicBezTo>
                  <a:cubicBezTo>
                    <a:pt x="1500" y="1599"/>
                    <a:pt x="1579" y="1304"/>
                    <a:pt x="1447" y="1074"/>
                  </a:cubicBezTo>
                  <a:lnTo>
                    <a:pt x="965" y="241"/>
                  </a:lnTo>
                  <a:cubicBezTo>
                    <a:pt x="877" y="87"/>
                    <a:pt x="715" y="1"/>
                    <a:pt x="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0"/>
            <p:cNvSpPr/>
            <p:nvPr/>
          </p:nvSpPr>
          <p:spPr>
            <a:xfrm>
              <a:off x="7273675" y="1877525"/>
              <a:ext cx="48275" cy="36075"/>
            </a:xfrm>
            <a:custGeom>
              <a:avLst/>
              <a:gdLst/>
              <a:ahLst/>
              <a:cxnLst/>
              <a:rect l="l" t="t" r="r" b="b"/>
              <a:pathLst>
                <a:path w="1931" h="1443" extrusionOk="0">
                  <a:moveTo>
                    <a:pt x="549" y="0"/>
                  </a:moveTo>
                  <a:cubicBezTo>
                    <a:pt x="383" y="0"/>
                    <a:pt x="222" y="87"/>
                    <a:pt x="133" y="241"/>
                  </a:cubicBezTo>
                  <a:cubicBezTo>
                    <a:pt x="0" y="471"/>
                    <a:pt x="79" y="765"/>
                    <a:pt x="309" y="897"/>
                  </a:cubicBezTo>
                  <a:lnTo>
                    <a:pt x="1141" y="1379"/>
                  </a:lnTo>
                  <a:cubicBezTo>
                    <a:pt x="1216" y="1422"/>
                    <a:pt x="1298" y="1442"/>
                    <a:pt x="1380" y="1442"/>
                  </a:cubicBezTo>
                  <a:cubicBezTo>
                    <a:pt x="1546" y="1442"/>
                    <a:pt x="1709" y="1356"/>
                    <a:pt x="1798" y="1201"/>
                  </a:cubicBezTo>
                  <a:cubicBezTo>
                    <a:pt x="1930" y="971"/>
                    <a:pt x="1853" y="679"/>
                    <a:pt x="1623" y="545"/>
                  </a:cubicBezTo>
                  <a:lnTo>
                    <a:pt x="789" y="65"/>
                  </a:lnTo>
                  <a:cubicBezTo>
                    <a:pt x="714" y="21"/>
                    <a:pt x="631" y="0"/>
                    <a:pt x="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80"/>
          <p:cNvGrpSpPr/>
          <p:nvPr/>
        </p:nvGrpSpPr>
        <p:grpSpPr>
          <a:xfrm>
            <a:off x="4014302" y="1765657"/>
            <a:ext cx="354827" cy="354957"/>
            <a:chOff x="6659825" y="1814575"/>
            <a:chExt cx="410300" cy="410450"/>
          </a:xfrm>
        </p:grpSpPr>
        <p:sp>
          <p:nvSpPr>
            <p:cNvPr id="15809" name="Google Shape;15809;p80"/>
            <p:cNvSpPr/>
            <p:nvPr/>
          </p:nvSpPr>
          <p:spPr>
            <a:xfrm>
              <a:off x="6659825" y="1814575"/>
              <a:ext cx="410300" cy="410450"/>
            </a:xfrm>
            <a:custGeom>
              <a:avLst/>
              <a:gdLst/>
              <a:ahLst/>
              <a:cxnLst/>
              <a:rect l="l" t="t" r="r" b="b"/>
              <a:pathLst>
                <a:path w="16412" h="16418" extrusionOk="0">
                  <a:moveTo>
                    <a:pt x="8688" y="4878"/>
                  </a:moveTo>
                  <a:lnTo>
                    <a:pt x="8688" y="7121"/>
                  </a:lnTo>
                  <a:lnTo>
                    <a:pt x="7726" y="7121"/>
                  </a:lnTo>
                  <a:lnTo>
                    <a:pt x="7726" y="6322"/>
                  </a:lnTo>
                  <a:lnTo>
                    <a:pt x="7726" y="6320"/>
                  </a:lnTo>
                  <a:lnTo>
                    <a:pt x="7726" y="6319"/>
                  </a:lnTo>
                  <a:lnTo>
                    <a:pt x="7726" y="4878"/>
                  </a:lnTo>
                  <a:close/>
                  <a:moveTo>
                    <a:pt x="14650" y="6801"/>
                  </a:moveTo>
                  <a:cubicBezTo>
                    <a:pt x="15092" y="6802"/>
                    <a:pt x="15449" y="7161"/>
                    <a:pt x="15451" y="7603"/>
                  </a:cubicBezTo>
                  <a:lnTo>
                    <a:pt x="15451" y="14654"/>
                  </a:lnTo>
                  <a:cubicBezTo>
                    <a:pt x="15449" y="15097"/>
                    <a:pt x="15092" y="15456"/>
                    <a:pt x="14650" y="15456"/>
                  </a:cubicBezTo>
                  <a:lnTo>
                    <a:pt x="1764" y="15456"/>
                  </a:lnTo>
                  <a:cubicBezTo>
                    <a:pt x="1322" y="15456"/>
                    <a:pt x="963" y="15097"/>
                    <a:pt x="963" y="14654"/>
                  </a:cubicBezTo>
                  <a:lnTo>
                    <a:pt x="963" y="7603"/>
                  </a:lnTo>
                  <a:cubicBezTo>
                    <a:pt x="963" y="7161"/>
                    <a:pt x="1322" y="6802"/>
                    <a:pt x="1764" y="6801"/>
                  </a:cubicBezTo>
                  <a:lnTo>
                    <a:pt x="6764" y="6801"/>
                  </a:lnTo>
                  <a:lnTo>
                    <a:pt x="6764" y="7603"/>
                  </a:lnTo>
                  <a:cubicBezTo>
                    <a:pt x="6764" y="7868"/>
                    <a:pt x="6979" y="8083"/>
                    <a:pt x="7245" y="8083"/>
                  </a:cubicBezTo>
                  <a:lnTo>
                    <a:pt x="9168" y="8083"/>
                  </a:lnTo>
                  <a:cubicBezTo>
                    <a:pt x="9433" y="8083"/>
                    <a:pt x="9649" y="7868"/>
                    <a:pt x="9649" y="7603"/>
                  </a:cubicBezTo>
                  <a:lnTo>
                    <a:pt x="9649" y="6801"/>
                  </a:lnTo>
                  <a:close/>
                  <a:moveTo>
                    <a:pt x="13084" y="1"/>
                  </a:moveTo>
                  <a:cubicBezTo>
                    <a:pt x="12958" y="1"/>
                    <a:pt x="12833" y="50"/>
                    <a:pt x="12739" y="148"/>
                  </a:cubicBezTo>
                  <a:lnTo>
                    <a:pt x="8969" y="3917"/>
                  </a:lnTo>
                  <a:lnTo>
                    <a:pt x="7443" y="3917"/>
                  </a:lnTo>
                  <a:lnTo>
                    <a:pt x="3674" y="148"/>
                  </a:lnTo>
                  <a:cubicBezTo>
                    <a:pt x="3580" y="54"/>
                    <a:pt x="3457" y="7"/>
                    <a:pt x="3334" y="7"/>
                  </a:cubicBezTo>
                  <a:cubicBezTo>
                    <a:pt x="3211" y="7"/>
                    <a:pt x="3088" y="54"/>
                    <a:pt x="2994" y="148"/>
                  </a:cubicBezTo>
                  <a:cubicBezTo>
                    <a:pt x="2807" y="335"/>
                    <a:pt x="2807" y="640"/>
                    <a:pt x="2994" y="829"/>
                  </a:cubicBezTo>
                  <a:lnTo>
                    <a:pt x="6764" y="4597"/>
                  </a:lnTo>
                  <a:lnTo>
                    <a:pt x="6764" y="5840"/>
                  </a:lnTo>
                  <a:lnTo>
                    <a:pt x="1764" y="5840"/>
                  </a:lnTo>
                  <a:cubicBezTo>
                    <a:pt x="790" y="5841"/>
                    <a:pt x="2" y="6631"/>
                    <a:pt x="1" y="7603"/>
                  </a:cubicBezTo>
                  <a:lnTo>
                    <a:pt x="1" y="14654"/>
                  </a:lnTo>
                  <a:cubicBezTo>
                    <a:pt x="2" y="15628"/>
                    <a:pt x="790" y="16416"/>
                    <a:pt x="1764" y="16418"/>
                  </a:cubicBezTo>
                  <a:lnTo>
                    <a:pt x="14648" y="16418"/>
                  </a:lnTo>
                  <a:cubicBezTo>
                    <a:pt x="15622" y="16416"/>
                    <a:pt x="16410" y="15628"/>
                    <a:pt x="16412" y="14654"/>
                  </a:cubicBezTo>
                  <a:lnTo>
                    <a:pt x="16412" y="7603"/>
                  </a:lnTo>
                  <a:cubicBezTo>
                    <a:pt x="16410" y="6629"/>
                    <a:pt x="15622" y="5841"/>
                    <a:pt x="14648" y="5840"/>
                  </a:cubicBezTo>
                  <a:lnTo>
                    <a:pt x="9649" y="5840"/>
                  </a:lnTo>
                  <a:lnTo>
                    <a:pt x="9649" y="4597"/>
                  </a:lnTo>
                  <a:lnTo>
                    <a:pt x="13418" y="829"/>
                  </a:lnTo>
                  <a:cubicBezTo>
                    <a:pt x="13611" y="641"/>
                    <a:pt x="13614" y="332"/>
                    <a:pt x="13424" y="142"/>
                  </a:cubicBezTo>
                  <a:cubicBezTo>
                    <a:pt x="13330" y="48"/>
                    <a:pt x="13207" y="1"/>
                    <a:pt x="13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0"/>
            <p:cNvSpPr/>
            <p:nvPr/>
          </p:nvSpPr>
          <p:spPr>
            <a:xfrm>
              <a:off x="6708700" y="2008600"/>
              <a:ext cx="152300" cy="168325"/>
            </a:xfrm>
            <a:custGeom>
              <a:avLst/>
              <a:gdLst/>
              <a:ahLst/>
              <a:cxnLst/>
              <a:rect l="l" t="t" r="r" b="b"/>
              <a:pathLst>
                <a:path w="6092" h="6733" extrusionOk="0">
                  <a:moveTo>
                    <a:pt x="3046" y="963"/>
                  </a:moveTo>
                  <a:cubicBezTo>
                    <a:pt x="3296" y="963"/>
                    <a:pt x="3542" y="1061"/>
                    <a:pt x="3726" y="1245"/>
                  </a:cubicBezTo>
                  <a:cubicBezTo>
                    <a:pt x="4000" y="1520"/>
                    <a:pt x="4084" y="1933"/>
                    <a:pt x="3934" y="2292"/>
                  </a:cubicBezTo>
                  <a:cubicBezTo>
                    <a:pt x="3785" y="2652"/>
                    <a:pt x="3435" y="2887"/>
                    <a:pt x="3045" y="2887"/>
                  </a:cubicBezTo>
                  <a:cubicBezTo>
                    <a:pt x="2515" y="2885"/>
                    <a:pt x="2085" y="2456"/>
                    <a:pt x="2085" y="1925"/>
                  </a:cubicBezTo>
                  <a:cubicBezTo>
                    <a:pt x="2085" y="1536"/>
                    <a:pt x="2319" y="1185"/>
                    <a:pt x="2678" y="1037"/>
                  </a:cubicBezTo>
                  <a:cubicBezTo>
                    <a:pt x="2797" y="988"/>
                    <a:pt x="2922" y="963"/>
                    <a:pt x="3046" y="963"/>
                  </a:cubicBezTo>
                  <a:close/>
                  <a:moveTo>
                    <a:pt x="3045" y="3843"/>
                  </a:moveTo>
                  <a:cubicBezTo>
                    <a:pt x="4135" y="3843"/>
                    <a:pt x="5041" y="4684"/>
                    <a:pt x="5124" y="5772"/>
                  </a:cubicBezTo>
                  <a:lnTo>
                    <a:pt x="967" y="5772"/>
                  </a:lnTo>
                  <a:cubicBezTo>
                    <a:pt x="1049" y="4684"/>
                    <a:pt x="1956" y="3843"/>
                    <a:pt x="3045" y="3843"/>
                  </a:cubicBezTo>
                  <a:close/>
                  <a:moveTo>
                    <a:pt x="3045" y="0"/>
                  </a:moveTo>
                  <a:cubicBezTo>
                    <a:pt x="2281" y="0"/>
                    <a:pt x="1588" y="453"/>
                    <a:pt x="1282" y="1154"/>
                  </a:cubicBezTo>
                  <a:cubicBezTo>
                    <a:pt x="978" y="1856"/>
                    <a:pt x="1117" y="2671"/>
                    <a:pt x="1638" y="3232"/>
                  </a:cubicBezTo>
                  <a:cubicBezTo>
                    <a:pt x="632" y="3758"/>
                    <a:pt x="2" y="4798"/>
                    <a:pt x="1" y="5931"/>
                  </a:cubicBezTo>
                  <a:lnTo>
                    <a:pt x="1" y="6252"/>
                  </a:lnTo>
                  <a:cubicBezTo>
                    <a:pt x="1" y="6517"/>
                    <a:pt x="216" y="6732"/>
                    <a:pt x="481" y="6732"/>
                  </a:cubicBezTo>
                  <a:lnTo>
                    <a:pt x="5610" y="6732"/>
                  </a:lnTo>
                  <a:cubicBezTo>
                    <a:pt x="5876" y="6732"/>
                    <a:pt x="6092" y="6517"/>
                    <a:pt x="6092" y="6252"/>
                  </a:cubicBezTo>
                  <a:lnTo>
                    <a:pt x="6092" y="5931"/>
                  </a:lnTo>
                  <a:cubicBezTo>
                    <a:pt x="6090" y="4798"/>
                    <a:pt x="5459" y="3758"/>
                    <a:pt x="4454" y="3232"/>
                  </a:cubicBezTo>
                  <a:cubicBezTo>
                    <a:pt x="4976" y="2671"/>
                    <a:pt x="5115" y="1856"/>
                    <a:pt x="4809" y="1154"/>
                  </a:cubicBezTo>
                  <a:cubicBezTo>
                    <a:pt x="4504" y="453"/>
                    <a:pt x="3811"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0"/>
            <p:cNvSpPr/>
            <p:nvPr/>
          </p:nvSpPr>
          <p:spPr>
            <a:xfrm>
              <a:off x="6884775" y="2152875"/>
              <a:ext cx="136250" cy="24050"/>
            </a:xfrm>
            <a:custGeom>
              <a:avLst/>
              <a:gdLst/>
              <a:ahLst/>
              <a:cxnLst/>
              <a:rect l="l" t="t" r="r" b="b"/>
              <a:pathLst>
                <a:path w="5450" h="962" extrusionOk="0">
                  <a:moveTo>
                    <a:pt x="480" y="1"/>
                  </a:moveTo>
                  <a:cubicBezTo>
                    <a:pt x="216" y="1"/>
                    <a:pt x="0" y="215"/>
                    <a:pt x="0" y="481"/>
                  </a:cubicBezTo>
                  <a:cubicBezTo>
                    <a:pt x="0" y="747"/>
                    <a:pt x="216" y="962"/>
                    <a:pt x="480" y="962"/>
                  </a:cubicBezTo>
                  <a:cubicBezTo>
                    <a:pt x="484" y="962"/>
                    <a:pt x="487" y="961"/>
                    <a:pt x="491" y="961"/>
                  </a:cubicBezTo>
                  <a:lnTo>
                    <a:pt x="4978" y="961"/>
                  </a:lnTo>
                  <a:cubicBezTo>
                    <a:pt x="5239" y="957"/>
                    <a:pt x="5450" y="743"/>
                    <a:pt x="5450" y="481"/>
                  </a:cubicBezTo>
                  <a:cubicBezTo>
                    <a:pt x="5450" y="219"/>
                    <a:pt x="5239" y="5"/>
                    <a:pt x="4978"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0"/>
            <p:cNvSpPr/>
            <p:nvPr/>
          </p:nvSpPr>
          <p:spPr>
            <a:xfrm>
              <a:off x="6884775" y="2104800"/>
              <a:ext cx="136250" cy="24100"/>
            </a:xfrm>
            <a:custGeom>
              <a:avLst/>
              <a:gdLst/>
              <a:ahLst/>
              <a:cxnLst/>
              <a:rect l="l" t="t" r="r" b="b"/>
              <a:pathLst>
                <a:path w="5450" h="964" extrusionOk="0">
                  <a:moveTo>
                    <a:pt x="480" y="1"/>
                  </a:moveTo>
                  <a:cubicBezTo>
                    <a:pt x="216" y="1"/>
                    <a:pt x="0" y="215"/>
                    <a:pt x="0" y="481"/>
                  </a:cubicBezTo>
                  <a:cubicBezTo>
                    <a:pt x="0" y="748"/>
                    <a:pt x="217" y="963"/>
                    <a:pt x="483" y="963"/>
                  </a:cubicBezTo>
                  <a:cubicBezTo>
                    <a:pt x="486" y="963"/>
                    <a:pt x="488" y="963"/>
                    <a:pt x="491" y="963"/>
                  </a:cubicBezTo>
                  <a:lnTo>
                    <a:pt x="4978" y="963"/>
                  </a:lnTo>
                  <a:cubicBezTo>
                    <a:pt x="5239" y="957"/>
                    <a:pt x="5450" y="743"/>
                    <a:pt x="5450" y="481"/>
                  </a:cubicBezTo>
                  <a:cubicBezTo>
                    <a:pt x="5450" y="219"/>
                    <a:pt x="5239" y="5"/>
                    <a:pt x="4978"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0"/>
            <p:cNvSpPr/>
            <p:nvPr/>
          </p:nvSpPr>
          <p:spPr>
            <a:xfrm>
              <a:off x="6885000" y="2056700"/>
              <a:ext cx="136250" cy="24075"/>
            </a:xfrm>
            <a:custGeom>
              <a:avLst/>
              <a:gdLst/>
              <a:ahLst/>
              <a:cxnLst/>
              <a:rect l="l" t="t" r="r" b="b"/>
              <a:pathLst>
                <a:path w="5450" h="963" extrusionOk="0">
                  <a:moveTo>
                    <a:pt x="482" y="1"/>
                  </a:moveTo>
                  <a:cubicBezTo>
                    <a:pt x="215" y="1"/>
                    <a:pt x="0" y="216"/>
                    <a:pt x="0" y="482"/>
                  </a:cubicBezTo>
                  <a:cubicBezTo>
                    <a:pt x="0" y="747"/>
                    <a:pt x="215" y="963"/>
                    <a:pt x="482" y="963"/>
                  </a:cubicBezTo>
                  <a:lnTo>
                    <a:pt x="4969" y="963"/>
                  </a:lnTo>
                  <a:cubicBezTo>
                    <a:pt x="5234" y="963"/>
                    <a:pt x="5449" y="747"/>
                    <a:pt x="5449" y="482"/>
                  </a:cubicBezTo>
                  <a:cubicBezTo>
                    <a:pt x="5449" y="216"/>
                    <a:pt x="5234" y="1"/>
                    <a:pt x="49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4" name="Google Shape;15814;p80"/>
          <p:cNvGrpSpPr/>
          <p:nvPr/>
        </p:nvGrpSpPr>
        <p:grpSpPr>
          <a:xfrm>
            <a:off x="4786804" y="1765714"/>
            <a:ext cx="325338" cy="354849"/>
            <a:chOff x="6116525" y="1736875"/>
            <a:chExt cx="376200" cy="410325"/>
          </a:xfrm>
        </p:grpSpPr>
        <p:sp>
          <p:nvSpPr>
            <p:cNvPr id="15815" name="Google Shape;15815;p80"/>
            <p:cNvSpPr/>
            <p:nvPr/>
          </p:nvSpPr>
          <p:spPr>
            <a:xfrm>
              <a:off x="6292350" y="1833000"/>
              <a:ext cx="152275" cy="168325"/>
            </a:xfrm>
            <a:custGeom>
              <a:avLst/>
              <a:gdLst/>
              <a:ahLst/>
              <a:cxnLst/>
              <a:rect l="l" t="t" r="r" b="b"/>
              <a:pathLst>
                <a:path w="6091" h="6733" extrusionOk="0">
                  <a:moveTo>
                    <a:pt x="3045" y="963"/>
                  </a:moveTo>
                  <a:cubicBezTo>
                    <a:pt x="3295" y="963"/>
                    <a:pt x="3542" y="1061"/>
                    <a:pt x="3725" y="1246"/>
                  </a:cubicBezTo>
                  <a:cubicBezTo>
                    <a:pt x="4000" y="1521"/>
                    <a:pt x="4082" y="1934"/>
                    <a:pt x="3934" y="2293"/>
                  </a:cubicBezTo>
                  <a:cubicBezTo>
                    <a:pt x="3785" y="2653"/>
                    <a:pt x="3435" y="2887"/>
                    <a:pt x="3045" y="2887"/>
                  </a:cubicBezTo>
                  <a:cubicBezTo>
                    <a:pt x="2515" y="2886"/>
                    <a:pt x="2085" y="2457"/>
                    <a:pt x="2085" y="1925"/>
                  </a:cubicBezTo>
                  <a:cubicBezTo>
                    <a:pt x="2085" y="1537"/>
                    <a:pt x="2318" y="1185"/>
                    <a:pt x="2678" y="1036"/>
                  </a:cubicBezTo>
                  <a:cubicBezTo>
                    <a:pt x="2796" y="987"/>
                    <a:pt x="2921" y="963"/>
                    <a:pt x="3045" y="963"/>
                  </a:cubicBezTo>
                  <a:close/>
                  <a:moveTo>
                    <a:pt x="3045" y="3843"/>
                  </a:moveTo>
                  <a:cubicBezTo>
                    <a:pt x="4137" y="3843"/>
                    <a:pt x="5042" y="4684"/>
                    <a:pt x="5124" y="5771"/>
                  </a:cubicBezTo>
                  <a:lnTo>
                    <a:pt x="969" y="5771"/>
                  </a:lnTo>
                  <a:cubicBezTo>
                    <a:pt x="1049" y="4684"/>
                    <a:pt x="1956" y="3843"/>
                    <a:pt x="3045" y="3843"/>
                  </a:cubicBezTo>
                  <a:close/>
                  <a:moveTo>
                    <a:pt x="3045" y="1"/>
                  </a:moveTo>
                  <a:cubicBezTo>
                    <a:pt x="2281" y="1"/>
                    <a:pt x="1588" y="455"/>
                    <a:pt x="1282" y="1155"/>
                  </a:cubicBezTo>
                  <a:cubicBezTo>
                    <a:pt x="978" y="1856"/>
                    <a:pt x="1117" y="2672"/>
                    <a:pt x="1637" y="3233"/>
                  </a:cubicBezTo>
                  <a:cubicBezTo>
                    <a:pt x="632" y="3759"/>
                    <a:pt x="2" y="4798"/>
                    <a:pt x="1" y="5932"/>
                  </a:cubicBezTo>
                  <a:lnTo>
                    <a:pt x="1" y="6253"/>
                  </a:lnTo>
                  <a:cubicBezTo>
                    <a:pt x="1" y="6518"/>
                    <a:pt x="216" y="6733"/>
                    <a:pt x="481" y="6733"/>
                  </a:cubicBezTo>
                  <a:lnTo>
                    <a:pt x="5610" y="6733"/>
                  </a:lnTo>
                  <a:cubicBezTo>
                    <a:pt x="5875" y="6733"/>
                    <a:pt x="6090" y="6518"/>
                    <a:pt x="6090" y="6253"/>
                  </a:cubicBezTo>
                  <a:lnTo>
                    <a:pt x="6090" y="5932"/>
                  </a:lnTo>
                  <a:cubicBezTo>
                    <a:pt x="6090" y="4798"/>
                    <a:pt x="5459" y="3759"/>
                    <a:pt x="4454" y="3233"/>
                  </a:cubicBezTo>
                  <a:cubicBezTo>
                    <a:pt x="4976" y="2672"/>
                    <a:pt x="5115" y="1856"/>
                    <a:pt x="4809" y="1155"/>
                  </a:cubicBezTo>
                  <a:cubicBezTo>
                    <a:pt x="4503" y="455"/>
                    <a:pt x="3811" y="1"/>
                    <a:pt x="3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0"/>
            <p:cNvSpPr/>
            <p:nvPr/>
          </p:nvSpPr>
          <p:spPr>
            <a:xfrm>
              <a:off x="6116525" y="1736875"/>
              <a:ext cx="376200" cy="410325"/>
            </a:xfrm>
            <a:custGeom>
              <a:avLst/>
              <a:gdLst/>
              <a:ahLst/>
              <a:cxnLst/>
              <a:rect l="l" t="t" r="r" b="b"/>
              <a:pathLst>
                <a:path w="15048" h="16413" extrusionOk="0">
                  <a:moveTo>
                    <a:pt x="12162" y="962"/>
                  </a:moveTo>
                  <a:lnTo>
                    <a:pt x="12162" y="1924"/>
                  </a:lnTo>
                  <a:lnTo>
                    <a:pt x="4310" y="1924"/>
                  </a:lnTo>
                  <a:cubicBezTo>
                    <a:pt x="4043" y="1924"/>
                    <a:pt x="3828" y="2140"/>
                    <a:pt x="3828" y="2405"/>
                  </a:cubicBezTo>
                  <a:lnTo>
                    <a:pt x="3828" y="6411"/>
                  </a:lnTo>
                  <a:lnTo>
                    <a:pt x="2867" y="6411"/>
                  </a:lnTo>
                  <a:lnTo>
                    <a:pt x="2867" y="962"/>
                  </a:lnTo>
                  <a:close/>
                  <a:moveTo>
                    <a:pt x="1732" y="4809"/>
                  </a:moveTo>
                  <a:cubicBezTo>
                    <a:pt x="1737" y="4809"/>
                    <a:pt x="1741" y="4809"/>
                    <a:pt x="1746" y="4809"/>
                  </a:cubicBezTo>
                  <a:lnTo>
                    <a:pt x="1907" y="4809"/>
                  </a:lnTo>
                  <a:lnTo>
                    <a:pt x="1907" y="6411"/>
                  </a:lnTo>
                  <a:lnTo>
                    <a:pt x="1746" y="6411"/>
                  </a:lnTo>
                  <a:cubicBezTo>
                    <a:pt x="1742" y="6412"/>
                    <a:pt x="1739" y="6412"/>
                    <a:pt x="1735" y="6412"/>
                  </a:cubicBezTo>
                  <a:cubicBezTo>
                    <a:pt x="1293" y="6412"/>
                    <a:pt x="933" y="6053"/>
                    <a:pt x="933" y="5610"/>
                  </a:cubicBezTo>
                  <a:cubicBezTo>
                    <a:pt x="933" y="5167"/>
                    <a:pt x="1292" y="4809"/>
                    <a:pt x="1732" y="4809"/>
                  </a:cubicBezTo>
                  <a:close/>
                  <a:moveTo>
                    <a:pt x="4965" y="4809"/>
                  </a:moveTo>
                  <a:cubicBezTo>
                    <a:pt x="5405" y="4809"/>
                    <a:pt x="5764" y="5167"/>
                    <a:pt x="5764" y="5610"/>
                  </a:cubicBezTo>
                  <a:cubicBezTo>
                    <a:pt x="5764" y="6053"/>
                    <a:pt x="5404" y="6412"/>
                    <a:pt x="4962" y="6412"/>
                  </a:cubicBezTo>
                  <a:cubicBezTo>
                    <a:pt x="4959" y="6412"/>
                    <a:pt x="4955" y="6412"/>
                    <a:pt x="4951" y="6411"/>
                  </a:cubicBezTo>
                  <a:lnTo>
                    <a:pt x="4792" y="6411"/>
                  </a:lnTo>
                  <a:lnTo>
                    <a:pt x="4792" y="4809"/>
                  </a:lnTo>
                  <a:lnTo>
                    <a:pt x="4951" y="4809"/>
                  </a:lnTo>
                  <a:cubicBezTo>
                    <a:pt x="4956" y="4809"/>
                    <a:pt x="4960" y="4809"/>
                    <a:pt x="4965" y="4809"/>
                  </a:cubicBezTo>
                  <a:close/>
                  <a:moveTo>
                    <a:pt x="3830" y="7374"/>
                  </a:moveTo>
                  <a:lnTo>
                    <a:pt x="3830" y="13527"/>
                  </a:lnTo>
                  <a:lnTo>
                    <a:pt x="2867" y="13527"/>
                  </a:lnTo>
                  <a:lnTo>
                    <a:pt x="2867" y="7374"/>
                  </a:lnTo>
                  <a:close/>
                  <a:moveTo>
                    <a:pt x="14087" y="2885"/>
                  </a:moveTo>
                  <a:lnTo>
                    <a:pt x="14087" y="15449"/>
                  </a:lnTo>
                  <a:lnTo>
                    <a:pt x="4792" y="15449"/>
                  </a:lnTo>
                  <a:lnTo>
                    <a:pt x="4792" y="7374"/>
                  </a:lnTo>
                  <a:lnTo>
                    <a:pt x="4951" y="7374"/>
                  </a:lnTo>
                  <a:cubicBezTo>
                    <a:pt x="5918" y="7363"/>
                    <a:pt x="6696" y="6577"/>
                    <a:pt x="6696" y="5610"/>
                  </a:cubicBezTo>
                  <a:cubicBezTo>
                    <a:pt x="6696" y="4644"/>
                    <a:pt x="5918" y="3857"/>
                    <a:pt x="4951" y="3847"/>
                  </a:cubicBezTo>
                  <a:lnTo>
                    <a:pt x="4792" y="3847"/>
                  </a:lnTo>
                  <a:lnTo>
                    <a:pt x="4792" y="2885"/>
                  </a:lnTo>
                  <a:close/>
                  <a:moveTo>
                    <a:pt x="2386" y="0"/>
                  </a:moveTo>
                  <a:cubicBezTo>
                    <a:pt x="2121" y="0"/>
                    <a:pt x="1905" y="215"/>
                    <a:pt x="1905" y="480"/>
                  </a:cubicBezTo>
                  <a:lnTo>
                    <a:pt x="1905" y="3847"/>
                  </a:lnTo>
                  <a:lnTo>
                    <a:pt x="1746" y="3847"/>
                  </a:lnTo>
                  <a:cubicBezTo>
                    <a:pt x="779" y="3857"/>
                    <a:pt x="0" y="4644"/>
                    <a:pt x="0" y="5610"/>
                  </a:cubicBezTo>
                  <a:cubicBezTo>
                    <a:pt x="0" y="6577"/>
                    <a:pt x="779" y="7363"/>
                    <a:pt x="1746" y="7374"/>
                  </a:cubicBezTo>
                  <a:lnTo>
                    <a:pt x="1905" y="7374"/>
                  </a:lnTo>
                  <a:lnTo>
                    <a:pt x="1905" y="14008"/>
                  </a:lnTo>
                  <a:cubicBezTo>
                    <a:pt x="1905" y="14273"/>
                    <a:pt x="2121" y="14488"/>
                    <a:pt x="2386" y="14488"/>
                  </a:cubicBezTo>
                  <a:lnTo>
                    <a:pt x="3828" y="14488"/>
                  </a:lnTo>
                  <a:lnTo>
                    <a:pt x="3828" y="15930"/>
                  </a:lnTo>
                  <a:cubicBezTo>
                    <a:pt x="3828" y="16197"/>
                    <a:pt x="4043" y="16412"/>
                    <a:pt x="4310" y="16412"/>
                  </a:cubicBezTo>
                  <a:lnTo>
                    <a:pt x="14567" y="16412"/>
                  </a:lnTo>
                  <a:cubicBezTo>
                    <a:pt x="14832" y="16412"/>
                    <a:pt x="15047" y="16197"/>
                    <a:pt x="15047" y="15930"/>
                  </a:cubicBezTo>
                  <a:lnTo>
                    <a:pt x="15047" y="2405"/>
                  </a:lnTo>
                  <a:cubicBezTo>
                    <a:pt x="15047" y="2140"/>
                    <a:pt x="14832" y="1924"/>
                    <a:pt x="14567" y="1924"/>
                  </a:cubicBezTo>
                  <a:lnTo>
                    <a:pt x="13125" y="1924"/>
                  </a:lnTo>
                  <a:lnTo>
                    <a:pt x="13125" y="482"/>
                  </a:lnTo>
                  <a:cubicBezTo>
                    <a:pt x="13125" y="215"/>
                    <a:pt x="12909" y="0"/>
                    <a:pt x="12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0"/>
            <p:cNvSpPr/>
            <p:nvPr/>
          </p:nvSpPr>
          <p:spPr>
            <a:xfrm>
              <a:off x="6340650" y="2025350"/>
              <a:ext cx="103750" cy="24050"/>
            </a:xfrm>
            <a:custGeom>
              <a:avLst/>
              <a:gdLst/>
              <a:ahLst/>
              <a:cxnLst/>
              <a:rect l="l" t="t" r="r" b="b"/>
              <a:pathLst>
                <a:path w="4150" h="962" extrusionOk="0">
                  <a:moveTo>
                    <a:pt x="472" y="1"/>
                  </a:moveTo>
                  <a:cubicBezTo>
                    <a:pt x="211" y="5"/>
                    <a:pt x="0" y="219"/>
                    <a:pt x="0" y="481"/>
                  </a:cubicBezTo>
                  <a:cubicBezTo>
                    <a:pt x="0" y="743"/>
                    <a:pt x="211" y="957"/>
                    <a:pt x="472" y="962"/>
                  </a:cubicBezTo>
                  <a:lnTo>
                    <a:pt x="3678" y="962"/>
                  </a:lnTo>
                  <a:cubicBezTo>
                    <a:pt x="3940" y="957"/>
                    <a:pt x="4149" y="743"/>
                    <a:pt x="4149" y="481"/>
                  </a:cubicBezTo>
                  <a:cubicBezTo>
                    <a:pt x="4149" y="219"/>
                    <a:pt x="3940" y="5"/>
                    <a:pt x="3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0"/>
            <p:cNvSpPr/>
            <p:nvPr/>
          </p:nvSpPr>
          <p:spPr>
            <a:xfrm>
              <a:off x="6260325" y="2073425"/>
              <a:ext cx="184300" cy="24075"/>
            </a:xfrm>
            <a:custGeom>
              <a:avLst/>
              <a:gdLst/>
              <a:ahLst/>
              <a:cxnLst/>
              <a:rect l="l" t="t" r="r" b="b"/>
              <a:pathLst>
                <a:path w="7372" h="963" extrusionOk="0">
                  <a:moveTo>
                    <a:pt x="481" y="1"/>
                  </a:moveTo>
                  <a:cubicBezTo>
                    <a:pt x="214" y="1"/>
                    <a:pt x="0" y="216"/>
                    <a:pt x="0" y="481"/>
                  </a:cubicBezTo>
                  <a:cubicBezTo>
                    <a:pt x="0" y="748"/>
                    <a:pt x="214" y="962"/>
                    <a:pt x="481" y="963"/>
                  </a:cubicBezTo>
                  <a:lnTo>
                    <a:pt x="6891" y="963"/>
                  </a:lnTo>
                  <a:cubicBezTo>
                    <a:pt x="7156" y="963"/>
                    <a:pt x="7371" y="748"/>
                    <a:pt x="7371" y="481"/>
                  </a:cubicBezTo>
                  <a:cubicBezTo>
                    <a:pt x="7371" y="216"/>
                    <a:pt x="7156" y="1"/>
                    <a:pt x="6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9" name="Google Shape;15819;p80"/>
          <p:cNvGrpSpPr/>
          <p:nvPr/>
        </p:nvGrpSpPr>
        <p:grpSpPr>
          <a:xfrm>
            <a:off x="5526770" y="1765724"/>
            <a:ext cx="354806" cy="354827"/>
            <a:chOff x="5450975" y="1751175"/>
            <a:chExt cx="410275" cy="410300"/>
          </a:xfrm>
        </p:grpSpPr>
        <p:sp>
          <p:nvSpPr>
            <p:cNvPr id="15820" name="Google Shape;15820;p80"/>
            <p:cNvSpPr/>
            <p:nvPr/>
          </p:nvSpPr>
          <p:spPr>
            <a:xfrm>
              <a:off x="5564750" y="1751175"/>
              <a:ext cx="296500" cy="410300"/>
            </a:xfrm>
            <a:custGeom>
              <a:avLst/>
              <a:gdLst/>
              <a:ahLst/>
              <a:cxnLst/>
              <a:rect l="l" t="t" r="r" b="b"/>
              <a:pathLst>
                <a:path w="11860" h="16412" extrusionOk="0">
                  <a:moveTo>
                    <a:pt x="10096" y="963"/>
                  </a:moveTo>
                  <a:cubicBezTo>
                    <a:pt x="10538" y="963"/>
                    <a:pt x="10897" y="1322"/>
                    <a:pt x="10899" y="1764"/>
                  </a:cubicBezTo>
                  <a:lnTo>
                    <a:pt x="10899" y="14648"/>
                  </a:lnTo>
                  <a:cubicBezTo>
                    <a:pt x="10897" y="15090"/>
                    <a:pt x="10538" y="15449"/>
                    <a:pt x="10096" y="15449"/>
                  </a:cubicBezTo>
                  <a:lnTo>
                    <a:pt x="1763" y="15449"/>
                  </a:lnTo>
                  <a:cubicBezTo>
                    <a:pt x="1321" y="15449"/>
                    <a:pt x="962" y="15090"/>
                    <a:pt x="961" y="14648"/>
                  </a:cubicBezTo>
                  <a:lnTo>
                    <a:pt x="961" y="1764"/>
                  </a:lnTo>
                  <a:cubicBezTo>
                    <a:pt x="962" y="1322"/>
                    <a:pt x="1321" y="963"/>
                    <a:pt x="1763" y="963"/>
                  </a:cubicBezTo>
                  <a:close/>
                  <a:moveTo>
                    <a:pt x="1763" y="1"/>
                  </a:moveTo>
                  <a:cubicBezTo>
                    <a:pt x="789" y="2"/>
                    <a:pt x="1" y="790"/>
                    <a:pt x="0" y="1764"/>
                  </a:cubicBezTo>
                  <a:lnTo>
                    <a:pt x="0" y="14648"/>
                  </a:lnTo>
                  <a:cubicBezTo>
                    <a:pt x="1" y="15622"/>
                    <a:pt x="789" y="16410"/>
                    <a:pt x="1763" y="16411"/>
                  </a:cubicBezTo>
                  <a:lnTo>
                    <a:pt x="10096" y="16411"/>
                  </a:lnTo>
                  <a:cubicBezTo>
                    <a:pt x="11070" y="16410"/>
                    <a:pt x="11858" y="15622"/>
                    <a:pt x="11859" y="14648"/>
                  </a:cubicBezTo>
                  <a:lnTo>
                    <a:pt x="11859" y="1764"/>
                  </a:lnTo>
                  <a:cubicBezTo>
                    <a:pt x="11858" y="790"/>
                    <a:pt x="11070" y="2"/>
                    <a:pt x="10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0"/>
            <p:cNvSpPr/>
            <p:nvPr/>
          </p:nvSpPr>
          <p:spPr>
            <a:xfrm>
              <a:off x="5604800" y="1799250"/>
              <a:ext cx="216400" cy="121825"/>
            </a:xfrm>
            <a:custGeom>
              <a:avLst/>
              <a:gdLst/>
              <a:ahLst/>
              <a:cxnLst/>
              <a:rect l="l" t="t" r="r" b="b"/>
              <a:pathLst>
                <a:path w="8656" h="4873" extrusionOk="0">
                  <a:moveTo>
                    <a:pt x="7693" y="963"/>
                  </a:moveTo>
                  <a:lnTo>
                    <a:pt x="7693" y="3912"/>
                  </a:lnTo>
                  <a:lnTo>
                    <a:pt x="962" y="3912"/>
                  </a:lnTo>
                  <a:lnTo>
                    <a:pt x="962" y="963"/>
                  </a:lnTo>
                  <a:close/>
                  <a:moveTo>
                    <a:pt x="482" y="0"/>
                  </a:moveTo>
                  <a:cubicBezTo>
                    <a:pt x="215" y="0"/>
                    <a:pt x="0" y="216"/>
                    <a:pt x="0" y="482"/>
                  </a:cubicBezTo>
                  <a:lnTo>
                    <a:pt x="0" y="4392"/>
                  </a:lnTo>
                  <a:cubicBezTo>
                    <a:pt x="0" y="4657"/>
                    <a:pt x="215" y="4873"/>
                    <a:pt x="482" y="4873"/>
                  </a:cubicBezTo>
                  <a:lnTo>
                    <a:pt x="8173" y="4873"/>
                  </a:lnTo>
                  <a:cubicBezTo>
                    <a:pt x="8440" y="4873"/>
                    <a:pt x="8655" y="4657"/>
                    <a:pt x="8655" y="4392"/>
                  </a:cubicBezTo>
                  <a:lnTo>
                    <a:pt x="8655" y="482"/>
                  </a:lnTo>
                  <a:cubicBezTo>
                    <a:pt x="8655" y="216"/>
                    <a:pt x="8440" y="0"/>
                    <a:pt x="8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0"/>
            <p:cNvSpPr/>
            <p:nvPr/>
          </p:nvSpPr>
          <p:spPr>
            <a:xfrm>
              <a:off x="5604800" y="1945100"/>
              <a:ext cx="216400" cy="168300"/>
            </a:xfrm>
            <a:custGeom>
              <a:avLst/>
              <a:gdLst/>
              <a:ahLst/>
              <a:cxnLst/>
              <a:rect l="l" t="t" r="r" b="b"/>
              <a:pathLst>
                <a:path w="8656" h="6732" extrusionOk="0">
                  <a:moveTo>
                    <a:pt x="1924" y="962"/>
                  </a:moveTo>
                  <a:lnTo>
                    <a:pt x="1924" y="1924"/>
                  </a:lnTo>
                  <a:lnTo>
                    <a:pt x="962" y="1924"/>
                  </a:lnTo>
                  <a:lnTo>
                    <a:pt x="962" y="962"/>
                  </a:lnTo>
                  <a:close/>
                  <a:moveTo>
                    <a:pt x="3847" y="962"/>
                  </a:moveTo>
                  <a:lnTo>
                    <a:pt x="3847" y="1924"/>
                  </a:lnTo>
                  <a:lnTo>
                    <a:pt x="2885" y="1924"/>
                  </a:lnTo>
                  <a:lnTo>
                    <a:pt x="2885" y="962"/>
                  </a:lnTo>
                  <a:close/>
                  <a:moveTo>
                    <a:pt x="5769" y="962"/>
                  </a:moveTo>
                  <a:lnTo>
                    <a:pt x="5769" y="1924"/>
                  </a:lnTo>
                  <a:lnTo>
                    <a:pt x="4808" y="1924"/>
                  </a:lnTo>
                  <a:lnTo>
                    <a:pt x="4808" y="962"/>
                  </a:lnTo>
                  <a:close/>
                  <a:moveTo>
                    <a:pt x="7693" y="962"/>
                  </a:moveTo>
                  <a:lnTo>
                    <a:pt x="7693" y="1924"/>
                  </a:lnTo>
                  <a:lnTo>
                    <a:pt x="6731" y="1924"/>
                  </a:lnTo>
                  <a:lnTo>
                    <a:pt x="6731" y="962"/>
                  </a:lnTo>
                  <a:close/>
                  <a:moveTo>
                    <a:pt x="1923" y="2884"/>
                  </a:moveTo>
                  <a:lnTo>
                    <a:pt x="1923" y="3847"/>
                  </a:lnTo>
                  <a:lnTo>
                    <a:pt x="961" y="3847"/>
                  </a:lnTo>
                  <a:lnTo>
                    <a:pt x="961" y="2884"/>
                  </a:lnTo>
                  <a:close/>
                  <a:moveTo>
                    <a:pt x="3846" y="2884"/>
                  </a:moveTo>
                  <a:lnTo>
                    <a:pt x="3846" y="3847"/>
                  </a:lnTo>
                  <a:lnTo>
                    <a:pt x="2885" y="3847"/>
                  </a:lnTo>
                  <a:lnTo>
                    <a:pt x="2885" y="2884"/>
                  </a:lnTo>
                  <a:close/>
                  <a:moveTo>
                    <a:pt x="5769" y="2884"/>
                  </a:moveTo>
                  <a:lnTo>
                    <a:pt x="5769" y="3847"/>
                  </a:lnTo>
                  <a:lnTo>
                    <a:pt x="4808" y="3847"/>
                  </a:lnTo>
                  <a:lnTo>
                    <a:pt x="4808" y="2884"/>
                  </a:lnTo>
                  <a:close/>
                  <a:moveTo>
                    <a:pt x="7693" y="2884"/>
                  </a:moveTo>
                  <a:lnTo>
                    <a:pt x="7693" y="3847"/>
                  </a:lnTo>
                  <a:lnTo>
                    <a:pt x="6731" y="3847"/>
                  </a:lnTo>
                  <a:lnTo>
                    <a:pt x="6731" y="2884"/>
                  </a:lnTo>
                  <a:close/>
                  <a:moveTo>
                    <a:pt x="1924" y="4809"/>
                  </a:moveTo>
                  <a:lnTo>
                    <a:pt x="1924" y="5769"/>
                  </a:lnTo>
                  <a:lnTo>
                    <a:pt x="962" y="5769"/>
                  </a:lnTo>
                  <a:lnTo>
                    <a:pt x="962" y="4809"/>
                  </a:lnTo>
                  <a:close/>
                  <a:moveTo>
                    <a:pt x="3847" y="4809"/>
                  </a:moveTo>
                  <a:lnTo>
                    <a:pt x="3847" y="5769"/>
                  </a:lnTo>
                  <a:lnTo>
                    <a:pt x="2885" y="5769"/>
                  </a:lnTo>
                  <a:lnTo>
                    <a:pt x="2885" y="4809"/>
                  </a:lnTo>
                  <a:close/>
                  <a:moveTo>
                    <a:pt x="5770" y="4809"/>
                  </a:moveTo>
                  <a:lnTo>
                    <a:pt x="5770" y="5769"/>
                  </a:lnTo>
                  <a:lnTo>
                    <a:pt x="4808" y="5769"/>
                  </a:lnTo>
                  <a:lnTo>
                    <a:pt x="4808" y="4809"/>
                  </a:lnTo>
                  <a:close/>
                  <a:moveTo>
                    <a:pt x="7693" y="4809"/>
                  </a:moveTo>
                  <a:lnTo>
                    <a:pt x="7693" y="5769"/>
                  </a:lnTo>
                  <a:lnTo>
                    <a:pt x="6732" y="5769"/>
                  </a:lnTo>
                  <a:lnTo>
                    <a:pt x="6732" y="4809"/>
                  </a:lnTo>
                  <a:close/>
                  <a:moveTo>
                    <a:pt x="479" y="1"/>
                  </a:moveTo>
                  <a:cubicBezTo>
                    <a:pt x="214" y="1"/>
                    <a:pt x="0" y="216"/>
                    <a:pt x="0" y="481"/>
                  </a:cubicBezTo>
                  <a:lnTo>
                    <a:pt x="0" y="6251"/>
                  </a:lnTo>
                  <a:cubicBezTo>
                    <a:pt x="0" y="6516"/>
                    <a:pt x="215" y="6732"/>
                    <a:pt x="482" y="6732"/>
                  </a:cubicBezTo>
                  <a:lnTo>
                    <a:pt x="8173" y="6732"/>
                  </a:lnTo>
                  <a:cubicBezTo>
                    <a:pt x="8440" y="6732"/>
                    <a:pt x="8655" y="6516"/>
                    <a:pt x="8655" y="6251"/>
                  </a:cubicBezTo>
                  <a:lnTo>
                    <a:pt x="8655" y="481"/>
                  </a:lnTo>
                  <a:cubicBezTo>
                    <a:pt x="8655" y="216"/>
                    <a:pt x="8440" y="1"/>
                    <a:pt x="8173" y="1"/>
                  </a:cubicBezTo>
                  <a:lnTo>
                    <a:pt x="482" y="1"/>
                  </a:lnTo>
                  <a:cubicBezTo>
                    <a:pt x="481" y="1"/>
                    <a:pt x="480" y="1"/>
                    <a:pt x="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0"/>
            <p:cNvSpPr/>
            <p:nvPr/>
          </p:nvSpPr>
          <p:spPr>
            <a:xfrm>
              <a:off x="5450975" y="1751175"/>
              <a:ext cx="88200" cy="410300"/>
            </a:xfrm>
            <a:custGeom>
              <a:avLst/>
              <a:gdLst/>
              <a:ahLst/>
              <a:cxnLst/>
              <a:rect l="l" t="t" r="r" b="b"/>
              <a:pathLst>
                <a:path w="3528" h="16412" extrusionOk="0">
                  <a:moveTo>
                    <a:pt x="1763" y="2025"/>
                  </a:moveTo>
                  <a:lnTo>
                    <a:pt x="2381" y="3911"/>
                  </a:lnTo>
                  <a:lnTo>
                    <a:pt x="1145" y="3911"/>
                  </a:lnTo>
                  <a:lnTo>
                    <a:pt x="1763" y="2025"/>
                  </a:lnTo>
                  <a:close/>
                  <a:moveTo>
                    <a:pt x="2564" y="4873"/>
                  </a:moveTo>
                  <a:lnTo>
                    <a:pt x="2564" y="12886"/>
                  </a:lnTo>
                  <a:lnTo>
                    <a:pt x="960" y="12886"/>
                  </a:lnTo>
                  <a:lnTo>
                    <a:pt x="962" y="4873"/>
                  </a:lnTo>
                  <a:close/>
                  <a:moveTo>
                    <a:pt x="2564" y="13847"/>
                  </a:moveTo>
                  <a:lnTo>
                    <a:pt x="2564" y="15290"/>
                  </a:lnTo>
                  <a:cubicBezTo>
                    <a:pt x="2562" y="15379"/>
                    <a:pt x="2491" y="15451"/>
                    <a:pt x="2403" y="15451"/>
                  </a:cubicBezTo>
                  <a:lnTo>
                    <a:pt x="1123" y="15451"/>
                  </a:lnTo>
                  <a:cubicBezTo>
                    <a:pt x="1033" y="15451"/>
                    <a:pt x="962" y="15379"/>
                    <a:pt x="962" y="15290"/>
                  </a:cubicBezTo>
                  <a:lnTo>
                    <a:pt x="962" y="13847"/>
                  </a:lnTo>
                  <a:close/>
                  <a:moveTo>
                    <a:pt x="1763" y="1"/>
                  </a:moveTo>
                  <a:cubicBezTo>
                    <a:pt x="1555" y="1"/>
                    <a:pt x="1372" y="134"/>
                    <a:pt x="1306" y="332"/>
                  </a:cubicBezTo>
                  <a:lnTo>
                    <a:pt x="24" y="4243"/>
                  </a:lnTo>
                  <a:cubicBezTo>
                    <a:pt x="10" y="4292"/>
                    <a:pt x="1" y="4341"/>
                    <a:pt x="1" y="4393"/>
                  </a:cubicBezTo>
                  <a:lnTo>
                    <a:pt x="1" y="15290"/>
                  </a:lnTo>
                  <a:cubicBezTo>
                    <a:pt x="2" y="15909"/>
                    <a:pt x="505" y="16411"/>
                    <a:pt x="1124" y="16411"/>
                  </a:cubicBezTo>
                  <a:lnTo>
                    <a:pt x="2406" y="16411"/>
                  </a:lnTo>
                  <a:cubicBezTo>
                    <a:pt x="3024" y="16411"/>
                    <a:pt x="3526" y="15909"/>
                    <a:pt x="3527" y="15290"/>
                  </a:cubicBezTo>
                  <a:lnTo>
                    <a:pt x="3527" y="4393"/>
                  </a:lnTo>
                  <a:cubicBezTo>
                    <a:pt x="3527" y="4341"/>
                    <a:pt x="3519" y="4290"/>
                    <a:pt x="3504" y="4242"/>
                  </a:cubicBezTo>
                  <a:lnTo>
                    <a:pt x="3501" y="4243"/>
                  </a:lnTo>
                  <a:lnTo>
                    <a:pt x="2220" y="332"/>
                  </a:lnTo>
                  <a:cubicBezTo>
                    <a:pt x="2155" y="134"/>
                    <a:pt x="1971" y="1"/>
                    <a:pt x="17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4" name="Google Shape;15824;p80"/>
          <p:cNvGrpSpPr/>
          <p:nvPr/>
        </p:nvGrpSpPr>
        <p:grpSpPr>
          <a:xfrm>
            <a:off x="6282637" y="1765746"/>
            <a:ext cx="354871" cy="354784"/>
            <a:chOff x="4805950" y="1743575"/>
            <a:chExt cx="410350" cy="410250"/>
          </a:xfrm>
        </p:grpSpPr>
        <p:sp>
          <p:nvSpPr>
            <p:cNvPr id="15825" name="Google Shape;15825;p80"/>
            <p:cNvSpPr/>
            <p:nvPr/>
          </p:nvSpPr>
          <p:spPr>
            <a:xfrm>
              <a:off x="4806000" y="1743575"/>
              <a:ext cx="410300" cy="88150"/>
            </a:xfrm>
            <a:custGeom>
              <a:avLst/>
              <a:gdLst/>
              <a:ahLst/>
              <a:cxnLst/>
              <a:rect l="l" t="t" r="r" b="b"/>
              <a:pathLst>
                <a:path w="16412" h="3526" extrusionOk="0">
                  <a:moveTo>
                    <a:pt x="12501" y="1142"/>
                  </a:moveTo>
                  <a:lnTo>
                    <a:pt x="14386" y="1760"/>
                  </a:lnTo>
                  <a:lnTo>
                    <a:pt x="12501" y="2378"/>
                  </a:lnTo>
                  <a:lnTo>
                    <a:pt x="12501" y="1142"/>
                  </a:lnTo>
                  <a:close/>
                  <a:moveTo>
                    <a:pt x="2565" y="959"/>
                  </a:moveTo>
                  <a:lnTo>
                    <a:pt x="2565" y="2561"/>
                  </a:lnTo>
                  <a:lnTo>
                    <a:pt x="1122" y="2561"/>
                  </a:lnTo>
                  <a:cubicBezTo>
                    <a:pt x="1033" y="2561"/>
                    <a:pt x="961" y="2490"/>
                    <a:pt x="961" y="2402"/>
                  </a:cubicBezTo>
                  <a:lnTo>
                    <a:pt x="961" y="1119"/>
                  </a:lnTo>
                  <a:cubicBezTo>
                    <a:pt x="961" y="1031"/>
                    <a:pt x="1033" y="959"/>
                    <a:pt x="1122" y="959"/>
                  </a:cubicBezTo>
                  <a:close/>
                  <a:moveTo>
                    <a:pt x="11539" y="959"/>
                  </a:moveTo>
                  <a:lnTo>
                    <a:pt x="11539" y="2561"/>
                  </a:lnTo>
                  <a:lnTo>
                    <a:pt x="3525" y="2561"/>
                  </a:lnTo>
                  <a:lnTo>
                    <a:pt x="3525" y="959"/>
                  </a:lnTo>
                  <a:close/>
                  <a:moveTo>
                    <a:pt x="1122" y="0"/>
                  </a:moveTo>
                  <a:cubicBezTo>
                    <a:pt x="503" y="0"/>
                    <a:pt x="0" y="502"/>
                    <a:pt x="0" y="1122"/>
                  </a:cubicBezTo>
                  <a:lnTo>
                    <a:pt x="0" y="2403"/>
                  </a:lnTo>
                  <a:cubicBezTo>
                    <a:pt x="0" y="3023"/>
                    <a:pt x="503" y="3524"/>
                    <a:pt x="1122" y="3525"/>
                  </a:cubicBezTo>
                  <a:lnTo>
                    <a:pt x="1122" y="3524"/>
                  </a:lnTo>
                  <a:lnTo>
                    <a:pt x="12019" y="3524"/>
                  </a:lnTo>
                  <a:cubicBezTo>
                    <a:pt x="12071" y="3524"/>
                    <a:pt x="12120" y="3515"/>
                    <a:pt x="12170" y="3500"/>
                  </a:cubicBezTo>
                  <a:lnTo>
                    <a:pt x="16080" y="2219"/>
                  </a:lnTo>
                  <a:cubicBezTo>
                    <a:pt x="16276" y="2153"/>
                    <a:pt x="16411" y="1968"/>
                    <a:pt x="16411" y="1762"/>
                  </a:cubicBezTo>
                  <a:cubicBezTo>
                    <a:pt x="16411" y="1554"/>
                    <a:pt x="16276" y="1369"/>
                    <a:pt x="16080" y="1305"/>
                  </a:cubicBezTo>
                  <a:lnTo>
                    <a:pt x="12170" y="23"/>
                  </a:lnTo>
                  <a:cubicBezTo>
                    <a:pt x="12120" y="7"/>
                    <a:pt x="12071" y="0"/>
                    <a:pt x="120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0"/>
            <p:cNvSpPr/>
            <p:nvPr/>
          </p:nvSpPr>
          <p:spPr>
            <a:xfrm>
              <a:off x="5096075" y="1841500"/>
              <a:ext cx="120225" cy="312075"/>
            </a:xfrm>
            <a:custGeom>
              <a:avLst/>
              <a:gdLst/>
              <a:ahLst/>
              <a:cxnLst/>
              <a:rect l="l" t="t" r="r" b="b"/>
              <a:pathLst>
                <a:path w="4809" h="12483" extrusionOk="0">
                  <a:moveTo>
                    <a:pt x="2403" y="1914"/>
                  </a:moveTo>
                  <a:cubicBezTo>
                    <a:pt x="2779" y="1914"/>
                    <a:pt x="3148" y="2061"/>
                    <a:pt x="3423" y="2336"/>
                  </a:cubicBezTo>
                  <a:cubicBezTo>
                    <a:pt x="3836" y="2749"/>
                    <a:pt x="3959" y="3370"/>
                    <a:pt x="3736" y="3909"/>
                  </a:cubicBezTo>
                  <a:cubicBezTo>
                    <a:pt x="3514" y="4448"/>
                    <a:pt x="2986" y="4800"/>
                    <a:pt x="2404" y="4800"/>
                  </a:cubicBezTo>
                  <a:cubicBezTo>
                    <a:pt x="1607" y="4798"/>
                    <a:pt x="963" y="4154"/>
                    <a:pt x="961" y="3357"/>
                  </a:cubicBezTo>
                  <a:cubicBezTo>
                    <a:pt x="961" y="2774"/>
                    <a:pt x="1313" y="2247"/>
                    <a:pt x="1851" y="2024"/>
                  </a:cubicBezTo>
                  <a:cubicBezTo>
                    <a:pt x="2030" y="1950"/>
                    <a:pt x="2217" y="1914"/>
                    <a:pt x="2403" y="1914"/>
                  </a:cubicBezTo>
                  <a:close/>
                  <a:moveTo>
                    <a:pt x="2404" y="7685"/>
                  </a:moveTo>
                  <a:cubicBezTo>
                    <a:pt x="3200" y="7685"/>
                    <a:pt x="3845" y="8330"/>
                    <a:pt x="3846" y="9127"/>
                  </a:cubicBezTo>
                  <a:cubicBezTo>
                    <a:pt x="3846" y="9710"/>
                    <a:pt x="3495" y="10236"/>
                    <a:pt x="2956" y="10460"/>
                  </a:cubicBezTo>
                  <a:cubicBezTo>
                    <a:pt x="2777" y="10533"/>
                    <a:pt x="2590" y="10569"/>
                    <a:pt x="2404" y="10569"/>
                  </a:cubicBezTo>
                  <a:cubicBezTo>
                    <a:pt x="2029" y="10569"/>
                    <a:pt x="1659" y="10423"/>
                    <a:pt x="1383" y="10146"/>
                  </a:cubicBezTo>
                  <a:cubicBezTo>
                    <a:pt x="971" y="9733"/>
                    <a:pt x="847" y="9114"/>
                    <a:pt x="1071" y="8575"/>
                  </a:cubicBezTo>
                  <a:cubicBezTo>
                    <a:pt x="1293" y="8036"/>
                    <a:pt x="1819" y="7685"/>
                    <a:pt x="2404" y="7685"/>
                  </a:cubicBezTo>
                  <a:close/>
                  <a:moveTo>
                    <a:pt x="2405" y="0"/>
                  </a:moveTo>
                  <a:cubicBezTo>
                    <a:pt x="2143" y="0"/>
                    <a:pt x="1929" y="210"/>
                    <a:pt x="1923" y="472"/>
                  </a:cubicBezTo>
                  <a:lnTo>
                    <a:pt x="1923" y="1001"/>
                  </a:lnTo>
                  <a:cubicBezTo>
                    <a:pt x="828" y="1225"/>
                    <a:pt x="0" y="2196"/>
                    <a:pt x="0" y="3357"/>
                  </a:cubicBezTo>
                  <a:cubicBezTo>
                    <a:pt x="0" y="4517"/>
                    <a:pt x="828" y="5489"/>
                    <a:pt x="1923" y="5712"/>
                  </a:cubicBezTo>
                  <a:lnTo>
                    <a:pt x="1923" y="6771"/>
                  </a:lnTo>
                  <a:cubicBezTo>
                    <a:pt x="828" y="6993"/>
                    <a:pt x="0" y="7966"/>
                    <a:pt x="0" y="9126"/>
                  </a:cubicBezTo>
                  <a:cubicBezTo>
                    <a:pt x="0" y="10287"/>
                    <a:pt x="828" y="11258"/>
                    <a:pt x="1923" y="11482"/>
                  </a:cubicBezTo>
                  <a:lnTo>
                    <a:pt x="1923" y="12011"/>
                  </a:lnTo>
                  <a:cubicBezTo>
                    <a:pt x="1929" y="12273"/>
                    <a:pt x="2143" y="12482"/>
                    <a:pt x="2405" y="12482"/>
                  </a:cubicBezTo>
                  <a:cubicBezTo>
                    <a:pt x="2667" y="12482"/>
                    <a:pt x="2881" y="12273"/>
                    <a:pt x="2885" y="12011"/>
                  </a:cubicBezTo>
                  <a:lnTo>
                    <a:pt x="2885" y="11482"/>
                  </a:lnTo>
                  <a:cubicBezTo>
                    <a:pt x="3982" y="11258"/>
                    <a:pt x="4808" y="10287"/>
                    <a:pt x="4808" y="9126"/>
                  </a:cubicBezTo>
                  <a:cubicBezTo>
                    <a:pt x="4808" y="7966"/>
                    <a:pt x="3981" y="6993"/>
                    <a:pt x="2885" y="6771"/>
                  </a:cubicBezTo>
                  <a:lnTo>
                    <a:pt x="2885" y="5712"/>
                  </a:lnTo>
                  <a:cubicBezTo>
                    <a:pt x="3982" y="5488"/>
                    <a:pt x="4808" y="4517"/>
                    <a:pt x="4808" y="3357"/>
                  </a:cubicBezTo>
                  <a:cubicBezTo>
                    <a:pt x="4808" y="2196"/>
                    <a:pt x="3981" y="1225"/>
                    <a:pt x="2885" y="1002"/>
                  </a:cubicBezTo>
                  <a:lnTo>
                    <a:pt x="2885" y="472"/>
                  </a:lnTo>
                  <a:cubicBezTo>
                    <a:pt x="2881" y="210"/>
                    <a:pt x="2667" y="0"/>
                    <a:pt x="2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0"/>
            <p:cNvSpPr/>
            <p:nvPr/>
          </p:nvSpPr>
          <p:spPr>
            <a:xfrm>
              <a:off x="4805950" y="1857275"/>
              <a:ext cx="248475" cy="296550"/>
            </a:xfrm>
            <a:custGeom>
              <a:avLst/>
              <a:gdLst/>
              <a:ahLst/>
              <a:cxnLst/>
              <a:rect l="l" t="t" r="r" b="b"/>
              <a:pathLst>
                <a:path w="9939" h="11862" extrusionOk="0">
                  <a:moveTo>
                    <a:pt x="8977" y="963"/>
                  </a:moveTo>
                  <a:lnTo>
                    <a:pt x="8977" y="10899"/>
                  </a:lnTo>
                  <a:lnTo>
                    <a:pt x="963" y="10899"/>
                  </a:lnTo>
                  <a:lnTo>
                    <a:pt x="963" y="963"/>
                  </a:lnTo>
                  <a:close/>
                  <a:moveTo>
                    <a:pt x="483" y="1"/>
                  </a:moveTo>
                  <a:cubicBezTo>
                    <a:pt x="218" y="1"/>
                    <a:pt x="2" y="216"/>
                    <a:pt x="2" y="481"/>
                  </a:cubicBezTo>
                  <a:lnTo>
                    <a:pt x="2" y="11380"/>
                  </a:lnTo>
                  <a:cubicBezTo>
                    <a:pt x="1" y="11645"/>
                    <a:pt x="218" y="11861"/>
                    <a:pt x="483" y="11861"/>
                  </a:cubicBezTo>
                  <a:lnTo>
                    <a:pt x="9457" y="11861"/>
                  </a:lnTo>
                  <a:cubicBezTo>
                    <a:pt x="9724" y="11861"/>
                    <a:pt x="9939" y="11646"/>
                    <a:pt x="9939" y="11380"/>
                  </a:cubicBezTo>
                  <a:lnTo>
                    <a:pt x="9939" y="481"/>
                  </a:lnTo>
                  <a:cubicBezTo>
                    <a:pt x="9939" y="216"/>
                    <a:pt x="9724" y="1"/>
                    <a:pt x="9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0"/>
            <p:cNvSpPr/>
            <p:nvPr/>
          </p:nvSpPr>
          <p:spPr>
            <a:xfrm>
              <a:off x="4949625" y="1921100"/>
              <a:ext cx="66300" cy="128775"/>
            </a:xfrm>
            <a:custGeom>
              <a:avLst/>
              <a:gdLst/>
              <a:ahLst/>
              <a:cxnLst/>
              <a:rect l="l" t="t" r="r" b="b"/>
              <a:pathLst>
                <a:path w="2652" h="5151" extrusionOk="0">
                  <a:moveTo>
                    <a:pt x="964" y="1227"/>
                  </a:moveTo>
                  <a:lnTo>
                    <a:pt x="964" y="1898"/>
                  </a:lnTo>
                  <a:cubicBezTo>
                    <a:pt x="932" y="1878"/>
                    <a:pt x="903" y="1857"/>
                    <a:pt x="876" y="1835"/>
                  </a:cubicBezTo>
                  <a:cubicBezTo>
                    <a:pt x="800" y="1777"/>
                    <a:pt x="768" y="1649"/>
                    <a:pt x="793" y="1514"/>
                  </a:cubicBezTo>
                  <a:cubicBezTo>
                    <a:pt x="813" y="1402"/>
                    <a:pt x="875" y="1299"/>
                    <a:pt x="964" y="1227"/>
                  </a:cubicBezTo>
                  <a:close/>
                  <a:moveTo>
                    <a:pt x="1604" y="2876"/>
                  </a:moveTo>
                  <a:cubicBezTo>
                    <a:pt x="1953" y="3023"/>
                    <a:pt x="1944" y="3320"/>
                    <a:pt x="1922" y="3446"/>
                  </a:cubicBezTo>
                  <a:cubicBezTo>
                    <a:pt x="1890" y="3638"/>
                    <a:pt x="1772" y="3806"/>
                    <a:pt x="1604" y="3906"/>
                  </a:cubicBezTo>
                  <a:lnTo>
                    <a:pt x="1604" y="2876"/>
                  </a:lnTo>
                  <a:close/>
                  <a:moveTo>
                    <a:pt x="1285" y="0"/>
                  </a:moveTo>
                  <a:cubicBezTo>
                    <a:pt x="1103" y="0"/>
                    <a:pt x="958" y="151"/>
                    <a:pt x="964" y="333"/>
                  </a:cubicBezTo>
                  <a:lnTo>
                    <a:pt x="964" y="532"/>
                  </a:lnTo>
                  <a:cubicBezTo>
                    <a:pt x="944" y="536"/>
                    <a:pt x="925" y="542"/>
                    <a:pt x="904" y="548"/>
                  </a:cubicBezTo>
                  <a:cubicBezTo>
                    <a:pt x="523" y="664"/>
                    <a:pt x="241" y="987"/>
                    <a:pt x="163" y="1394"/>
                  </a:cubicBezTo>
                  <a:cubicBezTo>
                    <a:pt x="93" y="1769"/>
                    <a:pt x="214" y="2131"/>
                    <a:pt x="481" y="2339"/>
                  </a:cubicBezTo>
                  <a:cubicBezTo>
                    <a:pt x="605" y="2439"/>
                    <a:pt x="759" y="2528"/>
                    <a:pt x="964" y="2622"/>
                  </a:cubicBezTo>
                  <a:lnTo>
                    <a:pt x="964" y="3976"/>
                  </a:lnTo>
                  <a:cubicBezTo>
                    <a:pt x="819" y="3956"/>
                    <a:pt x="711" y="3907"/>
                    <a:pt x="536" y="3793"/>
                  </a:cubicBezTo>
                  <a:cubicBezTo>
                    <a:pt x="483" y="3759"/>
                    <a:pt x="424" y="3743"/>
                    <a:pt x="366" y="3743"/>
                  </a:cubicBezTo>
                  <a:cubicBezTo>
                    <a:pt x="261" y="3743"/>
                    <a:pt x="159" y="3795"/>
                    <a:pt x="97" y="3888"/>
                  </a:cubicBezTo>
                  <a:cubicBezTo>
                    <a:pt x="0" y="4036"/>
                    <a:pt x="41" y="4233"/>
                    <a:pt x="186" y="4331"/>
                  </a:cubicBezTo>
                  <a:cubicBezTo>
                    <a:pt x="491" y="4528"/>
                    <a:pt x="705" y="4599"/>
                    <a:pt x="964" y="4621"/>
                  </a:cubicBezTo>
                  <a:lnTo>
                    <a:pt x="964" y="4820"/>
                  </a:lnTo>
                  <a:cubicBezTo>
                    <a:pt x="958" y="5001"/>
                    <a:pt x="1103" y="5151"/>
                    <a:pt x="1285" y="5151"/>
                  </a:cubicBezTo>
                  <a:cubicBezTo>
                    <a:pt x="1465" y="5151"/>
                    <a:pt x="1610" y="5001"/>
                    <a:pt x="1604" y="4820"/>
                  </a:cubicBezTo>
                  <a:lnTo>
                    <a:pt x="1604" y="4590"/>
                  </a:lnTo>
                  <a:cubicBezTo>
                    <a:pt x="2137" y="4455"/>
                    <a:pt x="2478" y="4000"/>
                    <a:pt x="2555" y="3552"/>
                  </a:cubicBezTo>
                  <a:cubicBezTo>
                    <a:pt x="2651" y="2975"/>
                    <a:pt x="2338" y="2453"/>
                    <a:pt x="1774" y="2254"/>
                  </a:cubicBezTo>
                  <a:cubicBezTo>
                    <a:pt x="1720" y="2234"/>
                    <a:pt x="1661" y="2213"/>
                    <a:pt x="1604" y="2193"/>
                  </a:cubicBezTo>
                  <a:lnTo>
                    <a:pt x="1604" y="1157"/>
                  </a:lnTo>
                  <a:cubicBezTo>
                    <a:pt x="1663" y="1176"/>
                    <a:pt x="1715" y="1208"/>
                    <a:pt x="1761" y="1249"/>
                  </a:cubicBezTo>
                  <a:cubicBezTo>
                    <a:pt x="1824" y="1320"/>
                    <a:pt x="1911" y="1355"/>
                    <a:pt x="1999" y="1355"/>
                  </a:cubicBezTo>
                  <a:cubicBezTo>
                    <a:pt x="2074" y="1355"/>
                    <a:pt x="2150" y="1329"/>
                    <a:pt x="2210" y="1276"/>
                  </a:cubicBezTo>
                  <a:cubicBezTo>
                    <a:pt x="2342" y="1160"/>
                    <a:pt x="2357" y="959"/>
                    <a:pt x="2243" y="826"/>
                  </a:cubicBezTo>
                  <a:cubicBezTo>
                    <a:pt x="2136" y="705"/>
                    <a:pt x="1916" y="551"/>
                    <a:pt x="1604" y="497"/>
                  </a:cubicBezTo>
                  <a:lnTo>
                    <a:pt x="1604" y="333"/>
                  </a:lnTo>
                  <a:cubicBezTo>
                    <a:pt x="1610" y="151"/>
                    <a:pt x="1465" y="0"/>
                    <a:pt x="12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0"/>
            <p:cNvSpPr/>
            <p:nvPr/>
          </p:nvSpPr>
          <p:spPr>
            <a:xfrm>
              <a:off x="4854325" y="1921375"/>
              <a:ext cx="79700" cy="24100"/>
            </a:xfrm>
            <a:custGeom>
              <a:avLst/>
              <a:gdLst/>
              <a:ahLst/>
              <a:cxnLst/>
              <a:rect l="l" t="t" r="r" b="b"/>
              <a:pathLst>
                <a:path w="3188" h="964" extrusionOk="0">
                  <a:moveTo>
                    <a:pt x="472" y="1"/>
                  </a:moveTo>
                  <a:cubicBezTo>
                    <a:pt x="210" y="7"/>
                    <a:pt x="0" y="221"/>
                    <a:pt x="0" y="481"/>
                  </a:cubicBezTo>
                  <a:cubicBezTo>
                    <a:pt x="0" y="743"/>
                    <a:pt x="210" y="957"/>
                    <a:pt x="472" y="963"/>
                  </a:cubicBezTo>
                  <a:lnTo>
                    <a:pt x="2716" y="963"/>
                  </a:lnTo>
                  <a:cubicBezTo>
                    <a:pt x="2976" y="957"/>
                    <a:pt x="3187" y="743"/>
                    <a:pt x="3187" y="481"/>
                  </a:cubicBezTo>
                  <a:cubicBezTo>
                    <a:pt x="3187" y="221"/>
                    <a:pt x="2976" y="7"/>
                    <a:pt x="2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0"/>
            <p:cNvSpPr/>
            <p:nvPr/>
          </p:nvSpPr>
          <p:spPr>
            <a:xfrm>
              <a:off x="4854325" y="1969450"/>
              <a:ext cx="79700" cy="24075"/>
            </a:xfrm>
            <a:custGeom>
              <a:avLst/>
              <a:gdLst/>
              <a:ahLst/>
              <a:cxnLst/>
              <a:rect l="l" t="t" r="r" b="b"/>
              <a:pathLst>
                <a:path w="3188" h="963" extrusionOk="0">
                  <a:moveTo>
                    <a:pt x="472" y="1"/>
                  </a:moveTo>
                  <a:cubicBezTo>
                    <a:pt x="210" y="7"/>
                    <a:pt x="0" y="220"/>
                    <a:pt x="0" y="483"/>
                  </a:cubicBezTo>
                  <a:cubicBezTo>
                    <a:pt x="0" y="745"/>
                    <a:pt x="210" y="959"/>
                    <a:pt x="472" y="963"/>
                  </a:cubicBezTo>
                  <a:lnTo>
                    <a:pt x="2716" y="963"/>
                  </a:lnTo>
                  <a:cubicBezTo>
                    <a:pt x="2976" y="959"/>
                    <a:pt x="3187" y="745"/>
                    <a:pt x="3187" y="483"/>
                  </a:cubicBezTo>
                  <a:cubicBezTo>
                    <a:pt x="3187" y="220"/>
                    <a:pt x="2976" y="7"/>
                    <a:pt x="2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0"/>
            <p:cNvSpPr/>
            <p:nvPr/>
          </p:nvSpPr>
          <p:spPr>
            <a:xfrm>
              <a:off x="4854325" y="2017575"/>
              <a:ext cx="79700" cy="24025"/>
            </a:xfrm>
            <a:custGeom>
              <a:avLst/>
              <a:gdLst/>
              <a:ahLst/>
              <a:cxnLst/>
              <a:rect l="l" t="t" r="r" b="b"/>
              <a:pathLst>
                <a:path w="3188" h="961" extrusionOk="0">
                  <a:moveTo>
                    <a:pt x="472" y="0"/>
                  </a:moveTo>
                  <a:cubicBezTo>
                    <a:pt x="210" y="4"/>
                    <a:pt x="0" y="218"/>
                    <a:pt x="0" y="480"/>
                  </a:cubicBezTo>
                  <a:cubicBezTo>
                    <a:pt x="0" y="743"/>
                    <a:pt x="210" y="956"/>
                    <a:pt x="472" y="961"/>
                  </a:cubicBezTo>
                  <a:lnTo>
                    <a:pt x="2716" y="961"/>
                  </a:lnTo>
                  <a:cubicBezTo>
                    <a:pt x="2976" y="956"/>
                    <a:pt x="3187" y="743"/>
                    <a:pt x="3187" y="480"/>
                  </a:cubicBezTo>
                  <a:cubicBezTo>
                    <a:pt x="3187" y="218"/>
                    <a:pt x="2976" y="4"/>
                    <a:pt x="2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0"/>
            <p:cNvSpPr/>
            <p:nvPr/>
          </p:nvSpPr>
          <p:spPr>
            <a:xfrm>
              <a:off x="4854325" y="2065625"/>
              <a:ext cx="152250" cy="24050"/>
            </a:xfrm>
            <a:custGeom>
              <a:avLst/>
              <a:gdLst/>
              <a:ahLst/>
              <a:cxnLst/>
              <a:rect l="l" t="t" r="r" b="b"/>
              <a:pathLst>
                <a:path w="6090" h="962" extrusionOk="0">
                  <a:moveTo>
                    <a:pt x="5610" y="1"/>
                  </a:moveTo>
                  <a:cubicBezTo>
                    <a:pt x="5606" y="1"/>
                    <a:pt x="5603" y="1"/>
                    <a:pt x="5599" y="1"/>
                  </a:cubicBezTo>
                  <a:lnTo>
                    <a:pt x="472" y="1"/>
                  </a:lnTo>
                  <a:cubicBezTo>
                    <a:pt x="210" y="5"/>
                    <a:pt x="0" y="219"/>
                    <a:pt x="0" y="481"/>
                  </a:cubicBezTo>
                  <a:cubicBezTo>
                    <a:pt x="0" y="743"/>
                    <a:pt x="210" y="957"/>
                    <a:pt x="472" y="962"/>
                  </a:cubicBezTo>
                  <a:lnTo>
                    <a:pt x="5599" y="962"/>
                  </a:lnTo>
                  <a:cubicBezTo>
                    <a:pt x="5603" y="962"/>
                    <a:pt x="5606" y="962"/>
                    <a:pt x="5610" y="962"/>
                  </a:cubicBezTo>
                  <a:cubicBezTo>
                    <a:pt x="5874" y="962"/>
                    <a:pt x="6090" y="747"/>
                    <a:pt x="6090" y="481"/>
                  </a:cubicBezTo>
                  <a:cubicBezTo>
                    <a:pt x="6090" y="215"/>
                    <a:pt x="5874" y="1"/>
                    <a:pt x="56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3" name="Google Shape;15833;p80"/>
          <p:cNvGrpSpPr/>
          <p:nvPr/>
        </p:nvGrpSpPr>
        <p:grpSpPr>
          <a:xfrm>
            <a:off x="7033731" y="1765713"/>
            <a:ext cx="354806" cy="354849"/>
            <a:chOff x="4226150" y="1771400"/>
            <a:chExt cx="410275" cy="410325"/>
          </a:xfrm>
        </p:grpSpPr>
        <p:sp>
          <p:nvSpPr>
            <p:cNvPr id="15834" name="Google Shape;15834;p80"/>
            <p:cNvSpPr/>
            <p:nvPr/>
          </p:nvSpPr>
          <p:spPr>
            <a:xfrm>
              <a:off x="4226150" y="1771400"/>
              <a:ext cx="296500" cy="410275"/>
            </a:xfrm>
            <a:custGeom>
              <a:avLst/>
              <a:gdLst/>
              <a:ahLst/>
              <a:cxnLst/>
              <a:rect l="l" t="t" r="r" b="b"/>
              <a:pathLst>
                <a:path w="11860" h="16411" extrusionOk="0">
                  <a:moveTo>
                    <a:pt x="6511" y="962"/>
                  </a:moveTo>
                  <a:lnTo>
                    <a:pt x="6744" y="1939"/>
                  </a:lnTo>
                  <a:cubicBezTo>
                    <a:pt x="6782" y="2100"/>
                    <a:pt x="6902" y="2230"/>
                    <a:pt x="7060" y="2283"/>
                  </a:cubicBezTo>
                  <a:cubicBezTo>
                    <a:pt x="7438" y="2409"/>
                    <a:pt x="7693" y="2763"/>
                    <a:pt x="7693" y="3162"/>
                  </a:cubicBezTo>
                  <a:lnTo>
                    <a:pt x="7693" y="3270"/>
                  </a:lnTo>
                  <a:lnTo>
                    <a:pt x="4167" y="3270"/>
                  </a:lnTo>
                  <a:lnTo>
                    <a:pt x="4167" y="3162"/>
                  </a:lnTo>
                  <a:cubicBezTo>
                    <a:pt x="4167" y="2763"/>
                    <a:pt x="4421" y="2409"/>
                    <a:pt x="4799" y="2283"/>
                  </a:cubicBezTo>
                  <a:cubicBezTo>
                    <a:pt x="4957" y="2230"/>
                    <a:pt x="5077" y="2100"/>
                    <a:pt x="5116" y="1939"/>
                  </a:cubicBezTo>
                  <a:lnTo>
                    <a:pt x="5348" y="962"/>
                  </a:lnTo>
                  <a:close/>
                  <a:moveTo>
                    <a:pt x="8974" y="4232"/>
                  </a:moveTo>
                  <a:lnTo>
                    <a:pt x="8974" y="13527"/>
                  </a:lnTo>
                  <a:lnTo>
                    <a:pt x="2885" y="13527"/>
                  </a:lnTo>
                  <a:lnTo>
                    <a:pt x="2885" y="4232"/>
                  </a:lnTo>
                  <a:close/>
                  <a:moveTo>
                    <a:pt x="10098" y="2308"/>
                  </a:moveTo>
                  <a:cubicBezTo>
                    <a:pt x="10540" y="2309"/>
                    <a:pt x="10899" y="2667"/>
                    <a:pt x="10899" y="3111"/>
                  </a:cubicBezTo>
                  <a:lnTo>
                    <a:pt x="10899" y="14649"/>
                  </a:lnTo>
                  <a:cubicBezTo>
                    <a:pt x="10899" y="15091"/>
                    <a:pt x="10540" y="15450"/>
                    <a:pt x="10098" y="15450"/>
                  </a:cubicBezTo>
                  <a:lnTo>
                    <a:pt x="1763" y="15450"/>
                  </a:lnTo>
                  <a:cubicBezTo>
                    <a:pt x="1321" y="15450"/>
                    <a:pt x="962" y="15091"/>
                    <a:pt x="962" y="14649"/>
                  </a:cubicBezTo>
                  <a:lnTo>
                    <a:pt x="962" y="3111"/>
                  </a:lnTo>
                  <a:cubicBezTo>
                    <a:pt x="962" y="2667"/>
                    <a:pt x="1321" y="2309"/>
                    <a:pt x="1763" y="2308"/>
                  </a:cubicBezTo>
                  <a:lnTo>
                    <a:pt x="3409" y="2308"/>
                  </a:lnTo>
                  <a:cubicBezTo>
                    <a:pt x="3275" y="2573"/>
                    <a:pt x="3204" y="2866"/>
                    <a:pt x="3206" y="3162"/>
                  </a:cubicBezTo>
                  <a:lnTo>
                    <a:pt x="3206" y="3270"/>
                  </a:lnTo>
                  <a:lnTo>
                    <a:pt x="2405" y="3270"/>
                  </a:lnTo>
                  <a:cubicBezTo>
                    <a:pt x="2140" y="3270"/>
                    <a:pt x="1924" y="3485"/>
                    <a:pt x="1924" y="3751"/>
                  </a:cubicBezTo>
                  <a:lnTo>
                    <a:pt x="1924" y="14008"/>
                  </a:lnTo>
                  <a:cubicBezTo>
                    <a:pt x="1924" y="14273"/>
                    <a:pt x="2140" y="14488"/>
                    <a:pt x="2405" y="14488"/>
                  </a:cubicBezTo>
                  <a:lnTo>
                    <a:pt x="9456" y="14488"/>
                  </a:lnTo>
                  <a:cubicBezTo>
                    <a:pt x="9721" y="14488"/>
                    <a:pt x="9937" y="14273"/>
                    <a:pt x="9937" y="14008"/>
                  </a:cubicBezTo>
                  <a:lnTo>
                    <a:pt x="9937" y="3751"/>
                  </a:lnTo>
                  <a:cubicBezTo>
                    <a:pt x="9937" y="3485"/>
                    <a:pt x="9721" y="3270"/>
                    <a:pt x="9456" y="3270"/>
                  </a:cubicBezTo>
                  <a:lnTo>
                    <a:pt x="8655" y="3270"/>
                  </a:lnTo>
                  <a:lnTo>
                    <a:pt x="8655" y="3162"/>
                  </a:lnTo>
                  <a:cubicBezTo>
                    <a:pt x="8655" y="2866"/>
                    <a:pt x="8585" y="2573"/>
                    <a:pt x="8452" y="2308"/>
                  </a:cubicBezTo>
                  <a:close/>
                  <a:moveTo>
                    <a:pt x="4968" y="0"/>
                  </a:moveTo>
                  <a:cubicBezTo>
                    <a:pt x="4745" y="0"/>
                    <a:pt x="4552" y="154"/>
                    <a:pt x="4500" y="371"/>
                  </a:cubicBezTo>
                  <a:lnTo>
                    <a:pt x="4268" y="1347"/>
                  </a:lnTo>
                  <a:lnTo>
                    <a:pt x="1763" y="1347"/>
                  </a:lnTo>
                  <a:cubicBezTo>
                    <a:pt x="789" y="1347"/>
                    <a:pt x="2" y="2137"/>
                    <a:pt x="0" y="3109"/>
                  </a:cubicBezTo>
                  <a:lnTo>
                    <a:pt x="0" y="14649"/>
                  </a:lnTo>
                  <a:cubicBezTo>
                    <a:pt x="2" y="15621"/>
                    <a:pt x="789" y="16411"/>
                    <a:pt x="1763" y="16411"/>
                  </a:cubicBezTo>
                  <a:lnTo>
                    <a:pt x="10096" y="16411"/>
                  </a:lnTo>
                  <a:cubicBezTo>
                    <a:pt x="11070" y="16411"/>
                    <a:pt x="11858" y="15621"/>
                    <a:pt x="11859" y="14649"/>
                  </a:cubicBezTo>
                  <a:lnTo>
                    <a:pt x="11859" y="3111"/>
                  </a:lnTo>
                  <a:cubicBezTo>
                    <a:pt x="11858" y="2137"/>
                    <a:pt x="11070" y="1349"/>
                    <a:pt x="10096" y="1347"/>
                  </a:cubicBezTo>
                  <a:lnTo>
                    <a:pt x="7592" y="1347"/>
                  </a:lnTo>
                  <a:lnTo>
                    <a:pt x="7359" y="371"/>
                  </a:lnTo>
                  <a:cubicBezTo>
                    <a:pt x="7308" y="154"/>
                    <a:pt x="7115" y="0"/>
                    <a:pt x="6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0"/>
            <p:cNvSpPr/>
            <p:nvPr/>
          </p:nvSpPr>
          <p:spPr>
            <a:xfrm>
              <a:off x="4548325" y="1771425"/>
              <a:ext cx="88100" cy="410300"/>
            </a:xfrm>
            <a:custGeom>
              <a:avLst/>
              <a:gdLst/>
              <a:ahLst/>
              <a:cxnLst/>
              <a:rect l="l" t="t" r="r" b="b"/>
              <a:pathLst>
                <a:path w="3524" h="16412" extrusionOk="0">
                  <a:moveTo>
                    <a:pt x="1761" y="2023"/>
                  </a:moveTo>
                  <a:lnTo>
                    <a:pt x="2380" y="3911"/>
                  </a:lnTo>
                  <a:lnTo>
                    <a:pt x="1143" y="3911"/>
                  </a:lnTo>
                  <a:lnTo>
                    <a:pt x="1761" y="2023"/>
                  </a:lnTo>
                  <a:close/>
                  <a:moveTo>
                    <a:pt x="2562" y="4871"/>
                  </a:moveTo>
                  <a:lnTo>
                    <a:pt x="2562" y="12885"/>
                  </a:lnTo>
                  <a:lnTo>
                    <a:pt x="960" y="12885"/>
                  </a:lnTo>
                  <a:lnTo>
                    <a:pt x="960" y="4871"/>
                  </a:lnTo>
                  <a:close/>
                  <a:moveTo>
                    <a:pt x="2562" y="13847"/>
                  </a:moveTo>
                  <a:lnTo>
                    <a:pt x="2562" y="15289"/>
                  </a:lnTo>
                  <a:cubicBezTo>
                    <a:pt x="2562" y="15377"/>
                    <a:pt x="2490" y="15449"/>
                    <a:pt x="2402" y="15449"/>
                  </a:cubicBezTo>
                  <a:lnTo>
                    <a:pt x="1119" y="15449"/>
                  </a:lnTo>
                  <a:cubicBezTo>
                    <a:pt x="1031" y="15449"/>
                    <a:pt x="960" y="15377"/>
                    <a:pt x="960" y="15289"/>
                  </a:cubicBezTo>
                  <a:lnTo>
                    <a:pt x="960" y="13847"/>
                  </a:lnTo>
                  <a:close/>
                  <a:moveTo>
                    <a:pt x="1762" y="1"/>
                  </a:moveTo>
                  <a:cubicBezTo>
                    <a:pt x="1554" y="1"/>
                    <a:pt x="1370" y="134"/>
                    <a:pt x="1305" y="331"/>
                  </a:cubicBezTo>
                  <a:lnTo>
                    <a:pt x="24" y="4242"/>
                  </a:lnTo>
                  <a:cubicBezTo>
                    <a:pt x="8" y="4290"/>
                    <a:pt x="0" y="4340"/>
                    <a:pt x="0" y="4391"/>
                  </a:cubicBezTo>
                  <a:lnTo>
                    <a:pt x="0" y="15289"/>
                  </a:lnTo>
                  <a:cubicBezTo>
                    <a:pt x="0" y="15907"/>
                    <a:pt x="501" y="16410"/>
                    <a:pt x="1119" y="16411"/>
                  </a:cubicBezTo>
                  <a:lnTo>
                    <a:pt x="2401" y="16411"/>
                  </a:lnTo>
                  <a:cubicBezTo>
                    <a:pt x="3020" y="16411"/>
                    <a:pt x="3522" y="15909"/>
                    <a:pt x="3522" y="15289"/>
                  </a:cubicBezTo>
                  <a:lnTo>
                    <a:pt x="3522" y="4391"/>
                  </a:lnTo>
                  <a:lnTo>
                    <a:pt x="3524" y="4391"/>
                  </a:lnTo>
                  <a:cubicBezTo>
                    <a:pt x="3524" y="4340"/>
                    <a:pt x="3515" y="4290"/>
                    <a:pt x="3501" y="4242"/>
                  </a:cubicBezTo>
                  <a:lnTo>
                    <a:pt x="2219" y="331"/>
                  </a:lnTo>
                  <a:cubicBezTo>
                    <a:pt x="2153" y="134"/>
                    <a:pt x="1970" y="1"/>
                    <a:pt x="1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0"/>
            <p:cNvSpPr/>
            <p:nvPr/>
          </p:nvSpPr>
          <p:spPr>
            <a:xfrm>
              <a:off x="4354100" y="1901200"/>
              <a:ext cx="80650" cy="24100"/>
            </a:xfrm>
            <a:custGeom>
              <a:avLst/>
              <a:gdLst/>
              <a:ahLst/>
              <a:cxnLst/>
              <a:rect l="l" t="t" r="r" b="b"/>
              <a:pathLst>
                <a:path w="3226" h="964" extrusionOk="0">
                  <a:moveTo>
                    <a:pt x="483" y="1"/>
                  </a:moveTo>
                  <a:cubicBezTo>
                    <a:pt x="217" y="1"/>
                    <a:pt x="0" y="216"/>
                    <a:pt x="0" y="481"/>
                  </a:cubicBezTo>
                  <a:cubicBezTo>
                    <a:pt x="0" y="748"/>
                    <a:pt x="217" y="963"/>
                    <a:pt x="483" y="963"/>
                  </a:cubicBezTo>
                  <a:cubicBezTo>
                    <a:pt x="486" y="963"/>
                    <a:pt x="488" y="963"/>
                    <a:pt x="491" y="963"/>
                  </a:cubicBezTo>
                  <a:lnTo>
                    <a:pt x="2735" y="963"/>
                  </a:lnTo>
                  <a:cubicBezTo>
                    <a:pt x="2737" y="963"/>
                    <a:pt x="2740" y="963"/>
                    <a:pt x="2743" y="963"/>
                  </a:cubicBezTo>
                  <a:cubicBezTo>
                    <a:pt x="3008" y="963"/>
                    <a:pt x="3225" y="748"/>
                    <a:pt x="3225" y="481"/>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0"/>
            <p:cNvSpPr/>
            <p:nvPr/>
          </p:nvSpPr>
          <p:spPr>
            <a:xfrm>
              <a:off x="4310250" y="1901225"/>
              <a:ext cx="28100" cy="24050"/>
            </a:xfrm>
            <a:custGeom>
              <a:avLst/>
              <a:gdLst/>
              <a:ahLst/>
              <a:cxnLst/>
              <a:rect l="l" t="t" r="r" b="b"/>
              <a:pathLst>
                <a:path w="1124" h="962" extrusionOk="0">
                  <a:moveTo>
                    <a:pt x="643" y="0"/>
                  </a:moveTo>
                  <a:cubicBezTo>
                    <a:pt x="214" y="0"/>
                    <a:pt x="0" y="518"/>
                    <a:pt x="303" y="820"/>
                  </a:cubicBezTo>
                  <a:cubicBezTo>
                    <a:pt x="395" y="913"/>
                    <a:pt x="518" y="961"/>
                    <a:pt x="644" y="961"/>
                  </a:cubicBezTo>
                  <a:cubicBezTo>
                    <a:pt x="705" y="961"/>
                    <a:pt x="767" y="950"/>
                    <a:pt x="826" y="926"/>
                  </a:cubicBezTo>
                  <a:cubicBezTo>
                    <a:pt x="1006" y="851"/>
                    <a:pt x="1123" y="675"/>
                    <a:pt x="1123" y="482"/>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0"/>
            <p:cNvSpPr/>
            <p:nvPr/>
          </p:nvSpPr>
          <p:spPr>
            <a:xfrm>
              <a:off x="4354100" y="1949275"/>
              <a:ext cx="80650" cy="24100"/>
            </a:xfrm>
            <a:custGeom>
              <a:avLst/>
              <a:gdLst/>
              <a:ahLst/>
              <a:cxnLst/>
              <a:rect l="l" t="t" r="r" b="b"/>
              <a:pathLst>
                <a:path w="3226" h="964" extrusionOk="0">
                  <a:moveTo>
                    <a:pt x="483" y="1"/>
                  </a:moveTo>
                  <a:cubicBezTo>
                    <a:pt x="217" y="1"/>
                    <a:pt x="0" y="216"/>
                    <a:pt x="0" y="483"/>
                  </a:cubicBezTo>
                  <a:cubicBezTo>
                    <a:pt x="0" y="749"/>
                    <a:pt x="216" y="963"/>
                    <a:pt x="480" y="963"/>
                  </a:cubicBezTo>
                  <a:cubicBezTo>
                    <a:pt x="484" y="963"/>
                    <a:pt x="487" y="963"/>
                    <a:pt x="491" y="963"/>
                  </a:cubicBezTo>
                  <a:lnTo>
                    <a:pt x="2735" y="963"/>
                  </a:lnTo>
                  <a:cubicBezTo>
                    <a:pt x="2738" y="963"/>
                    <a:pt x="2742" y="963"/>
                    <a:pt x="2745" y="963"/>
                  </a:cubicBezTo>
                  <a:cubicBezTo>
                    <a:pt x="3010" y="963"/>
                    <a:pt x="3225" y="749"/>
                    <a:pt x="3225" y="483"/>
                  </a:cubicBezTo>
                  <a:cubicBezTo>
                    <a:pt x="3225" y="216"/>
                    <a:pt x="3008" y="1"/>
                    <a:pt x="2743" y="1"/>
                  </a:cubicBezTo>
                  <a:cubicBezTo>
                    <a:pt x="2740" y="1"/>
                    <a:pt x="2737" y="1"/>
                    <a:pt x="2735" y="1"/>
                  </a:cubicBezTo>
                  <a:lnTo>
                    <a:pt x="491" y="1"/>
                  </a:lnTo>
                  <a:cubicBezTo>
                    <a:pt x="488"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0"/>
            <p:cNvSpPr/>
            <p:nvPr/>
          </p:nvSpPr>
          <p:spPr>
            <a:xfrm>
              <a:off x="4310250" y="1949275"/>
              <a:ext cx="28100" cy="24100"/>
            </a:xfrm>
            <a:custGeom>
              <a:avLst/>
              <a:gdLst/>
              <a:ahLst/>
              <a:cxnLst/>
              <a:rect l="l" t="t" r="r" b="b"/>
              <a:pathLst>
                <a:path w="1124" h="964" extrusionOk="0">
                  <a:moveTo>
                    <a:pt x="643" y="1"/>
                  </a:moveTo>
                  <a:cubicBezTo>
                    <a:pt x="214" y="1"/>
                    <a:pt x="0" y="519"/>
                    <a:pt x="303" y="822"/>
                  </a:cubicBezTo>
                  <a:cubicBezTo>
                    <a:pt x="395" y="914"/>
                    <a:pt x="518" y="963"/>
                    <a:pt x="642" y="963"/>
                  </a:cubicBezTo>
                  <a:cubicBezTo>
                    <a:pt x="704" y="963"/>
                    <a:pt x="767" y="951"/>
                    <a:pt x="826" y="926"/>
                  </a:cubicBezTo>
                  <a:cubicBezTo>
                    <a:pt x="1006" y="852"/>
                    <a:pt x="1123" y="676"/>
                    <a:pt x="1123" y="483"/>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0"/>
            <p:cNvSpPr/>
            <p:nvPr/>
          </p:nvSpPr>
          <p:spPr>
            <a:xfrm>
              <a:off x="4354350" y="1997400"/>
              <a:ext cx="80125" cy="24025"/>
            </a:xfrm>
            <a:custGeom>
              <a:avLst/>
              <a:gdLst/>
              <a:ahLst/>
              <a:cxnLst/>
              <a:rect l="l" t="t" r="r" b="b"/>
              <a:pathLst>
                <a:path w="3205" h="961" extrusionOk="0">
                  <a:moveTo>
                    <a:pt x="481" y="0"/>
                  </a:moveTo>
                  <a:cubicBezTo>
                    <a:pt x="216" y="0"/>
                    <a:pt x="1" y="215"/>
                    <a:pt x="1" y="480"/>
                  </a:cubicBezTo>
                  <a:cubicBezTo>
                    <a:pt x="1" y="746"/>
                    <a:pt x="216" y="961"/>
                    <a:pt x="481" y="961"/>
                  </a:cubicBezTo>
                  <a:lnTo>
                    <a:pt x="2725" y="961"/>
                  </a:lnTo>
                  <a:cubicBezTo>
                    <a:pt x="2990" y="961"/>
                    <a:pt x="3205" y="746"/>
                    <a:pt x="3205" y="480"/>
                  </a:cubicBezTo>
                  <a:cubicBezTo>
                    <a:pt x="3205" y="215"/>
                    <a:pt x="2990" y="0"/>
                    <a:pt x="2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0"/>
            <p:cNvSpPr/>
            <p:nvPr/>
          </p:nvSpPr>
          <p:spPr>
            <a:xfrm>
              <a:off x="4310250" y="1997400"/>
              <a:ext cx="28100" cy="24050"/>
            </a:xfrm>
            <a:custGeom>
              <a:avLst/>
              <a:gdLst/>
              <a:ahLst/>
              <a:cxnLst/>
              <a:rect l="l" t="t" r="r" b="b"/>
              <a:pathLst>
                <a:path w="1124" h="962" extrusionOk="0">
                  <a:moveTo>
                    <a:pt x="643" y="0"/>
                  </a:moveTo>
                  <a:cubicBezTo>
                    <a:pt x="214" y="0"/>
                    <a:pt x="0" y="517"/>
                    <a:pt x="303" y="820"/>
                  </a:cubicBezTo>
                  <a:cubicBezTo>
                    <a:pt x="395" y="912"/>
                    <a:pt x="518" y="961"/>
                    <a:pt x="642" y="961"/>
                  </a:cubicBezTo>
                  <a:cubicBezTo>
                    <a:pt x="704" y="961"/>
                    <a:pt x="767" y="949"/>
                    <a:pt x="826" y="924"/>
                  </a:cubicBezTo>
                  <a:cubicBezTo>
                    <a:pt x="1006" y="850"/>
                    <a:pt x="1123" y="675"/>
                    <a:pt x="1123" y="480"/>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0"/>
            <p:cNvSpPr/>
            <p:nvPr/>
          </p:nvSpPr>
          <p:spPr>
            <a:xfrm>
              <a:off x="4354100" y="2045450"/>
              <a:ext cx="80650" cy="24050"/>
            </a:xfrm>
            <a:custGeom>
              <a:avLst/>
              <a:gdLst/>
              <a:ahLst/>
              <a:cxnLst/>
              <a:rect l="l" t="t" r="r" b="b"/>
              <a:pathLst>
                <a:path w="3226" h="962" extrusionOk="0">
                  <a:moveTo>
                    <a:pt x="480" y="1"/>
                  </a:moveTo>
                  <a:cubicBezTo>
                    <a:pt x="216" y="1"/>
                    <a:pt x="0" y="215"/>
                    <a:pt x="0" y="481"/>
                  </a:cubicBezTo>
                  <a:cubicBezTo>
                    <a:pt x="0" y="747"/>
                    <a:pt x="216" y="962"/>
                    <a:pt x="480" y="962"/>
                  </a:cubicBezTo>
                  <a:cubicBezTo>
                    <a:pt x="484" y="962"/>
                    <a:pt x="487" y="962"/>
                    <a:pt x="491" y="962"/>
                  </a:cubicBezTo>
                  <a:lnTo>
                    <a:pt x="2735" y="962"/>
                  </a:lnTo>
                  <a:cubicBezTo>
                    <a:pt x="2738" y="962"/>
                    <a:pt x="2742" y="962"/>
                    <a:pt x="2745" y="962"/>
                  </a:cubicBezTo>
                  <a:cubicBezTo>
                    <a:pt x="3010" y="962"/>
                    <a:pt x="3225" y="747"/>
                    <a:pt x="3225" y="481"/>
                  </a:cubicBezTo>
                  <a:cubicBezTo>
                    <a:pt x="3225" y="215"/>
                    <a:pt x="3010" y="1"/>
                    <a:pt x="2745" y="1"/>
                  </a:cubicBezTo>
                  <a:cubicBezTo>
                    <a:pt x="2742" y="1"/>
                    <a:pt x="2738" y="1"/>
                    <a:pt x="2735"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0"/>
            <p:cNvSpPr/>
            <p:nvPr/>
          </p:nvSpPr>
          <p:spPr>
            <a:xfrm>
              <a:off x="4310250" y="2045450"/>
              <a:ext cx="28100" cy="24050"/>
            </a:xfrm>
            <a:custGeom>
              <a:avLst/>
              <a:gdLst/>
              <a:ahLst/>
              <a:cxnLst/>
              <a:rect l="l" t="t" r="r" b="b"/>
              <a:pathLst>
                <a:path w="1124" h="962" extrusionOk="0">
                  <a:moveTo>
                    <a:pt x="643" y="1"/>
                  </a:moveTo>
                  <a:cubicBezTo>
                    <a:pt x="214" y="1"/>
                    <a:pt x="0" y="518"/>
                    <a:pt x="303" y="821"/>
                  </a:cubicBezTo>
                  <a:cubicBezTo>
                    <a:pt x="394" y="913"/>
                    <a:pt x="517" y="962"/>
                    <a:pt x="642" y="962"/>
                  </a:cubicBezTo>
                  <a:cubicBezTo>
                    <a:pt x="704" y="962"/>
                    <a:pt x="767" y="950"/>
                    <a:pt x="826" y="925"/>
                  </a:cubicBezTo>
                  <a:cubicBezTo>
                    <a:pt x="1006" y="852"/>
                    <a:pt x="1123" y="676"/>
                    <a:pt x="1123" y="481"/>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4" name="Google Shape;15844;p80"/>
          <p:cNvGrpSpPr/>
          <p:nvPr/>
        </p:nvGrpSpPr>
        <p:grpSpPr>
          <a:xfrm>
            <a:off x="7801959" y="1765736"/>
            <a:ext cx="339607" cy="354806"/>
            <a:chOff x="3644225" y="1732300"/>
            <a:chExt cx="392700" cy="410275"/>
          </a:xfrm>
        </p:grpSpPr>
        <p:sp>
          <p:nvSpPr>
            <p:cNvPr id="15845" name="Google Shape;15845;p80"/>
            <p:cNvSpPr/>
            <p:nvPr/>
          </p:nvSpPr>
          <p:spPr>
            <a:xfrm>
              <a:off x="3644225" y="1732300"/>
              <a:ext cx="392700" cy="410275"/>
            </a:xfrm>
            <a:custGeom>
              <a:avLst/>
              <a:gdLst/>
              <a:ahLst/>
              <a:cxnLst/>
              <a:rect l="l" t="t" r="r" b="b"/>
              <a:pathLst>
                <a:path w="15708" h="16411" extrusionOk="0">
                  <a:moveTo>
                    <a:pt x="1924" y="2564"/>
                  </a:moveTo>
                  <a:lnTo>
                    <a:pt x="1924" y="3526"/>
                  </a:lnTo>
                  <a:lnTo>
                    <a:pt x="1443" y="3526"/>
                  </a:lnTo>
                  <a:cubicBezTo>
                    <a:pt x="1178" y="3526"/>
                    <a:pt x="963" y="3311"/>
                    <a:pt x="963" y="3045"/>
                  </a:cubicBezTo>
                  <a:cubicBezTo>
                    <a:pt x="963" y="2780"/>
                    <a:pt x="1178" y="2564"/>
                    <a:pt x="1443" y="2564"/>
                  </a:cubicBezTo>
                  <a:close/>
                  <a:moveTo>
                    <a:pt x="13783" y="1044"/>
                  </a:moveTo>
                  <a:cubicBezTo>
                    <a:pt x="14359" y="1248"/>
                    <a:pt x="14744" y="1792"/>
                    <a:pt x="14745" y="2403"/>
                  </a:cubicBezTo>
                  <a:lnTo>
                    <a:pt x="14745" y="2405"/>
                  </a:lnTo>
                  <a:lnTo>
                    <a:pt x="14745" y="4345"/>
                  </a:lnTo>
                  <a:cubicBezTo>
                    <a:pt x="14461" y="4130"/>
                    <a:pt x="14132" y="3982"/>
                    <a:pt x="13783" y="3910"/>
                  </a:cubicBezTo>
                  <a:lnTo>
                    <a:pt x="13783" y="1044"/>
                  </a:lnTo>
                  <a:close/>
                  <a:moveTo>
                    <a:pt x="13783" y="4906"/>
                  </a:moveTo>
                  <a:cubicBezTo>
                    <a:pt x="14359" y="5111"/>
                    <a:pt x="14744" y="5654"/>
                    <a:pt x="14745" y="6266"/>
                  </a:cubicBezTo>
                  <a:lnTo>
                    <a:pt x="14745" y="8207"/>
                  </a:lnTo>
                  <a:cubicBezTo>
                    <a:pt x="14461" y="7992"/>
                    <a:pt x="14132" y="7844"/>
                    <a:pt x="13783" y="7773"/>
                  </a:cubicBezTo>
                  <a:lnTo>
                    <a:pt x="13783" y="4906"/>
                  </a:lnTo>
                  <a:close/>
                  <a:moveTo>
                    <a:pt x="1924" y="7693"/>
                  </a:moveTo>
                  <a:lnTo>
                    <a:pt x="1924" y="8653"/>
                  </a:lnTo>
                  <a:lnTo>
                    <a:pt x="1443" y="8653"/>
                  </a:lnTo>
                  <a:cubicBezTo>
                    <a:pt x="1178" y="8653"/>
                    <a:pt x="963" y="8438"/>
                    <a:pt x="963" y="8173"/>
                  </a:cubicBezTo>
                  <a:cubicBezTo>
                    <a:pt x="963" y="7908"/>
                    <a:pt x="1178" y="7693"/>
                    <a:pt x="1443" y="7693"/>
                  </a:cubicBezTo>
                  <a:close/>
                  <a:moveTo>
                    <a:pt x="13783" y="8769"/>
                  </a:moveTo>
                  <a:cubicBezTo>
                    <a:pt x="14359" y="8973"/>
                    <a:pt x="14744" y="9518"/>
                    <a:pt x="14745" y="10128"/>
                  </a:cubicBezTo>
                  <a:lnTo>
                    <a:pt x="14745" y="12069"/>
                  </a:lnTo>
                  <a:cubicBezTo>
                    <a:pt x="14461" y="11855"/>
                    <a:pt x="14132" y="11707"/>
                    <a:pt x="13783" y="11635"/>
                  </a:cubicBezTo>
                  <a:lnTo>
                    <a:pt x="13783" y="8769"/>
                  </a:lnTo>
                  <a:close/>
                  <a:moveTo>
                    <a:pt x="1924" y="12886"/>
                  </a:moveTo>
                  <a:lnTo>
                    <a:pt x="1924" y="13846"/>
                  </a:lnTo>
                  <a:lnTo>
                    <a:pt x="1443" y="13846"/>
                  </a:lnTo>
                  <a:cubicBezTo>
                    <a:pt x="1178" y="13846"/>
                    <a:pt x="963" y="13631"/>
                    <a:pt x="963" y="13366"/>
                  </a:cubicBezTo>
                  <a:cubicBezTo>
                    <a:pt x="963" y="13101"/>
                    <a:pt x="1178" y="12886"/>
                    <a:pt x="1443" y="12886"/>
                  </a:cubicBezTo>
                  <a:close/>
                  <a:moveTo>
                    <a:pt x="3848" y="962"/>
                  </a:moveTo>
                  <a:lnTo>
                    <a:pt x="3848" y="15450"/>
                  </a:lnTo>
                  <a:lnTo>
                    <a:pt x="3687" y="15450"/>
                  </a:lnTo>
                  <a:cubicBezTo>
                    <a:pt x="3245" y="15450"/>
                    <a:pt x="2886" y="15091"/>
                    <a:pt x="2886" y="14649"/>
                  </a:cubicBezTo>
                  <a:lnTo>
                    <a:pt x="2886" y="14648"/>
                  </a:lnTo>
                  <a:lnTo>
                    <a:pt x="2886" y="1763"/>
                  </a:lnTo>
                  <a:cubicBezTo>
                    <a:pt x="2886" y="1321"/>
                    <a:pt x="3245" y="962"/>
                    <a:pt x="3687" y="962"/>
                  </a:cubicBezTo>
                  <a:close/>
                  <a:moveTo>
                    <a:pt x="12822" y="962"/>
                  </a:moveTo>
                  <a:lnTo>
                    <a:pt x="12822" y="15450"/>
                  </a:lnTo>
                  <a:lnTo>
                    <a:pt x="4809" y="15450"/>
                  </a:lnTo>
                  <a:lnTo>
                    <a:pt x="4809" y="962"/>
                  </a:lnTo>
                  <a:close/>
                  <a:moveTo>
                    <a:pt x="13783" y="12631"/>
                  </a:moveTo>
                  <a:cubicBezTo>
                    <a:pt x="14359" y="12836"/>
                    <a:pt x="14744" y="13379"/>
                    <a:pt x="14745" y="13991"/>
                  </a:cubicBezTo>
                  <a:lnTo>
                    <a:pt x="14745" y="15450"/>
                  </a:lnTo>
                  <a:lnTo>
                    <a:pt x="13783" y="15450"/>
                  </a:lnTo>
                  <a:lnTo>
                    <a:pt x="13783" y="12631"/>
                  </a:lnTo>
                  <a:close/>
                  <a:moveTo>
                    <a:pt x="3687" y="0"/>
                  </a:moveTo>
                  <a:cubicBezTo>
                    <a:pt x="2776" y="1"/>
                    <a:pt x="2016" y="696"/>
                    <a:pt x="1932" y="1602"/>
                  </a:cubicBezTo>
                  <a:lnTo>
                    <a:pt x="1443" y="1602"/>
                  </a:lnTo>
                  <a:cubicBezTo>
                    <a:pt x="647" y="1602"/>
                    <a:pt x="1" y="2248"/>
                    <a:pt x="1" y="3045"/>
                  </a:cubicBezTo>
                  <a:cubicBezTo>
                    <a:pt x="1" y="3841"/>
                    <a:pt x="647" y="4487"/>
                    <a:pt x="1443" y="4487"/>
                  </a:cubicBezTo>
                  <a:lnTo>
                    <a:pt x="1924" y="4487"/>
                  </a:lnTo>
                  <a:lnTo>
                    <a:pt x="1924" y="6731"/>
                  </a:lnTo>
                  <a:lnTo>
                    <a:pt x="1443" y="6731"/>
                  </a:lnTo>
                  <a:cubicBezTo>
                    <a:pt x="647" y="6731"/>
                    <a:pt x="1" y="7376"/>
                    <a:pt x="1" y="8173"/>
                  </a:cubicBezTo>
                  <a:cubicBezTo>
                    <a:pt x="1" y="8970"/>
                    <a:pt x="647" y="9616"/>
                    <a:pt x="1443" y="9616"/>
                  </a:cubicBezTo>
                  <a:lnTo>
                    <a:pt x="1924" y="9616"/>
                  </a:lnTo>
                  <a:lnTo>
                    <a:pt x="1924" y="11924"/>
                  </a:lnTo>
                  <a:lnTo>
                    <a:pt x="1443" y="11924"/>
                  </a:lnTo>
                  <a:cubicBezTo>
                    <a:pt x="647" y="11924"/>
                    <a:pt x="1" y="12569"/>
                    <a:pt x="1" y="13366"/>
                  </a:cubicBezTo>
                  <a:cubicBezTo>
                    <a:pt x="1" y="14163"/>
                    <a:pt x="647" y="14809"/>
                    <a:pt x="1443" y="14809"/>
                  </a:cubicBezTo>
                  <a:lnTo>
                    <a:pt x="1932" y="14809"/>
                  </a:lnTo>
                  <a:cubicBezTo>
                    <a:pt x="2016" y="15715"/>
                    <a:pt x="2776" y="16409"/>
                    <a:pt x="3687" y="16411"/>
                  </a:cubicBezTo>
                  <a:lnTo>
                    <a:pt x="15225" y="16411"/>
                  </a:lnTo>
                  <a:cubicBezTo>
                    <a:pt x="15492" y="16411"/>
                    <a:pt x="15707" y="16195"/>
                    <a:pt x="15707" y="15930"/>
                  </a:cubicBezTo>
                  <a:lnTo>
                    <a:pt x="15707" y="2405"/>
                  </a:lnTo>
                  <a:cubicBezTo>
                    <a:pt x="15707" y="1078"/>
                    <a:pt x="14628" y="0"/>
                    <a:pt x="13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0"/>
            <p:cNvSpPr/>
            <p:nvPr/>
          </p:nvSpPr>
          <p:spPr>
            <a:xfrm>
              <a:off x="3788475" y="1804375"/>
              <a:ext cx="152300" cy="168325"/>
            </a:xfrm>
            <a:custGeom>
              <a:avLst/>
              <a:gdLst/>
              <a:ahLst/>
              <a:cxnLst/>
              <a:rect l="l" t="t" r="r" b="b"/>
              <a:pathLst>
                <a:path w="6092" h="6733" extrusionOk="0">
                  <a:moveTo>
                    <a:pt x="3045" y="963"/>
                  </a:moveTo>
                  <a:cubicBezTo>
                    <a:pt x="3295" y="963"/>
                    <a:pt x="3542" y="1061"/>
                    <a:pt x="3725" y="1245"/>
                  </a:cubicBezTo>
                  <a:cubicBezTo>
                    <a:pt x="4000" y="1521"/>
                    <a:pt x="4082" y="1934"/>
                    <a:pt x="3934" y="2292"/>
                  </a:cubicBezTo>
                  <a:cubicBezTo>
                    <a:pt x="3785" y="2653"/>
                    <a:pt x="3435" y="2887"/>
                    <a:pt x="3045" y="2887"/>
                  </a:cubicBezTo>
                  <a:cubicBezTo>
                    <a:pt x="2515" y="2886"/>
                    <a:pt x="2085" y="2455"/>
                    <a:pt x="2085" y="1925"/>
                  </a:cubicBezTo>
                  <a:cubicBezTo>
                    <a:pt x="2085" y="1535"/>
                    <a:pt x="2318" y="1185"/>
                    <a:pt x="2678" y="1036"/>
                  </a:cubicBezTo>
                  <a:cubicBezTo>
                    <a:pt x="2796" y="987"/>
                    <a:pt x="2921" y="963"/>
                    <a:pt x="3045" y="963"/>
                  </a:cubicBezTo>
                  <a:close/>
                  <a:moveTo>
                    <a:pt x="3045" y="3843"/>
                  </a:moveTo>
                  <a:cubicBezTo>
                    <a:pt x="4135" y="3843"/>
                    <a:pt x="5042" y="4684"/>
                    <a:pt x="5124" y="5770"/>
                  </a:cubicBezTo>
                  <a:lnTo>
                    <a:pt x="967" y="5770"/>
                  </a:lnTo>
                  <a:cubicBezTo>
                    <a:pt x="1049" y="4684"/>
                    <a:pt x="1954" y="3843"/>
                    <a:pt x="3045" y="3843"/>
                  </a:cubicBezTo>
                  <a:close/>
                  <a:moveTo>
                    <a:pt x="3045" y="1"/>
                  </a:moveTo>
                  <a:cubicBezTo>
                    <a:pt x="2281" y="1"/>
                    <a:pt x="1588" y="453"/>
                    <a:pt x="1282" y="1155"/>
                  </a:cubicBezTo>
                  <a:cubicBezTo>
                    <a:pt x="976" y="1856"/>
                    <a:pt x="1117" y="2672"/>
                    <a:pt x="1637" y="3233"/>
                  </a:cubicBezTo>
                  <a:cubicBezTo>
                    <a:pt x="632" y="3758"/>
                    <a:pt x="2" y="4798"/>
                    <a:pt x="1" y="5932"/>
                  </a:cubicBezTo>
                  <a:lnTo>
                    <a:pt x="1" y="6252"/>
                  </a:lnTo>
                  <a:cubicBezTo>
                    <a:pt x="1" y="6517"/>
                    <a:pt x="216" y="6733"/>
                    <a:pt x="481" y="6733"/>
                  </a:cubicBezTo>
                  <a:lnTo>
                    <a:pt x="5610" y="6733"/>
                  </a:lnTo>
                  <a:cubicBezTo>
                    <a:pt x="5875" y="6733"/>
                    <a:pt x="6092" y="6517"/>
                    <a:pt x="6092" y="6252"/>
                  </a:cubicBezTo>
                  <a:lnTo>
                    <a:pt x="6092" y="5932"/>
                  </a:lnTo>
                  <a:cubicBezTo>
                    <a:pt x="6090" y="4798"/>
                    <a:pt x="5459" y="3758"/>
                    <a:pt x="4454" y="3233"/>
                  </a:cubicBezTo>
                  <a:cubicBezTo>
                    <a:pt x="4976" y="2672"/>
                    <a:pt x="5115" y="1856"/>
                    <a:pt x="4809" y="1155"/>
                  </a:cubicBezTo>
                  <a:cubicBezTo>
                    <a:pt x="4503" y="453"/>
                    <a:pt x="3811" y="1"/>
                    <a:pt x="3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0"/>
            <p:cNvSpPr/>
            <p:nvPr/>
          </p:nvSpPr>
          <p:spPr>
            <a:xfrm>
              <a:off x="3788700" y="1996725"/>
              <a:ext cx="151825" cy="24050"/>
            </a:xfrm>
            <a:custGeom>
              <a:avLst/>
              <a:gdLst/>
              <a:ahLst/>
              <a:cxnLst/>
              <a:rect l="l" t="t" r="r" b="b"/>
              <a:pathLst>
                <a:path w="6073" h="962" extrusionOk="0">
                  <a:moveTo>
                    <a:pt x="472" y="1"/>
                  </a:moveTo>
                  <a:cubicBezTo>
                    <a:pt x="210" y="5"/>
                    <a:pt x="1" y="219"/>
                    <a:pt x="1" y="481"/>
                  </a:cubicBezTo>
                  <a:cubicBezTo>
                    <a:pt x="1" y="743"/>
                    <a:pt x="210" y="957"/>
                    <a:pt x="472" y="961"/>
                  </a:cubicBezTo>
                  <a:lnTo>
                    <a:pt x="5601" y="961"/>
                  </a:lnTo>
                  <a:cubicBezTo>
                    <a:pt x="5863" y="957"/>
                    <a:pt x="6072" y="743"/>
                    <a:pt x="6072" y="481"/>
                  </a:cubicBezTo>
                  <a:cubicBezTo>
                    <a:pt x="6072" y="219"/>
                    <a:pt x="5863" y="5"/>
                    <a:pt x="5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0"/>
            <p:cNvSpPr/>
            <p:nvPr/>
          </p:nvSpPr>
          <p:spPr>
            <a:xfrm>
              <a:off x="3788475" y="2044800"/>
              <a:ext cx="152275" cy="24050"/>
            </a:xfrm>
            <a:custGeom>
              <a:avLst/>
              <a:gdLst/>
              <a:ahLst/>
              <a:cxnLst/>
              <a:rect l="l" t="t" r="r" b="b"/>
              <a:pathLst>
                <a:path w="6091" h="962" extrusionOk="0">
                  <a:moveTo>
                    <a:pt x="481" y="1"/>
                  </a:moveTo>
                  <a:cubicBezTo>
                    <a:pt x="216" y="1"/>
                    <a:pt x="1" y="216"/>
                    <a:pt x="1" y="481"/>
                  </a:cubicBezTo>
                  <a:cubicBezTo>
                    <a:pt x="1" y="746"/>
                    <a:pt x="216" y="961"/>
                    <a:pt x="481" y="961"/>
                  </a:cubicBezTo>
                  <a:lnTo>
                    <a:pt x="5610" y="961"/>
                  </a:lnTo>
                  <a:cubicBezTo>
                    <a:pt x="5875" y="961"/>
                    <a:pt x="6090" y="746"/>
                    <a:pt x="6090" y="481"/>
                  </a:cubicBezTo>
                  <a:cubicBezTo>
                    <a:pt x="6090" y="216"/>
                    <a:pt x="5875" y="1"/>
                    <a:pt x="56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9" name="Google Shape;15849;p80"/>
          <p:cNvGrpSpPr/>
          <p:nvPr/>
        </p:nvGrpSpPr>
        <p:grpSpPr>
          <a:xfrm>
            <a:off x="7794371" y="2324005"/>
            <a:ext cx="354827" cy="354784"/>
            <a:chOff x="3066125" y="1753675"/>
            <a:chExt cx="410300" cy="410250"/>
          </a:xfrm>
        </p:grpSpPr>
        <p:sp>
          <p:nvSpPr>
            <p:cNvPr id="15850" name="Google Shape;15850;p80"/>
            <p:cNvSpPr/>
            <p:nvPr/>
          </p:nvSpPr>
          <p:spPr>
            <a:xfrm>
              <a:off x="3371450" y="1947825"/>
              <a:ext cx="66475" cy="127675"/>
            </a:xfrm>
            <a:custGeom>
              <a:avLst/>
              <a:gdLst/>
              <a:ahLst/>
              <a:cxnLst/>
              <a:rect l="l" t="t" r="r" b="b"/>
              <a:pathLst>
                <a:path w="2659" h="5107" extrusionOk="0">
                  <a:moveTo>
                    <a:pt x="971" y="1204"/>
                  </a:moveTo>
                  <a:lnTo>
                    <a:pt x="971" y="1873"/>
                  </a:lnTo>
                  <a:cubicBezTo>
                    <a:pt x="940" y="1854"/>
                    <a:pt x="911" y="1834"/>
                    <a:pt x="885" y="1812"/>
                  </a:cubicBezTo>
                  <a:cubicBezTo>
                    <a:pt x="808" y="1753"/>
                    <a:pt x="776" y="1627"/>
                    <a:pt x="801" y="1491"/>
                  </a:cubicBezTo>
                  <a:cubicBezTo>
                    <a:pt x="822" y="1378"/>
                    <a:pt x="882" y="1276"/>
                    <a:pt x="971" y="1204"/>
                  </a:cubicBezTo>
                  <a:close/>
                  <a:moveTo>
                    <a:pt x="1612" y="2853"/>
                  </a:moveTo>
                  <a:cubicBezTo>
                    <a:pt x="1960" y="2999"/>
                    <a:pt x="1951" y="3298"/>
                    <a:pt x="1930" y="3423"/>
                  </a:cubicBezTo>
                  <a:cubicBezTo>
                    <a:pt x="1897" y="3616"/>
                    <a:pt x="1781" y="3784"/>
                    <a:pt x="1612" y="3883"/>
                  </a:cubicBezTo>
                  <a:lnTo>
                    <a:pt x="1612" y="2853"/>
                  </a:lnTo>
                  <a:close/>
                  <a:moveTo>
                    <a:pt x="1292" y="0"/>
                  </a:moveTo>
                  <a:cubicBezTo>
                    <a:pt x="1119" y="0"/>
                    <a:pt x="977" y="136"/>
                    <a:pt x="971" y="309"/>
                  </a:cubicBezTo>
                  <a:lnTo>
                    <a:pt x="971" y="508"/>
                  </a:lnTo>
                  <a:cubicBezTo>
                    <a:pt x="952" y="514"/>
                    <a:pt x="932" y="520"/>
                    <a:pt x="911" y="526"/>
                  </a:cubicBezTo>
                  <a:cubicBezTo>
                    <a:pt x="532" y="640"/>
                    <a:pt x="248" y="965"/>
                    <a:pt x="171" y="1372"/>
                  </a:cubicBezTo>
                  <a:cubicBezTo>
                    <a:pt x="101" y="1746"/>
                    <a:pt x="223" y="2108"/>
                    <a:pt x="488" y="2317"/>
                  </a:cubicBezTo>
                  <a:cubicBezTo>
                    <a:pt x="614" y="2415"/>
                    <a:pt x="766" y="2506"/>
                    <a:pt x="971" y="2600"/>
                  </a:cubicBezTo>
                  <a:lnTo>
                    <a:pt x="971" y="3954"/>
                  </a:lnTo>
                  <a:cubicBezTo>
                    <a:pt x="826" y="3934"/>
                    <a:pt x="718" y="3884"/>
                    <a:pt x="545" y="3771"/>
                  </a:cubicBezTo>
                  <a:cubicBezTo>
                    <a:pt x="490" y="3734"/>
                    <a:pt x="427" y="3716"/>
                    <a:pt x="366" y="3716"/>
                  </a:cubicBezTo>
                  <a:cubicBezTo>
                    <a:pt x="261" y="3716"/>
                    <a:pt x="159" y="3767"/>
                    <a:pt x="98" y="3862"/>
                  </a:cubicBezTo>
                  <a:cubicBezTo>
                    <a:pt x="0" y="4011"/>
                    <a:pt x="44" y="4212"/>
                    <a:pt x="195" y="4307"/>
                  </a:cubicBezTo>
                  <a:cubicBezTo>
                    <a:pt x="498" y="4506"/>
                    <a:pt x="713" y="4577"/>
                    <a:pt x="971" y="4599"/>
                  </a:cubicBezTo>
                  <a:lnTo>
                    <a:pt x="971" y="4798"/>
                  </a:lnTo>
                  <a:cubicBezTo>
                    <a:pt x="977" y="4969"/>
                    <a:pt x="1119" y="5107"/>
                    <a:pt x="1292" y="5107"/>
                  </a:cubicBezTo>
                  <a:cubicBezTo>
                    <a:pt x="1465" y="5107"/>
                    <a:pt x="1607" y="4969"/>
                    <a:pt x="1612" y="4798"/>
                  </a:cubicBezTo>
                  <a:lnTo>
                    <a:pt x="1612" y="4568"/>
                  </a:lnTo>
                  <a:cubicBezTo>
                    <a:pt x="2146" y="4433"/>
                    <a:pt x="2487" y="3978"/>
                    <a:pt x="2561" y="3530"/>
                  </a:cubicBezTo>
                  <a:cubicBezTo>
                    <a:pt x="2658" y="2953"/>
                    <a:pt x="2345" y="2431"/>
                    <a:pt x="1782" y="2232"/>
                  </a:cubicBezTo>
                  <a:cubicBezTo>
                    <a:pt x="1725" y="2212"/>
                    <a:pt x="1670" y="2191"/>
                    <a:pt x="1612" y="2171"/>
                  </a:cubicBezTo>
                  <a:lnTo>
                    <a:pt x="1612" y="1134"/>
                  </a:lnTo>
                  <a:cubicBezTo>
                    <a:pt x="1670" y="1154"/>
                    <a:pt x="1724" y="1185"/>
                    <a:pt x="1768" y="1227"/>
                  </a:cubicBezTo>
                  <a:cubicBezTo>
                    <a:pt x="1831" y="1300"/>
                    <a:pt x="1920" y="1336"/>
                    <a:pt x="2009" y="1336"/>
                  </a:cubicBezTo>
                  <a:cubicBezTo>
                    <a:pt x="2084" y="1336"/>
                    <a:pt x="2160" y="1310"/>
                    <a:pt x="2220" y="1257"/>
                  </a:cubicBezTo>
                  <a:cubicBezTo>
                    <a:pt x="2354" y="1140"/>
                    <a:pt x="2367" y="936"/>
                    <a:pt x="2250" y="804"/>
                  </a:cubicBezTo>
                  <a:cubicBezTo>
                    <a:pt x="2143" y="681"/>
                    <a:pt x="1923" y="529"/>
                    <a:pt x="1612" y="475"/>
                  </a:cubicBezTo>
                  <a:lnTo>
                    <a:pt x="1612" y="309"/>
                  </a:lnTo>
                  <a:cubicBezTo>
                    <a:pt x="1607" y="136"/>
                    <a:pt x="1465" y="0"/>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0"/>
            <p:cNvSpPr/>
            <p:nvPr/>
          </p:nvSpPr>
          <p:spPr>
            <a:xfrm>
              <a:off x="3211750" y="1947550"/>
              <a:ext cx="144275" cy="24050"/>
            </a:xfrm>
            <a:custGeom>
              <a:avLst/>
              <a:gdLst/>
              <a:ahLst/>
              <a:cxnLst/>
              <a:rect l="l" t="t" r="r" b="b"/>
              <a:pathLst>
                <a:path w="5771" h="962" extrusionOk="0">
                  <a:moveTo>
                    <a:pt x="480" y="1"/>
                  </a:moveTo>
                  <a:cubicBezTo>
                    <a:pt x="215" y="1"/>
                    <a:pt x="0" y="215"/>
                    <a:pt x="0" y="481"/>
                  </a:cubicBezTo>
                  <a:cubicBezTo>
                    <a:pt x="0" y="747"/>
                    <a:pt x="215" y="962"/>
                    <a:pt x="480" y="962"/>
                  </a:cubicBezTo>
                  <a:cubicBezTo>
                    <a:pt x="484" y="962"/>
                    <a:pt x="487" y="962"/>
                    <a:pt x="491" y="962"/>
                  </a:cubicBezTo>
                  <a:lnTo>
                    <a:pt x="5299" y="962"/>
                  </a:lnTo>
                  <a:cubicBezTo>
                    <a:pt x="5561" y="957"/>
                    <a:pt x="5770" y="744"/>
                    <a:pt x="5770" y="481"/>
                  </a:cubicBezTo>
                  <a:cubicBezTo>
                    <a:pt x="5770" y="219"/>
                    <a:pt x="5561" y="5"/>
                    <a:pt x="5299"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0"/>
            <p:cNvSpPr/>
            <p:nvPr/>
          </p:nvSpPr>
          <p:spPr>
            <a:xfrm>
              <a:off x="3211750" y="1995625"/>
              <a:ext cx="144275" cy="24100"/>
            </a:xfrm>
            <a:custGeom>
              <a:avLst/>
              <a:gdLst/>
              <a:ahLst/>
              <a:cxnLst/>
              <a:rect l="l" t="t" r="r" b="b"/>
              <a:pathLst>
                <a:path w="5771" h="964" extrusionOk="0">
                  <a:moveTo>
                    <a:pt x="483" y="1"/>
                  </a:moveTo>
                  <a:cubicBezTo>
                    <a:pt x="217" y="1"/>
                    <a:pt x="0" y="216"/>
                    <a:pt x="0" y="483"/>
                  </a:cubicBezTo>
                  <a:cubicBezTo>
                    <a:pt x="0" y="749"/>
                    <a:pt x="215" y="963"/>
                    <a:pt x="480" y="963"/>
                  </a:cubicBezTo>
                  <a:cubicBezTo>
                    <a:pt x="484" y="963"/>
                    <a:pt x="487" y="963"/>
                    <a:pt x="491" y="963"/>
                  </a:cubicBezTo>
                  <a:lnTo>
                    <a:pt x="5299" y="963"/>
                  </a:lnTo>
                  <a:cubicBezTo>
                    <a:pt x="5561" y="959"/>
                    <a:pt x="5770" y="745"/>
                    <a:pt x="5770" y="483"/>
                  </a:cubicBezTo>
                  <a:cubicBezTo>
                    <a:pt x="5770" y="221"/>
                    <a:pt x="5561" y="7"/>
                    <a:pt x="5299" y="1"/>
                  </a:cubicBezTo>
                  <a:lnTo>
                    <a:pt x="491" y="1"/>
                  </a:lnTo>
                  <a:cubicBezTo>
                    <a:pt x="488" y="1"/>
                    <a:pt x="485" y="1"/>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0"/>
            <p:cNvSpPr/>
            <p:nvPr/>
          </p:nvSpPr>
          <p:spPr>
            <a:xfrm>
              <a:off x="3211750" y="2043700"/>
              <a:ext cx="144275" cy="24075"/>
            </a:xfrm>
            <a:custGeom>
              <a:avLst/>
              <a:gdLst/>
              <a:ahLst/>
              <a:cxnLst/>
              <a:rect l="l" t="t" r="r" b="b"/>
              <a:pathLst>
                <a:path w="5771" h="963" extrusionOk="0">
                  <a:moveTo>
                    <a:pt x="480" y="1"/>
                  </a:moveTo>
                  <a:cubicBezTo>
                    <a:pt x="215" y="1"/>
                    <a:pt x="0" y="215"/>
                    <a:pt x="0" y="481"/>
                  </a:cubicBezTo>
                  <a:cubicBezTo>
                    <a:pt x="0" y="748"/>
                    <a:pt x="217" y="963"/>
                    <a:pt x="483" y="963"/>
                  </a:cubicBezTo>
                  <a:cubicBezTo>
                    <a:pt x="485" y="963"/>
                    <a:pt x="488" y="963"/>
                    <a:pt x="491" y="963"/>
                  </a:cubicBezTo>
                  <a:lnTo>
                    <a:pt x="5299" y="963"/>
                  </a:lnTo>
                  <a:cubicBezTo>
                    <a:pt x="5561" y="957"/>
                    <a:pt x="5770" y="743"/>
                    <a:pt x="5770" y="481"/>
                  </a:cubicBezTo>
                  <a:cubicBezTo>
                    <a:pt x="5770" y="219"/>
                    <a:pt x="5561" y="5"/>
                    <a:pt x="5299" y="1"/>
                  </a:cubicBezTo>
                  <a:lnTo>
                    <a:pt x="491" y="1"/>
                  </a:lnTo>
                  <a:cubicBezTo>
                    <a:pt x="487" y="1"/>
                    <a:pt x="484" y="1"/>
                    <a:pt x="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0"/>
            <p:cNvSpPr/>
            <p:nvPr/>
          </p:nvSpPr>
          <p:spPr>
            <a:xfrm>
              <a:off x="3211750" y="2091775"/>
              <a:ext cx="216825" cy="24075"/>
            </a:xfrm>
            <a:custGeom>
              <a:avLst/>
              <a:gdLst/>
              <a:ahLst/>
              <a:cxnLst/>
              <a:rect l="l" t="t" r="r" b="b"/>
              <a:pathLst>
                <a:path w="8673" h="963" extrusionOk="0">
                  <a:moveTo>
                    <a:pt x="483" y="0"/>
                  </a:moveTo>
                  <a:cubicBezTo>
                    <a:pt x="217" y="0"/>
                    <a:pt x="0" y="216"/>
                    <a:pt x="0" y="482"/>
                  </a:cubicBezTo>
                  <a:cubicBezTo>
                    <a:pt x="0" y="748"/>
                    <a:pt x="215" y="963"/>
                    <a:pt x="480" y="963"/>
                  </a:cubicBezTo>
                  <a:cubicBezTo>
                    <a:pt x="484" y="963"/>
                    <a:pt x="487" y="963"/>
                    <a:pt x="491" y="963"/>
                  </a:cubicBezTo>
                  <a:lnTo>
                    <a:pt x="8184" y="963"/>
                  </a:lnTo>
                  <a:cubicBezTo>
                    <a:pt x="8187" y="963"/>
                    <a:pt x="8191" y="963"/>
                    <a:pt x="8194" y="963"/>
                  </a:cubicBezTo>
                  <a:cubicBezTo>
                    <a:pt x="8457" y="963"/>
                    <a:pt x="8673" y="748"/>
                    <a:pt x="8673" y="482"/>
                  </a:cubicBezTo>
                  <a:cubicBezTo>
                    <a:pt x="8673" y="216"/>
                    <a:pt x="8456" y="0"/>
                    <a:pt x="8192" y="0"/>
                  </a:cubicBezTo>
                  <a:cubicBezTo>
                    <a:pt x="8189" y="0"/>
                    <a:pt x="8186" y="0"/>
                    <a:pt x="8184" y="1"/>
                  </a:cubicBezTo>
                  <a:lnTo>
                    <a:pt x="491" y="1"/>
                  </a:lnTo>
                  <a:cubicBezTo>
                    <a:pt x="488" y="0"/>
                    <a:pt x="485" y="0"/>
                    <a:pt x="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0"/>
            <p:cNvSpPr/>
            <p:nvPr/>
          </p:nvSpPr>
          <p:spPr>
            <a:xfrm>
              <a:off x="3066125" y="1753675"/>
              <a:ext cx="410300" cy="88150"/>
            </a:xfrm>
            <a:custGeom>
              <a:avLst/>
              <a:gdLst/>
              <a:ahLst/>
              <a:cxnLst/>
              <a:rect l="l" t="t" r="r" b="b"/>
              <a:pathLst>
                <a:path w="16412" h="3526" extrusionOk="0">
                  <a:moveTo>
                    <a:pt x="12502" y="1144"/>
                  </a:moveTo>
                  <a:lnTo>
                    <a:pt x="14388" y="1763"/>
                  </a:lnTo>
                  <a:lnTo>
                    <a:pt x="12502" y="2380"/>
                  </a:lnTo>
                  <a:lnTo>
                    <a:pt x="12502" y="1144"/>
                  </a:lnTo>
                  <a:close/>
                  <a:moveTo>
                    <a:pt x="2565" y="961"/>
                  </a:moveTo>
                  <a:lnTo>
                    <a:pt x="2565" y="2563"/>
                  </a:lnTo>
                  <a:lnTo>
                    <a:pt x="1123" y="2563"/>
                  </a:lnTo>
                  <a:cubicBezTo>
                    <a:pt x="1035" y="2563"/>
                    <a:pt x="963" y="2491"/>
                    <a:pt x="963" y="2403"/>
                  </a:cubicBezTo>
                  <a:lnTo>
                    <a:pt x="963" y="1121"/>
                  </a:lnTo>
                  <a:cubicBezTo>
                    <a:pt x="963" y="1033"/>
                    <a:pt x="1035" y="961"/>
                    <a:pt x="1123" y="961"/>
                  </a:cubicBezTo>
                  <a:close/>
                  <a:moveTo>
                    <a:pt x="11539" y="961"/>
                  </a:moveTo>
                  <a:lnTo>
                    <a:pt x="11539" y="2563"/>
                  </a:lnTo>
                  <a:lnTo>
                    <a:pt x="3527" y="2563"/>
                  </a:lnTo>
                  <a:lnTo>
                    <a:pt x="3527" y="961"/>
                  </a:lnTo>
                  <a:close/>
                  <a:moveTo>
                    <a:pt x="1123" y="0"/>
                  </a:moveTo>
                  <a:cubicBezTo>
                    <a:pt x="503" y="2"/>
                    <a:pt x="2" y="503"/>
                    <a:pt x="1" y="1122"/>
                  </a:cubicBezTo>
                  <a:lnTo>
                    <a:pt x="1" y="2403"/>
                  </a:lnTo>
                  <a:cubicBezTo>
                    <a:pt x="2" y="3023"/>
                    <a:pt x="503" y="3525"/>
                    <a:pt x="1123" y="3525"/>
                  </a:cubicBezTo>
                  <a:lnTo>
                    <a:pt x="12021" y="3525"/>
                  </a:lnTo>
                  <a:cubicBezTo>
                    <a:pt x="12071" y="3525"/>
                    <a:pt x="12122" y="3516"/>
                    <a:pt x="12171" y="3500"/>
                  </a:cubicBezTo>
                  <a:lnTo>
                    <a:pt x="16081" y="2219"/>
                  </a:lnTo>
                  <a:cubicBezTo>
                    <a:pt x="16278" y="2154"/>
                    <a:pt x="16412" y="1970"/>
                    <a:pt x="16412" y="1762"/>
                  </a:cubicBezTo>
                  <a:cubicBezTo>
                    <a:pt x="16412" y="1554"/>
                    <a:pt x="16278" y="1371"/>
                    <a:pt x="16081" y="1305"/>
                  </a:cubicBezTo>
                  <a:lnTo>
                    <a:pt x="12171" y="24"/>
                  </a:lnTo>
                  <a:cubicBezTo>
                    <a:pt x="12122" y="8"/>
                    <a:pt x="12071" y="0"/>
                    <a:pt x="120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0"/>
            <p:cNvSpPr/>
            <p:nvPr/>
          </p:nvSpPr>
          <p:spPr>
            <a:xfrm>
              <a:off x="3066125" y="1867425"/>
              <a:ext cx="410300" cy="296500"/>
            </a:xfrm>
            <a:custGeom>
              <a:avLst/>
              <a:gdLst/>
              <a:ahLst/>
              <a:cxnLst/>
              <a:rect l="l" t="t" r="r" b="b"/>
              <a:pathLst>
                <a:path w="16412" h="11860" extrusionOk="0">
                  <a:moveTo>
                    <a:pt x="3911" y="962"/>
                  </a:moveTo>
                  <a:lnTo>
                    <a:pt x="3911" y="8975"/>
                  </a:lnTo>
                  <a:lnTo>
                    <a:pt x="3431" y="8975"/>
                  </a:lnTo>
                  <a:cubicBezTo>
                    <a:pt x="3267" y="8975"/>
                    <a:pt x="3104" y="9002"/>
                    <a:pt x="2950" y="9058"/>
                  </a:cubicBezTo>
                  <a:lnTo>
                    <a:pt x="2950" y="1764"/>
                  </a:lnTo>
                  <a:cubicBezTo>
                    <a:pt x="2950" y="1321"/>
                    <a:pt x="3309" y="962"/>
                    <a:pt x="3751" y="962"/>
                  </a:cubicBezTo>
                  <a:close/>
                  <a:moveTo>
                    <a:pt x="1988" y="2244"/>
                  </a:moveTo>
                  <a:lnTo>
                    <a:pt x="1988" y="10417"/>
                  </a:lnTo>
                  <a:cubicBezTo>
                    <a:pt x="1988" y="10581"/>
                    <a:pt x="2016" y="10744"/>
                    <a:pt x="2072" y="10899"/>
                  </a:cubicBezTo>
                  <a:lnTo>
                    <a:pt x="963" y="10899"/>
                  </a:lnTo>
                  <a:lnTo>
                    <a:pt x="963" y="2244"/>
                  </a:lnTo>
                  <a:close/>
                  <a:moveTo>
                    <a:pt x="15451" y="2244"/>
                  </a:moveTo>
                  <a:lnTo>
                    <a:pt x="15451" y="10899"/>
                  </a:lnTo>
                  <a:lnTo>
                    <a:pt x="3431" y="10899"/>
                  </a:lnTo>
                  <a:cubicBezTo>
                    <a:pt x="3166" y="10899"/>
                    <a:pt x="2950" y="10684"/>
                    <a:pt x="2950" y="10417"/>
                  </a:cubicBezTo>
                  <a:cubicBezTo>
                    <a:pt x="2950" y="10152"/>
                    <a:pt x="3166" y="9937"/>
                    <a:pt x="3431" y="9937"/>
                  </a:cubicBezTo>
                  <a:lnTo>
                    <a:pt x="4393" y="9937"/>
                  </a:lnTo>
                  <a:cubicBezTo>
                    <a:pt x="4645" y="9937"/>
                    <a:pt x="4853" y="9742"/>
                    <a:pt x="4872" y="9491"/>
                  </a:cubicBezTo>
                  <a:cubicBezTo>
                    <a:pt x="4873" y="9480"/>
                    <a:pt x="4873" y="9468"/>
                    <a:pt x="4873" y="9456"/>
                  </a:cubicBezTo>
                  <a:lnTo>
                    <a:pt x="4873" y="2244"/>
                  </a:lnTo>
                  <a:close/>
                  <a:moveTo>
                    <a:pt x="3751" y="0"/>
                  </a:moveTo>
                  <a:cubicBezTo>
                    <a:pt x="2964" y="2"/>
                    <a:pt x="2272" y="525"/>
                    <a:pt x="2056" y="1282"/>
                  </a:cubicBezTo>
                  <a:lnTo>
                    <a:pt x="483" y="1282"/>
                  </a:lnTo>
                  <a:cubicBezTo>
                    <a:pt x="216" y="1282"/>
                    <a:pt x="1" y="1497"/>
                    <a:pt x="1" y="1762"/>
                  </a:cubicBezTo>
                  <a:lnTo>
                    <a:pt x="1" y="11379"/>
                  </a:lnTo>
                  <a:cubicBezTo>
                    <a:pt x="1" y="11644"/>
                    <a:pt x="216" y="11860"/>
                    <a:pt x="483" y="11860"/>
                  </a:cubicBezTo>
                  <a:lnTo>
                    <a:pt x="15931" y="11860"/>
                  </a:lnTo>
                  <a:cubicBezTo>
                    <a:pt x="16196" y="11860"/>
                    <a:pt x="16412" y="11644"/>
                    <a:pt x="16412" y="11379"/>
                  </a:cubicBezTo>
                  <a:lnTo>
                    <a:pt x="16412" y="1764"/>
                  </a:lnTo>
                  <a:cubicBezTo>
                    <a:pt x="16412" y="1499"/>
                    <a:pt x="16198" y="1283"/>
                    <a:pt x="15934" y="1283"/>
                  </a:cubicBezTo>
                  <a:cubicBezTo>
                    <a:pt x="15933" y="1283"/>
                    <a:pt x="15932" y="1283"/>
                    <a:pt x="15931" y="1283"/>
                  </a:cubicBezTo>
                  <a:lnTo>
                    <a:pt x="4873" y="1283"/>
                  </a:lnTo>
                  <a:lnTo>
                    <a:pt x="4873" y="481"/>
                  </a:lnTo>
                  <a:cubicBezTo>
                    <a:pt x="4873" y="216"/>
                    <a:pt x="4658" y="0"/>
                    <a:pt x="4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7" name="Google Shape;15857;p80"/>
          <p:cNvGrpSpPr/>
          <p:nvPr/>
        </p:nvGrpSpPr>
        <p:grpSpPr>
          <a:xfrm>
            <a:off x="7034487" y="2323983"/>
            <a:ext cx="353444" cy="354827"/>
            <a:chOff x="2366775" y="1748950"/>
            <a:chExt cx="408700" cy="410300"/>
          </a:xfrm>
        </p:grpSpPr>
        <p:sp>
          <p:nvSpPr>
            <p:cNvPr id="15858" name="Google Shape;15858;p80"/>
            <p:cNvSpPr/>
            <p:nvPr/>
          </p:nvSpPr>
          <p:spPr>
            <a:xfrm>
              <a:off x="2366775" y="1748950"/>
              <a:ext cx="408700" cy="410300"/>
            </a:xfrm>
            <a:custGeom>
              <a:avLst/>
              <a:gdLst/>
              <a:ahLst/>
              <a:cxnLst/>
              <a:rect l="l" t="t" r="r" b="b"/>
              <a:pathLst>
                <a:path w="16348" h="16412" extrusionOk="0">
                  <a:moveTo>
                    <a:pt x="10256" y="961"/>
                  </a:moveTo>
                  <a:lnTo>
                    <a:pt x="10256" y="1986"/>
                  </a:lnTo>
                  <a:lnTo>
                    <a:pt x="6090" y="1986"/>
                  </a:lnTo>
                  <a:lnTo>
                    <a:pt x="6090" y="961"/>
                  </a:lnTo>
                  <a:close/>
                  <a:moveTo>
                    <a:pt x="3846" y="6795"/>
                  </a:moveTo>
                  <a:lnTo>
                    <a:pt x="3846" y="15449"/>
                  </a:lnTo>
                  <a:lnTo>
                    <a:pt x="2884" y="15449"/>
                  </a:lnTo>
                  <a:lnTo>
                    <a:pt x="2884" y="14006"/>
                  </a:lnTo>
                  <a:cubicBezTo>
                    <a:pt x="2878" y="13744"/>
                    <a:pt x="2664" y="13535"/>
                    <a:pt x="2404" y="13535"/>
                  </a:cubicBezTo>
                  <a:cubicBezTo>
                    <a:pt x="2142" y="13535"/>
                    <a:pt x="1928" y="13744"/>
                    <a:pt x="1922" y="14006"/>
                  </a:cubicBezTo>
                  <a:lnTo>
                    <a:pt x="1922" y="15449"/>
                  </a:lnTo>
                  <a:lnTo>
                    <a:pt x="961" y="15449"/>
                  </a:lnTo>
                  <a:lnTo>
                    <a:pt x="961" y="6795"/>
                  </a:lnTo>
                  <a:close/>
                  <a:moveTo>
                    <a:pt x="9294" y="12564"/>
                  </a:moveTo>
                  <a:lnTo>
                    <a:pt x="9294" y="15449"/>
                  </a:lnTo>
                  <a:lnTo>
                    <a:pt x="7051" y="15449"/>
                  </a:lnTo>
                  <a:lnTo>
                    <a:pt x="7051" y="12564"/>
                  </a:lnTo>
                  <a:close/>
                  <a:moveTo>
                    <a:pt x="11538" y="2948"/>
                  </a:moveTo>
                  <a:lnTo>
                    <a:pt x="11538" y="15449"/>
                  </a:lnTo>
                  <a:lnTo>
                    <a:pt x="10256" y="15449"/>
                  </a:lnTo>
                  <a:lnTo>
                    <a:pt x="10256" y="12084"/>
                  </a:lnTo>
                  <a:cubicBezTo>
                    <a:pt x="10256" y="11819"/>
                    <a:pt x="10041" y="11603"/>
                    <a:pt x="9776" y="11603"/>
                  </a:cubicBezTo>
                  <a:lnTo>
                    <a:pt x="6570" y="11603"/>
                  </a:lnTo>
                  <a:cubicBezTo>
                    <a:pt x="6305" y="11603"/>
                    <a:pt x="6088" y="11819"/>
                    <a:pt x="6090" y="12084"/>
                  </a:cubicBezTo>
                  <a:lnTo>
                    <a:pt x="6090" y="15449"/>
                  </a:lnTo>
                  <a:lnTo>
                    <a:pt x="4808" y="15449"/>
                  </a:lnTo>
                  <a:lnTo>
                    <a:pt x="4807" y="2948"/>
                  </a:lnTo>
                  <a:close/>
                  <a:moveTo>
                    <a:pt x="15385" y="6795"/>
                  </a:moveTo>
                  <a:lnTo>
                    <a:pt x="15385" y="15449"/>
                  </a:lnTo>
                  <a:lnTo>
                    <a:pt x="14423" y="15449"/>
                  </a:lnTo>
                  <a:lnTo>
                    <a:pt x="14423" y="14006"/>
                  </a:lnTo>
                  <a:cubicBezTo>
                    <a:pt x="14418" y="13744"/>
                    <a:pt x="14205" y="13535"/>
                    <a:pt x="13942" y="13535"/>
                  </a:cubicBezTo>
                  <a:cubicBezTo>
                    <a:pt x="13680" y="13535"/>
                    <a:pt x="13466" y="13744"/>
                    <a:pt x="13461" y="14006"/>
                  </a:cubicBezTo>
                  <a:lnTo>
                    <a:pt x="13461" y="15449"/>
                  </a:lnTo>
                  <a:lnTo>
                    <a:pt x="12500" y="15449"/>
                  </a:lnTo>
                  <a:lnTo>
                    <a:pt x="12500" y="6795"/>
                  </a:lnTo>
                  <a:close/>
                  <a:moveTo>
                    <a:pt x="4327" y="0"/>
                  </a:moveTo>
                  <a:cubicBezTo>
                    <a:pt x="4065" y="5"/>
                    <a:pt x="3855" y="219"/>
                    <a:pt x="3855" y="481"/>
                  </a:cubicBezTo>
                  <a:cubicBezTo>
                    <a:pt x="3855" y="743"/>
                    <a:pt x="4065" y="957"/>
                    <a:pt x="4327" y="962"/>
                  </a:cubicBezTo>
                  <a:lnTo>
                    <a:pt x="5128" y="962"/>
                  </a:lnTo>
                  <a:lnTo>
                    <a:pt x="5128" y="1988"/>
                  </a:lnTo>
                  <a:lnTo>
                    <a:pt x="4327" y="1988"/>
                  </a:lnTo>
                  <a:cubicBezTo>
                    <a:pt x="4060" y="1988"/>
                    <a:pt x="3845" y="2203"/>
                    <a:pt x="3846" y="2468"/>
                  </a:cubicBezTo>
                  <a:lnTo>
                    <a:pt x="3846" y="5833"/>
                  </a:lnTo>
                  <a:lnTo>
                    <a:pt x="481" y="5833"/>
                  </a:lnTo>
                  <a:cubicBezTo>
                    <a:pt x="480" y="5833"/>
                    <a:pt x="479" y="5833"/>
                    <a:pt x="478" y="5833"/>
                  </a:cubicBezTo>
                  <a:cubicBezTo>
                    <a:pt x="214" y="5833"/>
                    <a:pt x="1" y="6048"/>
                    <a:pt x="1" y="6314"/>
                  </a:cubicBezTo>
                  <a:lnTo>
                    <a:pt x="1" y="15929"/>
                  </a:lnTo>
                  <a:cubicBezTo>
                    <a:pt x="1" y="16196"/>
                    <a:pt x="216" y="16411"/>
                    <a:pt x="481" y="16411"/>
                  </a:cubicBezTo>
                  <a:lnTo>
                    <a:pt x="15865" y="16411"/>
                  </a:lnTo>
                  <a:cubicBezTo>
                    <a:pt x="16130" y="16411"/>
                    <a:pt x="16346" y="16196"/>
                    <a:pt x="16346" y="15929"/>
                  </a:cubicBezTo>
                  <a:lnTo>
                    <a:pt x="16346" y="6314"/>
                  </a:lnTo>
                  <a:cubicBezTo>
                    <a:pt x="16347" y="6049"/>
                    <a:pt x="16133" y="5833"/>
                    <a:pt x="15868" y="5833"/>
                  </a:cubicBezTo>
                  <a:cubicBezTo>
                    <a:pt x="15867" y="5833"/>
                    <a:pt x="15866" y="5833"/>
                    <a:pt x="15865" y="5833"/>
                  </a:cubicBezTo>
                  <a:lnTo>
                    <a:pt x="12500" y="5833"/>
                  </a:lnTo>
                  <a:lnTo>
                    <a:pt x="12500" y="2468"/>
                  </a:lnTo>
                  <a:cubicBezTo>
                    <a:pt x="12500" y="2203"/>
                    <a:pt x="12285" y="1988"/>
                    <a:pt x="12020" y="1988"/>
                  </a:cubicBezTo>
                  <a:lnTo>
                    <a:pt x="11217" y="1988"/>
                  </a:lnTo>
                  <a:lnTo>
                    <a:pt x="11217" y="962"/>
                  </a:lnTo>
                  <a:lnTo>
                    <a:pt x="12020" y="962"/>
                  </a:lnTo>
                  <a:cubicBezTo>
                    <a:pt x="12280" y="957"/>
                    <a:pt x="12491" y="743"/>
                    <a:pt x="12491" y="481"/>
                  </a:cubicBezTo>
                  <a:cubicBezTo>
                    <a:pt x="12491" y="219"/>
                    <a:pt x="12280" y="5"/>
                    <a:pt x="12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0"/>
            <p:cNvSpPr/>
            <p:nvPr/>
          </p:nvSpPr>
          <p:spPr>
            <a:xfrm>
              <a:off x="2555000" y="1846700"/>
              <a:ext cx="28150" cy="24075"/>
            </a:xfrm>
            <a:custGeom>
              <a:avLst/>
              <a:gdLst/>
              <a:ahLst/>
              <a:cxnLst/>
              <a:rect l="l" t="t" r="r" b="b"/>
              <a:pathLst>
                <a:path w="1126" h="963" extrusionOk="0">
                  <a:moveTo>
                    <a:pt x="643" y="0"/>
                  </a:moveTo>
                  <a:cubicBezTo>
                    <a:pt x="214" y="0"/>
                    <a:pt x="0" y="519"/>
                    <a:pt x="304" y="822"/>
                  </a:cubicBezTo>
                  <a:cubicBezTo>
                    <a:pt x="396" y="914"/>
                    <a:pt x="518" y="963"/>
                    <a:pt x="643" y="963"/>
                  </a:cubicBezTo>
                  <a:cubicBezTo>
                    <a:pt x="705" y="963"/>
                    <a:pt x="768" y="951"/>
                    <a:pt x="828" y="926"/>
                  </a:cubicBezTo>
                  <a:cubicBezTo>
                    <a:pt x="1008" y="851"/>
                    <a:pt x="1125" y="676"/>
                    <a:pt x="1125" y="481"/>
                  </a:cubicBezTo>
                  <a:cubicBezTo>
                    <a:pt x="1125" y="216"/>
                    <a:pt x="910"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0"/>
            <p:cNvSpPr/>
            <p:nvPr/>
          </p:nvSpPr>
          <p:spPr>
            <a:xfrm>
              <a:off x="2603075" y="1846700"/>
              <a:ext cx="28150" cy="24050"/>
            </a:xfrm>
            <a:custGeom>
              <a:avLst/>
              <a:gdLst/>
              <a:ahLst/>
              <a:cxnLst/>
              <a:rect l="l" t="t" r="r" b="b"/>
              <a:pathLst>
                <a:path w="1126" h="962" extrusionOk="0">
                  <a:moveTo>
                    <a:pt x="643" y="0"/>
                  </a:moveTo>
                  <a:cubicBezTo>
                    <a:pt x="216" y="0"/>
                    <a:pt x="0" y="519"/>
                    <a:pt x="303" y="821"/>
                  </a:cubicBezTo>
                  <a:cubicBezTo>
                    <a:pt x="395" y="913"/>
                    <a:pt x="518" y="961"/>
                    <a:pt x="643" y="961"/>
                  </a:cubicBezTo>
                  <a:cubicBezTo>
                    <a:pt x="705" y="961"/>
                    <a:pt x="768" y="949"/>
                    <a:pt x="828" y="925"/>
                  </a:cubicBezTo>
                  <a:cubicBezTo>
                    <a:pt x="1008" y="851"/>
                    <a:pt x="1125" y="676"/>
                    <a:pt x="1125" y="481"/>
                  </a:cubicBezTo>
                  <a:cubicBezTo>
                    <a:pt x="1125" y="216"/>
                    <a:pt x="910"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0"/>
            <p:cNvSpPr/>
            <p:nvPr/>
          </p:nvSpPr>
          <p:spPr>
            <a:xfrm>
              <a:off x="2506925" y="1846700"/>
              <a:ext cx="28100" cy="24075"/>
            </a:xfrm>
            <a:custGeom>
              <a:avLst/>
              <a:gdLst/>
              <a:ahLst/>
              <a:cxnLst/>
              <a:rect l="l" t="t" r="r" b="b"/>
              <a:pathLst>
                <a:path w="1124" h="963" extrusionOk="0">
                  <a:moveTo>
                    <a:pt x="644" y="0"/>
                  </a:moveTo>
                  <a:cubicBezTo>
                    <a:pt x="214" y="0"/>
                    <a:pt x="1" y="519"/>
                    <a:pt x="304" y="822"/>
                  </a:cubicBezTo>
                  <a:cubicBezTo>
                    <a:pt x="396" y="914"/>
                    <a:pt x="518" y="963"/>
                    <a:pt x="643" y="963"/>
                  </a:cubicBezTo>
                  <a:cubicBezTo>
                    <a:pt x="706" y="963"/>
                    <a:pt x="768" y="951"/>
                    <a:pt x="828" y="926"/>
                  </a:cubicBezTo>
                  <a:cubicBezTo>
                    <a:pt x="1007" y="851"/>
                    <a:pt x="1124" y="676"/>
                    <a:pt x="1124" y="481"/>
                  </a:cubicBezTo>
                  <a:cubicBezTo>
                    <a:pt x="1124" y="216"/>
                    <a:pt x="909" y="0"/>
                    <a:pt x="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0"/>
            <p:cNvSpPr/>
            <p:nvPr/>
          </p:nvSpPr>
          <p:spPr>
            <a:xfrm>
              <a:off x="2555000" y="1894775"/>
              <a:ext cx="28150" cy="24050"/>
            </a:xfrm>
            <a:custGeom>
              <a:avLst/>
              <a:gdLst/>
              <a:ahLst/>
              <a:cxnLst/>
              <a:rect l="l" t="t" r="r" b="b"/>
              <a:pathLst>
                <a:path w="1126" h="962" extrusionOk="0">
                  <a:moveTo>
                    <a:pt x="646" y="0"/>
                  </a:moveTo>
                  <a:cubicBezTo>
                    <a:pt x="645" y="0"/>
                    <a:pt x="644" y="0"/>
                    <a:pt x="643" y="0"/>
                  </a:cubicBezTo>
                  <a:cubicBezTo>
                    <a:pt x="216" y="0"/>
                    <a:pt x="0" y="517"/>
                    <a:pt x="304" y="820"/>
                  </a:cubicBezTo>
                  <a:cubicBezTo>
                    <a:pt x="396" y="912"/>
                    <a:pt x="518" y="961"/>
                    <a:pt x="643" y="961"/>
                  </a:cubicBezTo>
                  <a:cubicBezTo>
                    <a:pt x="705" y="961"/>
                    <a:pt x="768" y="949"/>
                    <a:pt x="828" y="924"/>
                  </a:cubicBezTo>
                  <a:cubicBezTo>
                    <a:pt x="1007" y="851"/>
                    <a:pt x="1124" y="675"/>
                    <a:pt x="1125" y="481"/>
                  </a:cubicBezTo>
                  <a:cubicBezTo>
                    <a:pt x="1124" y="215"/>
                    <a:pt x="910" y="0"/>
                    <a:pt x="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0"/>
            <p:cNvSpPr/>
            <p:nvPr/>
          </p:nvSpPr>
          <p:spPr>
            <a:xfrm>
              <a:off x="2603100" y="1894775"/>
              <a:ext cx="28125" cy="24050"/>
            </a:xfrm>
            <a:custGeom>
              <a:avLst/>
              <a:gdLst/>
              <a:ahLst/>
              <a:cxnLst/>
              <a:rect l="l" t="t" r="r" b="b"/>
              <a:pathLst>
                <a:path w="1125" h="962" extrusionOk="0">
                  <a:moveTo>
                    <a:pt x="642" y="0"/>
                  </a:moveTo>
                  <a:cubicBezTo>
                    <a:pt x="215" y="0"/>
                    <a:pt x="1" y="517"/>
                    <a:pt x="302" y="820"/>
                  </a:cubicBezTo>
                  <a:cubicBezTo>
                    <a:pt x="394" y="912"/>
                    <a:pt x="517" y="961"/>
                    <a:pt x="642" y="961"/>
                  </a:cubicBezTo>
                  <a:cubicBezTo>
                    <a:pt x="704" y="961"/>
                    <a:pt x="767" y="949"/>
                    <a:pt x="827" y="924"/>
                  </a:cubicBezTo>
                  <a:cubicBezTo>
                    <a:pt x="1005" y="851"/>
                    <a:pt x="1123" y="675"/>
                    <a:pt x="1124" y="481"/>
                  </a:cubicBezTo>
                  <a:cubicBezTo>
                    <a:pt x="1124" y="214"/>
                    <a:pt x="909" y="0"/>
                    <a:pt x="6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0"/>
            <p:cNvSpPr/>
            <p:nvPr/>
          </p:nvSpPr>
          <p:spPr>
            <a:xfrm>
              <a:off x="2506950" y="1894775"/>
              <a:ext cx="28075" cy="24050"/>
            </a:xfrm>
            <a:custGeom>
              <a:avLst/>
              <a:gdLst/>
              <a:ahLst/>
              <a:cxnLst/>
              <a:rect l="l" t="t" r="r" b="b"/>
              <a:pathLst>
                <a:path w="1123" h="962" extrusionOk="0">
                  <a:moveTo>
                    <a:pt x="641" y="0"/>
                  </a:moveTo>
                  <a:cubicBezTo>
                    <a:pt x="213" y="0"/>
                    <a:pt x="0" y="518"/>
                    <a:pt x="303" y="820"/>
                  </a:cubicBezTo>
                  <a:cubicBezTo>
                    <a:pt x="394" y="912"/>
                    <a:pt x="517" y="961"/>
                    <a:pt x="642" y="961"/>
                  </a:cubicBezTo>
                  <a:cubicBezTo>
                    <a:pt x="704" y="961"/>
                    <a:pt x="766" y="949"/>
                    <a:pt x="826" y="924"/>
                  </a:cubicBezTo>
                  <a:cubicBezTo>
                    <a:pt x="1006" y="851"/>
                    <a:pt x="1123" y="675"/>
                    <a:pt x="1123" y="481"/>
                  </a:cubicBezTo>
                  <a:cubicBezTo>
                    <a:pt x="1123" y="214"/>
                    <a:pt x="908" y="0"/>
                    <a:pt x="643" y="0"/>
                  </a:cubicBezTo>
                  <a:cubicBezTo>
                    <a:pt x="642" y="0"/>
                    <a:pt x="641" y="0"/>
                    <a:pt x="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0"/>
            <p:cNvSpPr/>
            <p:nvPr/>
          </p:nvSpPr>
          <p:spPr>
            <a:xfrm>
              <a:off x="2555000" y="1942850"/>
              <a:ext cx="28150" cy="24075"/>
            </a:xfrm>
            <a:custGeom>
              <a:avLst/>
              <a:gdLst/>
              <a:ahLst/>
              <a:cxnLst/>
              <a:rect l="l" t="t" r="r" b="b"/>
              <a:pathLst>
                <a:path w="1126" h="963" extrusionOk="0">
                  <a:moveTo>
                    <a:pt x="643" y="0"/>
                  </a:moveTo>
                  <a:cubicBezTo>
                    <a:pt x="216" y="0"/>
                    <a:pt x="0" y="519"/>
                    <a:pt x="304" y="822"/>
                  </a:cubicBezTo>
                  <a:cubicBezTo>
                    <a:pt x="396" y="914"/>
                    <a:pt x="518" y="962"/>
                    <a:pt x="643" y="962"/>
                  </a:cubicBezTo>
                  <a:cubicBezTo>
                    <a:pt x="705" y="962"/>
                    <a:pt x="768" y="950"/>
                    <a:pt x="828" y="926"/>
                  </a:cubicBezTo>
                  <a:cubicBezTo>
                    <a:pt x="1008" y="851"/>
                    <a:pt x="1125" y="675"/>
                    <a:pt x="1125" y="482"/>
                  </a:cubicBezTo>
                  <a:cubicBezTo>
                    <a:pt x="1125"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0"/>
            <p:cNvSpPr/>
            <p:nvPr/>
          </p:nvSpPr>
          <p:spPr>
            <a:xfrm>
              <a:off x="2603100" y="1942850"/>
              <a:ext cx="28125" cy="24075"/>
            </a:xfrm>
            <a:custGeom>
              <a:avLst/>
              <a:gdLst/>
              <a:ahLst/>
              <a:cxnLst/>
              <a:rect l="l" t="t" r="r" b="b"/>
              <a:pathLst>
                <a:path w="1125" h="963" extrusionOk="0">
                  <a:moveTo>
                    <a:pt x="642" y="0"/>
                  </a:moveTo>
                  <a:cubicBezTo>
                    <a:pt x="215" y="0"/>
                    <a:pt x="1" y="519"/>
                    <a:pt x="302" y="822"/>
                  </a:cubicBezTo>
                  <a:cubicBezTo>
                    <a:pt x="395" y="913"/>
                    <a:pt x="518" y="962"/>
                    <a:pt x="643" y="962"/>
                  </a:cubicBezTo>
                  <a:cubicBezTo>
                    <a:pt x="705" y="962"/>
                    <a:pt x="767" y="950"/>
                    <a:pt x="827" y="926"/>
                  </a:cubicBezTo>
                  <a:cubicBezTo>
                    <a:pt x="1007" y="851"/>
                    <a:pt x="1124" y="675"/>
                    <a:pt x="1124" y="482"/>
                  </a:cubicBezTo>
                  <a:cubicBezTo>
                    <a:pt x="1124" y="215"/>
                    <a:pt x="909" y="0"/>
                    <a:pt x="6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0"/>
            <p:cNvSpPr/>
            <p:nvPr/>
          </p:nvSpPr>
          <p:spPr>
            <a:xfrm>
              <a:off x="2506925" y="1942850"/>
              <a:ext cx="28100" cy="24075"/>
            </a:xfrm>
            <a:custGeom>
              <a:avLst/>
              <a:gdLst/>
              <a:ahLst/>
              <a:cxnLst/>
              <a:rect l="l" t="t" r="r" b="b"/>
              <a:pathLst>
                <a:path w="1124" h="963" extrusionOk="0">
                  <a:moveTo>
                    <a:pt x="644" y="0"/>
                  </a:moveTo>
                  <a:cubicBezTo>
                    <a:pt x="214" y="0"/>
                    <a:pt x="1" y="519"/>
                    <a:pt x="304" y="822"/>
                  </a:cubicBezTo>
                  <a:cubicBezTo>
                    <a:pt x="396" y="914"/>
                    <a:pt x="518" y="962"/>
                    <a:pt x="643" y="962"/>
                  </a:cubicBezTo>
                  <a:cubicBezTo>
                    <a:pt x="706" y="962"/>
                    <a:pt x="768" y="950"/>
                    <a:pt x="828" y="926"/>
                  </a:cubicBezTo>
                  <a:cubicBezTo>
                    <a:pt x="1007" y="851"/>
                    <a:pt x="1124" y="675"/>
                    <a:pt x="1124" y="482"/>
                  </a:cubicBezTo>
                  <a:cubicBezTo>
                    <a:pt x="1124" y="215"/>
                    <a:pt x="909" y="0"/>
                    <a:pt x="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0"/>
            <p:cNvSpPr/>
            <p:nvPr/>
          </p:nvSpPr>
          <p:spPr>
            <a:xfrm>
              <a:off x="2555000" y="1990900"/>
              <a:ext cx="28150" cy="24100"/>
            </a:xfrm>
            <a:custGeom>
              <a:avLst/>
              <a:gdLst/>
              <a:ahLst/>
              <a:cxnLst/>
              <a:rect l="l" t="t" r="r" b="b"/>
              <a:pathLst>
                <a:path w="1126" h="964" extrusionOk="0">
                  <a:moveTo>
                    <a:pt x="643" y="1"/>
                  </a:moveTo>
                  <a:cubicBezTo>
                    <a:pt x="216" y="1"/>
                    <a:pt x="0" y="519"/>
                    <a:pt x="304" y="823"/>
                  </a:cubicBezTo>
                  <a:cubicBezTo>
                    <a:pt x="396" y="914"/>
                    <a:pt x="518" y="963"/>
                    <a:pt x="643" y="963"/>
                  </a:cubicBezTo>
                  <a:cubicBezTo>
                    <a:pt x="705" y="963"/>
                    <a:pt x="768" y="951"/>
                    <a:pt x="828" y="926"/>
                  </a:cubicBezTo>
                  <a:cubicBezTo>
                    <a:pt x="1007" y="852"/>
                    <a:pt x="1125" y="678"/>
                    <a:pt x="1125" y="483"/>
                  </a:cubicBezTo>
                  <a:cubicBezTo>
                    <a:pt x="1125" y="216"/>
                    <a:pt x="910"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0"/>
            <p:cNvSpPr/>
            <p:nvPr/>
          </p:nvSpPr>
          <p:spPr>
            <a:xfrm>
              <a:off x="2603100" y="1990900"/>
              <a:ext cx="28125" cy="24100"/>
            </a:xfrm>
            <a:custGeom>
              <a:avLst/>
              <a:gdLst/>
              <a:ahLst/>
              <a:cxnLst/>
              <a:rect l="l" t="t" r="r" b="b"/>
              <a:pathLst>
                <a:path w="1125" h="964" extrusionOk="0">
                  <a:moveTo>
                    <a:pt x="642" y="1"/>
                  </a:moveTo>
                  <a:cubicBezTo>
                    <a:pt x="215" y="1"/>
                    <a:pt x="1" y="519"/>
                    <a:pt x="302" y="823"/>
                  </a:cubicBezTo>
                  <a:cubicBezTo>
                    <a:pt x="394" y="914"/>
                    <a:pt x="517" y="963"/>
                    <a:pt x="642" y="963"/>
                  </a:cubicBezTo>
                  <a:cubicBezTo>
                    <a:pt x="704" y="963"/>
                    <a:pt x="767" y="951"/>
                    <a:pt x="827" y="926"/>
                  </a:cubicBezTo>
                  <a:cubicBezTo>
                    <a:pt x="1007" y="852"/>
                    <a:pt x="1124" y="678"/>
                    <a:pt x="1124" y="483"/>
                  </a:cubicBezTo>
                  <a:cubicBezTo>
                    <a:pt x="1124" y="216"/>
                    <a:pt x="909" y="1"/>
                    <a:pt x="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0"/>
            <p:cNvSpPr/>
            <p:nvPr/>
          </p:nvSpPr>
          <p:spPr>
            <a:xfrm>
              <a:off x="2506925" y="1990900"/>
              <a:ext cx="28100" cy="24100"/>
            </a:xfrm>
            <a:custGeom>
              <a:avLst/>
              <a:gdLst/>
              <a:ahLst/>
              <a:cxnLst/>
              <a:rect l="l" t="t" r="r" b="b"/>
              <a:pathLst>
                <a:path w="1124" h="964" extrusionOk="0">
                  <a:moveTo>
                    <a:pt x="644" y="1"/>
                  </a:moveTo>
                  <a:cubicBezTo>
                    <a:pt x="214" y="1"/>
                    <a:pt x="1" y="519"/>
                    <a:pt x="304" y="823"/>
                  </a:cubicBezTo>
                  <a:cubicBezTo>
                    <a:pt x="396" y="914"/>
                    <a:pt x="518" y="963"/>
                    <a:pt x="643" y="963"/>
                  </a:cubicBezTo>
                  <a:cubicBezTo>
                    <a:pt x="706" y="963"/>
                    <a:pt x="768" y="951"/>
                    <a:pt x="828" y="926"/>
                  </a:cubicBezTo>
                  <a:cubicBezTo>
                    <a:pt x="1007" y="852"/>
                    <a:pt x="1124" y="678"/>
                    <a:pt x="1124" y="483"/>
                  </a:cubicBezTo>
                  <a:cubicBezTo>
                    <a:pt x="1124" y="216"/>
                    <a:pt x="909" y="1"/>
                    <a:pt x="6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0"/>
            <p:cNvSpPr/>
            <p:nvPr/>
          </p:nvSpPr>
          <p:spPr>
            <a:xfrm>
              <a:off x="2699250" y="1942850"/>
              <a:ext cx="28100" cy="24075"/>
            </a:xfrm>
            <a:custGeom>
              <a:avLst/>
              <a:gdLst/>
              <a:ahLst/>
              <a:cxnLst/>
              <a:rect l="l" t="t" r="r" b="b"/>
              <a:pathLst>
                <a:path w="1124" h="963" extrusionOk="0">
                  <a:moveTo>
                    <a:pt x="643" y="0"/>
                  </a:moveTo>
                  <a:cubicBezTo>
                    <a:pt x="214" y="0"/>
                    <a:pt x="0" y="519"/>
                    <a:pt x="304" y="822"/>
                  </a:cubicBezTo>
                  <a:cubicBezTo>
                    <a:pt x="396" y="914"/>
                    <a:pt x="518" y="962"/>
                    <a:pt x="643" y="962"/>
                  </a:cubicBezTo>
                  <a:cubicBezTo>
                    <a:pt x="705" y="962"/>
                    <a:pt x="768" y="950"/>
                    <a:pt x="828" y="926"/>
                  </a:cubicBezTo>
                  <a:cubicBezTo>
                    <a:pt x="1007" y="851"/>
                    <a:pt x="1124" y="675"/>
                    <a:pt x="1124" y="482"/>
                  </a:cubicBezTo>
                  <a:cubicBezTo>
                    <a:pt x="1124"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0"/>
            <p:cNvSpPr/>
            <p:nvPr/>
          </p:nvSpPr>
          <p:spPr>
            <a:xfrm>
              <a:off x="2699250" y="1990900"/>
              <a:ext cx="28100" cy="24100"/>
            </a:xfrm>
            <a:custGeom>
              <a:avLst/>
              <a:gdLst/>
              <a:ahLst/>
              <a:cxnLst/>
              <a:rect l="l" t="t" r="r" b="b"/>
              <a:pathLst>
                <a:path w="1124" h="964" extrusionOk="0">
                  <a:moveTo>
                    <a:pt x="643" y="1"/>
                  </a:moveTo>
                  <a:cubicBezTo>
                    <a:pt x="214" y="1"/>
                    <a:pt x="0" y="519"/>
                    <a:pt x="304" y="823"/>
                  </a:cubicBezTo>
                  <a:cubicBezTo>
                    <a:pt x="395" y="914"/>
                    <a:pt x="518" y="963"/>
                    <a:pt x="643" y="963"/>
                  </a:cubicBezTo>
                  <a:cubicBezTo>
                    <a:pt x="705" y="963"/>
                    <a:pt x="767" y="951"/>
                    <a:pt x="826" y="926"/>
                  </a:cubicBezTo>
                  <a:cubicBezTo>
                    <a:pt x="1007" y="852"/>
                    <a:pt x="1124" y="678"/>
                    <a:pt x="1124" y="483"/>
                  </a:cubicBezTo>
                  <a:cubicBezTo>
                    <a:pt x="1124"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0"/>
            <p:cNvSpPr/>
            <p:nvPr/>
          </p:nvSpPr>
          <p:spPr>
            <a:xfrm>
              <a:off x="2699250" y="2039025"/>
              <a:ext cx="28100" cy="24050"/>
            </a:xfrm>
            <a:custGeom>
              <a:avLst/>
              <a:gdLst/>
              <a:ahLst/>
              <a:cxnLst/>
              <a:rect l="l" t="t" r="r" b="b"/>
              <a:pathLst>
                <a:path w="1124" h="962" extrusionOk="0">
                  <a:moveTo>
                    <a:pt x="643" y="0"/>
                  </a:moveTo>
                  <a:cubicBezTo>
                    <a:pt x="214" y="0"/>
                    <a:pt x="0" y="517"/>
                    <a:pt x="304" y="820"/>
                  </a:cubicBezTo>
                  <a:cubicBezTo>
                    <a:pt x="396" y="912"/>
                    <a:pt x="518" y="961"/>
                    <a:pt x="643" y="961"/>
                  </a:cubicBezTo>
                  <a:cubicBezTo>
                    <a:pt x="705" y="961"/>
                    <a:pt x="768" y="949"/>
                    <a:pt x="828" y="924"/>
                  </a:cubicBezTo>
                  <a:cubicBezTo>
                    <a:pt x="1007" y="850"/>
                    <a:pt x="1124" y="675"/>
                    <a:pt x="1124" y="481"/>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0"/>
            <p:cNvSpPr/>
            <p:nvPr/>
          </p:nvSpPr>
          <p:spPr>
            <a:xfrm>
              <a:off x="2410750" y="1942850"/>
              <a:ext cx="28150" cy="24075"/>
            </a:xfrm>
            <a:custGeom>
              <a:avLst/>
              <a:gdLst/>
              <a:ahLst/>
              <a:cxnLst/>
              <a:rect l="l" t="t" r="r" b="b"/>
              <a:pathLst>
                <a:path w="1126" h="963" extrusionOk="0">
                  <a:moveTo>
                    <a:pt x="645" y="0"/>
                  </a:moveTo>
                  <a:cubicBezTo>
                    <a:pt x="216" y="0"/>
                    <a:pt x="0" y="519"/>
                    <a:pt x="304" y="822"/>
                  </a:cubicBezTo>
                  <a:cubicBezTo>
                    <a:pt x="396" y="914"/>
                    <a:pt x="519" y="962"/>
                    <a:pt x="644" y="962"/>
                  </a:cubicBezTo>
                  <a:cubicBezTo>
                    <a:pt x="706" y="962"/>
                    <a:pt x="769" y="950"/>
                    <a:pt x="828" y="926"/>
                  </a:cubicBezTo>
                  <a:cubicBezTo>
                    <a:pt x="1008" y="851"/>
                    <a:pt x="1125" y="675"/>
                    <a:pt x="1125" y="482"/>
                  </a:cubicBezTo>
                  <a:cubicBezTo>
                    <a:pt x="1125" y="215"/>
                    <a:pt x="910"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0"/>
            <p:cNvSpPr/>
            <p:nvPr/>
          </p:nvSpPr>
          <p:spPr>
            <a:xfrm>
              <a:off x="2410750" y="1990900"/>
              <a:ext cx="28150" cy="24100"/>
            </a:xfrm>
            <a:custGeom>
              <a:avLst/>
              <a:gdLst/>
              <a:ahLst/>
              <a:cxnLst/>
              <a:rect l="l" t="t" r="r" b="b"/>
              <a:pathLst>
                <a:path w="1126" h="964" extrusionOk="0">
                  <a:moveTo>
                    <a:pt x="645" y="1"/>
                  </a:moveTo>
                  <a:cubicBezTo>
                    <a:pt x="216" y="1"/>
                    <a:pt x="0" y="519"/>
                    <a:pt x="304" y="823"/>
                  </a:cubicBezTo>
                  <a:cubicBezTo>
                    <a:pt x="396" y="914"/>
                    <a:pt x="518" y="963"/>
                    <a:pt x="643" y="963"/>
                  </a:cubicBezTo>
                  <a:cubicBezTo>
                    <a:pt x="705" y="963"/>
                    <a:pt x="768" y="951"/>
                    <a:pt x="828" y="926"/>
                  </a:cubicBezTo>
                  <a:cubicBezTo>
                    <a:pt x="1008" y="852"/>
                    <a:pt x="1125" y="678"/>
                    <a:pt x="1125" y="483"/>
                  </a:cubicBezTo>
                  <a:cubicBezTo>
                    <a:pt x="1125" y="216"/>
                    <a:pt x="910" y="1"/>
                    <a:pt x="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0"/>
            <p:cNvSpPr/>
            <p:nvPr/>
          </p:nvSpPr>
          <p:spPr>
            <a:xfrm>
              <a:off x="2410750" y="2039025"/>
              <a:ext cx="28150" cy="24050"/>
            </a:xfrm>
            <a:custGeom>
              <a:avLst/>
              <a:gdLst/>
              <a:ahLst/>
              <a:cxnLst/>
              <a:rect l="l" t="t" r="r" b="b"/>
              <a:pathLst>
                <a:path w="1126" h="962" extrusionOk="0">
                  <a:moveTo>
                    <a:pt x="645" y="0"/>
                  </a:moveTo>
                  <a:cubicBezTo>
                    <a:pt x="216" y="0"/>
                    <a:pt x="0" y="517"/>
                    <a:pt x="304" y="820"/>
                  </a:cubicBezTo>
                  <a:cubicBezTo>
                    <a:pt x="396" y="912"/>
                    <a:pt x="519" y="961"/>
                    <a:pt x="644" y="961"/>
                  </a:cubicBezTo>
                  <a:cubicBezTo>
                    <a:pt x="706" y="961"/>
                    <a:pt x="769" y="949"/>
                    <a:pt x="828" y="924"/>
                  </a:cubicBezTo>
                  <a:cubicBezTo>
                    <a:pt x="1008" y="850"/>
                    <a:pt x="1125" y="675"/>
                    <a:pt x="1125" y="481"/>
                  </a:cubicBezTo>
                  <a:cubicBezTo>
                    <a:pt x="1125" y="216"/>
                    <a:pt x="910"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7" name="Google Shape;15877;p80"/>
          <p:cNvGrpSpPr/>
          <p:nvPr/>
        </p:nvGrpSpPr>
        <p:grpSpPr>
          <a:xfrm>
            <a:off x="6282780" y="2338499"/>
            <a:ext cx="354827" cy="325792"/>
            <a:chOff x="1770125" y="1821150"/>
            <a:chExt cx="410300" cy="376725"/>
          </a:xfrm>
        </p:grpSpPr>
        <p:sp>
          <p:nvSpPr>
            <p:cNvPr id="15878" name="Google Shape;15878;p80"/>
            <p:cNvSpPr/>
            <p:nvPr/>
          </p:nvSpPr>
          <p:spPr>
            <a:xfrm>
              <a:off x="2043600" y="2077575"/>
              <a:ext cx="56125" cy="24075"/>
            </a:xfrm>
            <a:custGeom>
              <a:avLst/>
              <a:gdLst/>
              <a:ahLst/>
              <a:cxnLst/>
              <a:rect l="l" t="t" r="r" b="b"/>
              <a:pathLst>
                <a:path w="2245" h="963" extrusionOk="0">
                  <a:moveTo>
                    <a:pt x="1764" y="0"/>
                  </a:moveTo>
                  <a:cubicBezTo>
                    <a:pt x="1761" y="0"/>
                    <a:pt x="1757" y="0"/>
                    <a:pt x="1754" y="0"/>
                  </a:cubicBezTo>
                  <a:lnTo>
                    <a:pt x="472" y="0"/>
                  </a:lnTo>
                  <a:cubicBezTo>
                    <a:pt x="210" y="5"/>
                    <a:pt x="1" y="219"/>
                    <a:pt x="1" y="481"/>
                  </a:cubicBezTo>
                  <a:cubicBezTo>
                    <a:pt x="1" y="743"/>
                    <a:pt x="210" y="957"/>
                    <a:pt x="472" y="962"/>
                  </a:cubicBezTo>
                  <a:lnTo>
                    <a:pt x="1754" y="962"/>
                  </a:lnTo>
                  <a:cubicBezTo>
                    <a:pt x="1756" y="963"/>
                    <a:pt x="1759" y="963"/>
                    <a:pt x="1762" y="963"/>
                  </a:cubicBezTo>
                  <a:cubicBezTo>
                    <a:pt x="2028" y="963"/>
                    <a:pt x="2244" y="747"/>
                    <a:pt x="2244" y="481"/>
                  </a:cubicBezTo>
                  <a:cubicBezTo>
                    <a:pt x="2244" y="215"/>
                    <a:pt x="2029"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0"/>
            <p:cNvSpPr/>
            <p:nvPr/>
          </p:nvSpPr>
          <p:spPr>
            <a:xfrm>
              <a:off x="1770125" y="1821150"/>
              <a:ext cx="410300" cy="376725"/>
            </a:xfrm>
            <a:custGeom>
              <a:avLst/>
              <a:gdLst/>
              <a:ahLst/>
              <a:cxnLst/>
              <a:rect l="l" t="t" r="r" b="b"/>
              <a:pathLst>
                <a:path w="16412" h="15069" extrusionOk="0">
                  <a:moveTo>
                    <a:pt x="15450" y="962"/>
                  </a:moveTo>
                  <a:lnTo>
                    <a:pt x="15450" y="4487"/>
                  </a:lnTo>
                  <a:lnTo>
                    <a:pt x="9360" y="4487"/>
                  </a:lnTo>
                  <a:lnTo>
                    <a:pt x="9360" y="962"/>
                  </a:lnTo>
                  <a:close/>
                  <a:moveTo>
                    <a:pt x="12959" y="5451"/>
                  </a:moveTo>
                  <a:lnTo>
                    <a:pt x="13120" y="6412"/>
                  </a:lnTo>
                  <a:lnTo>
                    <a:pt x="11691" y="6412"/>
                  </a:lnTo>
                  <a:lnTo>
                    <a:pt x="11851" y="5451"/>
                  </a:lnTo>
                  <a:close/>
                  <a:moveTo>
                    <a:pt x="2597" y="7372"/>
                  </a:moveTo>
                  <a:lnTo>
                    <a:pt x="2597" y="8334"/>
                  </a:lnTo>
                  <a:lnTo>
                    <a:pt x="962" y="8334"/>
                  </a:lnTo>
                  <a:lnTo>
                    <a:pt x="962" y="7372"/>
                  </a:lnTo>
                  <a:close/>
                  <a:moveTo>
                    <a:pt x="15450" y="7372"/>
                  </a:moveTo>
                  <a:lnTo>
                    <a:pt x="15450" y="8334"/>
                  </a:lnTo>
                  <a:lnTo>
                    <a:pt x="8046" y="8334"/>
                  </a:lnTo>
                  <a:lnTo>
                    <a:pt x="8046" y="7372"/>
                  </a:lnTo>
                  <a:close/>
                  <a:moveTo>
                    <a:pt x="5962" y="4808"/>
                  </a:moveTo>
                  <a:cubicBezTo>
                    <a:pt x="6582" y="4808"/>
                    <a:pt x="7084" y="5310"/>
                    <a:pt x="7085" y="5930"/>
                  </a:cubicBezTo>
                  <a:lnTo>
                    <a:pt x="7084" y="9616"/>
                  </a:lnTo>
                  <a:lnTo>
                    <a:pt x="3559" y="9616"/>
                  </a:lnTo>
                  <a:lnTo>
                    <a:pt x="3559" y="5930"/>
                  </a:lnTo>
                  <a:cubicBezTo>
                    <a:pt x="3559" y="5310"/>
                    <a:pt x="4061" y="4810"/>
                    <a:pt x="4681" y="4808"/>
                  </a:cubicBezTo>
                  <a:close/>
                  <a:moveTo>
                    <a:pt x="14456" y="9297"/>
                  </a:moveTo>
                  <a:lnTo>
                    <a:pt x="14456" y="12180"/>
                  </a:lnTo>
                  <a:lnTo>
                    <a:pt x="9648" y="12180"/>
                  </a:lnTo>
                  <a:lnTo>
                    <a:pt x="9648" y="9297"/>
                  </a:lnTo>
                  <a:close/>
                  <a:moveTo>
                    <a:pt x="8879" y="0"/>
                  </a:moveTo>
                  <a:cubicBezTo>
                    <a:pt x="8613" y="0"/>
                    <a:pt x="8397" y="216"/>
                    <a:pt x="8397" y="482"/>
                  </a:cubicBezTo>
                  <a:lnTo>
                    <a:pt x="8397" y="4969"/>
                  </a:lnTo>
                  <a:cubicBezTo>
                    <a:pt x="8397" y="5234"/>
                    <a:pt x="8613" y="5449"/>
                    <a:pt x="8879" y="5449"/>
                  </a:cubicBezTo>
                  <a:lnTo>
                    <a:pt x="10875" y="5449"/>
                  </a:lnTo>
                  <a:lnTo>
                    <a:pt x="10716" y="6412"/>
                  </a:lnTo>
                  <a:lnTo>
                    <a:pt x="8046" y="6412"/>
                  </a:lnTo>
                  <a:lnTo>
                    <a:pt x="8046" y="5930"/>
                  </a:lnTo>
                  <a:cubicBezTo>
                    <a:pt x="8045" y="4780"/>
                    <a:pt x="7113" y="3849"/>
                    <a:pt x="5962" y="3847"/>
                  </a:cubicBezTo>
                  <a:lnTo>
                    <a:pt x="4681" y="3847"/>
                  </a:lnTo>
                  <a:cubicBezTo>
                    <a:pt x="3531" y="3849"/>
                    <a:pt x="2600" y="4780"/>
                    <a:pt x="2597" y="5930"/>
                  </a:cubicBezTo>
                  <a:lnTo>
                    <a:pt x="2597" y="6412"/>
                  </a:lnTo>
                  <a:lnTo>
                    <a:pt x="482" y="6412"/>
                  </a:lnTo>
                  <a:cubicBezTo>
                    <a:pt x="481" y="6412"/>
                    <a:pt x="480" y="6412"/>
                    <a:pt x="479" y="6412"/>
                  </a:cubicBezTo>
                  <a:cubicBezTo>
                    <a:pt x="214" y="6412"/>
                    <a:pt x="0" y="6626"/>
                    <a:pt x="0" y="6892"/>
                  </a:cubicBezTo>
                  <a:lnTo>
                    <a:pt x="0" y="8815"/>
                  </a:lnTo>
                  <a:cubicBezTo>
                    <a:pt x="0" y="9081"/>
                    <a:pt x="215" y="9297"/>
                    <a:pt x="482" y="9297"/>
                  </a:cubicBezTo>
                  <a:lnTo>
                    <a:pt x="995" y="9297"/>
                  </a:lnTo>
                  <a:lnTo>
                    <a:pt x="995" y="14585"/>
                  </a:lnTo>
                  <a:cubicBezTo>
                    <a:pt x="999" y="14847"/>
                    <a:pt x="1213" y="15056"/>
                    <a:pt x="1475" y="15056"/>
                  </a:cubicBezTo>
                  <a:cubicBezTo>
                    <a:pt x="1737" y="15056"/>
                    <a:pt x="1951" y="14847"/>
                    <a:pt x="1955" y="14585"/>
                  </a:cubicBezTo>
                  <a:lnTo>
                    <a:pt x="1955" y="9297"/>
                  </a:lnTo>
                  <a:lnTo>
                    <a:pt x="2597" y="9297"/>
                  </a:lnTo>
                  <a:lnTo>
                    <a:pt x="2597" y="10098"/>
                  </a:lnTo>
                  <a:cubicBezTo>
                    <a:pt x="2597" y="10364"/>
                    <a:pt x="2812" y="10578"/>
                    <a:pt x="3078" y="10578"/>
                  </a:cubicBezTo>
                  <a:lnTo>
                    <a:pt x="4840" y="10578"/>
                  </a:lnTo>
                  <a:lnTo>
                    <a:pt x="4840" y="12782"/>
                  </a:lnTo>
                  <a:lnTo>
                    <a:pt x="3379" y="14245"/>
                  </a:lnTo>
                  <a:cubicBezTo>
                    <a:pt x="3188" y="14431"/>
                    <a:pt x="3187" y="14739"/>
                    <a:pt x="3376" y="14927"/>
                  </a:cubicBezTo>
                  <a:cubicBezTo>
                    <a:pt x="3470" y="15021"/>
                    <a:pt x="3593" y="15068"/>
                    <a:pt x="3716" y="15068"/>
                  </a:cubicBezTo>
                  <a:cubicBezTo>
                    <a:pt x="3841" y="15068"/>
                    <a:pt x="3965" y="15020"/>
                    <a:pt x="4060" y="14925"/>
                  </a:cubicBezTo>
                  <a:lnTo>
                    <a:pt x="4840" y="14143"/>
                  </a:lnTo>
                  <a:lnTo>
                    <a:pt x="4840" y="14585"/>
                  </a:lnTo>
                  <a:cubicBezTo>
                    <a:pt x="4846" y="14847"/>
                    <a:pt x="5060" y="15056"/>
                    <a:pt x="5322" y="15056"/>
                  </a:cubicBezTo>
                  <a:cubicBezTo>
                    <a:pt x="5583" y="15056"/>
                    <a:pt x="5797" y="14847"/>
                    <a:pt x="5802" y="14585"/>
                  </a:cubicBezTo>
                  <a:lnTo>
                    <a:pt x="5802" y="14143"/>
                  </a:lnTo>
                  <a:lnTo>
                    <a:pt x="6584" y="14925"/>
                  </a:lnTo>
                  <a:cubicBezTo>
                    <a:pt x="6678" y="15018"/>
                    <a:pt x="6801" y="15065"/>
                    <a:pt x="6924" y="15065"/>
                  </a:cubicBezTo>
                  <a:cubicBezTo>
                    <a:pt x="7047" y="15065"/>
                    <a:pt x="7170" y="15018"/>
                    <a:pt x="7264" y="14925"/>
                  </a:cubicBezTo>
                  <a:cubicBezTo>
                    <a:pt x="7451" y="14737"/>
                    <a:pt x="7451" y="14432"/>
                    <a:pt x="7264" y="14245"/>
                  </a:cubicBezTo>
                  <a:lnTo>
                    <a:pt x="5804" y="12782"/>
                  </a:lnTo>
                  <a:lnTo>
                    <a:pt x="5804" y="10578"/>
                  </a:lnTo>
                  <a:lnTo>
                    <a:pt x="7566" y="10578"/>
                  </a:lnTo>
                  <a:cubicBezTo>
                    <a:pt x="7832" y="10578"/>
                    <a:pt x="8047" y="10363"/>
                    <a:pt x="8047" y="10098"/>
                  </a:cubicBezTo>
                  <a:lnTo>
                    <a:pt x="8047" y="9297"/>
                  </a:lnTo>
                  <a:lnTo>
                    <a:pt x="8687" y="9297"/>
                  </a:lnTo>
                  <a:lnTo>
                    <a:pt x="8687" y="14585"/>
                  </a:lnTo>
                  <a:cubicBezTo>
                    <a:pt x="8687" y="14850"/>
                    <a:pt x="8903" y="15065"/>
                    <a:pt x="9168" y="15065"/>
                  </a:cubicBezTo>
                  <a:cubicBezTo>
                    <a:pt x="9434" y="15065"/>
                    <a:pt x="9650" y="14850"/>
                    <a:pt x="9650" y="14585"/>
                  </a:cubicBezTo>
                  <a:lnTo>
                    <a:pt x="9650" y="13142"/>
                  </a:lnTo>
                  <a:lnTo>
                    <a:pt x="14456" y="13142"/>
                  </a:lnTo>
                  <a:lnTo>
                    <a:pt x="14456" y="14585"/>
                  </a:lnTo>
                  <a:cubicBezTo>
                    <a:pt x="14462" y="14847"/>
                    <a:pt x="14676" y="15056"/>
                    <a:pt x="14938" y="15056"/>
                  </a:cubicBezTo>
                  <a:cubicBezTo>
                    <a:pt x="15198" y="15056"/>
                    <a:pt x="15412" y="14847"/>
                    <a:pt x="15418" y="14585"/>
                  </a:cubicBezTo>
                  <a:lnTo>
                    <a:pt x="15418" y="9297"/>
                  </a:lnTo>
                  <a:lnTo>
                    <a:pt x="15931" y="9297"/>
                  </a:lnTo>
                  <a:cubicBezTo>
                    <a:pt x="16196" y="9297"/>
                    <a:pt x="16411" y="9081"/>
                    <a:pt x="16411" y="8816"/>
                  </a:cubicBezTo>
                  <a:lnTo>
                    <a:pt x="16411" y="6892"/>
                  </a:lnTo>
                  <a:cubicBezTo>
                    <a:pt x="16411" y="6627"/>
                    <a:pt x="16196" y="6412"/>
                    <a:pt x="15931" y="6412"/>
                  </a:cubicBezTo>
                  <a:lnTo>
                    <a:pt x="14094" y="6412"/>
                  </a:lnTo>
                  <a:lnTo>
                    <a:pt x="13935" y="5449"/>
                  </a:lnTo>
                  <a:lnTo>
                    <a:pt x="15931" y="5449"/>
                  </a:lnTo>
                  <a:cubicBezTo>
                    <a:pt x="16196" y="5449"/>
                    <a:pt x="16411" y="5234"/>
                    <a:pt x="16411" y="4969"/>
                  </a:cubicBezTo>
                  <a:lnTo>
                    <a:pt x="16411" y="482"/>
                  </a:lnTo>
                  <a:cubicBezTo>
                    <a:pt x="16411" y="216"/>
                    <a:pt x="16196" y="0"/>
                    <a:pt x="159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0" name="Google Shape;15880;p80"/>
          <p:cNvSpPr/>
          <p:nvPr/>
        </p:nvSpPr>
        <p:spPr>
          <a:xfrm>
            <a:off x="5524492" y="2324054"/>
            <a:ext cx="359800" cy="354806"/>
          </a:xfrm>
          <a:custGeom>
            <a:avLst/>
            <a:gdLst/>
            <a:ahLst/>
            <a:cxnLst/>
            <a:rect l="l" t="t" r="r" b="b"/>
            <a:pathLst>
              <a:path w="16642" h="16411" extrusionOk="0">
                <a:moveTo>
                  <a:pt x="13482" y="962"/>
                </a:moveTo>
                <a:lnTo>
                  <a:pt x="13098" y="1474"/>
                </a:lnTo>
                <a:cubicBezTo>
                  <a:pt x="12970" y="1644"/>
                  <a:pt x="12970" y="1880"/>
                  <a:pt x="13098" y="2050"/>
                </a:cubicBezTo>
                <a:lnTo>
                  <a:pt x="13482" y="2562"/>
                </a:lnTo>
                <a:lnTo>
                  <a:pt x="11079" y="2562"/>
                </a:lnTo>
                <a:lnTo>
                  <a:pt x="11077" y="962"/>
                </a:lnTo>
                <a:close/>
                <a:moveTo>
                  <a:pt x="10597" y="6698"/>
                </a:moveTo>
                <a:lnTo>
                  <a:pt x="11999" y="9334"/>
                </a:lnTo>
                <a:cubicBezTo>
                  <a:pt x="11791" y="9407"/>
                  <a:pt x="11628" y="9501"/>
                  <a:pt x="11483" y="9583"/>
                </a:cubicBezTo>
                <a:cubicBezTo>
                  <a:pt x="11221" y="9732"/>
                  <a:pt x="11031" y="9839"/>
                  <a:pt x="10597" y="9839"/>
                </a:cubicBezTo>
                <a:cubicBezTo>
                  <a:pt x="10164" y="9839"/>
                  <a:pt x="9973" y="9731"/>
                  <a:pt x="9711" y="9583"/>
                </a:cubicBezTo>
                <a:cubicBezTo>
                  <a:pt x="9566" y="9501"/>
                  <a:pt x="9404" y="9409"/>
                  <a:pt x="9196" y="9334"/>
                </a:cubicBezTo>
                <a:lnTo>
                  <a:pt x="10597" y="6698"/>
                </a:lnTo>
                <a:close/>
                <a:moveTo>
                  <a:pt x="4764" y="9246"/>
                </a:moveTo>
                <a:lnTo>
                  <a:pt x="5656" y="10893"/>
                </a:lnTo>
                <a:cubicBezTo>
                  <a:pt x="5570" y="10945"/>
                  <a:pt x="5492" y="10997"/>
                  <a:pt x="5422" y="11046"/>
                </a:cubicBezTo>
                <a:cubicBezTo>
                  <a:pt x="5215" y="11188"/>
                  <a:pt x="5079" y="11282"/>
                  <a:pt x="4764" y="11282"/>
                </a:cubicBezTo>
                <a:cubicBezTo>
                  <a:pt x="4449" y="11282"/>
                  <a:pt x="4313" y="11188"/>
                  <a:pt x="4107" y="11046"/>
                </a:cubicBezTo>
                <a:cubicBezTo>
                  <a:pt x="4035" y="10997"/>
                  <a:pt x="3960" y="10945"/>
                  <a:pt x="3872" y="10893"/>
                </a:cubicBezTo>
                <a:lnTo>
                  <a:pt x="4373" y="9968"/>
                </a:lnTo>
                <a:lnTo>
                  <a:pt x="4764" y="9246"/>
                </a:lnTo>
                <a:close/>
                <a:moveTo>
                  <a:pt x="6113" y="11740"/>
                </a:moveTo>
                <a:lnTo>
                  <a:pt x="6475" y="12406"/>
                </a:lnTo>
                <a:lnTo>
                  <a:pt x="4858" y="15448"/>
                </a:lnTo>
                <a:lnTo>
                  <a:pt x="1405" y="15448"/>
                </a:lnTo>
                <a:lnTo>
                  <a:pt x="3414" y="11740"/>
                </a:lnTo>
                <a:cubicBezTo>
                  <a:pt x="3461" y="11769"/>
                  <a:pt x="3508" y="11801"/>
                  <a:pt x="3560" y="11837"/>
                </a:cubicBezTo>
                <a:cubicBezTo>
                  <a:pt x="3823" y="12018"/>
                  <a:pt x="4149" y="12244"/>
                  <a:pt x="4763" y="12244"/>
                </a:cubicBezTo>
                <a:cubicBezTo>
                  <a:pt x="5378" y="12244"/>
                  <a:pt x="5704" y="12018"/>
                  <a:pt x="5966" y="11837"/>
                </a:cubicBezTo>
                <a:cubicBezTo>
                  <a:pt x="6019" y="11800"/>
                  <a:pt x="6068" y="11769"/>
                  <a:pt x="6113" y="11740"/>
                </a:cubicBezTo>
                <a:close/>
                <a:moveTo>
                  <a:pt x="12458" y="10199"/>
                </a:moveTo>
                <a:lnTo>
                  <a:pt x="15247" y="15448"/>
                </a:lnTo>
                <a:lnTo>
                  <a:pt x="5949" y="15448"/>
                </a:lnTo>
                <a:lnTo>
                  <a:pt x="7446" y="12629"/>
                </a:lnTo>
                <a:lnTo>
                  <a:pt x="8737" y="10199"/>
                </a:lnTo>
                <a:cubicBezTo>
                  <a:pt x="8929" y="10243"/>
                  <a:pt x="9067" y="10321"/>
                  <a:pt x="9237" y="10418"/>
                </a:cubicBezTo>
                <a:cubicBezTo>
                  <a:pt x="9537" y="10587"/>
                  <a:pt x="9909" y="10800"/>
                  <a:pt x="10597" y="10800"/>
                </a:cubicBezTo>
                <a:cubicBezTo>
                  <a:pt x="11285" y="10800"/>
                  <a:pt x="11659" y="10587"/>
                  <a:pt x="11959" y="10418"/>
                </a:cubicBezTo>
                <a:cubicBezTo>
                  <a:pt x="12129" y="10321"/>
                  <a:pt x="12267" y="10243"/>
                  <a:pt x="12458" y="10199"/>
                </a:cubicBezTo>
                <a:close/>
                <a:moveTo>
                  <a:pt x="10597" y="1"/>
                </a:moveTo>
                <a:cubicBezTo>
                  <a:pt x="10332" y="1"/>
                  <a:pt x="10117" y="216"/>
                  <a:pt x="10117" y="481"/>
                </a:cubicBezTo>
                <a:lnTo>
                  <a:pt x="10117" y="5554"/>
                </a:lnTo>
                <a:lnTo>
                  <a:pt x="7017" y="11387"/>
                </a:lnTo>
                <a:lnTo>
                  <a:pt x="5186" y="8007"/>
                </a:lnTo>
                <a:cubicBezTo>
                  <a:pt x="5095" y="7839"/>
                  <a:pt x="4929" y="7755"/>
                  <a:pt x="4763" y="7755"/>
                </a:cubicBezTo>
                <a:cubicBezTo>
                  <a:pt x="4598" y="7755"/>
                  <a:pt x="4432" y="7839"/>
                  <a:pt x="4341" y="8007"/>
                </a:cubicBezTo>
                <a:lnTo>
                  <a:pt x="175" y="15700"/>
                </a:lnTo>
                <a:cubicBezTo>
                  <a:pt x="0" y="16021"/>
                  <a:pt x="233" y="16410"/>
                  <a:pt x="598" y="16410"/>
                </a:cubicBezTo>
                <a:lnTo>
                  <a:pt x="16048" y="16410"/>
                </a:lnTo>
                <a:cubicBezTo>
                  <a:pt x="16410" y="16410"/>
                  <a:pt x="16641" y="16023"/>
                  <a:pt x="16473" y="15704"/>
                </a:cubicBezTo>
                <a:lnTo>
                  <a:pt x="16471" y="15704"/>
                </a:lnTo>
                <a:lnTo>
                  <a:pt x="11079" y="5553"/>
                </a:lnTo>
                <a:lnTo>
                  <a:pt x="11079" y="3526"/>
                </a:lnTo>
                <a:lnTo>
                  <a:pt x="14444" y="3526"/>
                </a:lnTo>
                <a:cubicBezTo>
                  <a:pt x="14840" y="3524"/>
                  <a:pt x="15065" y="3073"/>
                  <a:pt x="14828" y="2757"/>
                </a:cubicBezTo>
                <a:lnTo>
                  <a:pt x="14083" y="1763"/>
                </a:lnTo>
                <a:lnTo>
                  <a:pt x="14828" y="770"/>
                </a:lnTo>
                <a:cubicBezTo>
                  <a:pt x="15065" y="452"/>
                  <a:pt x="14840" y="1"/>
                  <a:pt x="144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81" name="Google Shape;15881;p80"/>
          <p:cNvGrpSpPr/>
          <p:nvPr/>
        </p:nvGrpSpPr>
        <p:grpSpPr>
          <a:xfrm>
            <a:off x="4771919" y="2323953"/>
            <a:ext cx="355022" cy="354827"/>
            <a:chOff x="7146500" y="2639325"/>
            <a:chExt cx="410525" cy="410300"/>
          </a:xfrm>
        </p:grpSpPr>
        <p:sp>
          <p:nvSpPr>
            <p:cNvPr id="15882" name="Google Shape;15882;p80"/>
            <p:cNvSpPr/>
            <p:nvPr/>
          </p:nvSpPr>
          <p:spPr>
            <a:xfrm>
              <a:off x="7485125" y="2639325"/>
              <a:ext cx="71675" cy="24100"/>
            </a:xfrm>
            <a:custGeom>
              <a:avLst/>
              <a:gdLst/>
              <a:ahLst/>
              <a:cxnLst/>
              <a:rect l="l" t="t" r="r" b="b"/>
              <a:pathLst>
                <a:path w="2867" h="964" extrusionOk="0">
                  <a:moveTo>
                    <a:pt x="472" y="1"/>
                  </a:moveTo>
                  <a:cubicBezTo>
                    <a:pt x="210" y="5"/>
                    <a:pt x="1" y="219"/>
                    <a:pt x="1" y="481"/>
                  </a:cubicBezTo>
                  <a:cubicBezTo>
                    <a:pt x="1" y="743"/>
                    <a:pt x="210" y="957"/>
                    <a:pt x="472" y="963"/>
                  </a:cubicBezTo>
                  <a:lnTo>
                    <a:pt x="2395" y="963"/>
                  </a:lnTo>
                  <a:cubicBezTo>
                    <a:pt x="2657" y="957"/>
                    <a:pt x="2867" y="743"/>
                    <a:pt x="2867" y="481"/>
                  </a:cubicBezTo>
                  <a:cubicBezTo>
                    <a:pt x="2867" y="219"/>
                    <a:pt x="2657" y="5"/>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0"/>
            <p:cNvSpPr/>
            <p:nvPr/>
          </p:nvSpPr>
          <p:spPr>
            <a:xfrm>
              <a:off x="7146775" y="2977475"/>
              <a:ext cx="56075" cy="24075"/>
            </a:xfrm>
            <a:custGeom>
              <a:avLst/>
              <a:gdLst/>
              <a:ahLst/>
              <a:cxnLst/>
              <a:rect l="l" t="t" r="r" b="b"/>
              <a:pathLst>
                <a:path w="2243" h="963" extrusionOk="0">
                  <a:moveTo>
                    <a:pt x="481" y="1"/>
                  </a:moveTo>
                  <a:cubicBezTo>
                    <a:pt x="214" y="1"/>
                    <a:pt x="0" y="216"/>
                    <a:pt x="0" y="481"/>
                  </a:cubicBezTo>
                  <a:cubicBezTo>
                    <a:pt x="0" y="748"/>
                    <a:pt x="214" y="963"/>
                    <a:pt x="481" y="963"/>
                  </a:cubicBezTo>
                  <a:lnTo>
                    <a:pt x="1762" y="963"/>
                  </a:lnTo>
                  <a:cubicBezTo>
                    <a:pt x="2027" y="963"/>
                    <a:pt x="2242" y="748"/>
                    <a:pt x="2242" y="481"/>
                  </a:cubicBezTo>
                  <a:cubicBezTo>
                    <a:pt x="2242" y="216"/>
                    <a:pt x="2027" y="1"/>
                    <a:pt x="1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0"/>
            <p:cNvSpPr/>
            <p:nvPr/>
          </p:nvSpPr>
          <p:spPr>
            <a:xfrm>
              <a:off x="7147525" y="2640150"/>
              <a:ext cx="168350" cy="168275"/>
            </a:xfrm>
            <a:custGeom>
              <a:avLst/>
              <a:gdLst/>
              <a:ahLst/>
              <a:cxnLst/>
              <a:rect l="l" t="t" r="r" b="b"/>
              <a:pathLst>
                <a:path w="6734" h="6731" extrusionOk="0">
                  <a:moveTo>
                    <a:pt x="5771" y="983"/>
                  </a:moveTo>
                  <a:lnTo>
                    <a:pt x="5771" y="1923"/>
                  </a:lnTo>
                  <a:lnTo>
                    <a:pt x="3214" y="1923"/>
                  </a:lnTo>
                  <a:cubicBezTo>
                    <a:pt x="3968" y="1390"/>
                    <a:pt x="4850" y="1066"/>
                    <a:pt x="5771" y="983"/>
                  </a:cubicBezTo>
                  <a:close/>
                  <a:moveTo>
                    <a:pt x="5771" y="2885"/>
                  </a:moveTo>
                  <a:lnTo>
                    <a:pt x="5771" y="3846"/>
                  </a:lnTo>
                  <a:lnTo>
                    <a:pt x="1542" y="3846"/>
                  </a:lnTo>
                  <a:cubicBezTo>
                    <a:pt x="1717" y="3503"/>
                    <a:pt x="1930" y="3181"/>
                    <a:pt x="2176" y="2885"/>
                  </a:cubicBezTo>
                  <a:close/>
                  <a:moveTo>
                    <a:pt x="5771" y="4808"/>
                  </a:moveTo>
                  <a:lnTo>
                    <a:pt x="5771" y="5769"/>
                  </a:lnTo>
                  <a:lnTo>
                    <a:pt x="985" y="5769"/>
                  </a:lnTo>
                  <a:cubicBezTo>
                    <a:pt x="1014" y="5444"/>
                    <a:pt x="1074" y="5121"/>
                    <a:pt x="1164" y="4808"/>
                  </a:cubicBezTo>
                  <a:close/>
                  <a:moveTo>
                    <a:pt x="6251" y="0"/>
                  </a:moveTo>
                  <a:cubicBezTo>
                    <a:pt x="2805" y="0"/>
                    <a:pt x="1" y="2803"/>
                    <a:pt x="1" y="6251"/>
                  </a:cubicBezTo>
                  <a:cubicBezTo>
                    <a:pt x="1" y="6516"/>
                    <a:pt x="216" y="6731"/>
                    <a:pt x="483" y="6731"/>
                  </a:cubicBezTo>
                  <a:lnTo>
                    <a:pt x="6251" y="6731"/>
                  </a:lnTo>
                  <a:cubicBezTo>
                    <a:pt x="6518" y="6731"/>
                    <a:pt x="6733" y="6516"/>
                    <a:pt x="6733" y="6251"/>
                  </a:cubicBezTo>
                  <a:lnTo>
                    <a:pt x="6733" y="481"/>
                  </a:lnTo>
                  <a:cubicBezTo>
                    <a:pt x="6733" y="215"/>
                    <a:pt x="6518" y="0"/>
                    <a:pt x="6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0"/>
            <p:cNvSpPr/>
            <p:nvPr/>
          </p:nvSpPr>
          <p:spPr>
            <a:xfrm>
              <a:off x="7146500" y="2687400"/>
              <a:ext cx="410525" cy="362225"/>
            </a:xfrm>
            <a:custGeom>
              <a:avLst/>
              <a:gdLst/>
              <a:ahLst/>
              <a:cxnLst/>
              <a:rect l="l" t="t" r="r" b="b"/>
              <a:pathLst>
                <a:path w="16421" h="14489" extrusionOk="0">
                  <a:moveTo>
                    <a:pt x="8697" y="1016"/>
                  </a:moveTo>
                  <a:cubicBezTo>
                    <a:pt x="11387" y="1260"/>
                    <a:pt x="13505" y="3529"/>
                    <a:pt x="13505" y="6283"/>
                  </a:cubicBezTo>
                  <a:cubicBezTo>
                    <a:pt x="13505" y="9199"/>
                    <a:pt x="11131" y="11571"/>
                    <a:pt x="8215" y="11571"/>
                  </a:cubicBezTo>
                  <a:cubicBezTo>
                    <a:pt x="5462" y="11571"/>
                    <a:pt x="3192" y="9455"/>
                    <a:pt x="2949" y="6764"/>
                  </a:cubicBezTo>
                  <a:lnTo>
                    <a:pt x="8215" y="6764"/>
                  </a:lnTo>
                  <a:cubicBezTo>
                    <a:pt x="8480" y="6764"/>
                    <a:pt x="8697" y="6548"/>
                    <a:pt x="8697" y="6283"/>
                  </a:cubicBezTo>
                  <a:lnTo>
                    <a:pt x="8697" y="1016"/>
                  </a:lnTo>
                  <a:close/>
                  <a:moveTo>
                    <a:pt x="14017" y="1"/>
                  </a:moveTo>
                  <a:cubicBezTo>
                    <a:pt x="13890" y="1"/>
                    <a:pt x="13767" y="52"/>
                    <a:pt x="13678" y="141"/>
                  </a:cubicBezTo>
                  <a:lnTo>
                    <a:pt x="12280" y="1538"/>
                  </a:lnTo>
                  <a:cubicBezTo>
                    <a:pt x="11151" y="567"/>
                    <a:pt x="9711" y="33"/>
                    <a:pt x="8223" y="33"/>
                  </a:cubicBezTo>
                  <a:cubicBezTo>
                    <a:pt x="8221" y="33"/>
                    <a:pt x="8219" y="33"/>
                    <a:pt x="8217" y="33"/>
                  </a:cubicBezTo>
                  <a:cubicBezTo>
                    <a:pt x="7950" y="33"/>
                    <a:pt x="7735" y="248"/>
                    <a:pt x="7736" y="513"/>
                  </a:cubicBezTo>
                  <a:lnTo>
                    <a:pt x="7736" y="5803"/>
                  </a:lnTo>
                  <a:lnTo>
                    <a:pt x="2447" y="5803"/>
                  </a:lnTo>
                  <a:cubicBezTo>
                    <a:pt x="2180" y="5803"/>
                    <a:pt x="1965" y="6018"/>
                    <a:pt x="1966" y="6283"/>
                  </a:cubicBezTo>
                  <a:cubicBezTo>
                    <a:pt x="1966" y="8323"/>
                    <a:pt x="2947" y="10138"/>
                    <a:pt x="4463" y="11279"/>
                  </a:cubicBezTo>
                  <a:lnTo>
                    <a:pt x="2215" y="13528"/>
                  </a:lnTo>
                  <a:lnTo>
                    <a:pt x="492" y="13528"/>
                  </a:lnTo>
                  <a:cubicBezTo>
                    <a:pt x="488" y="13528"/>
                    <a:pt x="484" y="13528"/>
                    <a:pt x="481" y="13528"/>
                  </a:cubicBezTo>
                  <a:cubicBezTo>
                    <a:pt x="216" y="13528"/>
                    <a:pt x="1" y="13742"/>
                    <a:pt x="1" y="14008"/>
                  </a:cubicBezTo>
                  <a:cubicBezTo>
                    <a:pt x="1" y="14274"/>
                    <a:pt x="216" y="14489"/>
                    <a:pt x="481" y="14489"/>
                  </a:cubicBezTo>
                  <a:cubicBezTo>
                    <a:pt x="484" y="14489"/>
                    <a:pt x="488" y="14489"/>
                    <a:pt x="492" y="14489"/>
                  </a:cubicBezTo>
                  <a:lnTo>
                    <a:pt x="2413" y="14489"/>
                  </a:lnTo>
                  <a:cubicBezTo>
                    <a:pt x="2540" y="14489"/>
                    <a:pt x="2663" y="14439"/>
                    <a:pt x="2753" y="14348"/>
                  </a:cubicBezTo>
                  <a:lnTo>
                    <a:pt x="5295" y="11807"/>
                  </a:lnTo>
                  <a:cubicBezTo>
                    <a:pt x="6192" y="12283"/>
                    <a:pt x="7191" y="12534"/>
                    <a:pt x="8206" y="12534"/>
                  </a:cubicBezTo>
                  <a:cubicBezTo>
                    <a:pt x="8209" y="12534"/>
                    <a:pt x="8212" y="12534"/>
                    <a:pt x="8215" y="12534"/>
                  </a:cubicBezTo>
                  <a:cubicBezTo>
                    <a:pt x="11662" y="12534"/>
                    <a:pt x="14465" y="9729"/>
                    <a:pt x="14465" y="6283"/>
                  </a:cubicBezTo>
                  <a:cubicBezTo>
                    <a:pt x="14467" y="4793"/>
                    <a:pt x="13932" y="3350"/>
                    <a:pt x="12960" y="2219"/>
                  </a:cubicBezTo>
                  <a:lnTo>
                    <a:pt x="14217" y="963"/>
                  </a:lnTo>
                  <a:lnTo>
                    <a:pt x="15940" y="963"/>
                  </a:lnTo>
                  <a:cubicBezTo>
                    <a:pt x="16205" y="963"/>
                    <a:pt x="16421" y="748"/>
                    <a:pt x="16421" y="483"/>
                  </a:cubicBezTo>
                  <a:cubicBezTo>
                    <a:pt x="16421" y="216"/>
                    <a:pt x="16205" y="1"/>
                    <a:pt x="15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6" name="Google Shape;15886;p80"/>
          <p:cNvGrpSpPr/>
          <p:nvPr/>
        </p:nvGrpSpPr>
        <p:grpSpPr>
          <a:xfrm>
            <a:off x="4013585" y="2323934"/>
            <a:ext cx="356276" cy="354871"/>
            <a:chOff x="6475850" y="2546300"/>
            <a:chExt cx="411975" cy="410350"/>
          </a:xfrm>
        </p:grpSpPr>
        <p:sp>
          <p:nvSpPr>
            <p:cNvPr id="15887" name="Google Shape;15887;p80"/>
            <p:cNvSpPr/>
            <p:nvPr/>
          </p:nvSpPr>
          <p:spPr>
            <a:xfrm>
              <a:off x="6476700" y="2546300"/>
              <a:ext cx="104450" cy="104225"/>
            </a:xfrm>
            <a:custGeom>
              <a:avLst/>
              <a:gdLst/>
              <a:ahLst/>
              <a:cxnLst/>
              <a:rect l="l" t="t" r="r" b="b"/>
              <a:pathLst>
                <a:path w="4178" h="4169" extrusionOk="0">
                  <a:moveTo>
                    <a:pt x="3695" y="1"/>
                  </a:moveTo>
                  <a:cubicBezTo>
                    <a:pt x="3692" y="1"/>
                    <a:pt x="3689" y="1"/>
                    <a:pt x="3687" y="1"/>
                  </a:cubicBezTo>
                  <a:lnTo>
                    <a:pt x="481" y="1"/>
                  </a:lnTo>
                  <a:cubicBezTo>
                    <a:pt x="216" y="1"/>
                    <a:pt x="0" y="216"/>
                    <a:pt x="0" y="483"/>
                  </a:cubicBezTo>
                  <a:lnTo>
                    <a:pt x="0" y="3687"/>
                  </a:lnTo>
                  <a:cubicBezTo>
                    <a:pt x="0" y="3953"/>
                    <a:pt x="216" y="4169"/>
                    <a:pt x="481" y="4169"/>
                  </a:cubicBezTo>
                  <a:cubicBezTo>
                    <a:pt x="746" y="4169"/>
                    <a:pt x="961" y="3953"/>
                    <a:pt x="961" y="3687"/>
                  </a:cubicBezTo>
                  <a:lnTo>
                    <a:pt x="961" y="963"/>
                  </a:lnTo>
                  <a:lnTo>
                    <a:pt x="3687" y="963"/>
                  </a:lnTo>
                  <a:cubicBezTo>
                    <a:pt x="3690" y="963"/>
                    <a:pt x="3694" y="963"/>
                    <a:pt x="3697" y="963"/>
                  </a:cubicBezTo>
                  <a:cubicBezTo>
                    <a:pt x="3962" y="963"/>
                    <a:pt x="4177" y="748"/>
                    <a:pt x="4177" y="483"/>
                  </a:cubicBezTo>
                  <a:cubicBezTo>
                    <a:pt x="4177" y="216"/>
                    <a:pt x="3960" y="1"/>
                    <a:pt x="36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0"/>
            <p:cNvSpPr/>
            <p:nvPr/>
          </p:nvSpPr>
          <p:spPr>
            <a:xfrm>
              <a:off x="6782550" y="2546300"/>
              <a:ext cx="104450" cy="104225"/>
            </a:xfrm>
            <a:custGeom>
              <a:avLst/>
              <a:gdLst/>
              <a:ahLst/>
              <a:cxnLst/>
              <a:rect l="l" t="t" r="r" b="b"/>
              <a:pathLst>
                <a:path w="4178" h="4169" extrusionOk="0">
                  <a:moveTo>
                    <a:pt x="483" y="1"/>
                  </a:moveTo>
                  <a:cubicBezTo>
                    <a:pt x="217" y="1"/>
                    <a:pt x="1" y="216"/>
                    <a:pt x="1" y="483"/>
                  </a:cubicBezTo>
                  <a:cubicBezTo>
                    <a:pt x="1" y="748"/>
                    <a:pt x="216" y="963"/>
                    <a:pt x="481" y="963"/>
                  </a:cubicBezTo>
                  <a:cubicBezTo>
                    <a:pt x="484" y="963"/>
                    <a:pt x="488" y="963"/>
                    <a:pt x="491" y="963"/>
                  </a:cubicBezTo>
                  <a:lnTo>
                    <a:pt x="3215" y="963"/>
                  </a:lnTo>
                  <a:lnTo>
                    <a:pt x="3215" y="3687"/>
                  </a:lnTo>
                  <a:cubicBezTo>
                    <a:pt x="3215" y="3953"/>
                    <a:pt x="3430" y="4169"/>
                    <a:pt x="3697" y="4169"/>
                  </a:cubicBezTo>
                  <a:cubicBezTo>
                    <a:pt x="3962" y="4169"/>
                    <a:pt x="4177" y="3953"/>
                    <a:pt x="4177" y="3687"/>
                  </a:cubicBezTo>
                  <a:lnTo>
                    <a:pt x="4177" y="483"/>
                  </a:lnTo>
                  <a:cubicBezTo>
                    <a:pt x="4177" y="216"/>
                    <a:pt x="3962" y="1"/>
                    <a:pt x="3697" y="1"/>
                  </a:cubicBezTo>
                  <a:lnTo>
                    <a:pt x="491" y="1"/>
                  </a:lnTo>
                  <a:cubicBezTo>
                    <a:pt x="489" y="1"/>
                    <a:pt x="486" y="1"/>
                    <a:pt x="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0"/>
            <p:cNvSpPr/>
            <p:nvPr/>
          </p:nvSpPr>
          <p:spPr>
            <a:xfrm>
              <a:off x="6476700" y="2852625"/>
              <a:ext cx="104450" cy="104025"/>
            </a:xfrm>
            <a:custGeom>
              <a:avLst/>
              <a:gdLst/>
              <a:ahLst/>
              <a:cxnLst/>
              <a:rect l="l" t="t" r="r" b="b"/>
              <a:pathLst>
                <a:path w="4178" h="4161" extrusionOk="0">
                  <a:moveTo>
                    <a:pt x="481" y="1"/>
                  </a:moveTo>
                  <a:cubicBezTo>
                    <a:pt x="219" y="1"/>
                    <a:pt x="5" y="212"/>
                    <a:pt x="0" y="472"/>
                  </a:cubicBezTo>
                  <a:lnTo>
                    <a:pt x="0" y="3680"/>
                  </a:lnTo>
                  <a:cubicBezTo>
                    <a:pt x="0" y="3945"/>
                    <a:pt x="216" y="4160"/>
                    <a:pt x="481" y="4160"/>
                  </a:cubicBezTo>
                  <a:lnTo>
                    <a:pt x="3687" y="4160"/>
                  </a:lnTo>
                  <a:cubicBezTo>
                    <a:pt x="3689" y="4160"/>
                    <a:pt x="3692" y="4160"/>
                    <a:pt x="3695" y="4160"/>
                  </a:cubicBezTo>
                  <a:cubicBezTo>
                    <a:pt x="3960" y="4160"/>
                    <a:pt x="4177" y="3945"/>
                    <a:pt x="4177" y="3678"/>
                  </a:cubicBezTo>
                  <a:cubicBezTo>
                    <a:pt x="4177" y="3413"/>
                    <a:pt x="3960" y="3198"/>
                    <a:pt x="3695" y="3198"/>
                  </a:cubicBezTo>
                  <a:cubicBezTo>
                    <a:pt x="3692" y="3198"/>
                    <a:pt x="3689" y="3198"/>
                    <a:pt x="3687" y="3198"/>
                  </a:cubicBezTo>
                  <a:lnTo>
                    <a:pt x="961" y="3198"/>
                  </a:lnTo>
                  <a:lnTo>
                    <a:pt x="961" y="472"/>
                  </a:lnTo>
                  <a:cubicBezTo>
                    <a:pt x="957" y="212"/>
                    <a:pt x="743" y="1"/>
                    <a:pt x="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0"/>
            <p:cNvSpPr/>
            <p:nvPr/>
          </p:nvSpPr>
          <p:spPr>
            <a:xfrm>
              <a:off x="6782550" y="2852425"/>
              <a:ext cx="104450" cy="104175"/>
            </a:xfrm>
            <a:custGeom>
              <a:avLst/>
              <a:gdLst/>
              <a:ahLst/>
              <a:cxnLst/>
              <a:rect l="l" t="t" r="r" b="b"/>
              <a:pathLst>
                <a:path w="4178" h="4167" extrusionOk="0">
                  <a:moveTo>
                    <a:pt x="3697" y="0"/>
                  </a:moveTo>
                  <a:cubicBezTo>
                    <a:pt x="3430" y="0"/>
                    <a:pt x="3215" y="215"/>
                    <a:pt x="3215" y="480"/>
                  </a:cubicBezTo>
                  <a:lnTo>
                    <a:pt x="3215" y="3206"/>
                  </a:lnTo>
                  <a:lnTo>
                    <a:pt x="491" y="3206"/>
                  </a:lnTo>
                  <a:cubicBezTo>
                    <a:pt x="488" y="3206"/>
                    <a:pt x="484" y="3206"/>
                    <a:pt x="481" y="3206"/>
                  </a:cubicBezTo>
                  <a:cubicBezTo>
                    <a:pt x="216" y="3206"/>
                    <a:pt x="1" y="3420"/>
                    <a:pt x="1" y="3686"/>
                  </a:cubicBezTo>
                  <a:cubicBezTo>
                    <a:pt x="1" y="3952"/>
                    <a:pt x="216" y="4167"/>
                    <a:pt x="481" y="4167"/>
                  </a:cubicBezTo>
                  <a:cubicBezTo>
                    <a:pt x="484" y="4167"/>
                    <a:pt x="488" y="4167"/>
                    <a:pt x="491" y="4167"/>
                  </a:cubicBezTo>
                  <a:lnTo>
                    <a:pt x="3697" y="4167"/>
                  </a:lnTo>
                  <a:cubicBezTo>
                    <a:pt x="3962" y="4167"/>
                    <a:pt x="4177" y="3951"/>
                    <a:pt x="4177" y="3686"/>
                  </a:cubicBezTo>
                  <a:lnTo>
                    <a:pt x="4177" y="480"/>
                  </a:lnTo>
                  <a:cubicBezTo>
                    <a:pt x="4177" y="215"/>
                    <a:pt x="3962" y="0"/>
                    <a:pt x="3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0"/>
            <p:cNvSpPr/>
            <p:nvPr/>
          </p:nvSpPr>
          <p:spPr>
            <a:xfrm>
              <a:off x="6475850" y="2627250"/>
              <a:ext cx="411975" cy="248400"/>
            </a:xfrm>
            <a:custGeom>
              <a:avLst/>
              <a:gdLst/>
              <a:ahLst/>
              <a:cxnLst/>
              <a:rect l="l" t="t" r="r" b="b"/>
              <a:pathLst>
                <a:path w="16479" h="9936" extrusionOk="0">
                  <a:moveTo>
                    <a:pt x="3958" y="2455"/>
                  </a:moveTo>
                  <a:lnTo>
                    <a:pt x="3958" y="2455"/>
                  </a:lnTo>
                  <a:cubicBezTo>
                    <a:pt x="3044" y="4006"/>
                    <a:pt x="3044" y="5932"/>
                    <a:pt x="3958" y="7483"/>
                  </a:cubicBezTo>
                  <a:cubicBezTo>
                    <a:pt x="3643" y="7273"/>
                    <a:pt x="3354" y="7058"/>
                    <a:pt x="3097" y="6851"/>
                  </a:cubicBezTo>
                  <a:cubicBezTo>
                    <a:pt x="2389" y="6283"/>
                    <a:pt x="1735" y="5654"/>
                    <a:pt x="1140" y="4970"/>
                  </a:cubicBezTo>
                  <a:cubicBezTo>
                    <a:pt x="1729" y="4290"/>
                    <a:pt x="2378" y="3665"/>
                    <a:pt x="3079" y="3101"/>
                  </a:cubicBezTo>
                  <a:cubicBezTo>
                    <a:pt x="3341" y="2889"/>
                    <a:pt x="3636" y="2669"/>
                    <a:pt x="3958" y="2455"/>
                  </a:cubicBezTo>
                  <a:close/>
                  <a:moveTo>
                    <a:pt x="12523" y="2455"/>
                  </a:moveTo>
                  <a:lnTo>
                    <a:pt x="12523" y="2455"/>
                  </a:lnTo>
                  <a:cubicBezTo>
                    <a:pt x="12837" y="2666"/>
                    <a:pt x="13125" y="2880"/>
                    <a:pt x="13385" y="3086"/>
                  </a:cubicBezTo>
                  <a:cubicBezTo>
                    <a:pt x="14090" y="3655"/>
                    <a:pt x="14745" y="4284"/>
                    <a:pt x="15340" y="4970"/>
                  </a:cubicBezTo>
                  <a:cubicBezTo>
                    <a:pt x="14749" y="5648"/>
                    <a:pt x="14101" y="6273"/>
                    <a:pt x="13401" y="6838"/>
                  </a:cubicBezTo>
                  <a:cubicBezTo>
                    <a:pt x="13139" y="7048"/>
                    <a:pt x="12844" y="7267"/>
                    <a:pt x="12523" y="7483"/>
                  </a:cubicBezTo>
                  <a:cubicBezTo>
                    <a:pt x="13436" y="5930"/>
                    <a:pt x="13436" y="4006"/>
                    <a:pt x="12523" y="2455"/>
                  </a:cubicBezTo>
                  <a:close/>
                  <a:moveTo>
                    <a:pt x="8240" y="961"/>
                  </a:moveTo>
                  <a:cubicBezTo>
                    <a:pt x="10448" y="961"/>
                    <a:pt x="12247" y="2760"/>
                    <a:pt x="12247" y="4968"/>
                  </a:cubicBezTo>
                  <a:cubicBezTo>
                    <a:pt x="12247" y="7178"/>
                    <a:pt x="10448" y="8975"/>
                    <a:pt x="8240" y="8975"/>
                  </a:cubicBezTo>
                  <a:cubicBezTo>
                    <a:pt x="6030" y="8975"/>
                    <a:pt x="4233" y="7178"/>
                    <a:pt x="4233" y="4968"/>
                  </a:cubicBezTo>
                  <a:cubicBezTo>
                    <a:pt x="4233" y="2760"/>
                    <a:pt x="6030" y="961"/>
                    <a:pt x="8240" y="961"/>
                  </a:cubicBezTo>
                  <a:close/>
                  <a:moveTo>
                    <a:pt x="8240" y="1"/>
                  </a:moveTo>
                  <a:cubicBezTo>
                    <a:pt x="7197" y="1"/>
                    <a:pt x="6118" y="251"/>
                    <a:pt x="5034" y="745"/>
                  </a:cubicBezTo>
                  <a:cubicBezTo>
                    <a:pt x="4180" y="1134"/>
                    <a:pt x="3319" y="1675"/>
                    <a:pt x="2477" y="2350"/>
                  </a:cubicBezTo>
                  <a:cubicBezTo>
                    <a:pt x="1051" y="3495"/>
                    <a:pt x="171" y="4627"/>
                    <a:pt x="134" y="4675"/>
                  </a:cubicBezTo>
                  <a:cubicBezTo>
                    <a:pt x="1" y="4848"/>
                    <a:pt x="1" y="5088"/>
                    <a:pt x="134" y="5263"/>
                  </a:cubicBezTo>
                  <a:cubicBezTo>
                    <a:pt x="171" y="5309"/>
                    <a:pt x="1049" y="6443"/>
                    <a:pt x="2477" y="7587"/>
                  </a:cubicBezTo>
                  <a:cubicBezTo>
                    <a:pt x="3319" y="8263"/>
                    <a:pt x="4179" y="8804"/>
                    <a:pt x="5034" y="9192"/>
                  </a:cubicBezTo>
                  <a:cubicBezTo>
                    <a:pt x="6119" y="9685"/>
                    <a:pt x="7197" y="9936"/>
                    <a:pt x="8240" y="9936"/>
                  </a:cubicBezTo>
                  <a:cubicBezTo>
                    <a:pt x="9281" y="9936"/>
                    <a:pt x="10360" y="9685"/>
                    <a:pt x="11446" y="9192"/>
                  </a:cubicBezTo>
                  <a:cubicBezTo>
                    <a:pt x="12299" y="8804"/>
                    <a:pt x="13159" y="8263"/>
                    <a:pt x="14003" y="7587"/>
                  </a:cubicBezTo>
                  <a:cubicBezTo>
                    <a:pt x="15429" y="6443"/>
                    <a:pt x="16309" y="5309"/>
                    <a:pt x="16346" y="5263"/>
                  </a:cubicBezTo>
                  <a:cubicBezTo>
                    <a:pt x="16479" y="5088"/>
                    <a:pt x="16479" y="4848"/>
                    <a:pt x="16346" y="4675"/>
                  </a:cubicBezTo>
                  <a:cubicBezTo>
                    <a:pt x="16309" y="4627"/>
                    <a:pt x="15430" y="3495"/>
                    <a:pt x="14003" y="2350"/>
                  </a:cubicBezTo>
                  <a:cubicBezTo>
                    <a:pt x="13160" y="1675"/>
                    <a:pt x="12301" y="1134"/>
                    <a:pt x="11446" y="745"/>
                  </a:cubicBezTo>
                  <a:cubicBezTo>
                    <a:pt x="10360" y="251"/>
                    <a:pt x="9283" y="1"/>
                    <a:pt x="82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0"/>
            <p:cNvSpPr/>
            <p:nvPr/>
          </p:nvSpPr>
          <p:spPr>
            <a:xfrm>
              <a:off x="6605725" y="2675325"/>
              <a:ext cx="152250" cy="152300"/>
            </a:xfrm>
            <a:custGeom>
              <a:avLst/>
              <a:gdLst/>
              <a:ahLst/>
              <a:cxnLst/>
              <a:rect l="l" t="t" r="r" b="b"/>
              <a:pathLst>
                <a:path w="6090" h="6092" extrusionOk="0">
                  <a:moveTo>
                    <a:pt x="3046" y="962"/>
                  </a:moveTo>
                  <a:cubicBezTo>
                    <a:pt x="3314" y="962"/>
                    <a:pt x="3584" y="1014"/>
                    <a:pt x="3842" y="1121"/>
                  </a:cubicBezTo>
                  <a:cubicBezTo>
                    <a:pt x="4621" y="1443"/>
                    <a:pt x="5129" y="2203"/>
                    <a:pt x="5129" y="3047"/>
                  </a:cubicBezTo>
                  <a:cubicBezTo>
                    <a:pt x="5127" y="4196"/>
                    <a:pt x="4194" y="5128"/>
                    <a:pt x="3045" y="5129"/>
                  </a:cubicBezTo>
                  <a:cubicBezTo>
                    <a:pt x="2201" y="5129"/>
                    <a:pt x="1443" y="4621"/>
                    <a:pt x="1121" y="3843"/>
                  </a:cubicBezTo>
                  <a:cubicBezTo>
                    <a:pt x="797" y="3064"/>
                    <a:pt x="976" y="2168"/>
                    <a:pt x="1572" y="1572"/>
                  </a:cubicBezTo>
                  <a:cubicBezTo>
                    <a:pt x="1970" y="1174"/>
                    <a:pt x="2504" y="962"/>
                    <a:pt x="3046" y="962"/>
                  </a:cubicBezTo>
                  <a:close/>
                  <a:moveTo>
                    <a:pt x="3045" y="1"/>
                  </a:moveTo>
                  <a:cubicBezTo>
                    <a:pt x="1365" y="1"/>
                    <a:pt x="0" y="1367"/>
                    <a:pt x="0" y="3045"/>
                  </a:cubicBezTo>
                  <a:cubicBezTo>
                    <a:pt x="0" y="4725"/>
                    <a:pt x="1365" y="6091"/>
                    <a:pt x="3045" y="6091"/>
                  </a:cubicBezTo>
                  <a:cubicBezTo>
                    <a:pt x="4723" y="6091"/>
                    <a:pt x="6090" y="4725"/>
                    <a:pt x="6090" y="3045"/>
                  </a:cubicBezTo>
                  <a:cubicBezTo>
                    <a:pt x="6090" y="1367"/>
                    <a:pt x="4723" y="1"/>
                    <a:pt x="3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93" name="Google Shape;15893;p80"/>
          <p:cNvSpPr/>
          <p:nvPr/>
        </p:nvSpPr>
        <p:spPr>
          <a:xfrm>
            <a:off x="3285541" y="2324043"/>
            <a:ext cx="297988" cy="354827"/>
          </a:xfrm>
          <a:custGeom>
            <a:avLst/>
            <a:gdLst/>
            <a:ahLst/>
            <a:cxnLst/>
            <a:rect l="l" t="t" r="r" b="b"/>
            <a:pathLst>
              <a:path w="13783" h="16412" extrusionOk="0">
                <a:moveTo>
                  <a:pt x="9070" y="962"/>
                </a:moveTo>
                <a:lnTo>
                  <a:pt x="6891" y="3577"/>
                </a:lnTo>
                <a:lnTo>
                  <a:pt x="4714" y="962"/>
                </a:lnTo>
                <a:close/>
                <a:moveTo>
                  <a:pt x="3788" y="1354"/>
                </a:moveTo>
                <a:lnTo>
                  <a:pt x="4380" y="2064"/>
                </a:lnTo>
                <a:lnTo>
                  <a:pt x="6155" y="4195"/>
                </a:lnTo>
                <a:lnTo>
                  <a:pt x="4819" y="4958"/>
                </a:lnTo>
                <a:lnTo>
                  <a:pt x="3274" y="2384"/>
                </a:lnTo>
                <a:lnTo>
                  <a:pt x="3788" y="1354"/>
                </a:lnTo>
                <a:close/>
                <a:moveTo>
                  <a:pt x="9996" y="1354"/>
                </a:moveTo>
                <a:lnTo>
                  <a:pt x="10510" y="2384"/>
                </a:lnTo>
                <a:lnTo>
                  <a:pt x="8965" y="4960"/>
                </a:lnTo>
                <a:lnTo>
                  <a:pt x="7628" y="4195"/>
                </a:lnTo>
                <a:lnTo>
                  <a:pt x="9404" y="2064"/>
                </a:lnTo>
                <a:lnTo>
                  <a:pt x="9996" y="1354"/>
                </a:lnTo>
                <a:close/>
                <a:moveTo>
                  <a:pt x="6893" y="4882"/>
                </a:moveTo>
                <a:lnTo>
                  <a:pt x="7613" y="5293"/>
                </a:lnTo>
                <a:lnTo>
                  <a:pt x="7388" y="5769"/>
                </a:lnTo>
                <a:lnTo>
                  <a:pt x="6396" y="5769"/>
                </a:lnTo>
                <a:lnTo>
                  <a:pt x="6171" y="5293"/>
                </a:lnTo>
                <a:lnTo>
                  <a:pt x="6893" y="4882"/>
                </a:lnTo>
                <a:close/>
                <a:moveTo>
                  <a:pt x="7279" y="6732"/>
                </a:moveTo>
                <a:lnTo>
                  <a:pt x="7767" y="9936"/>
                </a:lnTo>
                <a:lnTo>
                  <a:pt x="7533" y="9936"/>
                </a:lnTo>
                <a:cubicBezTo>
                  <a:pt x="7530" y="9936"/>
                  <a:pt x="7527" y="9936"/>
                  <a:pt x="7525" y="9936"/>
                </a:cubicBezTo>
                <a:cubicBezTo>
                  <a:pt x="7259" y="9936"/>
                  <a:pt x="7042" y="10151"/>
                  <a:pt x="7042" y="10418"/>
                </a:cubicBezTo>
                <a:cubicBezTo>
                  <a:pt x="7042" y="10683"/>
                  <a:pt x="7257" y="10898"/>
                  <a:pt x="7522" y="10898"/>
                </a:cubicBezTo>
                <a:cubicBezTo>
                  <a:pt x="7525" y="10898"/>
                  <a:pt x="7529" y="10898"/>
                  <a:pt x="7533" y="10898"/>
                </a:cubicBezTo>
                <a:lnTo>
                  <a:pt x="7913" y="10898"/>
                </a:lnTo>
                <a:lnTo>
                  <a:pt x="8307" y="13481"/>
                </a:lnTo>
                <a:lnTo>
                  <a:pt x="6891" y="15180"/>
                </a:lnTo>
                <a:lnTo>
                  <a:pt x="5476" y="13481"/>
                </a:lnTo>
                <a:lnTo>
                  <a:pt x="6503" y="6732"/>
                </a:lnTo>
                <a:close/>
                <a:moveTo>
                  <a:pt x="2452" y="2886"/>
                </a:moveTo>
                <a:lnTo>
                  <a:pt x="4236" y="5857"/>
                </a:lnTo>
                <a:cubicBezTo>
                  <a:pt x="4325" y="6008"/>
                  <a:pt x="4484" y="6091"/>
                  <a:pt x="4647" y="6091"/>
                </a:cubicBezTo>
                <a:cubicBezTo>
                  <a:pt x="4728" y="6091"/>
                  <a:pt x="4811" y="6070"/>
                  <a:pt x="4886" y="6027"/>
                </a:cubicBezTo>
                <a:lnTo>
                  <a:pt x="5333" y="5772"/>
                </a:lnTo>
                <a:lnTo>
                  <a:pt x="5592" y="6324"/>
                </a:lnTo>
                <a:lnTo>
                  <a:pt x="4494" y="13552"/>
                </a:lnTo>
                <a:cubicBezTo>
                  <a:pt x="4472" y="13686"/>
                  <a:pt x="4511" y="13825"/>
                  <a:pt x="4599" y="13931"/>
                </a:cubicBezTo>
                <a:lnTo>
                  <a:pt x="5865" y="15451"/>
                </a:lnTo>
                <a:lnTo>
                  <a:pt x="962" y="15451"/>
                </a:lnTo>
                <a:lnTo>
                  <a:pt x="962" y="2886"/>
                </a:lnTo>
                <a:close/>
                <a:moveTo>
                  <a:pt x="12821" y="2886"/>
                </a:moveTo>
                <a:lnTo>
                  <a:pt x="12821" y="15451"/>
                </a:lnTo>
                <a:lnTo>
                  <a:pt x="7918" y="15451"/>
                </a:lnTo>
                <a:lnTo>
                  <a:pt x="9185" y="13931"/>
                </a:lnTo>
                <a:cubicBezTo>
                  <a:pt x="9272" y="13825"/>
                  <a:pt x="9310" y="13686"/>
                  <a:pt x="9290" y="13550"/>
                </a:cubicBezTo>
                <a:lnTo>
                  <a:pt x="8887" y="10898"/>
                </a:lnTo>
                <a:lnTo>
                  <a:pt x="9455" y="10898"/>
                </a:lnTo>
                <a:cubicBezTo>
                  <a:pt x="9459" y="10898"/>
                  <a:pt x="9463" y="10898"/>
                  <a:pt x="9466" y="10898"/>
                </a:cubicBezTo>
                <a:cubicBezTo>
                  <a:pt x="9731" y="10898"/>
                  <a:pt x="9946" y="10683"/>
                  <a:pt x="9946" y="10418"/>
                </a:cubicBezTo>
                <a:cubicBezTo>
                  <a:pt x="9946" y="10152"/>
                  <a:pt x="9731" y="9937"/>
                  <a:pt x="9466" y="9937"/>
                </a:cubicBezTo>
                <a:cubicBezTo>
                  <a:pt x="9463" y="9937"/>
                  <a:pt x="9459" y="9937"/>
                  <a:pt x="9455" y="9937"/>
                </a:cubicBezTo>
                <a:lnTo>
                  <a:pt x="8741" y="9937"/>
                </a:lnTo>
                <a:lnTo>
                  <a:pt x="8192" y="6323"/>
                </a:lnTo>
                <a:lnTo>
                  <a:pt x="8452" y="5772"/>
                </a:lnTo>
                <a:lnTo>
                  <a:pt x="8897" y="6027"/>
                </a:lnTo>
                <a:cubicBezTo>
                  <a:pt x="8973" y="6070"/>
                  <a:pt x="9055" y="6091"/>
                  <a:pt x="9136" y="6091"/>
                </a:cubicBezTo>
                <a:cubicBezTo>
                  <a:pt x="9300" y="6091"/>
                  <a:pt x="9459" y="6007"/>
                  <a:pt x="9549" y="5857"/>
                </a:cubicBezTo>
                <a:lnTo>
                  <a:pt x="11331" y="2886"/>
                </a:lnTo>
                <a:close/>
                <a:moveTo>
                  <a:pt x="3687" y="1"/>
                </a:moveTo>
                <a:cubicBezTo>
                  <a:pt x="3504" y="1"/>
                  <a:pt x="3338" y="103"/>
                  <a:pt x="3256" y="266"/>
                </a:cubicBezTo>
                <a:lnTo>
                  <a:pt x="2427" y="1924"/>
                </a:lnTo>
                <a:lnTo>
                  <a:pt x="481" y="1924"/>
                </a:lnTo>
                <a:cubicBezTo>
                  <a:pt x="216" y="1924"/>
                  <a:pt x="1" y="2139"/>
                  <a:pt x="1" y="2404"/>
                </a:cubicBezTo>
                <a:lnTo>
                  <a:pt x="1" y="15930"/>
                </a:lnTo>
                <a:cubicBezTo>
                  <a:pt x="1" y="16196"/>
                  <a:pt x="216" y="16412"/>
                  <a:pt x="481" y="16412"/>
                </a:cubicBezTo>
                <a:lnTo>
                  <a:pt x="13303" y="16412"/>
                </a:lnTo>
                <a:cubicBezTo>
                  <a:pt x="13568" y="16412"/>
                  <a:pt x="13783" y="16196"/>
                  <a:pt x="13783" y="15930"/>
                </a:cubicBezTo>
                <a:lnTo>
                  <a:pt x="13783" y="2404"/>
                </a:lnTo>
                <a:cubicBezTo>
                  <a:pt x="13783" y="2139"/>
                  <a:pt x="13568" y="1924"/>
                  <a:pt x="13303" y="1924"/>
                </a:cubicBezTo>
                <a:lnTo>
                  <a:pt x="11356" y="1924"/>
                </a:lnTo>
                <a:lnTo>
                  <a:pt x="10527" y="266"/>
                </a:lnTo>
                <a:cubicBezTo>
                  <a:pt x="10447" y="103"/>
                  <a:pt x="10280" y="1"/>
                  <a:pt x="100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94" name="Google Shape;15894;p80"/>
          <p:cNvGrpSpPr/>
          <p:nvPr/>
        </p:nvGrpSpPr>
        <p:grpSpPr>
          <a:xfrm>
            <a:off x="2506022" y="2323975"/>
            <a:ext cx="356146" cy="354784"/>
            <a:chOff x="5369350" y="2619200"/>
            <a:chExt cx="411825" cy="410250"/>
          </a:xfrm>
        </p:grpSpPr>
        <p:sp>
          <p:nvSpPr>
            <p:cNvPr id="15895" name="Google Shape;15895;p80"/>
            <p:cNvSpPr/>
            <p:nvPr/>
          </p:nvSpPr>
          <p:spPr>
            <a:xfrm>
              <a:off x="5369350" y="2619200"/>
              <a:ext cx="411825" cy="410250"/>
            </a:xfrm>
            <a:custGeom>
              <a:avLst/>
              <a:gdLst/>
              <a:ahLst/>
              <a:cxnLst/>
              <a:rect l="l" t="t" r="r" b="b"/>
              <a:pathLst>
                <a:path w="16473" h="16410" extrusionOk="0">
                  <a:moveTo>
                    <a:pt x="8236" y="1282"/>
                  </a:moveTo>
                  <a:lnTo>
                    <a:pt x="9198" y="2563"/>
                  </a:lnTo>
                  <a:cubicBezTo>
                    <a:pt x="8933" y="2563"/>
                    <a:pt x="8718" y="2779"/>
                    <a:pt x="8718" y="3044"/>
                  </a:cubicBezTo>
                  <a:lnTo>
                    <a:pt x="8718" y="8872"/>
                  </a:lnTo>
                  <a:cubicBezTo>
                    <a:pt x="8718" y="9160"/>
                    <a:pt x="8955" y="9354"/>
                    <a:pt x="9202" y="9354"/>
                  </a:cubicBezTo>
                  <a:cubicBezTo>
                    <a:pt x="9316" y="9354"/>
                    <a:pt x="9432" y="9313"/>
                    <a:pt x="9528" y="9222"/>
                  </a:cubicBezTo>
                  <a:cubicBezTo>
                    <a:pt x="10577" y="8235"/>
                    <a:pt x="11938" y="7692"/>
                    <a:pt x="13365" y="7692"/>
                  </a:cubicBezTo>
                  <a:cubicBezTo>
                    <a:pt x="13631" y="7692"/>
                    <a:pt x="13847" y="7477"/>
                    <a:pt x="13847" y="7210"/>
                  </a:cubicBezTo>
                  <a:lnTo>
                    <a:pt x="15128" y="8172"/>
                  </a:lnTo>
                  <a:lnTo>
                    <a:pt x="13847" y="9134"/>
                  </a:lnTo>
                  <a:cubicBezTo>
                    <a:pt x="13847" y="8868"/>
                    <a:pt x="13631" y="8653"/>
                    <a:pt x="13365" y="8653"/>
                  </a:cubicBezTo>
                  <a:cubicBezTo>
                    <a:pt x="10802" y="8653"/>
                    <a:pt x="8718" y="10738"/>
                    <a:pt x="8718" y="13301"/>
                  </a:cubicBezTo>
                  <a:lnTo>
                    <a:pt x="8718" y="15448"/>
                  </a:lnTo>
                  <a:lnTo>
                    <a:pt x="7756" y="15448"/>
                  </a:lnTo>
                  <a:lnTo>
                    <a:pt x="7756" y="10095"/>
                  </a:lnTo>
                  <a:cubicBezTo>
                    <a:pt x="7756" y="7532"/>
                    <a:pt x="5671" y="5448"/>
                    <a:pt x="3109" y="5448"/>
                  </a:cubicBezTo>
                  <a:cubicBezTo>
                    <a:pt x="2843" y="5448"/>
                    <a:pt x="2627" y="5664"/>
                    <a:pt x="2627" y="5929"/>
                  </a:cubicBezTo>
                  <a:lnTo>
                    <a:pt x="1346" y="4967"/>
                  </a:lnTo>
                  <a:lnTo>
                    <a:pt x="2627" y="4006"/>
                  </a:lnTo>
                  <a:cubicBezTo>
                    <a:pt x="2627" y="4271"/>
                    <a:pt x="2843" y="4486"/>
                    <a:pt x="3109" y="4486"/>
                  </a:cubicBezTo>
                  <a:cubicBezTo>
                    <a:pt x="4534" y="4486"/>
                    <a:pt x="5898" y="5029"/>
                    <a:pt x="6946" y="6017"/>
                  </a:cubicBezTo>
                  <a:cubicBezTo>
                    <a:pt x="7043" y="6107"/>
                    <a:pt x="7159" y="6148"/>
                    <a:pt x="7272" y="6148"/>
                  </a:cubicBezTo>
                  <a:cubicBezTo>
                    <a:pt x="7520" y="6148"/>
                    <a:pt x="7756" y="5955"/>
                    <a:pt x="7756" y="5667"/>
                  </a:cubicBezTo>
                  <a:lnTo>
                    <a:pt x="7756" y="3044"/>
                  </a:lnTo>
                  <a:cubicBezTo>
                    <a:pt x="7756" y="2779"/>
                    <a:pt x="7541" y="2563"/>
                    <a:pt x="7276" y="2563"/>
                  </a:cubicBezTo>
                  <a:lnTo>
                    <a:pt x="8236" y="1282"/>
                  </a:lnTo>
                  <a:close/>
                  <a:moveTo>
                    <a:pt x="8237" y="0"/>
                  </a:moveTo>
                  <a:cubicBezTo>
                    <a:pt x="8093" y="0"/>
                    <a:pt x="7949" y="64"/>
                    <a:pt x="7853" y="192"/>
                  </a:cubicBezTo>
                  <a:lnTo>
                    <a:pt x="5928" y="2755"/>
                  </a:lnTo>
                  <a:cubicBezTo>
                    <a:pt x="5691" y="3073"/>
                    <a:pt x="5918" y="3524"/>
                    <a:pt x="6313" y="3524"/>
                  </a:cubicBezTo>
                  <a:lnTo>
                    <a:pt x="6794" y="3524"/>
                  </a:lnTo>
                  <a:lnTo>
                    <a:pt x="6794" y="4665"/>
                  </a:lnTo>
                  <a:cubicBezTo>
                    <a:pt x="5843" y="4013"/>
                    <a:pt x="4738" y="3627"/>
                    <a:pt x="3590" y="3542"/>
                  </a:cubicBezTo>
                  <a:lnTo>
                    <a:pt x="3590" y="3044"/>
                  </a:lnTo>
                  <a:cubicBezTo>
                    <a:pt x="3589" y="2760"/>
                    <a:pt x="3355" y="2563"/>
                    <a:pt x="3107" y="2563"/>
                  </a:cubicBezTo>
                  <a:cubicBezTo>
                    <a:pt x="3009" y="2563"/>
                    <a:pt x="2910" y="2593"/>
                    <a:pt x="2821" y="2660"/>
                  </a:cubicBezTo>
                  <a:lnTo>
                    <a:pt x="255" y="4583"/>
                  </a:lnTo>
                  <a:cubicBezTo>
                    <a:pt x="0" y="4775"/>
                    <a:pt x="0" y="5158"/>
                    <a:pt x="255" y="5352"/>
                  </a:cubicBezTo>
                  <a:lnTo>
                    <a:pt x="2819" y="7274"/>
                  </a:lnTo>
                  <a:cubicBezTo>
                    <a:pt x="2909" y="7341"/>
                    <a:pt x="3009" y="7371"/>
                    <a:pt x="3106" y="7371"/>
                  </a:cubicBezTo>
                  <a:cubicBezTo>
                    <a:pt x="3355" y="7371"/>
                    <a:pt x="3588" y="7175"/>
                    <a:pt x="3588" y="6889"/>
                  </a:cubicBezTo>
                  <a:lnTo>
                    <a:pt x="3588" y="6440"/>
                  </a:lnTo>
                  <a:cubicBezTo>
                    <a:pt x="5395" y="6677"/>
                    <a:pt x="6794" y="8226"/>
                    <a:pt x="6794" y="10095"/>
                  </a:cubicBezTo>
                  <a:lnTo>
                    <a:pt x="6794" y="15929"/>
                  </a:lnTo>
                  <a:cubicBezTo>
                    <a:pt x="6794" y="16195"/>
                    <a:pt x="7009" y="16410"/>
                    <a:pt x="7274" y="16410"/>
                  </a:cubicBezTo>
                  <a:lnTo>
                    <a:pt x="9198" y="16410"/>
                  </a:lnTo>
                  <a:cubicBezTo>
                    <a:pt x="9464" y="16410"/>
                    <a:pt x="9679" y="16195"/>
                    <a:pt x="9679" y="15929"/>
                  </a:cubicBezTo>
                  <a:lnTo>
                    <a:pt x="9679" y="13301"/>
                  </a:lnTo>
                  <a:cubicBezTo>
                    <a:pt x="9679" y="11431"/>
                    <a:pt x="11077" y="9883"/>
                    <a:pt x="12885" y="9645"/>
                  </a:cubicBezTo>
                  <a:lnTo>
                    <a:pt x="12885" y="10095"/>
                  </a:lnTo>
                  <a:cubicBezTo>
                    <a:pt x="12885" y="10380"/>
                    <a:pt x="13118" y="10577"/>
                    <a:pt x="13367" y="10577"/>
                  </a:cubicBezTo>
                  <a:cubicBezTo>
                    <a:pt x="13464" y="10577"/>
                    <a:pt x="13564" y="10547"/>
                    <a:pt x="13653" y="10480"/>
                  </a:cubicBezTo>
                  <a:lnTo>
                    <a:pt x="16216" y="8557"/>
                  </a:lnTo>
                  <a:cubicBezTo>
                    <a:pt x="16472" y="8364"/>
                    <a:pt x="16472" y="7980"/>
                    <a:pt x="16216" y="7789"/>
                  </a:cubicBezTo>
                  <a:lnTo>
                    <a:pt x="16218" y="7789"/>
                  </a:lnTo>
                  <a:lnTo>
                    <a:pt x="13653" y="5864"/>
                  </a:lnTo>
                  <a:cubicBezTo>
                    <a:pt x="13565" y="5798"/>
                    <a:pt x="13465" y="5768"/>
                    <a:pt x="13368" y="5768"/>
                  </a:cubicBezTo>
                  <a:cubicBezTo>
                    <a:pt x="13119" y="5768"/>
                    <a:pt x="12886" y="5965"/>
                    <a:pt x="12885" y="6249"/>
                  </a:cubicBezTo>
                  <a:lnTo>
                    <a:pt x="12885" y="6747"/>
                  </a:lnTo>
                  <a:cubicBezTo>
                    <a:pt x="11736" y="6832"/>
                    <a:pt x="10631" y="7219"/>
                    <a:pt x="9680" y="7869"/>
                  </a:cubicBezTo>
                  <a:lnTo>
                    <a:pt x="9680" y="3525"/>
                  </a:lnTo>
                  <a:lnTo>
                    <a:pt x="10161" y="3525"/>
                  </a:lnTo>
                  <a:cubicBezTo>
                    <a:pt x="10556" y="3524"/>
                    <a:pt x="10782" y="3073"/>
                    <a:pt x="10544" y="2757"/>
                  </a:cubicBezTo>
                  <a:lnTo>
                    <a:pt x="8621" y="192"/>
                  </a:lnTo>
                  <a:cubicBezTo>
                    <a:pt x="8526" y="64"/>
                    <a:pt x="8381" y="0"/>
                    <a:pt x="82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0"/>
            <p:cNvSpPr/>
            <p:nvPr/>
          </p:nvSpPr>
          <p:spPr>
            <a:xfrm>
              <a:off x="5427000" y="2897225"/>
              <a:ext cx="88200" cy="24050"/>
            </a:xfrm>
            <a:custGeom>
              <a:avLst/>
              <a:gdLst/>
              <a:ahLst/>
              <a:cxnLst/>
              <a:rect l="l" t="t" r="r" b="b"/>
              <a:pathLst>
                <a:path w="3528" h="962" extrusionOk="0">
                  <a:moveTo>
                    <a:pt x="482" y="1"/>
                  </a:moveTo>
                  <a:cubicBezTo>
                    <a:pt x="216" y="1"/>
                    <a:pt x="1" y="216"/>
                    <a:pt x="1" y="481"/>
                  </a:cubicBezTo>
                  <a:cubicBezTo>
                    <a:pt x="1" y="746"/>
                    <a:pt x="216" y="961"/>
                    <a:pt x="482" y="961"/>
                  </a:cubicBezTo>
                  <a:lnTo>
                    <a:pt x="3047" y="961"/>
                  </a:lnTo>
                  <a:cubicBezTo>
                    <a:pt x="3312" y="961"/>
                    <a:pt x="3527" y="746"/>
                    <a:pt x="3527" y="481"/>
                  </a:cubicBezTo>
                  <a:cubicBezTo>
                    <a:pt x="3527" y="216"/>
                    <a:pt x="3312" y="1"/>
                    <a:pt x="30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0"/>
            <p:cNvSpPr/>
            <p:nvPr/>
          </p:nvSpPr>
          <p:spPr>
            <a:xfrm>
              <a:off x="5378900" y="2897225"/>
              <a:ext cx="28100" cy="24050"/>
            </a:xfrm>
            <a:custGeom>
              <a:avLst/>
              <a:gdLst/>
              <a:ahLst/>
              <a:cxnLst/>
              <a:rect l="l" t="t" r="r" b="b"/>
              <a:pathLst>
                <a:path w="1124" h="962" extrusionOk="0">
                  <a:moveTo>
                    <a:pt x="643" y="1"/>
                  </a:moveTo>
                  <a:cubicBezTo>
                    <a:pt x="214" y="1"/>
                    <a:pt x="0" y="518"/>
                    <a:pt x="302" y="821"/>
                  </a:cubicBezTo>
                  <a:cubicBezTo>
                    <a:pt x="394" y="913"/>
                    <a:pt x="517" y="962"/>
                    <a:pt x="642" y="962"/>
                  </a:cubicBezTo>
                  <a:cubicBezTo>
                    <a:pt x="705" y="962"/>
                    <a:pt x="767" y="949"/>
                    <a:pt x="826" y="925"/>
                  </a:cubicBezTo>
                  <a:cubicBezTo>
                    <a:pt x="1006" y="851"/>
                    <a:pt x="1124" y="676"/>
                    <a:pt x="1124" y="481"/>
                  </a:cubicBezTo>
                  <a:cubicBezTo>
                    <a:pt x="1124"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0"/>
            <p:cNvSpPr/>
            <p:nvPr/>
          </p:nvSpPr>
          <p:spPr>
            <a:xfrm>
              <a:off x="5426775" y="2849150"/>
              <a:ext cx="88625" cy="24050"/>
            </a:xfrm>
            <a:custGeom>
              <a:avLst/>
              <a:gdLst/>
              <a:ahLst/>
              <a:cxnLst/>
              <a:rect l="l" t="t" r="r" b="b"/>
              <a:pathLst>
                <a:path w="3545" h="962" extrusionOk="0">
                  <a:moveTo>
                    <a:pt x="481" y="1"/>
                  </a:moveTo>
                  <a:cubicBezTo>
                    <a:pt x="216" y="1"/>
                    <a:pt x="1" y="215"/>
                    <a:pt x="1" y="481"/>
                  </a:cubicBezTo>
                  <a:cubicBezTo>
                    <a:pt x="1" y="747"/>
                    <a:pt x="216" y="962"/>
                    <a:pt x="481" y="962"/>
                  </a:cubicBezTo>
                  <a:cubicBezTo>
                    <a:pt x="484" y="962"/>
                    <a:pt x="488" y="962"/>
                    <a:pt x="491" y="961"/>
                  </a:cubicBezTo>
                  <a:lnTo>
                    <a:pt x="3056" y="961"/>
                  </a:lnTo>
                  <a:cubicBezTo>
                    <a:pt x="3059" y="962"/>
                    <a:pt x="3063" y="962"/>
                    <a:pt x="3066" y="962"/>
                  </a:cubicBezTo>
                  <a:cubicBezTo>
                    <a:pt x="3330" y="962"/>
                    <a:pt x="3545" y="747"/>
                    <a:pt x="3545" y="481"/>
                  </a:cubicBezTo>
                  <a:cubicBezTo>
                    <a:pt x="3545" y="215"/>
                    <a:pt x="3330" y="1"/>
                    <a:pt x="3066" y="1"/>
                  </a:cubicBezTo>
                  <a:cubicBezTo>
                    <a:pt x="3063" y="1"/>
                    <a:pt x="3059" y="1"/>
                    <a:pt x="3056" y="1"/>
                  </a:cubicBezTo>
                  <a:lnTo>
                    <a:pt x="491" y="1"/>
                  </a:lnTo>
                  <a:cubicBezTo>
                    <a:pt x="488" y="1"/>
                    <a:pt x="484" y="1"/>
                    <a:pt x="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0"/>
            <p:cNvSpPr/>
            <p:nvPr/>
          </p:nvSpPr>
          <p:spPr>
            <a:xfrm>
              <a:off x="5378900" y="2849125"/>
              <a:ext cx="28100" cy="24075"/>
            </a:xfrm>
            <a:custGeom>
              <a:avLst/>
              <a:gdLst/>
              <a:ahLst/>
              <a:cxnLst/>
              <a:rect l="l" t="t" r="r" b="b"/>
              <a:pathLst>
                <a:path w="1124" h="963" extrusionOk="0">
                  <a:moveTo>
                    <a:pt x="643" y="0"/>
                  </a:moveTo>
                  <a:cubicBezTo>
                    <a:pt x="214" y="0"/>
                    <a:pt x="0" y="519"/>
                    <a:pt x="302" y="822"/>
                  </a:cubicBezTo>
                  <a:cubicBezTo>
                    <a:pt x="394" y="914"/>
                    <a:pt x="517" y="963"/>
                    <a:pt x="642" y="963"/>
                  </a:cubicBezTo>
                  <a:cubicBezTo>
                    <a:pt x="705" y="963"/>
                    <a:pt x="767" y="951"/>
                    <a:pt x="826" y="926"/>
                  </a:cubicBezTo>
                  <a:cubicBezTo>
                    <a:pt x="1006" y="851"/>
                    <a:pt x="1124" y="677"/>
                    <a:pt x="1124" y="482"/>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0"/>
            <p:cNvSpPr/>
            <p:nvPr/>
          </p:nvSpPr>
          <p:spPr>
            <a:xfrm>
              <a:off x="5426775" y="2945300"/>
              <a:ext cx="88625" cy="24075"/>
            </a:xfrm>
            <a:custGeom>
              <a:avLst/>
              <a:gdLst/>
              <a:ahLst/>
              <a:cxnLst/>
              <a:rect l="l" t="t" r="r" b="b"/>
              <a:pathLst>
                <a:path w="3545" h="963" extrusionOk="0">
                  <a:moveTo>
                    <a:pt x="481" y="0"/>
                  </a:moveTo>
                  <a:cubicBezTo>
                    <a:pt x="216" y="0"/>
                    <a:pt x="1" y="215"/>
                    <a:pt x="1" y="481"/>
                  </a:cubicBezTo>
                  <a:cubicBezTo>
                    <a:pt x="1" y="748"/>
                    <a:pt x="218" y="963"/>
                    <a:pt x="483" y="963"/>
                  </a:cubicBezTo>
                  <a:cubicBezTo>
                    <a:pt x="486" y="963"/>
                    <a:pt x="489" y="963"/>
                    <a:pt x="491" y="963"/>
                  </a:cubicBezTo>
                  <a:lnTo>
                    <a:pt x="3056" y="963"/>
                  </a:lnTo>
                  <a:cubicBezTo>
                    <a:pt x="3058" y="963"/>
                    <a:pt x="3061" y="963"/>
                    <a:pt x="3064" y="963"/>
                  </a:cubicBezTo>
                  <a:cubicBezTo>
                    <a:pt x="3328" y="963"/>
                    <a:pt x="3545" y="748"/>
                    <a:pt x="3545" y="481"/>
                  </a:cubicBezTo>
                  <a:cubicBezTo>
                    <a:pt x="3545" y="215"/>
                    <a:pt x="3330" y="0"/>
                    <a:pt x="3066" y="0"/>
                  </a:cubicBezTo>
                  <a:cubicBezTo>
                    <a:pt x="3063" y="0"/>
                    <a:pt x="3059" y="0"/>
                    <a:pt x="3056" y="0"/>
                  </a:cubicBezTo>
                  <a:lnTo>
                    <a:pt x="491" y="0"/>
                  </a:lnTo>
                  <a:cubicBezTo>
                    <a:pt x="488" y="0"/>
                    <a:pt x="484"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0"/>
            <p:cNvSpPr/>
            <p:nvPr/>
          </p:nvSpPr>
          <p:spPr>
            <a:xfrm>
              <a:off x="5378900" y="2945300"/>
              <a:ext cx="28100" cy="24050"/>
            </a:xfrm>
            <a:custGeom>
              <a:avLst/>
              <a:gdLst/>
              <a:ahLst/>
              <a:cxnLst/>
              <a:rect l="l" t="t" r="r" b="b"/>
              <a:pathLst>
                <a:path w="1124" h="962" extrusionOk="0">
                  <a:moveTo>
                    <a:pt x="643" y="0"/>
                  </a:moveTo>
                  <a:cubicBezTo>
                    <a:pt x="214" y="0"/>
                    <a:pt x="0" y="517"/>
                    <a:pt x="302" y="821"/>
                  </a:cubicBezTo>
                  <a:cubicBezTo>
                    <a:pt x="394" y="913"/>
                    <a:pt x="519" y="962"/>
                    <a:pt x="644" y="962"/>
                  </a:cubicBezTo>
                  <a:cubicBezTo>
                    <a:pt x="706" y="962"/>
                    <a:pt x="768" y="950"/>
                    <a:pt x="826" y="926"/>
                  </a:cubicBezTo>
                  <a:cubicBezTo>
                    <a:pt x="1006" y="851"/>
                    <a:pt x="1124" y="676"/>
                    <a:pt x="1124" y="481"/>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0"/>
            <p:cNvSpPr/>
            <p:nvPr/>
          </p:nvSpPr>
          <p:spPr>
            <a:xfrm>
              <a:off x="5426775" y="2993375"/>
              <a:ext cx="88625" cy="24075"/>
            </a:xfrm>
            <a:custGeom>
              <a:avLst/>
              <a:gdLst/>
              <a:ahLst/>
              <a:cxnLst/>
              <a:rect l="l" t="t" r="r" b="b"/>
              <a:pathLst>
                <a:path w="3545" h="963" extrusionOk="0">
                  <a:moveTo>
                    <a:pt x="483" y="0"/>
                  </a:moveTo>
                  <a:cubicBezTo>
                    <a:pt x="218" y="0"/>
                    <a:pt x="1" y="215"/>
                    <a:pt x="1" y="481"/>
                  </a:cubicBezTo>
                  <a:cubicBezTo>
                    <a:pt x="1" y="747"/>
                    <a:pt x="218" y="963"/>
                    <a:pt x="483" y="963"/>
                  </a:cubicBezTo>
                  <a:cubicBezTo>
                    <a:pt x="486" y="963"/>
                    <a:pt x="489" y="962"/>
                    <a:pt x="491" y="962"/>
                  </a:cubicBezTo>
                  <a:lnTo>
                    <a:pt x="3056" y="962"/>
                  </a:lnTo>
                  <a:cubicBezTo>
                    <a:pt x="3058" y="962"/>
                    <a:pt x="3061" y="963"/>
                    <a:pt x="3064" y="963"/>
                  </a:cubicBezTo>
                  <a:cubicBezTo>
                    <a:pt x="3328" y="963"/>
                    <a:pt x="3545" y="747"/>
                    <a:pt x="3545" y="481"/>
                  </a:cubicBezTo>
                  <a:cubicBezTo>
                    <a:pt x="3545" y="215"/>
                    <a:pt x="3328" y="0"/>
                    <a:pt x="3064" y="0"/>
                  </a:cubicBezTo>
                  <a:cubicBezTo>
                    <a:pt x="3061" y="0"/>
                    <a:pt x="3058" y="0"/>
                    <a:pt x="3056" y="0"/>
                  </a:cubicBezTo>
                  <a:lnTo>
                    <a:pt x="491" y="0"/>
                  </a:lnTo>
                  <a:cubicBezTo>
                    <a:pt x="489" y="0"/>
                    <a:pt x="486" y="0"/>
                    <a:pt x="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0"/>
            <p:cNvSpPr/>
            <p:nvPr/>
          </p:nvSpPr>
          <p:spPr>
            <a:xfrm>
              <a:off x="5378900" y="2993375"/>
              <a:ext cx="28100" cy="24075"/>
            </a:xfrm>
            <a:custGeom>
              <a:avLst/>
              <a:gdLst/>
              <a:ahLst/>
              <a:cxnLst/>
              <a:rect l="l" t="t" r="r" b="b"/>
              <a:pathLst>
                <a:path w="1124" h="963" extrusionOk="0">
                  <a:moveTo>
                    <a:pt x="643" y="0"/>
                  </a:moveTo>
                  <a:cubicBezTo>
                    <a:pt x="214" y="0"/>
                    <a:pt x="0" y="519"/>
                    <a:pt x="302" y="822"/>
                  </a:cubicBezTo>
                  <a:cubicBezTo>
                    <a:pt x="394" y="914"/>
                    <a:pt x="517" y="963"/>
                    <a:pt x="642" y="963"/>
                  </a:cubicBezTo>
                  <a:cubicBezTo>
                    <a:pt x="705" y="963"/>
                    <a:pt x="767" y="951"/>
                    <a:pt x="826" y="926"/>
                  </a:cubicBezTo>
                  <a:cubicBezTo>
                    <a:pt x="1006" y="851"/>
                    <a:pt x="1124" y="675"/>
                    <a:pt x="1124" y="481"/>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4" name="Google Shape;15904;p80"/>
          <p:cNvGrpSpPr/>
          <p:nvPr/>
        </p:nvGrpSpPr>
        <p:grpSpPr>
          <a:xfrm>
            <a:off x="1743339" y="2323919"/>
            <a:ext cx="359260" cy="354892"/>
            <a:chOff x="4851100" y="2664550"/>
            <a:chExt cx="415425" cy="410375"/>
          </a:xfrm>
        </p:grpSpPr>
        <p:sp>
          <p:nvSpPr>
            <p:cNvPr id="15905" name="Google Shape;15905;p80"/>
            <p:cNvSpPr/>
            <p:nvPr/>
          </p:nvSpPr>
          <p:spPr>
            <a:xfrm>
              <a:off x="5089050" y="2752875"/>
              <a:ext cx="90375" cy="88000"/>
            </a:xfrm>
            <a:custGeom>
              <a:avLst/>
              <a:gdLst/>
              <a:ahLst/>
              <a:cxnLst/>
              <a:rect l="l" t="t" r="r" b="b"/>
              <a:pathLst>
                <a:path w="3615" h="3520" extrusionOk="0">
                  <a:moveTo>
                    <a:pt x="3086" y="1"/>
                  </a:moveTo>
                  <a:cubicBezTo>
                    <a:pt x="2966" y="1"/>
                    <a:pt x="2845" y="45"/>
                    <a:pt x="2752" y="135"/>
                  </a:cubicBezTo>
                  <a:lnTo>
                    <a:pt x="188" y="2699"/>
                  </a:lnTo>
                  <a:cubicBezTo>
                    <a:pt x="0" y="2887"/>
                    <a:pt x="0" y="3191"/>
                    <a:pt x="188" y="3379"/>
                  </a:cubicBezTo>
                  <a:cubicBezTo>
                    <a:pt x="281" y="3472"/>
                    <a:pt x="404" y="3519"/>
                    <a:pt x="527" y="3519"/>
                  </a:cubicBezTo>
                  <a:cubicBezTo>
                    <a:pt x="650" y="3519"/>
                    <a:pt x="773" y="3472"/>
                    <a:pt x="867" y="3379"/>
                  </a:cubicBezTo>
                  <a:lnTo>
                    <a:pt x="3433" y="815"/>
                  </a:lnTo>
                  <a:cubicBezTo>
                    <a:pt x="3614" y="626"/>
                    <a:pt x="3612" y="327"/>
                    <a:pt x="3426" y="141"/>
                  </a:cubicBezTo>
                  <a:cubicBezTo>
                    <a:pt x="3332" y="47"/>
                    <a:pt x="3209" y="1"/>
                    <a:pt x="3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0"/>
            <p:cNvSpPr/>
            <p:nvPr/>
          </p:nvSpPr>
          <p:spPr>
            <a:xfrm>
              <a:off x="5146275" y="2812800"/>
              <a:ext cx="28100" cy="24075"/>
            </a:xfrm>
            <a:custGeom>
              <a:avLst/>
              <a:gdLst/>
              <a:ahLst/>
              <a:cxnLst/>
              <a:rect l="l" t="t" r="r" b="b"/>
              <a:pathLst>
                <a:path w="1124" h="963" extrusionOk="0">
                  <a:moveTo>
                    <a:pt x="643" y="1"/>
                  </a:moveTo>
                  <a:cubicBezTo>
                    <a:pt x="214" y="1"/>
                    <a:pt x="0" y="519"/>
                    <a:pt x="303" y="822"/>
                  </a:cubicBezTo>
                  <a:cubicBezTo>
                    <a:pt x="395" y="914"/>
                    <a:pt x="518" y="963"/>
                    <a:pt x="643" y="963"/>
                  </a:cubicBezTo>
                  <a:cubicBezTo>
                    <a:pt x="705" y="963"/>
                    <a:pt x="768" y="951"/>
                    <a:pt x="828" y="926"/>
                  </a:cubicBezTo>
                  <a:cubicBezTo>
                    <a:pt x="1006" y="851"/>
                    <a:pt x="1123" y="676"/>
                    <a:pt x="1123" y="482"/>
                  </a:cubicBezTo>
                  <a:cubicBezTo>
                    <a:pt x="1123" y="216"/>
                    <a:pt x="908" y="1"/>
                    <a:pt x="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0"/>
            <p:cNvSpPr/>
            <p:nvPr/>
          </p:nvSpPr>
          <p:spPr>
            <a:xfrm>
              <a:off x="5090175" y="2756725"/>
              <a:ext cx="28100" cy="24050"/>
            </a:xfrm>
            <a:custGeom>
              <a:avLst/>
              <a:gdLst/>
              <a:ahLst/>
              <a:cxnLst/>
              <a:rect l="l" t="t" r="r" b="b"/>
              <a:pathLst>
                <a:path w="1124" h="962" extrusionOk="0">
                  <a:moveTo>
                    <a:pt x="643" y="0"/>
                  </a:moveTo>
                  <a:cubicBezTo>
                    <a:pt x="214" y="0"/>
                    <a:pt x="1" y="518"/>
                    <a:pt x="304" y="820"/>
                  </a:cubicBezTo>
                  <a:cubicBezTo>
                    <a:pt x="395" y="913"/>
                    <a:pt x="519" y="961"/>
                    <a:pt x="644" y="961"/>
                  </a:cubicBezTo>
                  <a:cubicBezTo>
                    <a:pt x="706" y="961"/>
                    <a:pt x="768" y="950"/>
                    <a:pt x="827" y="926"/>
                  </a:cubicBezTo>
                  <a:cubicBezTo>
                    <a:pt x="1007" y="851"/>
                    <a:pt x="1124" y="675"/>
                    <a:pt x="1124" y="482"/>
                  </a:cubicBezTo>
                  <a:cubicBezTo>
                    <a:pt x="1124" y="215"/>
                    <a:pt x="909"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0"/>
            <p:cNvSpPr/>
            <p:nvPr/>
          </p:nvSpPr>
          <p:spPr>
            <a:xfrm>
              <a:off x="4851100" y="2664550"/>
              <a:ext cx="415425" cy="410375"/>
            </a:xfrm>
            <a:custGeom>
              <a:avLst/>
              <a:gdLst/>
              <a:ahLst/>
              <a:cxnLst/>
              <a:rect l="l" t="t" r="r" b="b"/>
              <a:pathLst>
                <a:path w="16617" h="16415" extrusionOk="0">
                  <a:moveTo>
                    <a:pt x="11328" y="963"/>
                  </a:moveTo>
                  <a:cubicBezTo>
                    <a:pt x="13714" y="963"/>
                    <a:pt x="15656" y="2904"/>
                    <a:pt x="15656" y="5291"/>
                  </a:cubicBezTo>
                  <a:cubicBezTo>
                    <a:pt x="15656" y="7676"/>
                    <a:pt x="13715" y="9618"/>
                    <a:pt x="11328" y="9618"/>
                  </a:cubicBezTo>
                  <a:cubicBezTo>
                    <a:pt x="8941" y="9618"/>
                    <a:pt x="7001" y="7676"/>
                    <a:pt x="7001" y="5291"/>
                  </a:cubicBezTo>
                  <a:cubicBezTo>
                    <a:pt x="7001" y="2904"/>
                    <a:pt x="8941" y="963"/>
                    <a:pt x="11328" y="963"/>
                  </a:cubicBezTo>
                  <a:close/>
                  <a:moveTo>
                    <a:pt x="7266" y="8674"/>
                  </a:moveTo>
                  <a:cubicBezTo>
                    <a:pt x="7471" y="8920"/>
                    <a:pt x="7699" y="9147"/>
                    <a:pt x="7945" y="9353"/>
                  </a:cubicBezTo>
                  <a:lnTo>
                    <a:pt x="5916" y="11383"/>
                  </a:lnTo>
                  <a:lnTo>
                    <a:pt x="5235" y="10703"/>
                  </a:lnTo>
                  <a:lnTo>
                    <a:pt x="7266" y="8674"/>
                  </a:lnTo>
                  <a:close/>
                  <a:moveTo>
                    <a:pt x="4102" y="10996"/>
                  </a:moveTo>
                  <a:cubicBezTo>
                    <a:pt x="4143" y="10996"/>
                    <a:pt x="4184" y="11012"/>
                    <a:pt x="4215" y="11043"/>
                  </a:cubicBezTo>
                  <a:lnTo>
                    <a:pt x="5576" y="12403"/>
                  </a:lnTo>
                  <a:cubicBezTo>
                    <a:pt x="5637" y="12465"/>
                    <a:pt x="5637" y="12568"/>
                    <a:pt x="5576" y="12630"/>
                  </a:cubicBezTo>
                  <a:lnTo>
                    <a:pt x="3082" y="15123"/>
                  </a:lnTo>
                  <a:cubicBezTo>
                    <a:pt x="2863" y="15342"/>
                    <a:pt x="2576" y="15451"/>
                    <a:pt x="2289" y="15451"/>
                  </a:cubicBezTo>
                  <a:cubicBezTo>
                    <a:pt x="2002" y="15451"/>
                    <a:pt x="1715" y="15342"/>
                    <a:pt x="1496" y="15123"/>
                  </a:cubicBezTo>
                  <a:cubicBezTo>
                    <a:pt x="1058" y="14685"/>
                    <a:pt x="1058" y="13975"/>
                    <a:pt x="1496" y="13537"/>
                  </a:cubicBezTo>
                  <a:lnTo>
                    <a:pt x="3988" y="11043"/>
                  </a:lnTo>
                  <a:cubicBezTo>
                    <a:pt x="4020" y="11012"/>
                    <a:pt x="4061" y="10996"/>
                    <a:pt x="4102" y="10996"/>
                  </a:cubicBezTo>
                  <a:close/>
                  <a:moveTo>
                    <a:pt x="11328" y="1"/>
                  </a:moveTo>
                  <a:cubicBezTo>
                    <a:pt x="8411" y="1"/>
                    <a:pt x="6039" y="2373"/>
                    <a:pt x="6039" y="5291"/>
                  </a:cubicBezTo>
                  <a:cubicBezTo>
                    <a:pt x="6037" y="6193"/>
                    <a:pt x="6269" y="7080"/>
                    <a:pt x="6711" y="7867"/>
                  </a:cubicBezTo>
                  <a:lnTo>
                    <a:pt x="4477" y="10100"/>
                  </a:lnTo>
                  <a:cubicBezTo>
                    <a:pt x="4355" y="10056"/>
                    <a:pt x="4228" y="10035"/>
                    <a:pt x="4102" y="10035"/>
                  </a:cubicBezTo>
                  <a:cubicBezTo>
                    <a:pt x="3810" y="10035"/>
                    <a:pt x="3523" y="10150"/>
                    <a:pt x="3309" y="10363"/>
                  </a:cubicBezTo>
                  <a:lnTo>
                    <a:pt x="815" y="12857"/>
                  </a:lnTo>
                  <a:cubicBezTo>
                    <a:pt x="1" y="13670"/>
                    <a:pt x="1" y="14990"/>
                    <a:pt x="815" y="15804"/>
                  </a:cubicBezTo>
                  <a:cubicBezTo>
                    <a:pt x="1222" y="16211"/>
                    <a:pt x="1755" y="16415"/>
                    <a:pt x="2289" y="16415"/>
                  </a:cubicBezTo>
                  <a:cubicBezTo>
                    <a:pt x="2822" y="16415"/>
                    <a:pt x="3356" y="16211"/>
                    <a:pt x="3763" y="15804"/>
                  </a:cubicBezTo>
                  <a:lnTo>
                    <a:pt x="6255" y="13311"/>
                  </a:lnTo>
                  <a:cubicBezTo>
                    <a:pt x="6561" y="13004"/>
                    <a:pt x="6664" y="12548"/>
                    <a:pt x="6519" y="12141"/>
                  </a:cubicBezTo>
                  <a:lnTo>
                    <a:pt x="8751" y="9910"/>
                  </a:lnTo>
                  <a:cubicBezTo>
                    <a:pt x="9539" y="10350"/>
                    <a:pt x="10425" y="10580"/>
                    <a:pt x="11328" y="10580"/>
                  </a:cubicBezTo>
                  <a:cubicBezTo>
                    <a:pt x="14244" y="10580"/>
                    <a:pt x="16616" y="8206"/>
                    <a:pt x="16616" y="5291"/>
                  </a:cubicBezTo>
                  <a:cubicBezTo>
                    <a:pt x="16616" y="2375"/>
                    <a:pt x="14244"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9" name="Google Shape;15909;p80"/>
          <p:cNvGrpSpPr/>
          <p:nvPr/>
        </p:nvGrpSpPr>
        <p:grpSpPr>
          <a:xfrm>
            <a:off x="996113" y="2323941"/>
            <a:ext cx="354849" cy="354849"/>
            <a:chOff x="4379475" y="2661350"/>
            <a:chExt cx="410325" cy="410325"/>
          </a:xfrm>
        </p:grpSpPr>
        <p:sp>
          <p:nvSpPr>
            <p:cNvPr id="15910" name="Google Shape;15910;p80"/>
            <p:cNvSpPr/>
            <p:nvPr/>
          </p:nvSpPr>
          <p:spPr>
            <a:xfrm>
              <a:off x="4379475" y="2661350"/>
              <a:ext cx="410325" cy="410325"/>
            </a:xfrm>
            <a:custGeom>
              <a:avLst/>
              <a:gdLst/>
              <a:ahLst/>
              <a:cxnLst/>
              <a:rect l="l" t="t" r="r" b="b"/>
              <a:pathLst>
                <a:path w="16413" h="16413" extrusionOk="0">
                  <a:moveTo>
                    <a:pt x="8206" y="962"/>
                  </a:moveTo>
                  <a:cubicBezTo>
                    <a:pt x="9682" y="962"/>
                    <a:pt x="11154" y="1412"/>
                    <a:pt x="12406" y="2302"/>
                  </a:cubicBezTo>
                  <a:cubicBezTo>
                    <a:pt x="12489" y="2362"/>
                    <a:pt x="12587" y="2391"/>
                    <a:pt x="12684" y="2391"/>
                  </a:cubicBezTo>
                  <a:cubicBezTo>
                    <a:pt x="12808" y="2391"/>
                    <a:pt x="12931" y="2343"/>
                    <a:pt x="13024" y="2250"/>
                  </a:cubicBezTo>
                  <a:lnTo>
                    <a:pt x="13097" y="2176"/>
                  </a:lnTo>
                  <a:lnTo>
                    <a:pt x="13324" y="3764"/>
                  </a:lnTo>
                  <a:lnTo>
                    <a:pt x="13324" y="3764"/>
                  </a:lnTo>
                  <a:lnTo>
                    <a:pt x="11716" y="3534"/>
                  </a:lnTo>
                  <a:cubicBezTo>
                    <a:pt x="11843" y="3310"/>
                    <a:pt x="11773" y="3026"/>
                    <a:pt x="11555" y="2889"/>
                  </a:cubicBezTo>
                  <a:cubicBezTo>
                    <a:pt x="10555" y="2258"/>
                    <a:pt x="9397" y="1923"/>
                    <a:pt x="8215" y="1923"/>
                  </a:cubicBezTo>
                  <a:cubicBezTo>
                    <a:pt x="8212" y="1923"/>
                    <a:pt x="8210" y="1923"/>
                    <a:pt x="8207" y="1923"/>
                  </a:cubicBezTo>
                  <a:cubicBezTo>
                    <a:pt x="4744" y="1923"/>
                    <a:pt x="1925" y="4742"/>
                    <a:pt x="1925" y="8205"/>
                  </a:cubicBezTo>
                  <a:cubicBezTo>
                    <a:pt x="1925" y="11669"/>
                    <a:pt x="4742" y="14488"/>
                    <a:pt x="8207" y="14488"/>
                  </a:cubicBezTo>
                  <a:cubicBezTo>
                    <a:pt x="11510" y="14488"/>
                    <a:pt x="14225" y="11927"/>
                    <a:pt x="14471" y="8686"/>
                  </a:cubicBezTo>
                  <a:lnTo>
                    <a:pt x="15436" y="8686"/>
                  </a:lnTo>
                  <a:cubicBezTo>
                    <a:pt x="15322" y="10440"/>
                    <a:pt x="14583" y="12073"/>
                    <a:pt x="13330" y="13328"/>
                  </a:cubicBezTo>
                  <a:cubicBezTo>
                    <a:pt x="11947" y="14710"/>
                    <a:pt x="10095" y="15450"/>
                    <a:pt x="8206" y="15450"/>
                  </a:cubicBezTo>
                  <a:cubicBezTo>
                    <a:pt x="7371" y="15450"/>
                    <a:pt x="6529" y="15305"/>
                    <a:pt x="5718" y="15008"/>
                  </a:cubicBezTo>
                  <a:cubicBezTo>
                    <a:pt x="3070" y="14038"/>
                    <a:pt x="1225" y="11621"/>
                    <a:pt x="990" y="8810"/>
                  </a:cubicBezTo>
                  <a:cubicBezTo>
                    <a:pt x="755" y="6000"/>
                    <a:pt x="2171" y="3310"/>
                    <a:pt x="4619" y="1913"/>
                  </a:cubicBezTo>
                  <a:cubicBezTo>
                    <a:pt x="5735" y="1277"/>
                    <a:pt x="6972" y="962"/>
                    <a:pt x="8206" y="962"/>
                  </a:cubicBezTo>
                  <a:close/>
                  <a:moveTo>
                    <a:pt x="8222" y="0"/>
                  </a:moveTo>
                  <a:cubicBezTo>
                    <a:pt x="8217" y="0"/>
                    <a:pt x="8212" y="0"/>
                    <a:pt x="8207" y="0"/>
                  </a:cubicBezTo>
                  <a:cubicBezTo>
                    <a:pt x="6015" y="0"/>
                    <a:pt x="3954" y="854"/>
                    <a:pt x="2404" y="2403"/>
                  </a:cubicBezTo>
                  <a:cubicBezTo>
                    <a:pt x="853" y="3953"/>
                    <a:pt x="0" y="6013"/>
                    <a:pt x="0" y="8207"/>
                  </a:cubicBezTo>
                  <a:cubicBezTo>
                    <a:pt x="0" y="10399"/>
                    <a:pt x="854" y="12458"/>
                    <a:pt x="2404" y="14008"/>
                  </a:cubicBezTo>
                  <a:cubicBezTo>
                    <a:pt x="3953" y="15559"/>
                    <a:pt x="6015" y="16412"/>
                    <a:pt x="8207" y="16412"/>
                  </a:cubicBezTo>
                  <a:cubicBezTo>
                    <a:pt x="10400" y="16412"/>
                    <a:pt x="12459" y="15559"/>
                    <a:pt x="14009" y="14008"/>
                  </a:cubicBezTo>
                  <a:cubicBezTo>
                    <a:pt x="15560" y="12458"/>
                    <a:pt x="16413" y="10398"/>
                    <a:pt x="16413" y="8207"/>
                  </a:cubicBezTo>
                  <a:cubicBezTo>
                    <a:pt x="16413" y="7940"/>
                    <a:pt x="16197" y="7725"/>
                    <a:pt x="15932" y="7725"/>
                  </a:cubicBezTo>
                  <a:lnTo>
                    <a:pt x="13047" y="7725"/>
                  </a:lnTo>
                  <a:cubicBezTo>
                    <a:pt x="12785" y="7730"/>
                    <a:pt x="12576" y="7943"/>
                    <a:pt x="12576" y="8205"/>
                  </a:cubicBezTo>
                  <a:cubicBezTo>
                    <a:pt x="12576" y="8468"/>
                    <a:pt x="12785" y="8681"/>
                    <a:pt x="13047" y="8686"/>
                  </a:cubicBezTo>
                  <a:lnTo>
                    <a:pt x="13506" y="8686"/>
                  </a:lnTo>
                  <a:cubicBezTo>
                    <a:pt x="13451" y="9294"/>
                    <a:pt x="13292" y="9885"/>
                    <a:pt x="13036" y="10439"/>
                  </a:cubicBezTo>
                  <a:lnTo>
                    <a:pt x="12639" y="10209"/>
                  </a:lnTo>
                  <a:cubicBezTo>
                    <a:pt x="12562" y="10163"/>
                    <a:pt x="12477" y="10142"/>
                    <a:pt x="12394" y="10142"/>
                  </a:cubicBezTo>
                  <a:cubicBezTo>
                    <a:pt x="12228" y="10142"/>
                    <a:pt x="12066" y="10228"/>
                    <a:pt x="11977" y="10382"/>
                  </a:cubicBezTo>
                  <a:cubicBezTo>
                    <a:pt x="11843" y="10615"/>
                    <a:pt x="11924" y="10910"/>
                    <a:pt x="12158" y="11042"/>
                  </a:cubicBezTo>
                  <a:lnTo>
                    <a:pt x="12554" y="11271"/>
                  </a:lnTo>
                  <a:cubicBezTo>
                    <a:pt x="12202" y="11767"/>
                    <a:pt x="11769" y="12201"/>
                    <a:pt x="11272" y="12552"/>
                  </a:cubicBezTo>
                  <a:lnTo>
                    <a:pt x="11044" y="12155"/>
                  </a:lnTo>
                  <a:cubicBezTo>
                    <a:pt x="10953" y="12006"/>
                    <a:pt x="10795" y="11923"/>
                    <a:pt x="10632" y="11923"/>
                  </a:cubicBezTo>
                  <a:cubicBezTo>
                    <a:pt x="10550" y="11923"/>
                    <a:pt x="10467" y="11944"/>
                    <a:pt x="10391" y="11988"/>
                  </a:cubicBezTo>
                  <a:cubicBezTo>
                    <a:pt x="10164" y="12119"/>
                    <a:pt x="10085" y="12407"/>
                    <a:pt x="10211" y="12637"/>
                  </a:cubicBezTo>
                  <a:lnTo>
                    <a:pt x="10441" y="13034"/>
                  </a:lnTo>
                  <a:cubicBezTo>
                    <a:pt x="9887" y="13290"/>
                    <a:pt x="9295" y="13450"/>
                    <a:pt x="8688" y="13504"/>
                  </a:cubicBezTo>
                  <a:lnTo>
                    <a:pt x="8688" y="13044"/>
                  </a:lnTo>
                  <a:cubicBezTo>
                    <a:pt x="8688" y="12779"/>
                    <a:pt x="8472" y="12564"/>
                    <a:pt x="8207" y="12564"/>
                  </a:cubicBezTo>
                  <a:cubicBezTo>
                    <a:pt x="7942" y="12564"/>
                    <a:pt x="7727" y="12779"/>
                    <a:pt x="7727" y="13044"/>
                  </a:cubicBezTo>
                  <a:lnTo>
                    <a:pt x="7727" y="13504"/>
                  </a:lnTo>
                  <a:cubicBezTo>
                    <a:pt x="7119" y="13450"/>
                    <a:pt x="6526" y="13290"/>
                    <a:pt x="5974" y="13034"/>
                  </a:cubicBezTo>
                  <a:lnTo>
                    <a:pt x="6204" y="12637"/>
                  </a:lnTo>
                  <a:cubicBezTo>
                    <a:pt x="6341" y="12407"/>
                    <a:pt x="6265" y="12107"/>
                    <a:pt x="6032" y="11972"/>
                  </a:cubicBezTo>
                  <a:cubicBezTo>
                    <a:pt x="5956" y="11928"/>
                    <a:pt x="5874" y="11908"/>
                    <a:pt x="5792" y="11908"/>
                  </a:cubicBezTo>
                  <a:cubicBezTo>
                    <a:pt x="5623" y="11908"/>
                    <a:pt x="5459" y="11997"/>
                    <a:pt x="5371" y="12157"/>
                  </a:cubicBezTo>
                  <a:lnTo>
                    <a:pt x="5142" y="12552"/>
                  </a:lnTo>
                  <a:cubicBezTo>
                    <a:pt x="4646" y="12201"/>
                    <a:pt x="4212" y="11767"/>
                    <a:pt x="3861" y="11271"/>
                  </a:cubicBezTo>
                  <a:lnTo>
                    <a:pt x="4256" y="11042"/>
                  </a:lnTo>
                  <a:cubicBezTo>
                    <a:pt x="4483" y="10907"/>
                    <a:pt x="4559" y="10616"/>
                    <a:pt x="4427" y="10389"/>
                  </a:cubicBezTo>
                  <a:cubicBezTo>
                    <a:pt x="4338" y="10235"/>
                    <a:pt x="4177" y="10148"/>
                    <a:pt x="4011" y="10148"/>
                  </a:cubicBezTo>
                  <a:cubicBezTo>
                    <a:pt x="3931" y="10148"/>
                    <a:pt x="3850" y="10168"/>
                    <a:pt x="3776" y="10210"/>
                  </a:cubicBezTo>
                  <a:lnTo>
                    <a:pt x="3379" y="10439"/>
                  </a:lnTo>
                  <a:cubicBezTo>
                    <a:pt x="3123" y="9887"/>
                    <a:pt x="2963" y="9294"/>
                    <a:pt x="2909" y="8687"/>
                  </a:cubicBezTo>
                  <a:lnTo>
                    <a:pt x="3367" y="8687"/>
                  </a:lnTo>
                  <a:cubicBezTo>
                    <a:pt x="3629" y="8681"/>
                    <a:pt x="3839" y="8468"/>
                    <a:pt x="3839" y="8205"/>
                  </a:cubicBezTo>
                  <a:cubicBezTo>
                    <a:pt x="3839" y="7945"/>
                    <a:pt x="3629" y="7731"/>
                    <a:pt x="3367" y="7725"/>
                  </a:cubicBezTo>
                  <a:lnTo>
                    <a:pt x="2909" y="7725"/>
                  </a:lnTo>
                  <a:cubicBezTo>
                    <a:pt x="2963" y="7119"/>
                    <a:pt x="3123" y="6526"/>
                    <a:pt x="3379" y="5974"/>
                  </a:cubicBezTo>
                  <a:lnTo>
                    <a:pt x="3776" y="6202"/>
                  </a:lnTo>
                  <a:cubicBezTo>
                    <a:pt x="3853" y="6248"/>
                    <a:pt x="3937" y="6269"/>
                    <a:pt x="4020" y="6269"/>
                  </a:cubicBezTo>
                  <a:cubicBezTo>
                    <a:pt x="4186" y="6269"/>
                    <a:pt x="4347" y="6183"/>
                    <a:pt x="4436" y="6029"/>
                  </a:cubicBezTo>
                  <a:cubicBezTo>
                    <a:pt x="4571" y="5798"/>
                    <a:pt x="4489" y="5501"/>
                    <a:pt x="4256" y="5370"/>
                  </a:cubicBezTo>
                  <a:lnTo>
                    <a:pt x="3861" y="5142"/>
                  </a:lnTo>
                  <a:cubicBezTo>
                    <a:pt x="4212" y="4644"/>
                    <a:pt x="4646" y="4212"/>
                    <a:pt x="5142" y="3860"/>
                  </a:cubicBezTo>
                  <a:lnTo>
                    <a:pt x="5371" y="4256"/>
                  </a:lnTo>
                  <a:cubicBezTo>
                    <a:pt x="5459" y="4415"/>
                    <a:pt x="5623" y="4505"/>
                    <a:pt x="5792" y="4505"/>
                  </a:cubicBezTo>
                  <a:cubicBezTo>
                    <a:pt x="5874" y="4505"/>
                    <a:pt x="5956" y="4484"/>
                    <a:pt x="6032" y="4440"/>
                  </a:cubicBezTo>
                  <a:cubicBezTo>
                    <a:pt x="6265" y="4306"/>
                    <a:pt x="6341" y="4005"/>
                    <a:pt x="6204" y="3775"/>
                  </a:cubicBezTo>
                  <a:lnTo>
                    <a:pt x="5974" y="3377"/>
                  </a:lnTo>
                  <a:cubicBezTo>
                    <a:pt x="6526" y="3119"/>
                    <a:pt x="7119" y="2961"/>
                    <a:pt x="7725" y="2907"/>
                  </a:cubicBezTo>
                  <a:lnTo>
                    <a:pt x="7725" y="3365"/>
                  </a:lnTo>
                  <a:cubicBezTo>
                    <a:pt x="7725" y="3631"/>
                    <a:pt x="7941" y="3846"/>
                    <a:pt x="8207" y="3846"/>
                  </a:cubicBezTo>
                  <a:cubicBezTo>
                    <a:pt x="8472" y="3846"/>
                    <a:pt x="8688" y="3631"/>
                    <a:pt x="8688" y="3365"/>
                  </a:cubicBezTo>
                  <a:lnTo>
                    <a:pt x="8688" y="2907"/>
                  </a:lnTo>
                  <a:cubicBezTo>
                    <a:pt x="9319" y="2963"/>
                    <a:pt x="9935" y="3133"/>
                    <a:pt x="10506" y="3406"/>
                  </a:cubicBezTo>
                  <a:lnTo>
                    <a:pt x="10378" y="3537"/>
                  </a:lnTo>
                  <a:cubicBezTo>
                    <a:pt x="10096" y="3816"/>
                    <a:pt x="10257" y="4297"/>
                    <a:pt x="10648" y="4352"/>
                  </a:cubicBezTo>
                  <a:lnTo>
                    <a:pt x="13822" y="4806"/>
                  </a:lnTo>
                  <a:cubicBezTo>
                    <a:pt x="13845" y="4810"/>
                    <a:pt x="13867" y="4811"/>
                    <a:pt x="13889" y="4811"/>
                  </a:cubicBezTo>
                  <a:cubicBezTo>
                    <a:pt x="14176" y="4811"/>
                    <a:pt x="14407" y="4557"/>
                    <a:pt x="14365" y="4262"/>
                  </a:cubicBezTo>
                  <a:lnTo>
                    <a:pt x="13913" y="1088"/>
                  </a:lnTo>
                  <a:cubicBezTo>
                    <a:pt x="13876" y="833"/>
                    <a:pt x="13659" y="675"/>
                    <a:pt x="13434" y="675"/>
                  </a:cubicBezTo>
                  <a:cubicBezTo>
                    <a:pt x="13315" y="675"/>
                    <a:pt x="13194" y="720"/>
                    <a:pt x="13097" y="817"/>
                  </a:cubicBezTo>
                  <a:lnTo>
                    <a:pt x="12624" y="1290"/>
                  </a:lnTo>
                  <a:cubicBezTo>
                    <a:pt x="11310" y="447"/>
                    <a:pt x="9783" y="0"/>
                    <a:pt x="8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0"/>
            <p:cNvSpPr/>
            <p:nvPr/>
          </p:nvSpPr>
          <p:spPr>
            <a:xfrm>
              <a:off x="4526825" y="2778125"/>
              <a:ext cx="140950" cy="140450"/>
            </a:xfrm>
            <a:custGeom>
              <a:avLst/>
              <a:gdLst/>
              <a:ahLst/>
              <a:cxnLst/>
              <a:rect l="l" t="t" r="r" b="b"/>
              <a:pathLst>
                <a:path w="5638" h="5618" extrusionOk="0">
                  <a:moveTo>
                    <a:pt x="2310" y="3053"/>
                  </a:moveTo>
                  <a:cubicBezTo>
                    <a:pt x="2557" y="3053"/>
                    <a:pt x="2794" y="3244"/>
                    <a:pt x="2794" y="3534"/>
                  </a:cubicBezTo>
                  <a:cubicBezTo>
                    <a:pt x="2794" y="3800"/>
                    <a:pt x="2578" y="4015"/>
                    <a:pt x="2313" y="4015"/>
                  </a:cubicBezTo>
                  <a:cubicBezTo>
                    <a:pt x="1884" y="4015"/>
                    <a:pt x="1670" y="3498"/>
                    <a:pt x="1973" y="3195"/>
                  </a:cubicBezTo>
                  <a:cubicBezTo>
                    <a:pt x="2072" y="3097"/>
                    <a:pt x="2192" y="3053"/>
                    <a:pt x="2310" y="3053"/>
                  </a:cubicBezTo>
                  <a:close/>
                  <a:moveTo>
                    <a:pt x="550" y="0"/>
                  </a:moveTo>
                  <a:cubicBezTo>
                    <a:pt x="468" y="0"/>
                    <a:pt x="386" y="21"/>
                    <a:pt x="310" y="65"/>
                  </a:cubicBezTo>
                  <a:cubicBezTo>
                    <a:pt x="80" y="197"/>
                    <a:pt x="1" y="491"/>
                    <a:pt x="134" y="721"/>
                  </a:cubicBezTo>
                  <a:lnTo>
                    <a:pt x="1216" y="2599"/>
                  </a:lnTo>
                  <a:cubicBezTo>
                    <a:pt x="729" y="3170"/>
                    <a:pt x="761" y="4021"/>
                    <a:pt x="1294" y="4554"/>
                  </a:cubicBezTo>
                  <a:cubicBezTo>
                    <a:pt x="1574" y="4834"/>
                    <a:pt x="1943" y="4976"/>
                    <a:pt x="2313" y="4976"/>
                  </a:cubicBezTo>
                  <a:cubicBezTo>
                    <a:pt x="2645" y="4976"/>
                    <a:pt x="2978" y="4861"/>
                    <a:pt x="3249" y="4630"/>
                  </a:cubicBezTo>
                  <a:lnTo>
                    <a:pt x="4848" y="5553"/>
                  </a:lnTo>
                  <a:cubicBezTo>
                    <a:pt x="4924" y="5596"/>
                    <a:pt x="5007" y="5617"/>
                    <a:pt x="5088" y="5617"/>
                  </a:cubicBezTo>
                  <a:cubicBezTo>
                    <a:pt x="5254" y="5617"/>
                    <a:pt x="5416" y="5531"/>
                    <a:pt x="5504" y="5377"/>
                  </a:cubicBezTo>
                  <a:cubicBezTo>
                    <a:pt x="5638" y="5147"/>
                    <a:pt x="5558" y="4852"/>
                    <a:pt x="5329" y="4721"/>
                  </a:cubicBezTo>
                  <a:lnTo>
                    <a:pt x="3731" y="3798"/>
                  </a:lnTo>
                  <a:cubicBezTo>
                    <a:pt x="3896" y="2911"/>
                    <a:pt x="3215" y="2092"/>
                    <a:pt x="2313" y="2092"/>
                  </a:cubicBezTo>
                  <a:cubicBezTo>
                    <a:pt x="2224" y="2092"/>
                    <a:pt x="2136" y="2101"/>
                    <a:pt x="2050" y="2117"/>
                  </a:cubicBezTo>
                  <a:lnTo>
                    <a:pt x="966" y="241"/>
                  </a:lnTo>
                  <a:cubicBezTo>
                    <a:pt x="877" y="87"/>
                    <a:pt x="715" y="0"/>
                    <a:pt x="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2" name="Google Shape;15912;p80"/>
          <p:cNvGrpSpPr/>
          <p:nvPr/>
        </p:nvGrpSpPr>
        <p:grpSpPr>
          <a:xfrm>
            <a:off x="995647" y="2883902"/>
            <a:ext cx="355822" cy="354827"/>
            <a:chOff x="3868125" y="2689450"/>
            <a:chExt cx="411450" cy="410300"/>
          </a:xfrm>
        </p:grpSpPr>
        <p:sp>
          <p:nvSpPr>
            <p:cNvPr id="15913" name="Google Shape;15913;p80"/>
            <p:cNvSpPr/>
            <p:nvPr/>
          </p:nvSpPr>
          <p:spPr>
            <a:xfrm>
              <a:off x="4160275" y="2953500"/>
              <a:ext cx="55050" cy="108200"/>
            </a:xfrm>
            <a:custGeom>
              <a:avLst/>
              <a:gdLst/>
              <a:ahLst/>
              <a:cxnLst/>
              <a:rect l="l" t="t" r="r" b="b"/>
              <a:pathLst>
                <a:path w="2202" h="4328" extrusionOk="0">
                  <a:moveTo>
                    <a:pt x="825" y="945"/>
                  </a:moveTo>
                  <a:lnTo>
                    <a:pt x="825" y="1642"/>
                  </a:lnTo>
                  <a:cubicBezTo>
                    <a:pt x="780" y="1617"/>
                    <a:pt x="737" y="1588"/>
                    <a:pt x="695" y="1556"/>
                  </a:cubicBezTo>
                  <a:cubicBezTo>
                    <a:pt x="620" y="1497"/>
                    <a:pt x="588" y="1376"/>
                    <a:pt x="611" y="1247"/>
                  </a:cubicBezTo>
                  <a:cubicBezTo>
                    <a:pt x="632" y="1138"/>
                    <a:pt x="699" y="1010"/>
                    <a:pt x="825" y="945"/>
                  </a:cubicBezTo>
                  <a:close/>
                  <a:moveTo>
                    <a:pt x="1307" y="2370"/>
                  </a:moveTo>
                  <a:lnTo>
                    <a:pt x="1316" y="2373"/>
                  </a:lnTo>
                  <a:cubicBezTo>
                    <a:pt x="1685" y="2505"/>
                    <a:pt x="1663" y="2821"/>
                    <a:pt x="1647" y="2915"/>
                  </a:cubicBezTo>
                  <a:cubicBezTo>
                    <a:pt x="1614" y="3110"/>
                    <a:pt x="1487" y="3276"/>
                    <a:pt x="1307" y="3359"/>
                  </a:cubicBezTo>
                  <a:lnTo>
                    <a:pt x="1307" y="2370"/>
                  </a:lnTo>
                  <a:close/>
                  <a:moveTo>
                    <a:pt x="1067" y="0"/>
                  </a:moveTo>
                  <a:cubicBezTo>
                    <a:pt x="933" y="0"/>
                    <a:pt x="825" y="107"/>
                    <a:pt x="825" y="241"/>
                  </a:cubicBezTo>
                  <a:lnTo>
                    <a:pt x="825" y="438"/>
                  </a:lnTo>
                  <a:cubicBezTo>
                    <a:pt x="802" y="444"/>
                    <a:pt x="775" y="452"/>
                    <a:pt x="750" y="459"/>
                  </a:cubicBezTo>
                  <a:cubicBezTo>
                    <a:pt x="437" y="553"/>
                    <a:pt x="203" y="821"/>
                    <a:pt x="140" y="1157"/>
                  </a:cubicBezTo>
                  <a:cubicBezTo>
                    <a:pt x="81" y="1466"/>
                    <a:pt x="181" y="1764"/>
                    <a:pt x="399" y="1934"/>
                  </a:cubicBezTo>
                  <a:cubicBezTo>
                    <a:pt x="509" y="2020"/>
                    <a:pt x="642" y="2099"/>
                    <a:pt x="825" y="2181"/>
                  </a:cubicBezTo>
                  <a:lnTo>
                    <a:pt x="825" y="3402"/>
                  </a:lnTo>
                  <a:cubicBezTo>
                    <a:pt x="677" y="3388"/>
                    <a:pt x="575" y="3345"/>
                    <a:pt x="408" y="3235"/>
                  </a:cubicBezTo>
                  <a:cubicBezTo>
                    <a:pt x="367" y="3209"/>
                    <a:pt x="322" y="3196"/>
                    <a:pt x="277" y="3196"/>
                  </a:cubicBezTo>
                  <a:cubicBezTo>
                    <a:pt x="198" y="3196"/>
                    <a:pt x="120" y="3235"/>
                    <a:pt x="74" y="3306"/>
                  </a:cubicBezTo>
                  <a:cubicBezTo>
                    <a:pt x="1" y="3417"/>
                    <a:pt x="33" y="3565"/>
                    <a:pt x="144" y="3638"/>
                  </a:cubicBezTo>
                  <a:cubicBezTo>
                    <a:pt x="411" y="3812"/>
                    <a:pt x="595" y="3868"/>
                    <a:pt x="825" y="3884"/>
                  </a:cubicBezTo>
                  <a:lnTo>
                    <a:pt x="825" y="4088"/>
                  </a:lnTo>
                  <a:cubicBezTo>
                    <a:pt x="825" y="4220"/>
                    <a:pt x="933" y="4328"/>
                    <a:pt x="1067" y="4328"/>
                  </a:cubicBezTo>
                  <a:cubicBezTo>
                    <a:pt x="1198" y="4328"/>
                    <a:pt x="1307" y="4220"/>
                    <a:pt x="1307" y="4088"/>
                  </a:cubicBezTo>
                  <a:lnTo>
                    <a:pt x="1307" y="3864"/>
                  </a:lnTo>
                  <a:cubicBezTo>
                    <a:pt x="1764" y="3760"/>
                    <a:pt x="2057" y="3375"/>
                    <a:pt x="2121" y="2994"/>
                  </a:cubicBezTo>
                  <a:cubicBezTo>
                    <a:pt x="2202" y="2509"/>
                    <a:pt x="1948" y="2087"/>
                    <a:pt x="1475" y="1920"/>
                  </a:cubicBezTo>
                  <a:cubicBezTo>
                    <a:pt x="1420" y="1900"/>
                    <a:pt x="1362" y="1879"/>
                    <a:pt x="1307" y="1859"/>
                  </a:cubicBezTo>
                  <a:lnTo>
                    <a:pt x="1307" y="901"/>
                  </a:lnTo>
                  <a:cubicBezTo>
                    <a:pt x="1431" y="935"/>
                    <a:pt x="1496" y="999"/>
                    <a:pt x="1500" y="1004"/>
                  </a:cubicBezTo>
                  <a:cubicBezTo>
                    <a:pt x="1548" y="1058"/>
                    <a:pt x="1614" y="1085"/>
                    <a:pt x="1681" y="1085"/>
                  </a:cubicBezTo>
                  <a:cubicBezTo>
                    <a:pt x="1737" y="1085"/>
                    <a:pt x="1793" y="1066"/>
                    <a:pt x="1838" y="1026"/>
                  </a:cubicBezTo>
                  <a:cubicBezTo>
                    <a:pt x="1939" y="938"/>
                    <a:pt x="1948" y="785"/>
                    <a:pt x="1862" y="686"/>
                  </a:cubicBezTo>
                  <a:cubicBezTo>
                    <a:pt x="1850" y="674"/>
                    <a:pt x="1663" y="463"/>
                    <a:pt x="1307" y="411"/>
                  </a:cubicBezTo>
                  <a:lnTo>
                    <a:pt x="1307" y="241"/>
                  </a:lnTo>
                  <a:cubicBezTo>
                    <a:pt x="1307" y="107"/>
                    <a:pt x="1198"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0"/>
            <p:cNvSpPr/>
            <p:nvPr/>
          </p:nvSpPr>
          <p:spPr>
            <a:xfrm>
              <a:off x="3868125" y="2689450"/>
              <a:ext cx="411450" cy="410300"/>
            </a:xfrm>
            <a:custGeom>
              <a:avLst/>
              <a:gdLst/>
              <a:ahLst/>
              <a:cxnLst/>
              <a:rect l="l" t="t" r="r" b="b"/>
              <a:pathLst>
                <a:path w="16458" h="16412" extrusionOk="0">
                  <a:moveTo>
                    <a:pt x="6448" y="963"/>
                  </a:moveTo>
                  <a:cubicBezTo>
                    <a:pt x="6643" y="963"/>
                    <a:pt x="6817" y="1080"/>
                    <a:pt x="6892" y="1259"/>
                  </a:cubicBezTo>
                  <a:cubicBezTo>
                    <a:pt x="6967" y="1439"/>
                    <a:pt x="6926" y="1645"/>
                    <a:pt x="6788" y="1783"/>
                  </a:cubicBezTo>
                  <a:cubicBezTo>
                    <a:pt x="6696" y="1875"/>
                    <a:pt x="6573" y="1924"/>
                    <a:pt x="6448" y="1924"/>
                  </a:cubicBezTo>
                  <a:cubicBezTo>
                    <a:pt x="6386" y="1924"/>
                    <a:pt x="6323" y="1912"/>
                    <a:pt x="6264" y="1887"/>
                  </a:cubicBezTo>
                  <a:cubicBezTo>
                    <a:pt x="6085" y="1812"/>
                    <a:pt x="5968" y="1638"/>
                    <a:pt x="5968" y="1443"/>
                  </a:cubicBezTo>
                  <a:cubicBezTo>
                    <a:pt x="5968" y="1178"/>
                    <a:pt x="6183" y="963"/>
                    <a:pt x="6448" y="963"/>
                  </a:cubicBezTo>
                  <a:close/>
                  <a:moveTo>
                    <a:pt x="6928" y="4895"/>
                  </a:moveTo>
                  <a:cubicBezTo>
                    <a:pt x="7529" y="4949"/>
                    <a:pt x="8116" y="5106"/>
                    <a:pt x="8664" y="5359"/>
                  </a:cubicBezTo>
                  <a:lnTo>
                    <a:pt x="8435" y="5758"/>
                  </a:lnTo>
                  <a:cubicBezTo>
                    <a:pt x="8302" y="5988"/>
                    <a:pt x="8381" y="6282"/>
                    <a:pt x="8611" y="6414"/>
                  </a:cubicBezTo>
                  <a:cubicBezTo>
                    <a:pt x="8687" y="6458"/>
                    <a:pt x="8770" y="6478"/>
                    <a:pt x="8851" y="6478"/>
                  </a:cubicBezTo>
                  <a:cubicBezTo>
                    <a:pt x="9017" y="6478"/>
                    <a:pt x="9178" y="6392"/>
                    <a:pt x="9267" y="6238"/>
                  </a:cubicBezTo>
                  <a:lnTo>
                    <a:pt x="9497" y="5841"/>
                  </a:lnTo>
                  <a:cubicBezTo>
                    <a:pt x="9991" y="6190"/>
                    <a:pt x="10420" y="6619"/>
                    <a:pt x="10768" y="7112"/>
                  </a:cubicBezTo>
                  <a:lnTo>
                    <a:pt x="10370" y="7342"/>
                  </a:lnTo>
                  <a:cubicBezTo>
                    <a:pt x="10140" y="7474"/>
                    <a:pt x="10062" y="7768"/>
                    <a:pt x="10194" y="7998"/>
                  </a:cubicBezTo>
                  <a:cubicBezTo>
                    <a:pt x="10284" y="8152"/>
                    <a:pt x="10445" y="8239"/>
                    <a:pt x="10612" y="8239"/>
                  </a:cubicBezTo>
                  <a:cubicBezTo>
                    <a:pt x="10693" y="8239"/>
                    <a:pt x="10776" y="8218"/>
                    <a:pt x="10852" y="8174"/>
                  </a:cubicBezTo>
                  <a:lnTo>
                    <a:pt x="11250" y="7944"/>
                  </a:lnTo>
                  <a:cubicBezTo>
                    <a:pt x="11436" y="8348"/>
                    <a:pt x="11571" y="8776"/>
                    <a:pt x="11651" y="9214"/>
                  </a:cubicBezTo>
                  <a:cubicBezTo>
                    <a:pt x="10165" y="9690"/>
                    <a:pt x="9086" y="11084"/>
                    <a:pt x="9086" y="12726"/>
                  </a:cubicBezTo>
                  <a:cubicBezTo>
                    <a:pt x="9084" y="13333"/>
                    <a:pt x="9234" y="13931"/>
                    <a:pt x="9522" y="14465"/>
                  </a:cubicBezTo>
                  <a:cubicBezTo>
                    <a:pt x="9513" y="14471"/>
                    <a:pt x="9506" y="14477"/>
                    <a:pt x="9497" y="14483"/>
                  </a:cubicBezTo>
                  <a:lnTo>
                    <a:pt x="9497" y="14481"/>
                  </a:lnTo>
                  <a:lnTo>
                    <a:pt x="9269" y="14085"/>
                  </a:lnTo>
                  <a:cubicBezTo>
                    <a:pt x="9181" y="13927"/>
                    <a:pt x="9017" y="13838"/>
                    <a:pt x="8849" y="13838"/>
                  </a:cubicBezTo>
                  <a:cubicBezTo>
                    <a:pt x="8767" y="13838"/>
                    <a:pt x="8684" y="13859"/>
                    <a:pt x="8608" y="13903"/>
                  </a:cubicBezTo>
                  <a:cubicBezTo>
                    <a:pt x="8375" y="14036"/>
                    <a:pt x="8298" y="14335"/>
                    <a:pt x="8435" y="14566"/>
                  </a:cubicBezTo>
                  <a:lnTo>
                    <a:pt x="8665" y="14963"/>
                  </a:lnTo>
                  <a:cubicBezTo>
                    <a:pt x="8116" y="15215"/>
                    <a:pt x="7530" y="15373"/>
                    <a:pt x="6928" y="15427"/>
                  </a:cubicBezTo>
                  <a:lnTo>
                    <a:pt x="6928" y="14969"/>
                  </a:lnTo>
                  <a:cubicBezTo>
                    <a:pt x="6924" y="14707"/>
                    <a:pt x="6710" y="14497"/>
                    <a:pt x="6448" y="14497"/>
                  </a:cubicBezTo>
                  <a:cubicBezTo>
                    <a:pt x="6186" y="14497"/>
                    <a:pt x="5972" y="14707"/>
                    <a:pt x="5968" y="14969"/>
                  </a:cubicBezTo>
                  <a:lnTo>
                    <a:pt x="5968" y="15427"/>
                  </a:lnTo>
                  <a:cubicBezTo>
                    <a:pt x="5366" y="15373"/>
                    <a:pt x="4779" y="15217"/>
                    <a:pt x="4231" y="14963"/>
                  </a:cubicBezTo>
                  <a:lnTo>
                    <a:pt x="4461" y="14566"/>
                  </a:lnTo>
                  <a:cubicBezTo>
                    <a:pt x="4593" y="14335"/>
                    <a:pt x="4515" y="14042"/>
                    <a:pt x="4285" y="13909"/>
                  </a:cubicBezTo>
                  <a:cubicBezTo>
                    <a:pt x="4209" y="13865"/>
                    <a:pt x="4127" y="13844"/>
                    <a:pt x="4045" y="13844"/>
                  </a:cubicBezTo>
                  <a:cubicBezTo>
                    <a:pt x="3879" y="13844"/>
                    <a:pt x="3717" y="13930"/>
                    <a:pt x="3628" y="14085"/>
                  </a:cubicBezTo>
                  <a:lnTo>
                    <a:pt x="3399" y="14480"/>
                  </a:lnTo>
                  <a:cubicBezTo>
                    <a:pt x="2907" y="14131"/>
                    <a:pt x="2478" y="13702"/>
                    <a:pt x="2129" y="13210"/>
                  </a:cubicBezTo>
                  <a:lnTo>
                    <a:pt x="2525" y="12982"/>
                  </a:lnTo>
                  <a:cubicBezTo>
                    <a:pt x="2755" y="12849"/>
                    <a:pt x="2834" y="12554"/>
                    <a:pt x="2701" y="12324"/>
                  </a:cubicBezTo>
                  <a:cubicBezTo>
                    <a:pt x="2611" y="12170"/>
                    <a:pt x="2449" y="12084"/>
                    <a:pt x="2283" y="12084"/>
                  </a:cubicBezTo>
                  <a:cubicBezTo>
                    <a:pt x="2202" y="12084"/>
                    <a:pt x="2119" y="12105"/>
                    <a:pt x="2043" y="12149"/>
                  </a:cubicBezTo>
                  <a:lnTo>
                    <a:pt x="1648" y="12378"/>
                  </a:lnTo>
                  <a:cubicBezTo>
                    <a:pt x="1393" y="11831"/>
                    <a:pt x="1236" y="11243"/>
                    <a:pt x="1182" y="10642"/>
                  </a:cubicBezTo>
                  <a:lnTo>
                    <a:pt x="1640" y="10642"/>
                  </a:lnTo>
                  <a:cubicBezTo>
                    <a:pt x="1644" y="10642"/>
                    <a:pt x="1647" y="10642"/>
                    <a:pt x="1651" y="10642"/>
                  </a:cubicBezTo>
                  <a:cubicBezTo>
                    <a:pt x="1916" y="10642"/>
                    <a:pt x="2131" y="10427"/>
                    <a:pt x="2131" y="10161"/>
                  </a:cubicBezTo>
                  <a:cubicBezTo>
                    <a:pt x="2131" y="9895"/>
                    <a:pt x="1916" y="9681"/>
                    <a:pt x="1651" y="9681"/>
                  </a:cubicBezTo>
                  <a:cubicBezTo>
                    <a:pt x="1647" y="9681"/>
                    <a:pt x="1644" y="9681"/>
                    <a:pt x="1640" y="9681"/>
                  </a:cubicBezTo>
                  <a:lnTo>
                    <a:pt x="1182" y="9681"/>
                  </a:lnTo>
                  <a:cubicBezTo>
                    <a:pt x="1236" y="9079"/>
                    <a:pt x="1393" y="8492"/>
                    <a:pt x="1648" y="7944"/>
                  </a:cubicBezTo>
                  <a:lnTo>
                    <a:pt x="2043" y="8174"/>
                  </a:lnTo>
                  <a:cubicBezTo>
                    <a:pt x="2121" y="8221"/>
                    <a:pt x="2207" y="8243"/>
                    <a:pt x="2291" y="8243"/>
                  </a:cubicBezTo>
                  <a:cubicBezTo>
                    <a:pt x="2458" y="8243"/>
                    <a:pt x="2620" y="8157"/>
                    <a:pt x="2708" y="8003"/>
                  </a:cubicBezTo>
                  <a:cubicBezTo>
                    <a:pt x="2843" y="7770"/>
                    <a:pt x="2761" y="7471"/>
                    <a:pt x="2525" y="7341"/>
                  </a:cubicBezTo>
                  <a:lnTo>
                    <a:pt x="2128" y="7112"/>
                  </a:lnTo>
                  <a:cubicBezTo>
                    <a:pt x="2476" y="6620"/>
                    <a:pt x="2906" y="6191"/>
                    <a:pt x="3399" y="5843"/>
                  </a:cubicBezTo>
                  <a:lnTo>
                    <a:pt x="3628" y="6238"/>
                  </a:lnTo>
                  <a:cubicBezTo>
                    <a:pt x="3718" y="6388"/>
                    <a:pt x="3877" y="6472"/>
                    <a:pt x="4040" y="6472"/>
                  </a:cubicBezTo>
                  <a:cubicBezTo>
                    <a:pt x="4122" y="6472"/>
                    <a:pt x="4205" y="6451"/>
                    <a:pt x="4281" y="6408"/>
                  </a:cubicBezTo>
                  <a:cubicBezTo>
                    <a:pt x="4508" y="6276"/>
                    <a:pt x="4588" y="5986"/>
                    <a:pt x="4459" y="5758"/>
                  </a:cubicBezTo>
                  <a:lnTo>
                    <a:pt x="4231" y="5361"/>
                  </a:lnTo>
                  <a:cubicBezTo>
                    <a:pt x="4779" y="5106"/>
                    <a:pt x="5366" y="4949"/>
                    <a:pt x="5966" y="4895"/>
                  </a:cubicBezTo>
                  <a:lnTo>
                    <a:pt x="5966" y="5353"/>
                  </a:lnTo>
                  <a:cubicBezTo>
                    <a:pt x="5971" y="5616"/>
                    <a:pt x="6185" y="5825"/>
                    <a:pt x="6447" y="5825"/>
                  </a:cubicBezTo>
                  <a:cubicBezTo>
                    <a:pt x="6709" y="5825"/>
                    <a:pt x="6923" y="5616"/>
                    <a:pt x="6928" y="5353"/>
                  </a:cubicBezTo>
                  <a:lnTo>
                    <a:pt x="6928" y="4895"/>
                  </a:lnTo>
                  <a:close/>
                  <a:moveTo>
                    <a:pt x="12772" y="10002"/>
                  </a:moveTo>
                  <a:cubicBezTo>
                    <a:pt x="14274" y="10002"/>
                    <a:pt x="15496" y="11223"/>
                    <a:pt x="15496" y="12726"/>
                  </a:cubicBezTo>
                  <a:cubicBezTo>
                    <a:pt x="15496" y="14228"/>
                    <a:pt x="14273" y="15449"/>
                    <a:pt x="12772" y="15449"/>
                  </a:cubicBezTo>
                  <a:cubicBezTo>
                    <a:pt x="11269" y="15449"/>
                    <a:pt x="10048" y="14228"/>
                    <a:pt x="10048" y="12726"/>
                  </a:cubicBezTo>
                  <a:cubicBezTo>
                    <a:pt x="10048" y="11223"/>
                    <a:pt x="11269" y="10002"/>
                    <a:pt x="12772" y="10002"/>
                  </a:cubicBezTo>
                  <a:close/>
                  <a:moveTo>
                    <a:pt x="6448" y="1"/>
                  </a:moveTo>
                  <a:cubicBezTo>
                    <a:pt x="5745" y="1"/>
                    <a:pt x="5145" y="506"/>
                    <a:pt x="5026" y="1199"/>
                  </a:cubicBezTo>
                  <a:cubicBezTo>
                    <a:pt x="4908" y="1891"/>
                    <a:pt x="5304" y="2568"/>
                    <a:pt x="5968" y="2802"/>
                  </a:cubicBezTo>
                  <a:lnTo>
                    <a:pt x="5968" y="3930"/>
                  </a:lnTo>
                  <a:cubicBezTo>
                    <a:pt x="4644" y="4031"/>
                    <a:pt x="3389" y="4552"/>
                    <a:pt x="2384" y="5418"/>
                  </a:cubicBezTo>
                  <a:lnTo>
                    <a:pt x="1689" y="4722"/>
                  </a:lnTo>
                  <a:lnTo>
                    <a:pt x="1829" y="4580"/>
                  </a:lnTo>
                  <a:cubicBezTo>
                    <a:pt x="2023" y="4394"/>
                    <a:pt x="2025" y="4084"/>
                    <a:pt x="1835" y="3895"/>
                  </a:cubicBezTo>
                  <a:cubicBezTo>
                    <a:pt x="1741" y="3801"/>
                    <a:pt x="1618" y="3754"/>
                    <a:pt x="1495" y="3754"/>
                  </a:cubicBezTo>
                  <a:cubicBezTo>
                    <a:pt x="1369" y="3754"/>
                    <a:pt x="1243" y="3803"/>
                    <a:pt x="1148" y="3901"/>
                  </a:cubicBezTo>
                  <a:lnTo>
                    <a:pt x="188" y="4863"/>
                  </a:lnTo>
                  <a:cubicBezTo>
                    <a:pt x="0" y="5050"/>
                    <a:pt x="0" y="5355"/>
                    <a:pt x="188" y="5542"/>
                  </a:cubicBezTo>
                  <a:cubicBezTo>
                    <a:pt x="281" y="5636"/>
                    <a:pt x="404" y="5683"/>
                    <a:pt x="527" y="5683"/>
                  </a:cubicBezTo>
                  <a:cubicBezTo>
                    <a:pt x="650" y="5683"/>
                    <a:pt x="773" y="5636"/>
                    <a:pt x="867" y="5542"/>
                  </a:cubicBezTo>
                  <a:lnTo>
                    <a:pt x="1008" y="5402"/>
                  </a:lnTo>
                  <a:lnTo>
                    <a:pt x="1703" y="6097"/>
                  </a:lnTo>
                  <a:cubicBezTo>
                    <a:pt x="731" y="7228"/>
                    <a:pt x="196" y="8669"/>
                    <a:pt x="198" y="10161"/>
                  </a:cubicBezTo>
                  <a:cubicBezTo>
                    <a:pt x="198" y="13607"/>
                    <a:pt x="3001" y="16412"/>
                    <a:pt x="6448" y="16412"/>
                  </a:cubicBezTo>
                  <a:cubicBezTo>
                    <a:pt x="7752" y="16410"/>
                    <a:pt x="9023" y="16001"/>
                    <a:pt x="10083" y="15244"/>
                  </a:cubicBezTo>
                  <a:cubicBezTo>
                    <a:pt x="10779" y="15988"/>
                    <a:pt x="11752" y="16412"/>
                    <a:pt x="12772" y="16412"/>
                  </a:cubicBezTo>
                  <a:cubicBezTo>
                    <a:pt x="14804" y="16412"/>
                    <a:pt x="16458" y="14758"/>
                    <a:pt x="16458" y="12726"/>
                  </a:cubicBezTo>
                  <a:cubicBezTo>
                    <a:pt x="16458" y="10693"/>
                    <a:pt x="14804" y="9039"/>
                    <a:pt x="12772" y="9039"/>
                  </a:cubicBezTo>
                  <a:cubicBezTo>
                    <a:pt x="12713" y="9039"/>
                    <a:pt x="12656" y="9041"/>
                    <a:pt x="12597" y="9044"/>
                  </a:cubicBezTo>
                  <a:cubicBezTo>
                    <a:pt x="12401" y="7953"/>
                    <a:pt x="11916" y="6935"/>
                    <a:pt x="11194" y="6094"/>
                  </a:cubicBezTo>
                  <a:lnTo>
                    <a:pt x="11887" y="5402"/>
                  </a:lnTo>
                  <a:lnTo>
                    <a:pt x="12028" y="5542"/>
                  </a:lnTo>
                  <a:cubicBezTo>
                    <a:pt x="12122" y="5636"/>
                    <a:pt x="12245" y="5683"/>
                    <a:pt x="12368" y="5683"/>
                  </a:cubicBezTo>
                  <a:cubicBezTo>
                    <a:pt x="12491" y="5683"/>
                    <a:pt x="12614" y="5636"/>
                    <a:pt x="12709" y="5542"/>
                  </a:cubicBezTo>
                  <a:cubicBezTo>
                    <a:pt x="12896" y="5355"/>
                    <a:pt x="12896" y="5050"/>
                    <a:pt x="12709" y="4863"/>
                  </a:cubicBezTo>
                  <a:lnTo>
                    <a:pt x="11747" y="3901"/>
                  </a:lnTo>
                  <a:cubicBezTo>
                    <a:pt x="11653" y="3803"/>
                    <a:pt x="11527" y="3754"/>
                    <a:pt x="11401" y="3754"/>
                  </a:cubicBezTo>
                  <a:cubicBezTo>
                    <a:pt x="11277" y="3754"/>
                    <a:pt x="11154" y="3801"/>
                    <a:pt x="11060" y="3895"/>
                  </a:cubicBezTo>
                  <a:cubicBezTo>
                    <a:pt x="10869" y="4085"/>
                    <a:pt x="10872" y="4394"/>
                    <a:pt x="11067" y="4582"/>
                  </a:cubicBezTo>
                  <a:lnTo>
                    <a:pt x="11208" y="4722"/>
                  </a:lnTo>
                  <a:lnTo>
                    <a:pt x="10515" y="5415"/>
                  </a:lnTo>
                  <a:cubicBezTo>
                    <a:pt x="9507" y="4551"/>
                    <a:pt x="8251" y="4031"/>
                    <a:pt x="6928" y="3930"/>
                  </a:cubicBezTo>
                  <a:lnTo>
                    <a:pt x="6928" y="2802"/>
                  </a:lnTo>
                  <a:cubicBezTo>
                    <a:pt x="7590" y="2568"/>
                    <a:pt x="7989" y="1891"/>
                    <a:pt x="7870" y="1199"/>
                  </a:cubicBezTo>
                  <a:cubicBezTo>
                    <a:pt x="7750" y="506"/>
                    <a:pt x="7151" y="1"/>
                    <a:pt x="6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0"/>
            <p:cNvSpPr/>
            <p:nvPr/>
          </p:nvSpPr>
          <p:spPr>
            <a:xfrm>
              <a:off x="3975600" y="2862200"/>
              <a:ext cx="91550" cy="155775"/>
            </a:xfrm>
            <a:custGeom>
              <a:avLst/>
              <a:gdLst/>
              <a:ahLst/>
              <a:cxnLst/>
              <a:rect l="l" t="t" r="r" b="b"/>
              <a:pathLst>
                <a:path w="3662" h="6231" extrusionOk="0">
                  <a:moveTo>
                    <a:pt x="2144" y="2768"/>
                  </a:moveTo>
                  <a:cubicBezTo>
                    <a:pt x="2392" y="2768"/>
                    <a:pt x="2629" y="2961"/>
                    <a:pt x="2629" y="3251"/>
                  </a:cubicBezTo>
                  <a:cubicBezTo>
                    <a:pt x="2629" y="3516"/>
                    <a:pt x="2414" y="3732"/>
                    <a:pt x="2148" y="3732"/>
                  </a:cubicBezTo>
                  <a:cubicBezTo>
                    <a:pt x="1720" y="3732"/>
                    <a:pt x="1505" y="3213"/>
                    <a:pt x="1808" y="2910"/>
                  </a:cubicBezTo>
                  <a:cubicBezTo>
                    <a:pt x="1906" y="2812"/>
                    <a:pt x="2026" y="2768"/>
                    <a:pt x="2144" y="2768"/>
                  </a:cubicBezTo>
                  <a:close/>
                  <a:moveTo>
                    <a:pt x="548" y="1"/>
                  </a:moveTo>
                  <a:cubicBezTo>
                    <a:pt x="467" y="1"/>
                    <a:pt x="384" y="21"/>
                    <a:pt x="308" y="65"/>
                  </a:cubicBezTo>
                  <a:cubicBezTo>
                    <a:pt x="81" y="196"/>
                    <a:pt x="1" y="486"/>
                    <a:pt x="130" y="716"/>
                  </a:cubicBezTo>
                  <a:lnTo>
                    <a:pt x="1052" y="2315"/>
                  </a:lnTo>
                  <a:cubicBezTo>
                    <a:pt x="591" y="2854"/>
                    <a:pt x="591" y="3650"/>
                    <a:pt x="1052" y="4188"/>
                  </a:cubicBezTo>
                  <a:lnTo>
                    <a:pt x="291" y="5509"/>
                  </a:lnTo>
                  <a:cubicBezTo>
                    <a:pt x="157" y="5739"/>
                    <a:pt x="237" y="6034"/>
                    <a:pt x="466" y="6166"/>
                  </a:cubicBezTo>
                  <a:cubicBezTo>
                    <a:pt x="542" y="6209"/>
                    <a:pt x="625" y="6230"/>
                    <a:pt x="706" y="6230"/>
                  </a:cubicBezTo>
                  <a:cubicBezTo>
                    <a:pt x="872" y="6230"/>
                    <a:pt x="1033" y="6144"/>
                    <a:pt x="1123" y="5990"/>
                  </a:cubicBezTo>
                  <a:lnTo>
                    <a:pt x="1886" y="4669"/>
                  </a:lnTo>
                  <a:cubicBezTo>
                    <a:pt x="1975" y="4685"/>
                    <a:pt x="2064" y="4693"/>
                    <a:pt x="2151" y="4693"/>
                  </a:cubicBezTo>
                  <a:cubicBezTo>
                    <a:pt x="2881" y="4693"/>
                    <a:pt x="3515" y="4137"/>
                    <a:pt x="3584" y="3383"/>
                  </a:cubicBezTo>
                  <a:cubicBezTo>
                    <a:pt x="3662" y="2538"/>
                    <a:pt x="2997" y="1809"/>
                    <a:pt x="2149" y="1809"/>
                  </a:cubicBezTo>
                  <a:lnTo>
                    <a:pt x="2148" y="1809"/>
                  </a:lnTo>
                  <a:cubicBezTo>
                    <a:pt x="2060" y="1809"/>
                    <a:pt x="1972" y="1818"/>
                    <a:pt x="1886" y="1834"/>
                  </a:cubicBezTo>
                  <a:lnTo>
                    <a:pt x="961" y="236"/>
                  </a:lnTo>
                  <a:cubicBezTo>
                    <a:pt x="871" y="84"/>
                    <a:pt x="712" y="1"/>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16" name="Google Shape;15916;p80"/>
          <p:cNvSpPr/>
          <p:nvPr/>
        </p:nvSpPr>
        <p:spPr>
          <a:xfrm>
            <a:off x="1745729" y="2883702"/>
            <a:ext cx="354871" cy="355411"/>
          </a:xfrm>
          <a:custGeom>
            <a:avLst/>
            <a:gdLst/>
            <a:ahLst/>
            <a:cxnLst/>
            <a:rect l="l" t="t" r="r" b="b"/>
            <a:pathLst>
              <a:path w="16414" h="16439" extrusionOk="0">
                <a:moveTo>
                  <a:pt x="14426" y="4528"/>
                </a:moveTo>
                <a:lnTo>
                  <a:pt x="15451" y="5024"/>
                </a:lnTo>
                <a:lnTo>
                  <a:pt x="15451" y="6986"/>
                </a:lnTo>
                <a:lnTo>
                  <a:pt x="14426" y="7481"/>
                </a:lnTo>
                <a:lnTo>
                  <a:pt x="14426" y="4528"/>
                </a:lnTo>
                <a:close/>
                <a:moveTo>
                  <a:pt x="5131" y="4242"/>
                </a:moveTo>
                <a:lnTo>
                  <a:pt x="5131" y="7767"/>
                </a:lnTo>
                <a:lnTo>
                  <a:pt x="2726" y="7767"/>
                </a:lnTo>
                <a:cubicBezTo>
                  <a:pt x="1752" y="7767"/>
                  <a:pt x="965" y="6978"/>
                  <a:pt x="963" y="6005"/>
                </a:cubicBezTo>
                <a:cubicBezTo>
                  <a:pt x="965" y="5031"/>
                  <a:pt x="1752" y="4243"/>
                  <a:pt x="2726" y="4242"/>
                </a:cubicBezTo>
                <a:close/>
                <a:moveTo>
                  <a:pt x="13464" y="2104"/>
                </a:moveTo>
                <a:lnTo>
                  <a:pt x="13464" y="9907"/>
                </a:lnTo>
                <a:cubicBezTo>
                  <a:pt x="12491" y="9293"/>
                  <a:pt x="11446" y="8804"/>
                  <a:pt x="10353" y="8448"/>
                </a:cubicBezTo>
                <a:cubicBezTo>
                  <a:pt x="8977" y="8000"/>
                  <a:pt x="7539" y="7771"/>
                  <a:pt x="6092" y="7767"/>
                </a:cubicBezTo>
                <a:lnTo>
                  <a:pt x="6092" y="4242"/>
                </a:lnTo>
                <a:cubicBezTo>
                  <a:pt x="8701" y="4236"/>
                  <a:pt x="11255" y="3494"/>
                  <a:pt x="13464" y="2104"/>
                </a:cubicBezTo>
                <a:close/>
                <a:moveTo>
                  <a:pt x="5931" y="10652"/>
                </a:moveTo>
                <a:cubicBezTo>
                  <a:pt x="6020" y="10652"/>
                  <a:pt x="6092" y="10724"/>
                  <a:pt x="6092" y="10813"/>
                </a:cubicBezTo>
                <a:lnTo>
                  <a:pt x="6092" y="11453"/>
                </a:lnTo>
                <a:cubicBezTo>
                  <a:pt x="6092" y="11542"/>
                  <a:pt x="6020" y="11613"/>
                  <a:pt x="5931" y="11614"/>
                </a:cubicBezTo>
                <a:lnTo>
                  <a:pt x="5131" y="11614"/>
                </a:lnTo>
                <a:lnTo>
                  <a:pt x="5131" y="10652"/>
                </a:lnTo>
                <a:close/>
                <a:moveTo>
                  <a:pt x="4169" y="8729"/>
                </a:moveTo>
                <a:lnTo>
                  <a:pt x="4169" y="14979"/>
                </a:lnTo>
                <a:cubicBezTo>
                  <a:pt x="4173" y="15249"/>
                  <a:pt x="3956" y="15470"/>
                  <a:pt x="3687" y="15470"/>
                </a:cubicBezTo>
                <a:cubicBezTo>
                  <a:pt x="3418" y="15470"/>
                  <a:pt x="3201" y="15249"/>
                  <a:pt x="3207" y="14979"/>
                </a:cubicBezTo>
                <a:lnTo>
                  <a:pt x="3207" y="8729"/>
                </a:lnTo>
                <a:close/>
                <a:moveTo>
                  <a:pt x="13944" y="1"/>
                </a:moveTo>
                <a:cubicBezTo>
                  <a:pt x="13675" y="1"/>
                  <a:pt x="13458" y="222"/>
                  <a:pt x="13464" y="492"/>
                </a:cubicBezTo>
                <a:lnTo>
                  <a:pt x="13464" y="950"/>
                </a:lnTo>
                <a:cubicBezTo>
                  <a:pt x="11292" y="2467"/>
                  <a:pt x="8707" y="3280"/>
                  <a:pt x="6059" y="3280"/>
                </a:cubicBezTo>
                <a:lnTo>
                  <a:pt x="2726" y="3280"/>
                </a:lnTo>
                <a:cubicBezTo>
                  <a:pt x="1224" y="3280"/>
                  <a:pt x="1" y="4503"/>
                  <a:pt x="1" y="6005"/>
                </a:cubicBezTo>
                <a:cubicBezTo>
                  <a:pt x="1" y="7344"/>
                  <a:pt x="972" y="8458"/>
                  <a:pt x="2245" y="8687"/>
                </a:cubicBezTo>
                <a:lnTo>
                  <a:pt x="2245" y="14979"/>
                </a:lnTo>
                <a:cubicBezTo>
                  <a:pt x="2236" y="15782"/>
                  <a:pt x="2884" y="16438"/>
                  <a:pt x="3687" y="16438"/>
                </a:cubicBezTo>
                <a:cubicBezTo>
                  <a:pt x="4491" y="16438"/>
                  <a:pt x="5138" y="15782"/>
                  <a:pt x="5130" y="14979"/>
                </a:cubicBezTo>
                <a:lnTo>
                  <a:pt x="5130" y="12575"/>
                </a:lnTo>
                <a:lnTo>
                  <a:pt x="5931" y="12575"/>
                </a:lnTo>
                <a:cubicBezTo>
                  <a:pt x="6550" y="12575"/>
                  <a:pt x="7052" y="12072"/>
                  <a:pt x="7052" y="11453"/>
                </a:cubicBezTo>
                <a:lnTo>
                  <a:pt x="7052" y="10813"/>
                </a:lnTo>
                <a:cubicBezTo>
                  <a:pt x="7052" y="10194"/>
                  <a:pt x="6550" y="9691"/>
                  <a:pt x="5931" y="9691"/>
                </a:cubicBezTo>
                <a:lnTo>
                  <a:pt x="5131" y="9691"/>
                </a:lnTo>
                <a:lnTo>
                  <a:pt x="5131" y="8729"/>
                </a:lnTo>
                <a:lnTo>
                  <a:pt x="6059" y="8729"/>
                </a:lnTo>
                <a:cubicBezTo>
                  <a:pt x="8709" y="8729"/>
                  <a:pt x="11293" y="9543"/>
                  <a:pt x="13464" y="11061"/>
                </a:cubicBezTo>
                <a:lnTo>
                  <a:pt x="13464" y="11517"/>
                </a:lnTo>
                <a:cubicBezTo>
                  <a:pt x="13458" y="11787"/>
                  <a:pt x="13675" y="12008"/>
                  <a:pt x="13944" y="12008"/>
                </a:cubicBezTo>
                <a:cubicBezTo>
                  <a:pt x="14214" y="12008"/>
                  <a:pt x="14430" y="11787"/>
                  <a:pt x="14426" y="11517"/>
                </a:cubicBezTo>
                <a:lnTo>
                  <a:pt x="14426" y="8550"/>
                </a:lnTo>
                <a:lnTo>
                  <a:pt x="16141" y="7720"/>
                </a:lnTo>
                <a:cubicBezTo>
                  <a:pt x="16308" y="7640"/>
                  <a:pt x="16413" y="7471"/>
                  <a:pt x="16413" y="7287"/>
                </a:cubicBezTo>
                <a:lnTo>
                  <a:pt x="16413" y="4722"/>
                </a:lnTo>
                <a:cubicBezTo>
                  <a:pt x="16413" y="4538"/>
                  <a:pt x="16308" y="4369"/>
                  <a:pt x="16141" y="4290"/>
                </a:cubicBezTo>
                <a:lnTo>
                  <a:pt x="14424" y="3460"/>
                </a:lnTo>
                <a:lnTo>
                  <a:pt x="14424" y="492"/>
                </a:lnTo>
                <a:cubicBezTo>
                  <a:pt x="14430" y="222"/>
                  <a:pt x="14214" y="1"/>
                  <a:pt x="1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17" name="Google Shape;15917;p80"/>
          <p:cNvGrpSpPr/>
          <p:nvPr/>
        </p:nvGrpSpPr>
        <p:grpSpPr>
          <a:xfrm>
            <a:off x="2521354" y="2883910"/>
            <a:ext cx="325684" cy="354806"/>
            <a:chOff x="2862325" y="2761300"/>
            <a:chExt cx="376600" cy="410275"/>
          </a:xfrm>
        </p:grpSpPr>
        <p:sp>
          <p:nvSpPr>
            <p:cNvPr id="15918" name="Google Shape;15918;p80"/>
            <p:cNvSpPr/>
            <p:nvPr/>
          </p:nvSpPr>
          <p:spPr>
            <a:xfrm>
              <a:off x="3119650" y="3025475"/>
              <a:ext cx="55075" cy="107875"/>
            </a:xfrm>
            <a:custGeom>
              <a:avLst/>
              <a:gdLst/>
              <a:ahLst/>
              <a:cxnLst/>
              <a:rect l="l" t="t" r="r" b="b"/>
              <a:pathLst>
                <a:path w="2203" h="4315" extrusionOk="0">
                  <a:moveTo>
                    <a:pt x="825" y="938"/>
                  </a:moveTo>
                  <a:lnTo>
                    <a:pt x="825" y="1636"/>
                  </a:lnTo>
                  <a:cubicBezTo>
                    <a:pt x="780" y="1610"/>
                    <a:pt x="736" y="1581"/>
                    <a:pt x="695" y="1549"/>
                  </a:cubicBezTo>
                  <a:cubicBezTo>
                    <a:pt x="620" y="1490"/>
                    <a:pt x="588" y="1368"/>
                    <a:pt x="612" y="1240"/>
                  </a:cubicBezTo>
                  <a:cubicBezTo>
                    <a:pt x="632" y="1131"/>
                    <a:pt x="700" y="1004"/>
                    <a:pt x="825" y="938"/>
                  </a:cubicBezTo>
                  <a:close/>
                  <a:moveTo>
                    <a:pt x="1307" y="2364"/>
                  </a:moveTo>
                  <a:cubicBezTo>
                    <a:pt x="1310" y="2364"/>
                    <a:pt x="1312" y="2366"/>
                    <a:pt x="1315" y="2367"/>
                  </a:cubicBezTo>
                  <a:cubicBezTo>
                    <a:pt x="1685" y="2498"/>
                    <a:pt x="1663" y="2814"/>
                    <a:pt x="1647" y="2908"/>
                  </a:cubicBezTo>
                  <a:cubicBezTo>
                    <a:pt x="1615" y="3102"/>
                    <a:pt x="1487" y="3269"/>
                    <a:pt x="1307" y="3353"/>
                  </a:cubicBezTo>
                  <a:lnTo>
                    <a:pt x="1307" y="2364"/>
                  </a:lnTo>
                  <a:close/>
                  <a:moveTo>
                    <a:pt x="1067" y="1"/>
                  </a:moveTo>
                  <a:cubicBezTo>
                    <a:pt x="937" y="1"/>
                    <a:pt x="830" y="103"/>
                    <a:pt x="825" y="233"/>
                  </a:cubicBezTo>
                  <a:lnTo>
                    <a:pt x="825" y="431"/>
                  </a:lnTo>
                  <a:cubicBezTo>
                    <a:pt x="801" y="437"/>
                    <a:pt x="776" y="444"/>
                    <a:pt x="751" y="452"/>
                  </a:cubicBezTo>
                  <a:cubicBezTo>
                    <a:pt x="437" y="547"/>
                    <a:pt x="203" y="815"/>
                    <a:pt x="139" y="1152"/>
                  </a:cubicBezTo>
                  <a:cubicBezTo>
                    <a:pt x="82" y="1459"/>
                    <a:pt x="181" y="1757"/>
                    <a:pt x="398" y="1928"/>
                  </a:cubicBezTo>
                  <a:cubicBezTo>
                    <a:pt x="508" y="2013"/>
                    <a:pt x="642" y="2092"/>
                    <a:pt x="825" y="2174"/>
                  </a:cubicBezTo>
                  <a:lnTo>
                    <a:pt x="825" y="3395"/>
                  </a:lnTo>
                  <a:cubicBezTo>
                    <a:pt x="678" y="3381"/>
                    <a:pt x="575" y="3338"/>
                    <a:pt x="407" y="3230"/>
                  </a:cubicBezTo>
                  <a:cubicBezTo>
                    <a:pt x="366" y="3203"/>
                    <a:pt x="320" y="3190"/>
                    <a:pt x="275" y="3190"/>
                  </a:cubicBezTo>
                  <a:cubicBezTo>
                    <a:pt x="197" y="3190"/>
                    <a:pt x="121" y="3228"/>
                    <a:pt x="74" y="3299"/>
                  </a:cubicBezTo>
                  <a:cubicBezTo>
                    <a:pt x="1" y="3410"/>
                    <a:pt x="33" y="3559"/>
                    <a:pt x="144" y="3632"/>
                  </a:cubicBezTo>
                  <a:cubicBezTo>
                    <a:pt x="411" y="3805"/>
                    <a:pt x="596" y="3862"/>
                    <a:pt x="825" y="3879"/>
                  </a:cubicBezTo>
                  <a:lnTo>
                    <a:pt x="825" y="4081"/>
                  </a:lnTo>
                  <a:cubicBezTo>
                    <a:pt x="830" y="4211"/>
                    <a:pt x="937" y="4315"/>
                    <a:pt x="1067" y="4315"/>
                  </a:cubicBezTo>
                  <a:cubicBezTo>
                    <a:pt x="1197" y="4315"/>
                    <a:pt x="1303" y="4211"/>
                    <a:pt x="1307" y="4081"/>
                  </a:cubicBezTo>
                  <a:lnTo>
                    <a:pt x="1307" y="3857"/>
                  </a:lnTo>
                  <a:cubicBezTo>
                    <a:pt x="1764" y="3753"/>
                    <a:pt x="2057" y="3367"/>
                    <a:pt x="2122" y="2988"/>
                  </a:cubicBezTo>
                  <a:cubicBezTo>
                    <a:pt x="2202" y="2503"/>
                    <a:pt x="1949" y="2082"/>
                    <a:pt x="1474" y="1913"/>
                  </a:cubicBezTo>
                  <a:cubicBezTo>
                    <a:pt x="1420" y="1894"/>
                    <a:pt x="1363" y="1874"/>
                    <a:pt x="1307" y="1852"/>
                  </a:cubicBezTo>
                  <a:lnTo>
                    <a:pt x="1307" y="894"/>
                  </a:lnTo>
                  <a:cubicBezTo>
                    <a:pt x="1379" y="912"/>
                    <a:pt x="1445" y="947"/>
                    <a:pt x="1501" y="996"/>
                  </a:cubicBezTo>
                  <a:cubicBezTo>
                    <a:pt x="1548" y="1051"/>
                    <a:pt x="1615" y="1078"/>
                    <a:pt x="1681" y="1078"/>
                  </a:cubicBezTo>
                  <a:cubicBezTo>
                    <a:pt x="1737" y="1078"/>
                    <a:pt x="1793" y="1059"/>
                    <a:pt x="1839" y="1018"/>
                  </a:cubicBezTo>
                  <a:cubicBezTo>
                    <a:pt x="1940" y="931"/>
                    <a:pt x="1949" y="780"/>
                    <a:pt x="1862" y="680"/>
                  </a:cubicBezTo>
                  <a:cubicBezTo>
                    <a:pt x="1851" y="667"/>
                    <a:pt x="1662" y="458"/>
                    <a:pt x="1307" y="403"/>
                  </a:cubicBezTo>
                  <a:lnTo>
                    <a:pt x="1307" y="233"/>
                  </a:lnTo>
                  <a:cubicBezTo>
                    <a:pt x="1303" y="103"/>
                    <a:pt x="1197"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0"/>
            <p:cNvSpPr/>
            <p:nvPr/>
          </p:nvSpPr>
          <p:spPr>
            <a:xfrm>
              <a:off x="2862325" y="2761300"/>
              <a:ext cx="376600" cy="410275"/>
            </a:xfrm>
            <a:custGeom>
              <a:avLst/>
              <a:gdLst/>
              <a:ahLst/>
              <a:cxnLst/>
              <a:rect l="l" t="t" r="r" b="b"/>
              <a:pathLst>
                <a:path w="15064" h="16411" extrusionOk="0">
                  <a:moveTo>
                    <a:pt x="4968" y="961"/>
                  </a:moveTo>
                  <a:cubicBezTo>
                    <a:pt x="6647" y="961"/>
                    <a:pt x="8012" y="2327"/>
                    <a:pt x="8012" y="4005"/>
                  </a:cubicBezTo>
                  <a:lnTo>
                    <a:pt x="8012" y="5769"/>
                  </a:lnTo>
                  <a:lnTo>
                    <a:pt x="1923" y="5769"/>
                  </a:lnTo>
                  <a:lnTo>
                    <a:pt x="1923" y="4005"/>
                  </a:lnTo>
                  <a:cubicBezTo>
                    <a:pt x="1923" y="2327"/>
                    <a:pt x="3289" y="961"/>
                    <a:pt x="4968" y="961"/>
                  </a:cubicBezTo>
                  <a:close/>
                  <a:moveTo>
                    <a:pt x="8974" y="6731"/>
                  </a:moveTo>
                  <a:lnTo>
                    <a:pt x="8974" y="9932"/>
                  </a:lnTo>
                  <a:cubicBezTo>
                    <a:pt x="7963" y="10802"/>
                    <a:pt x="7500" y="12152"/>
                    <a:pt x="7766" y="13460"/>
                  </a:cubicBezTo>
                  <a:lnTo>
                    <a:pt x="961" y="13461"/>
                  </a:lnTo>
                  <a:lnTo>
                    <a:pt x="961" y="6731"/>
                  </a:lnTo>
                  <a:close/>
                  <a:moveTo>
                    <a:pt x="11379" y="9999"/>
                  </a:moveTo>
                  <a:cubicBezTo>
                    <a:pt x="12880" y="9999"/>
                    <a:pt x="14105" y="11222"/>
                    <a:pt x="14105" y="12725"/>
                  </a:cubicBezTo>
                  <a:cubicBezTo>
                    <a:pt x="14105" y="14226"/>
                    <a:pt x="12882" y="15449"/>
                    <a:pt x="11379" y="15449"/>
                  </a:cubicBezTo>
                  <a:cubicBezTo>
                    <a:pt x="9877" y="15449"/>
                    <a:pt x="8654" y="14226"/>
                    <a:pt x="8654" y="12725"/>
                  </a:cubicBezTo>
                  <a:cubicBezTo>
                    <a:pt x="8654" y="11222"/>
                    <a:pt x="9877" y="9999"/>
                    <a:pt x="11379" y="9999"/>
                  </a:cubicBezTo>
                  <a:close/>
                  <a:moveTo>
                    <a:pt x="4968" y="0"/>
                  </a:moveTo>
                  <a:cubicBezTo>
                    <a:pt x="2759" y="0"/>
                    <a:pt x="961" y="1797"/>
                    <a:pt x="961" y="4005"/>
                  </a:cubicBezTo>
                  <a:lnTo>
                    <a:pt x="961" y="5769"/>
                  </a:lnTo>
                  <a:lnTo>
                    <a:pt x="481" y="5769"/>
                  </a:lnTo>
                  <a:cubicBezTo>
                    <a:pt x="215" y="5769"/>
                    <a:pt x="0" y="5984"/>
                    <a:pt x="0" y="6249"/>
                  </a:cubicBezTo>
                  <a:lnTo>
                    <a:pt x="0" y="13942"/>
                  </a:lnTo>
                  <a:cubicBezTo>
                    <a:pt x="0" y="14208"/>
                    <a:pt x="215" y="14424"/>
                    <a:pt x="481" y="14424"/>
                  </a:cubicBezTo>
                  <a:lnTo>
                    <a:pt x="8108" y="14424"/>
                  </a:lnTo>
                  <a:cubicBezTo>
                    <a:pt x="8723" y="15602"/>
                    <a:pt x="9959" y="16411"/>
                    <a:pt x="11379" y="16411"/>
                  </a:cubicBezTo>
                  <a:cubicBezTo>
                    <a:pt x="13410" y="16411"/>
                    <a:pt x="15064" y="14756"/>
                    <a:pt x="15064" y="12725"/>
                  </a:cubicBezTo>
                  <a:cubicBezTo>
                    <a:pt x="15064" y="10692"/>
                    <a:pt x="13410" y="9039"/>
                    <a:pt x="11379" y="9039"/>
                  </a:cubicBezTo>
                  <a:cubicBezTo>
                    <a:pt x="11376" y="9039"/>
                    <a:pt x="11372" y="9039"/>
                    <a:pt x="11368" y="9039"/>
                  </a:cubicBezTo>
                  <a:cubicBezTo>
                    <a:pt x="10876" y="9039"/>
                    <a:pt x="10389" y="9138"/>
                    <a:pt x="9937" y="9332"/>
                  </a:cubicBezTo>
                  <a:lnTo>
                    <a:pt x="9937" y="6249"/>
                  </a:lnTo>
                  <a:cubicBezTo>
                    <a:pt x="9937" y="5984"/>
                    <a:pt x="9721" y="5769"/>
                    <a:pt x="9455" y="5769"/>
                  </a:cubicBezTo>
                  <a:lnTo>
                    <a:pt x="8974" y="5769"/>
                  </a:lnTo>
                  <a:lnTo>
                    <a:pt x="8974" y="4005"/>
                  </a:lnTo>
                  <a:cubicBezTo>
                    <a:pt x="8974" y="1797"/>
                    <a:pt x="7178" y="0"/>
                    <a:pt x="4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0"/>
            <p:cNvSpPr/>
            <p:nvPr/>
          </p:nvSpPr>
          <p:spPr>
            <a:xfrm>
              <a:off x="2948000" y="2961600"/>
              <a:ext cx="77050" cy="111925"/>
            </a:xfrm>
            <a:custGeom>
              <a:avLst/>
              <a:gdLst/>
              <a:ahLst/>
              <a:cxnLst/>
              <a:rect l="l" t="t" r="r" b="b"/>
              <a:pathLst>
                <a:path w="3082" h="4477" extrusionOk="0">
                  <a:moveTo>
                    <a:pt x="1538" y="961"/>
                  </a:moveTo>
                  <a:cubicBezTo>
                    <a:pt x="1785" y="961"/>
                    <a:pt x="2021" y="1152"/>
                    <a:pt x="2021" y="1443"/>
                  </a:cubicBezTo>
                  <a:cubicBezTo>
                    <a:pt x="2021" y="1708"/>
                    <a:pt x="1806" y="1923"/>
                    <a:pt x="1541" y="1923"/>
                  </a:cubicBezTo>
                  <a:cubicBezTo>
                    <a:pt x="1113" y="1923"/>
                    <a:pt x="898" y="1406"/>
                    <a:pt x="1201" y="1103"/>
                  </a:cubicBezTo>
                  <a:cubicBezTo>
                    <a:pt x="1299" y="1005"/>
                    <a:pt x="1420" y="961"/>
                    <a:pt x="1538" y="961"/>
                  </a:cubicBezTo>
                  <a:close/>
                  <a:moveTo>
                    <a:pt x="1541" y="0"/>
                  </a:moveTo>
                  <a:cubicBezTo>
                    <a:pt x="838" y="0"/>
                    <a:pt x="239" y="507"/>
                    <a:pt x="119" y="1198"/>
                  </a:cubicBezTo>
                  <a:cubicBezTo>
                    <a:pt x="0" y="1891"/>
                    <a:pt x="398" y="2569"/>
                    <a:pt x="1060" y="2803"/>
                  </a:cubicBezTo>
                  <a:lnTo>
                    <a:pt x="1060" y="4007"/>
                  </a:lnTo>
                  <a:cubicBezTo>
                    <a:pt x="1065" y="4268"/>
                    <a:pt x="1279" y="4477"/>
                    <a:pt x="1541" y="4477"/>
                  </a:cubicBezTo>
                  <a:cubicBezTo>
                    <a:pt x="1803" y="4477"/>
                    <a:pt x="2017" y="4268"/>
                    <a:pt x="2021" y="4007"/>
                  </a:cubicBezTo>
                  <a:lnTo>
                    <a:pt x="2021" y="2802"/>
                  </a:lnTo>
                  <a:cubicBezTo>
                    <a:pt x="2684" y="2567"/>
                    <a:pt x="3081" y="1891"/>
                    <a:pt x="2963" y="1198"/>
                  </a:cubicBezTo>
                  <a:cubicBezTo>
                    <a:pt x="2844" y="505"/>
                    <a:pt x="2244" y="0"/>
                    <a:pt x="15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21" name="Google Shape;15921;p80"/>
          <p:cNvSpPr/>
          <p:nvPr/>
        </p:nvSpPr>
        <p:spPr>
          <a:xfrm>
            <a:off x="3256115" y="2891670"/>
            <a:ext cx="356838" cy="339477"/>
          </a:xfrm>
          <a:custGeom>
            <a:avLst/>
            <a:gdLst/>
            <a:ahLst/>
            <a:cxnLst/>
            <a:rect l="l" t="t" r="r" b="b"/>
            <a:pathLst>
              <a:path w="16505" h="15702" extrusionOk="0">
                <a:moveTo>
                  <a:pt x="11430" y="1147"/>
                </a:moveTo>
                <a:lnTo>
                  <a:pt x="15312" y="5031"/>
                </a:lnTo>
                <a:cubicBezTo>
                  <a:pt x="14982" y="5473"/>
                  <a:pt x="14839" y="6028"/>
                  <a:pt x="14917" y="6576"/>
                </a:cubicBezTo>
                <a:lnTo>
                  <a:pt x="14917" y="6574"/>
                </a:lnTo>
                <a:lnTo>
                  <a:pt x="14917" y="6574"/>
                </a:lnTo>
                <a:cubicBezTo>
                  <a:pt x="14965" y="6924"/>
                  <a:pt x="14848" y="7276"/>
                  <a:pt x="14599" y="7526"/>
                </a:cubicBezTo>
                <a:lnTo>
                  <a:pt x="11652" y="4580"/>
                </a:lnTo>
                <a:cubicBezTo>
                  <a:pt x="11884" y="4523"/>
                  <a:pt x="12108" y="4439"/>
                  <a:pt x="12320" y="4329"/>
                </a:cubicBezTo>
                <a:cubicBezTo>
                  <a:pt x="12557" y="4211"/>
                  <a:pt x="12654" y="3922"/>
                  <a:pt x="12535" y="3683"/>
                </a:cubicBezTo>
                <a:cubicBezTo>
                  <a:pt x="12451" y="3515"/>
                  <a:pt x="12282" y="3418"/>
                  <a:pt x="12106" y="3418"/>
                </a:cubicBezTo>
                <a:cubicBezTo>
                  <a:pt x="12033" y="3418"/>
                  <a:pt x="11959" y="3435"/>
                  <a:pt x="11889" y="3470"/>
                </a:cubicBezTo>
                <a:cubicBezTo>
                  <a:pt x="11622" y="3604"/>
                  <a:pt x="11400" y="3674"/>
                  <a:pt x="11193" y="3674"/>
                </a:cubicBezTo>
                <a:cubicBezTo>
                  <a:pt x="10861" y="3674"/>
                  <a:pt x="10567" y="3493"/>
                  <a:pt x="10179" y="3105"/>
                </a:cubicBezTo>
                <a:cubicBezTo>
                  <a:pt x="10085" y="3011"/>
                  <a:pt x="9962" y="2964"/>
                  <a:pt x="9839" y="2964"/>
                </a:cubicBezTo>
                <a:cubicBezTo>
                  <a:pt x="9716" y="2964"/>
                  <a:pt x="9593" y="3011"/>
                  <a:pt x="9499" y="3105"/>
                </a:cubicBezTo>
                <a:lnTo>
                  <a:pt x="7574" y="5034"/>
                </a:lnTo>
                <a:cubicBezTo>
                  <a:pt x="7448" y="5159"/>
                  <a:pt x="7284" y="5221"/>
                  <a:pt x="7120" y="5221"/>
                </a:cubicBezTo>
                <a:cubicBezTo>
                  <a:pt x="6956" y="5221"/>
                  <a:pt x="6792" y="5159"/>
                  <a:pt x="6667" y="5034"/>
                </a:cubicBezTo>
                <a:cubicBezTo>
                  <a:pt x="6417" y="4783"/>
                  <a:pt x="6417" y="4378"/>
                  <a:pt x="6667" y="4127"/>
                </a:cubicBezTo>
                <a:lnTo>
                  <a:pt x="8933" y="1860"/>
                </a:lnTo>
                <a:cubicBezTo>
                  <a:pt x="9145" y="1649"/>
                  <a:pt x="9430" y="1533"/>
                  <a:pt x="9726" y="1533"/>
                </a:cubicBezTo>
                <a:cubicBezTo>
                  <a:pt x="9779" y="1533"/>
                  <a:pt x="9832" y="1536"/>
                  <a:pt x="9885" y="1544"/>
                </a:cubicBezTo>
                <a:cubicBezTo>
                  <a:pt x="9981" y="1557"/>
                  <a:pt x="10078" y="1564"/>
                  <a:pt x="10175" y="1564"/>
                </a:cubicBezTo>
                <a:cubicBezTo>
                  <a:pt x="10625" y="1564"/>
                  <a:pt x="11065" y="1419"/>
                  <a:pt x="11430" y="1147"/>
                </a:cubicBezTo>
                <a:close/>
                <a:moveTo>
                  <a:pt x="3947" y="7113"/>
                </a:moveTo>
                <a:cubicBezTo>
                  <a:pt x="4111" y="7113"/>
                  <a:pt x="4275" y="7175"/>
                  <a:pt x="4400" y="7301"/>
                </a:cubicBezTo>
                <a:cubicBezTo>
                  <a:pt x="4651" y="7550"/>
                  <a:pt x="4651" y="7957"/>
                  <a:pt x="4400" y="8207"/>
                </a:cubicBezTo>
                <a:lnTo>
                  <a:pt x="2814" y="9793"/>
                </a:lnTo>
                <a:cubicBezTo>
                  <a:pt x="2689" y="9918"/>
                  <a:pt x="2525" y="9981"/>
                  <a:pt x="2361" y="9981"/>
                </a:cubicBezTo>
                <a:cubicBezTo>
                  <a:pt x="2197" y="9981"/>
                  <a:pt x="2033" y="9918"/>
                  <a:pt x="1908" y="9793"/>
                </a:cubicBezTo>
                <a:cubicBezTo>
                  <a:pt x="1657" y="9543"/>
                  <a:pt x="1657" y="9137"/>
                  <a:pt x="1908" y="8887"/>
                </a:cubicBezTo>
                <a:lnTo>
                  <a:pt x="3494" y="7301"/>
                </a:lnTo>
                <a:cubicBezTo>
                  <a:pt x="3619" y="7175"/>
                  <a:pt x="3783" y="7113"/>
                  <a:pt x="3947" y="7113"/>
                </a:cubicBezTo>
                <a:close/>
                <a:moveTo>
                  <a:pt x="5988" y="8246"/>
                </a:moveTo>
                <a:cubicBezTo>
                  <a:pt x="6151" y="8246"/>
                  <a:pt x="6315" y="8308"/>
                  <a:pt x="6440" y="8433"/>
                </a:cubicBezTo>
                <a:cubicBezTo>
                  <a:pt x="6691" y="8683"/>
                  <a:pt x="6691" y="9090"/>
                  <a:pt x="6440" y="9341"/>
                </a:cubicBezTo>
                <a:lnTo>
                  <a:pt x="4400" y="11379"/>
                </a:lnTo>
                <a:cubicBezTo>
                  <a:pt x="4278" y="11502"/>
                  <a:pt x="4114" y="11567"/>
                  <a:pt x="3947" y="11567"/>
                </a:cubicBezTo>
                <a:cubicBezTo>
                  <a:pt x="3864" y="11567"/>
                  <a:pt x="3781" y="11551"/>
                  <a:pt x="3702" y="11518"/>
                </a:cubicBezTo>
                <a:cubicBezTo>
                  <a:pt x="3461" y="11420"/>
                  <a:pt x="3305" y="11186"/>
                  <a:pt x="3306" y="10927"/>
                </a:cubicBezTo>
                <a:cubicBezTo>
                  <a:pt x="3305" y="10757"/>
                  <a:pt x="3374" y="10593"/>
                  <a:pt x="3494" y="10473"/>
                </a:cubicBezTo>
                <a:lnTo>
                  <a:pt x="5534" y="8434"/>
                </a:lnTo>
                <a:cubicBezTo>
                  <a:pt x="5659" y="8309"/>
                  <a:pt x="5823" y="8246"/>
                  <a:pt x="5988" y="8246"/>
                </a:cubicBezTo>
                <a:close/>
                <a:moveTo>
                  <a:pt x="5077" y="1147"/>
                </a:moveTo>
                <a:cubicBezTo>
                  <a:pt x="5440" y="1419"/>
                  <a:pt x="5879" y="1563"/>
                  <a:pt x="6328" y="1563"/>
                </a:cubicBezTo>
                <a:cubicBezTo>
                  <a:pt x="6426" y="1563"/>
                  <a:pt x="6524" y="1556"/>
                  <a:pt x="6622" y="1542"/>
                </a:cubicBezTo>
                <a:cubicBezTo>
                  <a:pt x="6673" y="1535"/>
                  <a:pt x="6725" y="1532"/>
                  <a:pt x="6777" y="1532"/>
                </a:cubicBezTo>
                <a:cubicBezTo>
                  <a:pt x="7073" y="1532"/>
                  <a:pt x="7360" y="1648"/>
                  <a:pt x="7574" y="1860"/>
                </a:cubicBezTo>
                <a:lnTo>
                  <a:pt x="5986" y="3446"/>
                </a:lnTo>
                <a:cubicBezTo>
                  <a:pt x="5361" y="4073"/>
                  <a:pt x="5361" y="5088"/>
                  <a:pt x="5986" y="5713"/>
                </a:cubicBezTo>
                <a:cubicBezTo>
                  <a:pt x="6300" y="6026"/>
                  <a:pt x="6710" y="6182"/>
                  <a:pt x="7120" y="6182"/>
                </a:cubicBezTo>
                <a:cubicBezTo>
                  <a:pt x="7530" y="6182"/>
                  <a:pt x="7940" y="6026"/>
                  <a:pt x="8253" y="5713"/>
                </a:cubicBezTo>
                <a:lnTo>
                  <a:pt x="9839" y="4127"/>
                </a:lnTo>
                <a:lnTo>
                  <a:pt x="14259" y="8545"/>
                </a:lnTo>
                <a:lnTo>
                  <a:pt x="14599" y="8885"/>
                </a:lnTo>
                <a:cubicBezTo>
                  <a:pt x="14848" y="9136"/>
                  <a:pt x="14848" y="9541"/>
                  <a:pt x="14599" y="9792"/>
                </a:cubicBezTo>
                <a:lnTo>
                  <a:pt x="14599" y="9793"/>
                </a:lnTo>
                <a:cubicBezTo>
                  <a:pt x="14474" y="9918"/>
                  <a:pt x="14310" y="9981"/>
                  <a:pt x="14145" y="9981"/>
                </a:cubicBezTo>
                <a:cubicBezTo>
                  <a:pt x="13981" y="9981"/>
                  <a:pt x="13817" y="9918"/>
                  <a:pt x="13692" y="9793"/>
                </a:cubicBezTo>
                <a:lnTo>
                  <a:pt x="12219" y="8320"/>
                </a:lnTo>
                <a:cubicBezTo>
                  <a:pt x="12125" y="8225"/>
                  <a:pt x="12002" y="8178"/>
                  <a:pt x="11879" y="8178"/>
                </a:cubicBezTo>
                <a:cubicBezTo>
                  <a:pt x="11756" y="8178"/>
                  <a:pt x="11633" y="8225"/>
                  <a:pt x="11539" y="8320"/>
                </a:cubicBezTo>
                <a:cubicBezTo>
                  <a:pt x="11352" y="8507"/>
                  <a:pt x="11352" y="8812"/>
                  <a:pt x="11539" y="8999"/>
                </a:cubicBezTo>
                <a:lnTo>
                  <a:pt x="13013" y="10473"/>
                </a:lnTo>
                <a:cubicBezTo>
                  <a:pt x="13263" y="10723"/>
                  <a:pt x="13263" y="11129"/>
                  <a:pt x="13013" y="11379"/>
                </a:cubicBezTo>
                <a:cubicBezTo>
                  <a:pt x="12888" y="11504"/>
                  <a:pt x="12723" y="11567"/>
                  <a:pt x="12559" y="11567"/>
                </a:cubicBezTo>
                <a:cubicBezTo>
                  <a:pt x="12395" y="11567"/>
                  <a:pt x="12231" y="11504"/>
                  <a:pt x="12106" y="11379"/>
                </a:cubicBezTo>
                <a:lnTo>
                  <a:pt x="10633" y="9906"/>
                </a:lnTo>
                <a:cubicBezTo>
                  <a:pt x="10539" y="9816"/>
                  <a:pt x="10419" y="9771"/>
                  <a:pt x="10299" y="9771"/>
                </a:cubicBezTo>
                <a:cubicBezTo>
                  <a:pt x="10176" y="9771"/>
                  <a:pt x="10053" y="9818"/>
                  <a:pt x="9959" y="9912"/>
                </a:cubicBezTo>
                <a:cubicBezTo>
                  <a:pt x="9773" y="10096"/>
                  <a:pt x="9770" y="10396"/>
                  <a:pt x="9953" y="10585"/>
                </a:cubicBezTo>
                <a:lnTo>
                  <a:pt x="11427" y="12059"/>
                </a:lnTo>
                <a:cubicBezTo>
                  <a:pt x="11676" y="12309"/>
                  <a:pt x="11677" y="12715"/>
                  <a:pt x="11427" y="12965"/>
                </a:cubicBezTo>
                <a:cubicBezTo>
                  <a:pt x="11301" y="13090"/>
                  <a:pt x="11137" y="13153"/>
                  <a:pt x="10973" y="13153"/>
                </a:cubicBezTo>
                <a:cubicBezTo>
                  <a:pt x="10809" y="13153"/>
                  <a:pt x="10645" y="13090"/>
                  <a:pt x="10520" y="12965"/>
                </a:cubicBezTo>
                <a:lnTo>
                  <a:pt x="9047" y="11493"/>
                </a:lnTo>
                <a:cubicBezTo>
                  <a:pt x="8954" y="11401"/>
                  <a:pt x="8831" y="11352"/>
                  <a:pt x="8707" y="11352"/>
                </a:cubicBezTo>
                <a:cubicBezTo>
                  <a:pt x="8628" y="11352"/>
                  <a:pt x="8548" y="11372"/>
                  <a:pt x="8474" y="11413"/>
                </a:cubicBezTo>
                <a:cubicBezTo>
                  <a:pt x="8602" y="10637"/>
                  <a:pt x="8149" y="9884"/>
                  <a:pt x="7404" y="9633"/>
                </a:cubicBezTo>
                <a:cubicBezTo>
                  <a:pt x="7707" y="9058"/>
                  <a:pt x="7632" y="8356"/>
                  <a:pt x="7215" y="7857"/>
                </a:cubicBezTo>
                <a:cubicBezTo>
                  <a:pt x="6904" y="7488"/>
                  <a:pt x="6451" y="7283"/>
                  <a:pt x="5985" y="7283"/>
                </a:cubicBezTo>
                <a:cubicBezTo>
                  <a:pt x="5823" y="7283"/>
                  <a:pt x="5660" y="7308"/>
                  <a:pt x="5500" y="7359"/>
                </a:cubicBezTo>
                <a:cubicBezTo>
                  <a:pt x="5358" y="6800"/>
                  <a:pt x="4927" y="6360"/>
                  <a:pt x="4371" y="6208"/>
                </a:cubicBezTo>
                <a:cubicBezTo>
                  <a:pt x="4231" y="6169"/>
                  <a:pt x="4088" y="6150"/>
                  <a:pt x="3946" y="6150"/>
                </a:cubicBezTo>
                <a:cubicBezTo>
                  <a:pt x="3527" y="6150"/>
                  <a:pt x="3118" y="6315"/>
                  <a:pt x="2814" y="6620"/>
                </a:cubicBezTo>
                <a:lnTo>
                  <a:pt x="1908" y="7526"/>
                </a:lnTo>
                <a:cubicBezTo>
                  <a:pt x="1659" y="7276"/>
                  <a:pt x="1540" y="6924"/>
                  <a:pt x="1590" y="6574"/>
                </a:cubicBezTo>
                <a:cubicBezTo>
                  <a:pt x="1666" y="6028"/>
                  <a:pt x="1524" y="5471"/>
                  <a:pt x="1193" y="5029"/>
                </a:cubicBezTo>
                <a:lnTo>
                  <a:pt x="5077" y="1147"/>
                </a:lnTo>
                <a:close/>
                <a:moveTo>
                  <a:pt x="6893" y="10512"/>
                </a:moveTo>
                <a:cubicBezTo>
                  <a:pt x="7057" y="10512"/>
                  <a:pt x="7221" y="10574"/>
                  <a:pt x="7347" y="10700"/>
                </a:cubicBezTo>
                <a:cubicBezTo>
                  <a:pt x="7597" y="10950"/>
                  <a:pt x="7597" y="11356"/>
                  <a:pt x="7347" y="11606"/>
                </a:cubicBezTo>
                <a:lnTo>
                  <a:pt x="5986" y="12967"/>
                </a:lnTo>
                <a:cubicBezTo>
                  <a:pt x="5861" y="13092"/>
                  <a:pt x="5697" y="13154"/>
                  <a:pt x="5533" y="13154"/>
                </a:cubicBezTo>
                <a:cubicBezTo>
                  <a:pt x="5369" y="13154"/>
                  <a:pt x="5205" y="13092"/>
                  <a:pt x="5080" y="12967"/>
                </a:cubicBezTo>
                <a:cubicBezTo>
                  <a:pt x="4829" y="12716"/>
                  <a:pt x="4829" y="12311"/>
                  <a:pt x="5080" y="12060"/>
                </a:cubicBezTo>
                <a:lnTo>
                  <a:pt x="6440" y="10700"/>
                </a:lnTo>
                <a:cubicBezTo>
                  <a:pt x="6565" y="10574"/>
                  <a:pt x="6729" y="10512"/>
                  <a:pt x="6893" y="10512"/>
                </a:cubicBezTo>
                <a:close/>
                <a:moveTo>
                  <a:pt x="7801" y="12779"/>
                </a:moveTo>
                <a:cubicBezTo>
                  <a:pt x="7964" y="12779"/>
                  <a:pt x="8128" y="12841"/>
                  <a:pt x="8253" y="12965"/>
                </a:cubicBezTo>
                <a:cubicBezTo>
                  <a:pt x="8504" y="13216"/>
                  <a:pt x="8504" y="13623"/>
                  <a:pt x="8253" y="13873"/>
                </a:cubicBezTo>
                <a:lnTo>
                  <a:pt x="7913" y="14213"/>
                </a:lnTo>
                <a:lnTo>
                  <a:pt x="7574" y="14553"/>
                </a:lnTo>
                <a:cubicBezTo>
                  <a:pt x="7448" y="14677"/>
                  <a:pt x="7284" y="14739"/>
                  <a:pt x="7120" y="14739"/>
                </a:cubicBezTo>
                <a:cubicBezTo>
                  <a:pt x="6956" y="14739"/>
                  <a:pt x="6792" y="14677"/>
                  <a:pt x="6667" y="14553"/>
                </a:cubicBezTo>
                <a:cubicBezTo>
                  <a:pt x="6417" y="14302"/>
                  <a:pt x="6417" y="13897"/>
                  <a:pt x="6667" y="13646"/>
                </a:cubicBezTo>
                <a:lnTo>
                  <a:pt x="7347" y="12967"/>
                </a:lnTo>
                <a:cubicBezTo>
                  <a:pt x="7472" y="12841"/>
                  <a:pt x="7636" y="12779"/>
                  <a:pt x="7801" y="12779"/>
                </a:cubicBezTo>
                <a:close/>
                <a:moveTo>
                  <a:pt x="9387" y="13192"/>
                </a:moveTo>
                <a:lnTo>
                  <a:pt x="9839" y="13646"/>
                </a:lnTo>
                <a:cubicBezTo>
                  <a:pt x="10090" y="13897"/>
                  <a:pt x="10090" y="14302"/>
                  <a:pt x="9839" y="14553"/>
                </a:cubicBezTo>
                <a:cubicBezTo>
                  <a:pt x="9714" y="14678"/>
                  <a:pt x="9550" y="14740"/>
                  <a:pt x="9386" y="14740"/>
                </a:cubicBezTo>
                <a:cubicBezTo>
                  <a:pt x="9222" y="14740"/>
                  <a:pt x="9058" y="14678"/>
                  <a:pt x="8933" y="14553"/>
                </a:cubicBezTo>
                <a:cubicBezTo>
                  <a:pt x="9234" y="14252"/>
                  <a:pt x="9404" y="13844"/>
                  <a:pt x="9403" y="13419"/>
                </a:cubicBezTo>
                <a:cubicBezTo>
                  <a:pt x="9403" y="13343"/>
                  <a:pt x="9397" y="13268"/>
                  <a:pt x="9387" y="13192"/>
                </a:cubicBezTo>
                <a:close/>
                <a:moveTo>
                  <a:pt x="5061" y="1"/>
                </a:moveTo>
                <a:cubicBezTo>
                  <a:pt x="4938" y="1"/>
                  <a:pt x="4815" y="48"/>
                  <a:pt x="4721" y="142"/>
                </a:cubicBezTo>
                <a:lnTo>
                  <a:pt x="188" y="4675"/>
                </a:lnTo>
                <a:cubicBezTo>
                  <a:pt x="1" y="4862"/>
                  <a:pt x="1" y="5167"/>
                  <a:pt x="188" y="5354"/>
                </a:cubicBezTo>
                <a:lnTo>
                  <a:pt x="320" y="5486"/>
                </a:lnTo>
                <a:cubicBezTo>
                  <a:pt x="569" y="5737"/>
                  <a:pt x="686" y="6089"/>
                  <a:pt x="638" y="6438"/>
                </a:cubicBezTo>
                <a:cubicBezTo>
                  <a:pt x="547" y="7087"/>
                  <a:pt x="765" y="7741"/>
                  <a:pt x="1227" y="8206"/>
                </a:cubicBezTo>
                <a:cubicBezTo>
                  <a:pt x="771" y="8663"/>
                  <a:pt x="632" y="9348"/>
                  <a:pt x="877" y="9945"/>
                </a:cubicBezTo>
                <a:cubicBezTo>
                  <a:pt x="1120" y="10543"/>
                  <a:pt x="1698" y="10935"/>
                  <a:pt x="2344" y="10941"/>
                </a:cubicBezTo>
                <a:cubicBezTo>
                  <a:pt x="2351" y="11814"/>
                  <a:pt x="3059" y="12520"/>
                  <a:pt x="3932" y="12529"/>
                </a:cubicBezTo>
                <a:cubicBezTo>
                  <a:pt x="3939" y="13402"/>
                  <a:pt x="4645" y="14107"/>
                  <a:pt x="5518" y="14115"/>
                </a:cubicBezTo>
                <a:cubicBezTo>
                  <a:pt x="5525" y="14759"/>
                  <a:pt x="5917" y="15338"/>
                  <a:pt x="6515" y="15581"/>
                </a:cubicBezTo>
                <a:cubicBezTo>
                  <a:pt x="6711" y="15661"/>
                  <a:pt x="6917" y="15700"/>
                  <a:pt x="7121" y="15700"/>
                </a:cubicBezTo>
                <a:cubicBezTo>
                  <a:pt x="7537" y="15700"/>
                  <a:pt x="7946" y="15538"/>
                  <a:pt x="8252" y="15232"/>
                </a:cubicBezTo>
                <a:cubicBezTo>
                  <a:pt x="8559" y="15538"/>
                  <a:pt x="8969" y="15701"/>
                  <a:pt x="9386" y="15701"/>
                </a:cubicBezTo>
                <a:cubicBezTo>
                  <a:pt x="9590" y="15701"/>
                  <a:pt x="9795" y="15662"/>
                  <a:pt x="9992" y="15582"/>
                </a:cubicBezTo>
                <a:cubicBezTo>
                  <a:pt x="10589" y="15338"/>
                  <a:pt x="10982" y="14759"/>
                  <a:pt x="10987" y="14113"/>
                </a:cubicBezTo>
                <a:cubicBezTo>
                  <a:pt x="11860" y="14106"/>
                  <a:pt x="12566" y="13400"/>
                  <a:pt x="12573" y="12527"/>
                </a:cubicBezTo>
                <a:cubicBezTo>
                  <a:pt x="13448" y="12520"/>
                  <a:pt x="14154" y="11814"/>
                  <a:pt x="14161" y="10940"/>
                </a:cubicBezTo>
                <a:cubicBezTo>
                  <a:pt x="14807" y="10934"/>
                  <a:pt x="15385" y="10541"/>
                  <a:pt x="15628" y="9944"/>
                </a:cubicBezTo>
                <a:cubicBezTo>
                  <a:pt x="15873" y="9346"/>
                  <a:pt x="15734" y="8661"/>
                  <a:pt x="15278" y="8206"/>
                </a:cubicBezTo>
                <a:cubicBezTo>
                  <a:pt x="15740" y="7741"/>
                  <a:pt x="15958" y="7087"/>
                  <a:pt x="15867" y="6438"/>
                </a:cubicBezTo>
                <a:cubicBezTo>
                  <a:pt x="15817" y="6088"/>
                  <a:pt x="15936" y="5737"/>
                  <a:pt x="16185" y="5486"/>
                </a:cubicBezTo>
                <a:lnTo>
                  <a:pt x="16317" y="5354"/>
                </a:lnTo>
                <a:cubicBezTo>
                  <a:pt x="16504" y="5166"/>
                  <a:pt x="16504" y="4861"/>
                  <a:pt x="16317" y="4674"/>
                </a:cubicBezTo>
                <a:lnTo>
                  <a:pt x="16317" y="4674"/>
                </a:lnTo>
                <a:lnTo>
                  <a:pt x="16318" y="4675"/>
                </a:lnTo>
                <a:lnTo>
                  <a:pt x="16317" y="4673"/>
                </a:lnTo>
                <a:lnTo>
                  <a:pt x="16317" y="4673"/>
                </a:lnTo>
                <a:cubicBezTo>
                  <a:pt x="16317" y="4674"/>
                  <a:pt x="16317" y="4674"/>
                  <a:pt x="16317" y="4674"/>
                </a:cubicBezTo>
                <a:lnTo>
                  <a:pt x="16317" y="4674"/>
                </a:lnTo>
                <a:lnTo>
                  <a:pt x="11784" y="142"/>
                </a:lnTo>
                <a:cubicBezTo>
                  <a:pt x="11690" y="48"/>
                  <a:pt x="11567" y="1"/>
                  <a:pt x="11444" y="1"/>
                </a:cubicBezTo>
                <a:cubicBezTo>
                  <a:pt x="11321" y="1"/>
                  <a:pt x="11198" y="48"/>
                  <a:pt x="11105" y="142"/>
                </a:cubicBezTo>
                <a:lnTo>
                  <a:pt x="10973" y="274"/>
                </a:lnTo>
                <a:cubicBezTo>
                  <a:pt x="10760" y="485"/>
                  <a:pt x="10475" y="602"/>
                  <a:pt x="10180" y="602"/>
                </a:cubicBezTo>
                <a:cubicBezTo>
                  <a:pt x="10127" y="602"/>
                  <a:pt x="10074" y="598"/>
                  <a:pt x="10021" y="590"/>
                </a:cubicBezTo>
                <a:cubicBezTo>
                  <a:pt x="9924" y="577"/>
                  <a:pt x="9827" y="570"/>
                  <a:pt x="9731" y="570"/>
                </a:cubicBezTo>
                <a:cubicBezTo>
                  <a:pt x="9181" y="570"/>
                  <a:pt x="8648" y="787"/>
                  <a:pt x="8253" y="1181"/>
                </a:cubicBezTo>
                <a:cubicBezTo>
                  <a:pt x="7858" y="787"/>
                  <a:pt x="7325" y="570"/>
                  <a:pt x="6776" y="570"/>
                </a:cubicBezTo>
                <a:cubicBezTo>
                  <a:pt x="6679" y="570"/>
                  <a:pt x="6582" y="577"/>
                  <a:pt x="6486" y="590"/>
                </a:cubicBezTo>
                <a:cubicBezTo>
                  <a:pt x="6433" y="598"/>
                  <a:pt x="6379" y="602"/>
                  <a:pt x="6327" y="602"/>
                </a:cubicBezTo>
                <a:cubicBezTo>
                  <a:pt x="6031" y="602"/>
                  <a:pt x="5746" y="485"/>
                  <a:pt x="5534" y="274"/>
                </a:cubicBezTo>
                <a:lnTo>
                  <a:pt x="5402" y="142"/>
                </a:lnTo>
                <a:cubicBezTo>
                  <a:pt x="5307" y="48"/>
                  <a:pt x="5184" y="1"/>
                  <a:pt x="50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2" name="Google Shape;15922;p80"/>
          <p:cNvGrpSpPr/>
          <p:nvPr/>
        </p:nvGrpSpPr>
        <p:grpSpPr>
          <a:xfrm>
            <a:off x="4011405" y="2883888"/>
            <a:ext cx="361011" cy="354849"/>
            <a:chOff x="1790575" y="2776750"/>
            <a:chExt cx="417450" cy="410325"/>
          </a:xfrm>
        </p:grpSpPr>
        <p:sp>
          <p:nvSpPr>
            <p:cNvPr id="15923" name="Google Shape;15923;p80"/>
            <p:cNvSpPr/>
            <p:nvPr/>
          </p:nvSpPr>
          <p:spPr>
            <a:xfrm>
              <a:off x="2036150" y="2858450"/>
              <a:ext cx="171875" cy="328625"/>
            </a:xfrm>
            <a:custGeom>
              <a:avLst/>
              <a:gdLst/>
              <a:ahLst/>
              <a:cxnLst/>
              <a:rect l="l" t="t" r="r" b="b"/>
              <a:pathLst>
                <a:path w="6875" h="13145" extrusionOk="0">
                  <a:moveTo>
                    <a:pt x="4968" y="964"/>
                  </a:moveTo>
                  <a:cubicBezTo>
                    <a:pt x="5177" y="964"/>
                    <a:pt x="5383" y="1046"/>
                    <a:pt x="5536" y="1199"/>
                  </a:cubicBezTo>
                  <a:cubicBezTo>
                    <a:pt x="5766" y="1429"/>
                    <a:pt x="5833" y="1773"/>
                    <a:pt x="5710" y="2072"/>
                  </a:cubicBezTo>
                  <a:cubicBezTo>
                    <a:pt x="5585" y="2372"/>
                    <a:pt x="5293" y="2566"/>
                    <a:pt x="4969" y="2566"/>
                  </a:cubicBezTo>
                  <a:cubicBezTo>
                    <a:pt x="4527" y="2566"/>
                    <a:pt x="4168" y="2208"/>
                    <a:pt x="4168" y="1765"/>
                  </a:cubicBezTo>
                  <a:cubicBezTo>
                    <a:pt x="4168" y="1442"/>
                    <a:pt x="4363" y="1149"/>
                    <a:pt x="4663" y="1024"/>
                  </a:cubicBezTo>
                  <a:cubicBezTo>
                    <a:pt x="4761" y="984"/>
                    <a:pt x="4865" y="964"/>
                    <a:pt x="4968" y="964"/>
                  </a:cubicBezTo>
                  <a:close/>
                  <a:moveTo>
                    <a:pt x="4969" y="3515"/>
                  </a:moveTo>
                  <a:cubicBezTo>
                    <a:pt x="5417" y="3515"/>
                    <a:pt x="5777" y="3882"/>
                    <a:pt x="5770" y="4330"/>
                  </a:cubicBezTo>
                  <a:lnTo>
                    <a:pt x="5770" y="8175"/>
                  </a:lnTo>
                  <a:cubicBezTo>
                    <a:pt x="5770" y="8618"/>
                    <a:pt x="5411" y="8976"/>
                    <a:pt x="4969" y="8976"/>
                  </a:cubicBezTo>
                  <a:lnTo>
                    <a:pt x="2405" y="8976"/>
                  </a:lnTo>
                  <a:cubicBezTo>
                    <a:pt x="2140" y="8976"/>
                    <a:pt x="1924" y="9192"/>
                    <a:pt x="1924" y="9458"/>
                  </a:cubicBezTo>
                  <a:lnTo>
                    <a:pt x="1924" y="11702"/>
                  </a:lnTo>
                  <a:cubicBezTo>
                    <a:pt x="1924" y="11967"/>
                    <a:pt x="1709" y="12182"/>
                    <a:pt x="1444" y="12182"/>
                  </a:cubicBezTo>
                  <a:cubicBezTo>
                    <a:pt x="1177" y="12182"/>
                    <a:pt x="962" y="11967"/>
                    <a:pt x="962" y="11702"/>
                  </a:cubicBezTo>
                  <a:lnTo>
                    <a:pt x="962" y="8817"/>
                  </a:lnTo>
                  <a:cubicBezTo>
                    <a:pt x="964" y="8375"/>
                    <a:pt x="1321" y="8016"/>
                    <a:pt x="1763" y="8016"/>
                  </a:cubicBezTo>
                  <a:lnTo>
                    <a:pt x="3688" y="8016"/>
                  </a:lnTo>
                  <a:cubicBezTo>
                    <a:pt x="3953" y="8016"/>
                    <a:pt x="4168" y="7800"/>
                    <a:pt x="4168" y="7534"/>
                  </a:cubicBezTo>
                  <a:lnTo>
                    <a:pt x="4168" y="4330"/>
                  </a:lnTo>
                  <a:cubicBezTo>
                    <a:pt x="4161" y="3882"/>
                    <a:pt x="4522" y="3515"/>
                    <a:pt x="4969" y="3515"/>
                  </a:cubicBezTo>
                  <a:close/>
                  <a:moveTo>
                    <a:pt x="5770" y="9939"/>
                  </a:moveTo>
                  <a:lnTo>
                    <a:pt x="5770" y="12182"/>
                  </a:lnTo>
                  <a:lnTo>
                    <a:pt x="2885" y="12182"/>
                  </a:lnTo>
                  <a:lnTo>
                    <a:pt x="2885" y="9939"/>
                  </a:lnTo>
                  <a:close/>
                  <a:moveTo>
                    <a:pt x="4969" y="1"/>
                  </a:moveTo>
                  <a:cubicBezTo>
                    <a:pt x="4246" y="1"/>
                    <a:pt x="3597" y="442"/>
                    <a:pt x="3330" y="1114"/>
                  </a:cubicBezTo>
                  <a:cubicBezTo>
                    <a:pt x="3064" y="1786"/>
                    <a:pt x="3234" y="2552"/>
                    <a:pt x="3761" y="3047"/>
                  </a:cubicBezTo>
                  <a:cubicBezTo>
                    <a:pt x="3406" y="3379"/>
                    <a:pt x="3206" y="3844"/>
                    <a:pt x="3206" y="4328"/>
                  </a:cubicBezTo>
                  <a:lnTo>
                    <a:pt x="3206" y="7052"/>
                  </a:lnTo>
                  <a:lnTo>
                    <a:pt x="1763" y="7052"/>
                  </a:lnTo>
                  <a:cubicBezTo>
                    <a:pt x="791" y="7054"/>
                    <a:pt x="1" y="7843"/>
                    <a:pt x="0" y="8815"/>
                  </a:cubicBezTo>
                  <a:lnTo>
                    <a:pt x="0" y="11702"/>
                  </a:lnTo>
                  <a:cubicBezTo>
                    <a:pt x="0" y="12197"/>
                    <a:pt x="255" y="12658"/>
                    <a:pt x="674" y="12922"/>
                  </a:cubicBezTo>
                  <a:cubicBezTo>
                    <a:pt x="908" y="13069"/>
                    <a:pt x="1175" y="13144"/>
                    <a:pt x="1443" y="13144"/>
                  </a:cubicBezTo>
                  <a:cubicBezTo>
                    <a:pt x="1655" y="13144"/>
                    <a:pt x="1867" y="13097"/>
                    <a:pt x="2065" y="13004"/>
                  </a:cubicBezTo>
                  <a:cubicBezTo>
                    <a:pt x="2154" y="13093"/>
                    <a:pt x="2277" y="13144"/>
                    <a:pt x="2405" y="13144"/>
                  </a:cubicBezTo>
                  <a:lnTo>
                    <a:pt x="6250" y="13144"/>
                  </a:lnTo>
                  <a:cubicBezTo>
                    <a:pt x="6517" y="13144"/>
                    <a:pt x="6732" y="12929"/>
                    <a:pt x="6732" y="12664"/>
                  </a:cubicBezTo>
                  <a:lnTo>
                    <a:pt x="6732" y="9458"/>
                  </a:lnTo>
                  <a:cubicBezTo>
                    <a:pt x="6732" y="9290"/>
                    <a:pt x="6644" y="9135"/>
                    <a:pt x="6501" y="9047"/>
                  </a:cubicBezTo>
                  <a:cubicBezTo>
                    <a:pt x="6652" y="8782"/>
                    <a:pt x="6732" y="8481"/>
                    <a:pt x="6732" y="8175"/>
                  </a:cubicBezTo>
                  <a:lnTo>
                    <a:pt x="6732" y="4330"/>
                  </a:lnTo>
                  <a:cubicBezTo>
                    <a:pt x="6731" y="3844"/>
                    <a:pt x="6530" y="3379"/>
                    <a:pt x="6177" y="3048"/>
                  </a:cubicBezTo>
                  <a:lnTo>
                    <a:pt x="6177" y="3047"/>
                  </a:lnTo>
                  <a:cubicBezTo>
                    <a:pt x="6703" y="2552"/>
                    <a:pt x="6874" y="1786"/>
                    <a:pt x="6608" y="1114"/>
                  </a:cubicBezTo>
                  <a:cubicBezTo>
                    <a:pt x="6341" y="442"/>
                    <a:pt x="5691" y="1"/>
                    <a:pt x="49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0"/>
            <p:cNvSpPr/>
            <p:nvPr/>
          </p:nvSpPr>
          <p:spPr>
            <a:xfrm>
              <a:off x="1790575" y="2858450"/>
              <a:ext cx="171900" cy="328600"/>
            </a:xfrm>
            <a:custGeom>
              <a:avLst/>
              <a:gdLst/>
              <a:ahLst/>
              <a:cxnLst/>
              <a:rect l="l" t="t" r="r" b="b"/>
              <a:pathLst>
                <a:path w="6876" h="13144" extrusionOk="0">
                  <a:moveTo>
                    <a:pt x="1907" y="963"/>
                  </a:moveTo>
                  <a:cubicBezTo>
                    <a:pt x="2116" y="963"/>
                    <a:pt x="2321" y="1045"/>
                    <a:pt x="2474" y="1199"/>
                  </a:cubicBezTo>
                  <a:cubicBezTo>
                    <a:pt x="2703" y="1427"/>
                    <a:pt x="2772" y="1771"/>
                    <a:pt x="2647" y="2072"/>
                  </a:cubicBezTo>
                  <a:cubicBezTo>
                    <a:pt x="2523" y="2370"/>
                    <a:pt x="2231" y="2566"/>
                    <a:pt x="1908" y="2566"/>
                  </a:cubicBezTo>
                  <a:cubicBezTo>
                    <a:pt x="1464" y="2565"/>
                    <a:pt x="1106" y="2208"/>
                    <a:pt x="1105" y="1765"/>
                  </a:cubicBezTo>
                  <a:cubicBezTo>
                    <a:pt x="1105" y="1440"/>
                    <a:pt x="1301" y="1149"/>
                    <a:pt x="1600" y="1024"/>
                  </a:cubicBezTo>
                  <a:cubicBezTo>
                    <a:pt x="1699" y="983"/>
                    <a:pt x="1804" y="963"/>
                    <a:pt x="1907" y="963"/>
                  </a:cubicBezTo>
                  <a:close/>
                  <a:moveTo>
                    <a:pt x="3990" y="9939"/>
                  </a:moveTo>
                  <a:lnTo>
                    <a:pt x="3990" y="12182"/>
                  </a:lnTo>
                  <a:lnTo>
                    <a:pt x="1105" y="12182"/>
                  </a:lnTo>
                  <a:lnTo>
                    <a:pt x="1105" y="9939"/>
                  </a:lnTo>
                  <a:close/>
                  <a:moveTo>
                    <a:pt x="1908" y="3515"/>
                  </a:moveTo>
                  <a:cubicBezTo>
                    <a:pt x="2354" y="3515"/>
                    <a:pt x="2714" y="3882"/>
                    <a:pt x="2709" y="4330"/>
                  </a:cubicBezTo>
                  <a:lnTo>
                    <a:pt x="2709" y="7534"/>
                  </a:lnTo>
                  <a:cubicBezTo>
                    <a:pt x="2709" y="7800"/>
                    <a:pt x="2924" y="8016"/>
                    <a:pt x="3189" y="8016"/>
                  </a:cubicBezTo>
                  <a:lnTo>
                    <a:pt x="5112" y="8016"/>
                  </a:lnTo>
                  <a:cubicBezTo>
                    <a:pt x="5554" y="8016"/>
                    <a:pt x="5913" y="8375"/>
                    <a:pt x="5913" y="8817"/>
                  </a:cubicBezTo>
                  <a:lnTo>
                    <a:pt x="5913" y="11702"/>
                  </a:lnTo>
                  <a:cubicBezTo>
                    <a:pt x="5917" y="11970"/>
                    <a:pt x="5701" y="12191"/>
                    <a:pt x="5431" y="12191"/>
                  </a:cubicBezTo>
                  <a:cubicBezTo>
                    <a:pt x="5163" y="12191"/>
                    <a:pt x="4946" y="11970"/>
                    <a:pt x="4951" y="11702"/>
                  </a:cubicBezTo>
                  <a:lnTo>
                    <a:pt x="4951" y="9458"/>
                  </a:lnTo>
                  <a:cubicBezTo>
                    <a:pt x="4951" y="9192"/>
                    <a:pt x="4735" y="8976"/>
                    <a:pt x="4470" y="8976"/>
                  </a:cubicBezTo>
                  <a:lnTo>
                    <a:pt x="1908" y="8976"/>
                  </a:lnTo>
                  <a:cubicBezTo>
                    <a:pt x="1464" y="8976"/>
                    <a:pt x="1106" y="8618"/>
                    <a:pt x="1105" y="8175"/>
                  </a:cubicBezTo>
                  <a:lnTo>
                    <a:pt x="1105" y="4330"/>
                  </a:lnTo>
                  <a:cubicBezTo>
                    <a:pt x="1099" y="3882"/>
                    <a:pt x="1459" y="3515"/>
                    <a:pt x="1908" y="3515"/>
                  </a:cubicBezTo>
                  <a:close/>
                  <a:moveTo>
                    <a:pt x="1906" y="1"/>
                  </a:moveTo>
                  <a:cubicBezTo>
                    <a:pt x="1184" y="1"/>
                    <a:pt x="534" y="442"/>
                    <a:pt x="267" y="1114"/>
                  </a:cubicBezTo>
                  <a:cubicBezTo>
                    <a:pt x="1" y="1786"/>
                    <a:pt x="172" y="2552"/>
                    <a:pt x="698" y="3048"/>
                  </a:cubicBezTo>
                  <a:cubicBezTo>
                    <a:pt x="345" y="3379"/>
                    <a:pt x="143" y="3844"/>
                    <a:pt x="143" y="4330"/>
                  </a:cubicBezTo>
                  <a:lnTo>
                    <a:pt x="143" y="8175"/>
                  </a:lnTo>
                  <a:cubicBezTo>
                    <a:pt x="143" y="8481"/>
                    <a:pt x="223" y="8782"/>
                    <a:pt x="376" y="9047"/>
                  </a:cubicBezTo>
                  <a:cubicBezTo>
                    <a:pt x="231" y="9133"/>
                    <a:pt x="143" y="9290"/>
                    <a:pt x="143" y="9458"/>
                  </a:cubicBezTo>
                  <a:lnTo>
                    <a:pt x="143" y="12662"/>
                  </a:lnTo>
                  <a:cubicBezTo>
                    <a:pt x="143" y="12928"/>
                    <a:pt x="358" y="13143"/>
                    <a:pt x="625" y="13143"/>
                  </a:cubicBezTo>
                  <a:lnTo>
                    <a:pt x="4470" y="13143"/>
                  </a:lnTo>
                  <a:cubicBezTo>
                    <a:pt x="4472" y="13143"/>
                    <a:pt x="4474" y="13143"/>
                    <a:pt x="4476" y="13143"/>
                  </a:cubicBezTo>
                  <a:cubicBezTo>
                    <a:pt x="4601" y="13143"/>
                    <a:pt x="4722" y="13092"/>
                    <a:pt x="4810" y="13002"/>
                  </a:cubicBezTo>
                  <a:cubicBezTo>
                    <a:pt x="5008" y="13097"/>
                    <a:pt x="5221" y="13143"/>
                    <a:pt x="5433" y="13143"/>
                  </a:cubicBezTo>
                  <a:cubicBezTo>
                    <a:pt x="5701" y="13143"/>
                    <a:pt x="5968" y="13069"/>
                    <a:pt x="6201" y="12922"/>
                  </a:cubicBezTo>
                  <a:cubicBezTo>
                    <a:pt x="6620" y="12657"/>
                    <a:pt x="6875" y="12197"/>
                    <a:pt x="6875" y="11702"/>
                  </a:cubicBezTo>
                  <a:lnTo>
                    <a:pt x="6875" y="8817"/>
                  </a:lnTo>
                  <a:cubicBezTo>
                    <a:pt x="6874" y="7843"/>
                    <a:pt x="6084" y="7055"/>
                    <a:pt x="5112" y="7054"/>
                  </a:cubicBezTo>
                  <a:lnTo>
                    <a:pt x="3669" y="7054"/>
                  </a:lnTo>
                  <a:lnTo>
                    <a:pt x="3669" y="4330"/>
                  </a:lnTo>
                  <a:cubicBezTo>
                    <a:pt x="3669" y="3844"/>
                    <a:pt x="3469" y="3379"/>
                    <a:pt x="3114" y="3048"/>
                  </a:cubicBezTo>
                  <a:cubicBezTo>
                    <a:pt x="3641" y="2552"/>
                    <a:pt x="3811" y="1786"/>
                    <a:pt x="3545" y="1114"/>
                  </a:cubicBezTo>
                  <a:cubicBezTo>
                    <a:pt x="3280" y="442"/>
                    <a:pt x="2630" y="1"/>
                    <a:pt x="19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0"/>
            <p:cNvSpPr/>
            <p:nvPr/>
          </p:nvSpPr>
          <p:spPr>
            <a:xfrm>
              <a:off x="1907375" y="2986700"/>
              <a:ext cx="183850" cy="200325"/>
            </a:xfrm>
            <a:custGeom>
              <a:avLst/>
              <a:gdLst/>
              <a:ahLst/>
              <a:cxnLst/>
              <a:rect l="l" t="t" r="r" b="b"/>
              <a:pathLst>
                <a:path w="7354" h="8013" extrusionOk="0">
                  <a:moveTo>
                    <a:pt x="472" y="1"/>
                  </a:moveTo>
                  <a:cubicBezTo>
                    <a:pt x="210" y="5"/>
                    <a:pt x="0" y="219"/>
                    <a:pt x="0" y="481"/>
                  </a:cubicBezTo>
                  <a:cubicBezTo>
                    <a:pt x="0" y="743"/>
                    <a:pt x="210" y="957"/>
                    <a:pt x="472" y="961"/>
                  </a:cubicBezTo>
                  <a:lnTo>
                    <a:pt x="3197" y="961"/>
                  </a:lnTo>
                  <a:lnTo>
                    <a:pt x="3197" y="7052"/>
                  </a:lnTo>
                  <a:lnTo>
                    <a:pt x="3036" y="7052"/>
                  </a:lnTo>
                  <a:cubicBezTo>
                    <a:pt x="2771" y="7052"/>
                    <a:pt x="2556" y="7267"/>
                    <a:pt x="2556" y="7532"/>
                  </a:cubicBezTo>
                  <a:cubicBezTo>
                    <a:pt x="2556" y="7798"/>
                    <a:pt x="2771" y="8013"/>
                    <a:pt x="3036" y="8013"/>
                  </a:cubicBezTo>
                  <a:lnTo>
                    <a:pt x="4318" y="8013"/>
                  </a:lnTo>
                  <a:cubicBezTo>
                    <a:pt x="4583" y="8013"/>
                    <a:pt x="4798" y="7798"/>
                    <a:pt x="4798" y="7532"/>
                  </a:cubicBezTo>
                  <a:cubicBezTo>
                    <a:pt x="4798" y="7267"/>
                    <a:pt x="4583" y="7052"/>
                    <a:pt x="4318" y="7052"/>
                  </a:cubicBezTo>
                  <a:lnTo>
                    <a:pt x="4158" y="7052"/>
                  </a:lnTo>
                  <a:lnTo>
                    <a:pt x="4158" y="961"/>
                  </a:lnTo>
                  <a:lnTo>
                    <a:pt x="6883" y="961"/>
                  </a:lnTo>
                  <a:cubicBezTo>
                    <a:pt x="7144" y="957"/>
                    <a:pt x="7354" y="743"/>
                    <a:pt x="7354" y="481"/>
                  </a:cubicBezTo>
                  <a:cubicBezTo>
                    <a:pt x="7354" y="219"/>
                    <a:pt x="7144" y="5"/>
                    <a:pt x="6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0"/>
            <p:cNvSpPr/>
            <p:nvPr/>
          </p:nvSpPr>
          <p:spPr>
            <a:xfrm>
              <a:off x="1907150" y="2776750"/>
              <a:ext cx="184325" cy="184350"/>
            </a:xfrm>
            <a:custGeom>
              <a:avLst/>
              <a:gdLst/>
              <a:ahLst/>
              <a:cxnLst/>
              <a:rect l="l" t="t" r="r" b="b"/>
              <a:pathLst>
                <a:path w="7373" h="7374" extrusionOk="0">
                  <a:moveTo>
                    <a:pt x="3687" y="962"/>
                  </a:moveTo>
                  <a:cubicBezTo>
                    <a:pt x="5189" y="962"/>
                    <a:pt x="6411" y="2185"/>
                    <a:pt x="6411" y="3688"/>
                  </a:cubicBezTo>
                  <a:cubicBezTo>
                    <a:pt x="6411" y="5189"/>
                    <a:pt x="5189" y="6411"/>
                    <a:pt x="3687" y="6411"/>
                  </a:cubicBezTo>
                  <a:cubicBezTo>
                    <a:pt x="2184" y="6411"/>
                    <a:pt x="963" y="5189"/>
                    <a:pt x="963" y="3686"/>
                  </a:cubicBezTo>
                  <a:cubicBezTo>
                    <a:pt x="963" y="2185"/>
                    <a:pt x="2186" y="962"/>
                    <a:pt x="3687" y="962"/>
                  </a:cubicBezTo>
                  <a:close/>
                  <a:moveTo>
                    <a:pt x="3687" y="0"/>
                  </a:moveTo>
                  <a:cubicBezTo>
                    <a:pt x="1654" y="0"/>
                    <a:pt x="1" y="1655"/>
                    <a:pt x="1" y="3688"/>
                  </a:cubicBezTo>
                  <a:cubicBezTo>
                    <a:pt x="1" y="5719"/>
                    <a:pt x="1654" y="7374"/>
                    <a:pt x="3687" y="7374"/>
                  </a:cubicBezTo>
                  <a:cubicBezTo>
                    <a:pt x="5718" y="7374"/>
                    <a:pt x="7373" y="5719"/>
                    <a:pt x="7373" y="3688"/>
                  </a:cubicBezTo>
                  <a:cubicBezTo>
                    <a:pt x="7373" y="1655"/>
                    <a:pt x="5719"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0"/>
            <p:cNvSpPr/>
            <p:nvPr/>
          </p:nvSpPr>
          <p:spPr>
            <a:xfrm>
              <a:off x="1972225" y="2814950"/>
              <a:ext cx="55050" cy="107900"/>
            </a:xfrm>
            <a:custGeom>
              <a:avLst/>
              <a:gdLst/>
              <a:ahLst/>
              <a:cxnLst/>
              <a:rect l="l" t="t" r="r" b="b"/>
              <a:pathLst>
                <a:path w="2202" h="4316" extrusionOk="0">
                  <a:moveTo>
                    <a:pt x="825" y="940"/>
                  </a:moveTo>
                  <a:lnTo>
                    <a:pt x="825" y="1638"/>
                  </a:lnTo>
                  <a:cubicBezTo>
                    <a:pt x="779" y="1612"/>
                    <a:pt x="735" y="1583"/>
                    <a:pt x="693" y="1550"/>
                  </a:cubicBezTo>
                  <a:cubicBezTo>
                    <a:pt x="618" y="1492"/>
                    <a:pt x="586" y="1370"/>
                    <a:pt x="609" y="1241"/>
                  </a:cubicBezTo>
                  <a:cubicBezTo>
                    <a:pt x="630" y="1133"/>
                    <a:pt x="697" y="1006"/>
                    <a:pt x="825" y="940"/>
                  </a:cubicBezTo>
                  <a:close/>
                  <a:moveTo>
                    <a:pt x="1305" y="2366"/>
                  </a:moveTo>
                  <a:lnTo>
                    <a:pt x="1312" y="2369"/>
                  </a:lnTo>
                  <a:lnTo>
                    <a:pt x="1312" y="2368"/>
                  </a:lnTo>
                  <a:cubicBezTo>
                    <a:pt x="1683" y="2499"/>
                    <a:pt x="1661" y="2816"/>
                    <a:pt x="1645" y="2909"/>
                  </a:cubicBezTo>
                  <a:cubicBezTo>
                    <a:pt x="1612" y="3104"/>
                    <a:pt x="1485" y="3271"/>
                    <a:pt x="1305" y="3355"/>
                  </a:cubicBezTo>
                  <a:lnTo>
                    <a:pt x="1305" y="2366"/>
                  </a:lnTo>
                  <a:close/>
                  <a:moveTo>
                    <a:pt x="1065" y="1"/>
                  </a:moveTo>
                  <a:cubicBezTo>
                    <a:pt x="934" y="1"/>
                    <a:pt x="827" y="105"/>
                    <a:pt x="825" y="235"/>
                  </a:cubicBezTo>
                  <a:lnTo>
                    <a:pt x="825" y="433"/>
                  </a:lnTo>
                  <a:cubicBezTo>
                    <a:pt x="800" y="439"/>
                    <a:pt x="775" y="446"/>
                    <a:pt x="748" y="454"/>
                  </a:cubicBezTo>
                  <a:cubicBezTo>
                    <a:pt x="435" y="549"/>
                    <a:pt x="201" y="817"/>
                    <a:pt x="138" y="1154"/>
                  </a:cubicBezTo>
                  <a:cubicBezTo>
                    <a:pt x="79" y="1461"/>
                    <a:pt x="179" y="1758"/>
                    <a:pt x="397" y="1930"/>
                  </a:cubicBezTo>
                  <a:cubicBezTo>
                    <a:pt x="507" y="2015"/>
                    <a:pt x="641" y="2094"/>
                    <a:pt x="825" y="2176"/>
                  </a:cubicBezTo>
                  <a:lnTo>
                    <a:pt x="825" y="3397"/>
                  </a:lnTo>
                  <a:cubicBezTo>
                    <a:pt x="675" y="3382"/>
                    <a:pt x="573" y="3340"/>
                    <a:pt x="406" y="3230"/>
                  </a:cubicBezTo>
                  <a:cubicBezTo>
                    <a:pt x="365" y="3204"/>
                    <a:pt x="320" y="3191"/>
                    <a:pt x="274" y="3191"/>
                  </a:cubicBezTo>
                  <a:cubicBezTo>
                    <a:pt x="196" y="3191"/>
                    <a:pt x="118" y="3230"/>
                    <a:pt x="72" y="3300"/>
                  </a:cubicBezTo>
                  <a:cubicBezTo>
                    <a:pt x="0" y="3412"/>
                    <a:pt x="31" y="3561"/>
                    <a:pt x="142" y="3633"/>
                  </a:cubicBezTo>
                  <a:cubicBezTo>
                    <a:pt x="409" y="3807"/>
                    <a:pt x="593" y="3863"/>
                    <a:pt x="825" y="3879"/>
                  </a:cubicBezTo>
                  <a:lnTo>
                    <a:pt x="825" y="4082"/>
                  </a:lnTo>
                  <a:cubicBezTo>
                    <a:pt x="827" y="4213"/>
                    <a:pt x="934" y="4315"/>
                    <a:pt x="1065" y="4315"/>
                  </a:cubicBezTo>
                  <a:cubicBezTo>
                    <a:pt x="1195" y="4315"/>
                    <a:pt x="1302" y="4213"/>
                    <a:pt x="1305" y="4082"/>
                  </a:cubicBezTo>
                  <a:lnTo>
                    <a:pt x="1305" y="3858"/>
                  </a:lnTo>
                  <a:cubicBezTo>
                    <a:pt x="1763" y="3754"/>
                    <a:pt x="2056" y="3369"/>
                    <a:pt x="2119" y="2990"/>
                  </a:cubicBezTo>
                  <a:cubicBezTo>
                    <a:pt x="2201" y="2504"/>
                    <a:pt x="1946" y="2082"/>
                    <a:pt x="1473" y="1915"/>
                  </a:cubicBezTo>
                  <a:cubicBezTo>
                    <a:pt x="1418" y="1896"/>
                    <a:pt x="1361" y="1875"/>
                    <a:pt x="1305" y="1854"/>
                  </a:cubicBezTo>
                  <a:lnTo>
                    <a:pt x="1305" y="896"/>
                  </a:lnTo>
                  <a:cubicBezTo>
                    <a:pt x="1377" y="913"/>
                    <a:pt x="1443" y="948"/>
                    <a:pt x="1498" y="998"/>
                  </a:cubicBezTo>
                  <a:cubicBezTo>
                    <a:pt x="1546" y="1052"/>
                    <a:pt x="1613" y="1080"/>
                    <a:pt x="1680" y="1080"/>
                  </a:cubicBezTo>
                  <a:cubicBezTo>
                    <a:pt x="1736" y="1080"/>
                    <a:pt x="1792" y="1060"/>
                    <a:pt x="1838" y="1020"/>
                  </a:cubicBezTo>
                  <a:cubicBezTo>
                    <a:pt x="1938" y="932"/>
                    <a:pt x="1948" y="782"/>
                    <a:pt x="1860" y="682"/>
                  </a:cubicBezTo>
                  <a:cubicBezTo>
                    <a:pt x="1850" y="669"/>
                    <a:pt x="1661" y="458"/>
                    <a:pt x="1305" y="405"/>
                  </a:cubicBezTo>
                  <a:lnTo>
                    <a:pt x="1305" y="235"/>
                  </a:lnTo>
                  <a:cubicBezTo>
                    <a:pt x="1302" y="105"/>
                    <a:pt x="1195"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8" name="Google Shape;15928;p80"/>
          <p:cNvGrpSpPr/>
          <p:nvPr/>
        </p:nvGrpSpPr>
        <p:grpSpPr>
          <a:xfrm>
            <a:off x="4772346" y="2883461"/>
            <a:ext cx="354896" cy="356263"/>
            <a:chOff x="1079575" y="2794925"/>
            <a:chExt cx="408725" cy="410300"/>
          </a:xfrm>
        </p:grpSpPr>
        <p:sp>
          <p:nvSpPr>
            <p:cNvPr id="15929" name="Google Shape;15929;p80"/>
            <p:cNvSpPr/>
            <p:nvPr/>
          </p:nvSpPr>
          <p:spPr>
            <a:xfrm>
              <a:off x="1111650" y="2794925"/>
              <a:ext cx="344575" cy="200400"/>
            </a:xfrm>
            <a:custGeom>
              <a:avLst/>
              <a:gdLst/>
              <a:ahLst/>
              <a:cxnLst/>
              <a:rect l="l" t="t" r="r" b="b"/>
              <a:pathLst>
                <a:path w="13783" h="8016" extrusionOk="0">
                  <a:moveTo>
                    <a:pt x="12340" y="962"/>
                  </a:moveTo>
                  <a:cubicBezTo>
                    <a:pt x="12605" y="963"/>
                    <a:pt x="12821" y="1177"/>
                    <a:pt x="12821" y="1443"/>
                  </a:cubicBezTo>
                  <a:lnTo>
                    <a:pt x="12821" y="5289"/>
                  </a:lnTo>
                  <a:cubicBezTo>
                    <a:pt x="12821" y="5554"/>
                    <a:pt x="12605" y="5769"/>
                    <a:pt x="12340" y="5769"/>
                  </a:cubicBezTo>
                  <a:lnTo>
                    <a:pt x="11700" y="5769"/>
                  </a:lnTo>
                  <a:cubicBezTo>
                    <a:pt x="11434" y="5769"/>
                    <a:pt x="11219" y="5985"/>
                    <a:pt x="11219" y="6251"/>
                  </a:cubicBezTo>
                  <a:lnTo>
                    <a:pt x="11219" y="6532"/>
                  </a:lnTo>
                  <a:lnTo>
                    <a:pt x="10397" y="5875"/>
                  </a:lnTo>
                  <a:cubicBezTo>
                    <a:pt x="10312" y="5808"/>
                    <a:pt x="10205" y="5769"/>
                    <a:pt x="10097" y="5769"/>
                  </a:cubicBezTo>
                  <a:lnTo>
                    <a:pt x="3687" y="5769"/>
                  </a:lnTo>
                  <a:cubicBezTo>
                    <a:pt x="3577" y="5769"/>
                    <a:pt x="3472" y="5808"/>
                    <a:pt x="3387" y="5875"/>
                  </a:cubicBezTo>
                  <a:lnTo>
                    <a:pt x="2565" y="6532"/>
                  </a:lnTo>
                  <a:lnTo>
                    <a:pt x="2565" y="6251"/>
                  </a:lnTo>
                  <a:cubicBezTo>
                    <a:pt x="2565" y="5985"/>
                    <a:pt x="2350" y="5769"/>
                    <a:pt x="2085" y="5769"/>
                  </a:cubicBezTo>
                  <a:lnTo>
                    <a:pt x="1443" y="5769"/>
                  </a:lnTo>
                  <a:cubicBezTo>
                    <a:pt x="1178" y="5769"/>
                    <a:pt x="963" y="5554"/>
                    <a:pt x="963" y="5289"/>
                  </a:cubicBezTo>
                  <a:lnTo>
                    <a:pt x="963" y="1443"/>
                  </a:lnTo>
                  <a:cubicBezTo>
                    <a:pt x="963" y="1177"/>
                    <a:pt x="1178" y="963"/>
                    <a:pt x="1443" y="962"/>
                  </a:cubicBezTo>
                  <a:close/>
                  <a:moveTo>
                    <a:pt x="1443" y="1"/>
                  </a:moveTo>
                  <a:cubicBezTo>
                    <a:pt x="647" y="2"/>
                    <a:pt x="2" y="647"/>
                    <a:pt x="1" y="1443"/>
                  </a:cubicBezTo>
                  <a:lnTo>
                    <a:pt x="1" y="5289"/>
                  </a:lnTo>
                  <a:cubicBezTo>
                    <a:pt x="2" y="6086"/>
                    <a:pt x="647" y="6730"/>
                    <a:pt x="1443" y="6732"/>
                  </a:cubicBezTo>
                  <a:lnTo>
                    <a:pt x="1603" y="6732"/>
                  </a:lnTo>
                  <a:lnTo>
                    <a:pt x="1603" y="7533"/>
                  </a:lnTo>
                  <a:cubicBezTo>
                    <a:pt x="1603" y="7818"/>
                    <a:pt x="1837" y="8015"/>
                    <a:pt x="2086" y="8015"/>
                  </a:cubicBezTo>
                  <a:cubicBezTo>
                    <a:pt x="2188" y="8015"/>
                    <a:pt x="2292" y="7982"/>
                    <a:pt x="2383" y="7909"/>
                  </a:cubicBezTo>
                  <a:lnTo>
                    <a:pt x="3855" y="6733"/>
                  </a:lnTo>
                  <a:lnTo>
                    <a:pt x="9928" y="6733"/>
                  </a:lnTo>
                  <a:lnTo>
                    <a:pt x="11399" y="7909"/>
                  </a:lnTo>
                  <a:cubicBezTo>
                    <a:pt x="11490" y="7982"/>
                    <a:pt x="11595" y="8015"/>
                    <a:pt x="11697" y="8015"/>
                  </a:cubicBezTo>
                  <a:cubicBezTo>
                    <a:pt x="11946" y="8015"/>
                    <a:pt x="12181" y="7820"/>
                    <a:pt x="12181" y="7534"/>
                  </a:cubicBezTo>
                  <a:lnTo>
                    <a:pt x="12181" y="6733"/>
                  </a:lnTo>
                  <a:lnTo>
                    <a:pt x="12340" y="6733"/>
                  </a:lnTo>
                  <a:cubicBezTo>
                    <a:pt x="13137" y="6732"/>
                    <a:pt x="13781" y="6086"/>
                    <a:pt x="13783" y="5291"/>
                  </a:cubicBezTo>
                  <a:lnTo>
                    <a:pt x="13783" y="1443"/>
                  </a:lnTo>
                  <a:cubicBezTo>
                    <a:pt x="13781" y="647"/>
                    <a:pt x="13137" y="2"/>
                    <a:pt x="1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0"/>
            <p:cNvSpPr/>
            <p:nvPr/>
          </p:nvSpPr>
          <p:spPr>
            <a:xfrm>
              <a:off x="1079575" y="3012800"/>
              <a:ext cx="408725" cy="192425"/>
            </a:xfrm>
            <a:custGeom>
              <a:avLst/>
              <a:gdLst/>
              <a:ahLst/>
              <a:cxnLst/>
              <a:rect l="l" t="t" r="r" b="b"/>
              <a:pathLst>
                <a:path w="16349" h="7697" extrusionOk="0">
                  <a:moveTo>
                    <a:pt x="3366" y="965"/>
                  </a:moveTo>
                  <a:cubicBezTo>
                    <a:pt x="3885" y="965"/>
                    <a:pt x="4352" y="1278"/>
                    <a:pt x="4551" y="1757"/>
                  </a:cubicBezTo>
                  <a:cubicBezTo>
                    <a:pt x="4749" y="2234"/>
                    <a:pt x="4639" y="2786"/>
                    <a:pt x="4273" y="3152"/>
                  </a:cubicBezTo>
                  <a:cubicBezTo>
                    <a:pt x="4028" y="3398"/>
                    <a:pt x="3699" y="3528"/>
                    <a:pt x="3366" y="3528"/>
                  </a:cubicBezTo>
                  <a:cubicBezTo>
                    <a:pt x="3201" y="3528"/>
                    <a:pt x="3035" y="3496"/>
                    <a:pt x="2877" y="3431"/>
                  </a:cubicBezTo>
                  <a:cubicBezTo>
                    <a:pt x="2398" y="3232"/>
                    <a:pt x="2085" y="2764"/>
                    <a:pt x="2085" y="2246"/>
                  </a:cubicBezTo>
                  <a:cubicBezTo>
                    <a:pt x="2086" y="1539"/>
                    <a:pt x="2659" y="966"/>
                    <a:pt x="3366" y="965"/>
                  </a:cubicBezTo>
                  <a:close/>
                  <a:moveTo>
                    <a:pt x="12982" y="965"/>
                  </a:moveTo>
                  <a:cubicBezTo>
                    <a:pt x="13500" y="965"/>
                    <a:pt x="13967" y="1278"/>
                    <a:pt x="14167" y="1757"/>
                  </a:cubicBezTo>
                  <a:cubicBezTo>
                    <a:pt x="14364" y="2234"/>
                    <a:pt x="14255" y="2786"/>
                    <a:pt x="13888" y="3152"/>
                  </a:cubicBezTo>
                  <a:cubicBezTo>
                    <a:pt x="13643" y="3398"/>
                    <a:pt x="13315" y="3528"/>
                    <a:pt x="12981" y="3528"/>
                  </a:cubicBezTo>
                  <a:cubicBezTo>
                    <a:pt x="12817" y="3528"/>
                    <a:pt x="12651" y="3496"/>
                    <a:pt x="12493" y="3431"/>
                  </a:cubicBezTo>
                  <a:cubicBezTo>
                    <a:pt x="12014" y="3232"/>
                    <a:pt x="11700" y="2764"/>
                    <a:pt x="11700" y="2246"/>
                  </a:cubicBezTo>
                  <a:cubicBezTo>
                    <a:pt x="11702" y="1539"/>
                    <a:pt x="12275" y="966"/>
                    <a:pt x="12982" y="965"/>
                  </a:cubicBezTo>
                  <a:close/>
                  <a:moveTo>
                    <a:pt x="7855" y="4491"/>
                  </a:moveTo>
                  <a:cubicBezTo>
                    <a:pt x="8115" y="4495"/>
                    <a:pt x="8325" y="4709"/>
                    <a:pt x="8325" y="4971"/>
                  </a:cubicBezTo>
                  <a:cubicBezTo>
                    <a:pt x="8325" y="5233"/>
                    <a:pt x="8115" y="5447"/>
                    <a:pt x="7855" y="5452"/>
                  </a:cubicBezTo>
                  <a:lnTo>
                    <a:pt x="7855" y="5453"/>
                  </a:lnTo>
                  <a:lnTo>
                    <a:pt x="6084" y="5453"/>
                  </a:lnTo>
                  <a:cubicBezTo>
                    <a:pt x="5752" y="5453"/>
                    <a:pt x="5520" y="5781"/>
                    <a:pt x="5630" y="6093"/>
                  </a:cubicBezTo>
                  <a:cubicBezTo>
                    <a:pt x="5705" y="6300"/>
                    <a:pt x="5749" y="6515"/>
                    <a:pt x="5765" y="6735"/>
                  </a:cubicBezTo>
                  <a:lnTo>
                    <a:pt x="969" y="6735"/>
                  </a:lnTo>
                  <a:cubicBezTo>
                    <a:pt x="1052" y="5482"/>
                    <a:pt x="2096" y="4491"/>
                    <a:pt x="3368" y="4491"/>
                  </a:cubicBezTo>
                  <a:close/>
                  <a:moveTo>
                    <a:pt x="12982" y="4491"/>
                  </a:moveTo>
                  <a:cubicBezTo>
                    <a:pt x="14255" y="4491"/>
                    <a:pt x="15299" y="5484"/>
                    <a:pt x="15381" y="6735"/>
                  </a:cubicBezTo>
                  <a:lnTo>
                    <a:pt x="10585" y="6735"/>
                  </a:lnTo>
                  <a:cubicBezTo>
                    <a:pt x="10599" y="6515"/>
                    <a:pt x="10645" y="6300"/>
                    <a:pt x="10719" y="6093"/>
                  </a:cubicBezTo>
                  <a:cubicBezTo>
                    <a:pt x="10829" y="5781"/>
                    <a:pt x="10596" y="5453"/>
                    <a:pt x="10265" y="5453"/>
                  </a:cubicBezTo>
                  <a:lnTo>
                    <a:pt x="9214" y="5453"/>
                  </a:lnTo>
                  <a:cubicBezTo>
                    <a:pt x="9324" y="5141"/>
                    <a:pt x="9324" y="4803"/>
                    <a:pt x="9214" y="4491"/>
                  </a:cubicBezTo>
                  <a:close/>
                  <a:moveTo>
                    <a:pt x="12982" y="1"/>
                  </a:moveTo>
                  <a:cubicBezTo>
                    <a:pt x="12195" y="1"/>
                    <a:pt x="11458" y="415"/>
                    <a:pt x="11052" y="1102"/>
                  </a:cubicBezTo>
                  <a:cubicBezTo>
                    <a:pt x="10604" y="1859"/>
                    <a:pt x="10639" y="2808"/>
                    <a:pt x="11143" y="3530"/>
                  </a:cubicBezTo>
                  <a:lnTo>
                    <a:pt x="5207" y="3530"/>
                  </a:lnTo>
                  <a:cubicBezTo>
                    <a:pt x="5709" y="2808"/>
                    <a:pt x="5746" y="1859"/>
                    <a:pt x="5296" y="1102"/>
                  </a:cubicBezTo>
                  <a:cubicBezTo>
                    <a:pt x="4890" y="416"/>
                    <a:pt x="4154" y="2"/>
                    <a:pt x="3368" y="2"/>
                  </a:cubicBezTo>
                  <a:cubicBezTo>
                    <a:pt x="3287" y="2"/>
                    <a:pt x="3206" y="7"/>
                    <a:pt x="3125" y="16"/>
                  </a:cubicBezTo>
                  <a:cubicBezTo>
                    <a:pt x="2250" y="111"/>
                    <a:pt x="1512" y="707"/>
                    <a:pt x="1235" y="1543"/>
                  </a:cubicBezTo>
                  <a:cubicBezTo>
                    <a:pt x="960" y="2378"/>
                    <a:pt x="1199" y="3297"/>
                    <a:pt x="1845" y="3893"/>
                  </a:cubicBezTo>
                  <a:cubicBezTo>
                    <a:pt x="714" y="4468"/>
                    <a:pt x="2" y="5627"/>
                    <a:pt x="1" y="6896"/>
                  </a:cubicBezTo>
                  <a:lnTo>
                    <a:pt x="1" y="7216"/>
                  </a:lnTo>
                  <a:cubicBezTo>
                    <a:pt x="1" y="7481"/>
                    <a:pt x="216" y="7697"/>
                    <a:pt x="483" y="7697"/>
                  </a:cubicBezTo>
                  <a:lnTo>
                    <a:pt x="6251" y="7697"/>
                  </a:lnTo>
                  <a:cubicBezTo>
                    <a:pt x="6516" y="7697"/>
                    <a:pt x="6733" y="7481"/>
                    <a:pt x="6733" y="7216"/>
                  </a:cubicBezTo>
                  <a:lnTo>
                    <a:pt x="6733" y="6896"/>
                  </a:lnTo>
                  <a:cubicBezTo>
                    <a:pt x="6732" y="6735"/>
                    <a:pt x="6720" y="6573"/>
                    <a:pt x="6696" y="6414"/>
                  </a:cubicBezTo>
                  <a:lnTo>
                    <a:pt x="9653" y="6414"/>
                  </a:lnTo>
                  <a:cubicBezTo>
                    <a:pt x="9628" y="6573"/>
                    <a:pt x="9617" y="6735"/>
                    <a:pt x="9617" y="6896"/>
                  </a:cubicBezTo>
                  <a:lnTo>
                    <a:pt x="9617" y="7216"/>
                  </a:lnTo>
                  <a:cubicBezTo>
                    <a:pt x="9617" y="7481"/>
                    <a:pt x="9832" y="7697"/>
                    <a:pt x="10098" y="7697"/>
                  </a:cubicBezTo>
                  <a:lnTo>
                    <a:pt x="15867" y="7697"/>
                  </a:lnTo>
                  <a:cubicBezTo>
                    <a:pt x="16133" y="7697"/>
                    <a:pt x="16349" y="7481"/>
                    <a:pt x="16349" y="7216"/>
                  </a:cubicBezTo>
                  <a:lnTo>
                    <a:pt x="16349" y="6896"/>
                  </a:lnTo>
                  <a:cubicBezTo>
                    <a:pt x="16347" y="5627"/>
                    <a:pt x="15634" y="4468"/>
                    <a:pt x="14505" y="3893"/>
                  </a:cubicBezTo>
                  <a:cubicBezTo>
                    <a:pt x="15151" y="3297"/>
                    <a:pt x="15389" y="2378"/>
                    <a:pt x="15114" y="1542"/>
                  </a:cubicBezTo>
                  <a:cubicBezTo>
                    <a:pt x="14837" y="707"/>
                    <a:pt x="14099" y="109"/>
                    <a:pt x="13225" y="14"/>
                  </a:cubicBezTo>
                  <a:cubicBezTo>
                    <a:pt x="13144" y="5"/>
                    <a:pt x="13063" y="1"/>
                    <a:pt x="1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0"/>
            <p:cNvSpPr/>
            <p:nvPr/>
          </p:nvSpPr>
          <p:spPr>
            <a:xfrm>
              <a:off x="1299925" y="2843000"/>
              <a:ext cx="28100" cy="24050"/>
            </a:xfrm>
            <a:custGeom>
              <a:avLst/>
              <a:gdLst/>
              <a:ahLst/>
              <a:cxnLst/>
              <a:rect l="l" t="t" r="r" b="b"/>
              <a:pathLst>
                <a:path w="1124" h="962" extrusionOk="0">
                  <a:moveTo>
                    <a:pt x="641" y="1"/>
                  </a:moveTo>
                  <a:cubicBezTo>
                    <a:pt x="213" y="1"/>
                    <a:pt x="0" y="518"/>
                    <a:pt x="302" y="821"/>
                  </a:cubicBezTo>
                  <a:cubicBezTo>
                    <a:pt x="394" y="913"/>
                    <a:pt x="516" y="962"/>
                    <a:pt x="641" y="962"/>
                  </a:cubicBezTo>
                  <a:cubicBezTo>
                    <a:pt x="704" y="962"/>
                    <a:pt x="766" y="950"/>
                    <a:pt x="826" y="925"/>
                  </a:cubicBezTo>
                  <a:cubicBezTo>
                    <a:pt x="1006" y="852"/>
                    <a:pt x="1123" y="676"/>
                    <a:pt x="1123" y="481"/>
                  </a:cubicBezTo>
                  <a:cubicBezTo>
                    <a:pt x="1123" y="215"/>
                    <a:pt x="908" y="1"/>
                    <a:pt x="643" y="1"/>
                  </a:cubicBezTo>
                  <a:cubicBezTo>
                    <a:pt x="642" y="1"/>
                    <a:pt x="642" y="1"/>
                    <a:pt x="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0"/>
            <p:cNvSpPr/>
            <p:nvPr/>
          </p:nvSpPr>
          <p:spPr>
            <a:xfrm>
              <a:off x="1235800" y="2843000"/>
              <a:ext cx="28100" cy="24050"/>
            </a:xfrm>
            <a:custGeom>
              <a:avLst/>
              <a:gdLst/>
              <a:ahLst/>
              <a:cxnLst/>
              <a:rect l="l" t="t" r="r" b="b"/>
              <a:pathLst>
                <a:path w="1124" h="962" extrusionOk="0">
                  <a:moveTo>
                    <a:pt x="646" y="1"/>
                  </a:moveTo>
                  <a:cubicBezTo>
                    <a:pt x="645" y="1"/>
                    <a:pt x="645" y="1"/>
                    <a:pt x="644" y="1"/>
                  </a:cubicBezTo>
                  <a:cubicBezTo>
                    <a:pt x="215" y="1"/>
                    <a:pt x="1" y="518"/>
                    <a:pt x="304" y="821"/>
                  </a:cubicBezTo>
                  <a:cubicBezTo>
                    <a:pt x="395" y="913"/>
                    <a:pt x="518" y="962"/>
                    <a:pt x="643" y="962"/>
                  </a:cubicBezTo>
                  <a:cubicBezTo>
                    <a:pt x="705" y="962"/>
                    <a:pt x="767" y="950"/>
                    <a:pt x="827" y="925"/>
                  </a:cubicBezTo>
                  <a:cubicBezTo>
                    <a:pt x="1007" y="852"/>
                    <a:pt x="1124" y="676"/>
                    <a:pt x="1124" y="481"/>
                  </a:cubicBezTo>
                  <a:cubicBezTo>
                    <a:pt x="1124" y="215"/>
                    <a:pt x="910"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0"/>
            <p:cNvSpPr/>
            <p:nvPr/>
          </p:nvSpPr>
          <p:spPr>
            <a:xfrm>
              <a:off x="1238650" y="2882900"/>
              <a:ext cx="90750" cy="37500"/>
            </a:xfrm>
            <a:custGeom>
              <a:avLst/>
              <a:gdLst/>
              <a:ahLst/>
              <a:cxnLst/>
              <a:rect l="l" t="t" r="r" b="b"/>
              <a:pathLst>
                <a:path w="3630" h="1500" extrusionOk="0">
                  <a:moveTo>
                    <a:pt x="3100" y="1"/>
                  </a:moveTo>
                  <a:cubicBezTo>
                    <a:pt x="2974" y="1"/>
                    <a:pt x="2848" y="50"/>
                    <a:pt x="2753" y="149"/>
                  </a:cubicBezTo>
                  <a:cubicBezTo>
                    <a:pt x="2493" y="409"/>
                    <a:pt x="2152" y="539"/>
                    <a:pt x="1811" y="539"/>
                  </a:cubicBezTo>
                  <a:cubicBezTo>
                    <a:pt x="1470" y="539"/>
                    <a:pt x="1129" y="409"/>
                    <a:pt x="869" y="149"/>
                  </a:cubicBezTo>
                  <a:cubicBezTo>
                    <a:pt x="776" y="54"/>
                    <a:pt x="653" y="7"/>
                    <a:pt x="530" y="7"/>
                  </a:cubicBezTo>
                  <a:cubicBezTo>
                    <a:pt x="407" y="7"/>
                    <a:pt x="284" y="54"/>
                    <a:pt x="190" y="149"/>
                  </a:cubicBezTo>
                  <a:cubicBezTo>
                    <a:pt x="1" y="336"/>
                    <a:pt x="1" y="641"/>
                    <a:pt x="190" y="828"/>
                  </a:cubicBezTo>
                  <a:cubicBezTo>
                    <a:pt x="637" y="1276"/>
                    <a:pt x="1224" y="1500"/>
                    <a:pt x="1811" y="1500"/>
                  </a:cubicBezTo>
                  <a:cubicBezTo>
                    <a:pt x="2398" y="1500"/>
                    <a:pt x="2986" y="1276"/>
                    <a:pt x="3434" y="828"/>
                  </a:cubicBezTo>
                  <a:cubicBezTo>
                    <a:pt x="3627" y="641"/>
                    <a:pt x="3630" y="332"/>
                    <a:pt x="3440" y="142"/>
                  </a:cubicBezTo>
                  <a:cubicBezTo>
                    <a:pt x="3346" y="48"/>
                    <a:pt x="3223" y="1"/>
                    <a:pt x="3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4" name="Google Shape;15934;p80"/>
          <p:cNvSpPr/>
          <p:nvPr/>
        </p:nvSpPr>
        <p:spPr>
          <a:xfrm>
            <a:off x="5526794" y="2883994"/>
            <a:ext cx="355195" cy="354827"/>
          </a:xfrm>
          <a:custGeom>
            <a:avLst/>
            <a:gdLst/>
            <a:ahLst/>
            <a:cxnLst/>
            <a:rect l="l" t="t" r="r" b="b"/>
            <a:pathLst>
              <a:path w="16429" h="16412" extrusionOk="0">
                <a:moveTo>
                  <a:pt x="9039" y="2885"/>
                </a:moveTo>
                <a:lnTo>
                  <a:pt x="9039" y="4488"/>
                </a:lnTo>
                <a:lnTo>
                  <a:pt x="8174" y="4488"/>
                </a:lnTo>
                <a:cubicBezTo>
                  <a:pt x="7731" y="4487"/>
                  <a:pt x="7373" y="4130"/>
                  <a:pt x="7371" y="3687"/>
                </a:cubicBezTo>
                <a:cubicBezTo>
                  <a:pt x="7373" y="3245"/>
                  <a:pt x="7731" y="2886"/>
                  <a:pt x="8174" y="2885"/>
                </a:cubicBezTo>
                <a:close/>
                <a:moveTo>
                  <a:pt x="14500" y="2725"/>
                </a:moveTo>
                <a:cubicBezTo>
                  <a:pt x="15032" y="2725"/>
                  <a:pt x="15462" y="3154"/>
                  <a:pt x="15462" y="3687"/>
                </a:cubicBezTo>
                <a:cubicBezTo>
                  <a:pt x="15462" y="4219"/>
                  <a:pt x="15032" y="4648"/>
                  <a:pt x="14500" y="4648"/>
                </a:cubicBezTo>
                <a:cubicBezTo>
                  <a:pt x="14496" y="4648"/>
                  <a:pt x="14491" y="4648"/>
                  <a:pt x="14487" y="4648"/>
                </a:cubicBezTo>
                <a:lnTo>
                  <a:pt x="14487" y="2725"/>
                </a:lnTo>
                <a:cubicBezTo>
                  <a:pt x="14491" y="2725"/>
                  <a:pt x="14496" y="2725"/>
                  <a:pt x="14500" y="2725"/>
                </a:cubicBezTo>
                <a:close/>
                <a:moveTo>
                  <a:pt x="13526" y="1549"/>
                </a:moveTo>
                <a:lnTo>
                  <a:pt x="13526" y="5824"/>
                </a:lnTo>
                <a:cubicBezTo>
                  <a:pt x="12501" y="5055"/>
                  <a:pt x="11278" y="4598"/>
                  <a:pt x="10000" y="4504"/>
                </a:cubicBezTo>
                <a:lnTo>
                  <a:pt x="10000" y="2869"/>
                </a:lnTo>
                <a:cubicBezTo>
                  <a:pt x="11278" y="2775"/>
                  <a:pt x="12501" y="2318"/>
                  <a:pt x="13526" y="1549"/>
                </a:cubicBezTo>
                <a:close/>
                <a:moveTo>
                  <a:pt x="3685" y="7437"/>
                </a:moveTo>
                <a:cubicBezTo>
                  <a:pt x="4061" y="7437"/>
                  <a:pt x="4429" y="7583"/>
                  <a:pt x="4706" y="7860"/>
                </a:cubicBezTo>
                <a:cubicBezTo>
                  <a:pt x="5119" y="8271"/>
                  <a:pt x="5242" y="8892"/>
                  <a:pt x="5019" y="9431"/>
                </a:cubicBezTo>
                <a:cubicBezTo>
                  <a:pt x="4795" y="9970"/>
                  <a:pt x="4269" y="10321"/>
                  <a:pt x="3687" y="10321"/>
                </a:cubicBezTo>
                <a:cubicBezTo>
                  <a:pt x="2890" y="10321"/>
                  <a:pt x="2244" y="9675"/>
                  <a:pt x="2244" y="8879"/>
                </a:cubicBezTo>
                <a:cubicBezTo>
                  <a:pt x="2244" y="8296"/>
                  <a:pt x="2596" y="7770"/>
                  <a:pt x="3134" y="7546"/>
                </a:cubicBezTo>
                <a:cubicBezTo>
                  <a:pt x="3313" y="7472"/>
                  <a:pt x="3500" y="7437"/>
                  <a:pt x="3685" y="7437"/>
                </a:cubicBezTo>
                <a:close/>
                <a:moveTo>
                  <a:pt x="8814" y="7447"/>
                </a:moveTo>
                <a:cubicBezTo>
                  <a:pt x="9076" y="7447"/>
                  <a:pt x="9290" y="7656"/>
                  <a:pt x="9295" y="7918"/>
                </a:cubicBezTo>
                <a:lnTo>
                  <a:pt x="9295" y="11443"/>
                </a:lnTo>
                <a:cubicBezTo>
                  <a:pt x="9294" y="11885"/>
                  <a:pt x="8937" y="12244"/>
                  <a:pt x="8494" y="12244"/>
                </a:cubicBezTo>
                <a:lnTo>
                  <a:pt x="6623" y="12244"/>
                </a:lnTo>
                <a:cubicBezTo>
                  <a:pt x="6276" y="12244"/>
                  <a:pt x="6043" y="12600"/>
                  <a:pt x="6182" y="12918"/>
                </a:cubicBezTo>
                <a:cubicBezTo>
                  <a:pt x="6333" y="13262"/>
                  <a:pt x="6410" y="13632"/>
                  <a:pt x="6410" y="14007"/>
                </a:cubicBezTo>
                <a:lnTo>
                  <a:pt x="6410" y="15450"/>
                </a:lnTo>
                <a:lnTo>
                  <a:pt x="961" y="15450"/>
                </a:lnTo>
                <a:lnTo>
                  <a:pt x="961" y="14007"/>
                </a:lnTo>
                <a:cubicBezTo>
                  <a:pt x="961" y="12505"/>
                  <a:pt x="2184" y="11283"/>
                  <a:pt x="3685" y="11283"/>
                </a:cubicBezTo>
                <a:lnTo>
                  <a:pt x="7853" y="11283"/>
                </a:lnTo>
                <a:cubicBezTo>
                  <a:pt x="8118" y="11283"/>
                  <a:pt x="8333" y="11068"/>
                  <a:pt x="8333" y="10802"/>
                </a:cubicBezTo>
                <a:lnTo>
                  <a:pt x="8333" y="7918"/>
                </a:lnTo>
                <a:cubicBezTo>
                  <a:pt x="8339" y="7656"/>
                  <a:pt x="8553" y="7447"/>
                  <a:pt x="8814" y="7447"/>
                </a:cubicBezTo>
                <a:close/>
                <a:moveTo>
                  <a:pt x="14003" y="0"/>
                </a:moveTo>
                <a:cubicBezTo>
                  <a:pt x="13885" y="0"/>
                  <a:pt x="13765" y="44"/>
                  <a:pt x="13667" y="142"/>
                </a:cubicBezTo>
                <a:lnTo>
                  <a:pt x="13557" y="252"/>
                </a:lnTo>
                <a:cubicBezTo>
                  <a:pt x="12492" y="1323"/>
                  <a:pt x="11046" y="1924"/>
                  <a:pt x="9536" y="1924"/>
                </a:cubicBezTo>
                <a:cubicBezTo>
                  <a:pt x="9531" y="1924"/>
                  <a:pt x="9525" y="1924"/>
                  <a:pt x="9520" y="1924"/>
                </a:cubicBezTo>
                <a:lnTo>
                  <a:pt x="8174" y="1924"/>
                </a:lnTo>
                <a:cubicBezTo>
                  <a:pt x="8167" y="1924"/>
                  <a:pt x="8161" y="1924"/>
                  <a:pt x="8155" y="1924"/>
                </a:cubicBezTo>
                <a:cubicBezTo>
                  <a:pt x="7182" y="1924"/>
                  <a:pt x="6393" y="2712"/>
                  <a:pt x="6393" y="3687"/>
                </a:cubicBezTo>
                <a:cubicBezTo>
                  <a:pt x="6393" y="4662"/>
                  <a:pt x="7182" y="5451"/>
                  <a:pt x="8155" y="5451"/>
                </a:cubicBezTo>
                <a:cubicBezTo>
                  <a:pt x="8161" y="5451"/>
                  <a:pt x="8167" y="5451"/>
                  <a:pt x="8174" y="5451"/>
                </a:cubicBezTo>
                <a:lnTo>
                  <a:pt x="8333" y="5451"/>
                </a:lnTo>
                <a:lnTo>
                  <a:pt x="8333" y="6559"/>
                </a:lnTo>
                <a:cubicBezTo>
                  <a:pt x="7758" y="6763"/>
                  <a:pt x="7373" y="7307"/>
                  <a:pt x="7371" y="7918"/>
                </a:cubicBezTo>
                <a:lnTo>
                  <a:pt x="7371" y="10323"/>
                </a:lnTo>
                <a:lnTo>
                  <a:pt x="5608" y="10323"/>
                </a:lnTo>
                <a:cubicBezTo>
                  <a:pt x="5921" y="9907"/>
                  <a:pt x="6090" y="9400"/>
                  <a:pt x="6090" y="8880"/>
                </a:cubicBezTo>
                <a:cubicBezTo>
                  <a:pt x="6090" y="7555"/>
                  <a:pt x="5012" y="6476"/>
                  <a:pt x="3685" y="6476"/>
                </a:cubicBezTo>
                <a:cubicBezTo>
                  <a:pt x="2360" y="6476"/>
                  <a:pt x="1282" y="7555"/>
                  <a:pt x="1282" y="8880"/>
                </a:cubicBezTo>
                <a:cubicBezTo>
                  <a:pt x="1282" y="9570"/>
                  <a:pt x="1579" y="10226"/>
                  <a:pt x="2098" y="10682"/>
                </a:cubicBezTo>
                <a:cubicBezTo>
                  <a:pt x="859" y="11276"/>
                  <a:pt x="0" y="12544"/>
                  <a:pt x="0" y="14007"/>
                </a:cubicBezTo>
                <a:lnTo>
                  <a:pt x="0" y="15932"/>
                </a:lnTo>
                <a:cubicBezTo>
                  <a:pt x="0" y="16197"/>
                  <a:pt x="216" y="16412"/>
                  <a:pt x="481" y="16412"/>
                </a:cubicBezTo>
                <a:lnTo>
                  <a:pt x="6891" y="16412"/>
                </a:lnTo>
                <a:cubicBezTo>
                  <a:pt x="7157" y="16412"/>
                  <a:pt x="7373" y="16197"/>
                  <a:pt x="7371" y="15932"/>
                </a:cubicBezTo>
                <a:lnTo>
                  <a:pt x="7371" y="14007"/>
                </a:lnTo>
                <a:cubicBezTo>
                  <a:pt x="7373" y="13738"/>
                  <a:pt x="7343" y="13470"/>
                  <a:pt x="7285" y="13206"/>
                </a:cubicBezTo>
                <a:lnTo>
                  <a:pt x="8494" y="13206"/>
                </a:lnTo>
                <a:cubicBezTo>
                  <a:pt x="9467" y="13205"/>
                  <a:pt x="10256" y="12417"/>
                  <a:pt x="10256" y="11443"/>
                </a:cubicBezTo>
                <a:lnTo>
                  <a:pt x="10256" y="7918"/>
                </a:lnTo>
                <a:cubicBezTo>
                  <a:pt x="10256" y="7306"/>
                  <a:pt x="9871" y="6763"/>
                  <a:pt x="9295" y="6558"/>
                </a:cubicBezTo>
                <a:lnTo>
                  <a:pt x="9295" y="5449"/>
                </a:lnTo>
                <a:lnTo>
                  <a:pt x="9520" y="5449"/>
                </a:lnTo>
                <a:cubicBezTo>
                  <a:pt x="9523" y="5449"/>
                  <a:pt x="9527" y="5449"/>
                  <a:pt x="9531" y="5449"/>
                </a:cubicBezTo>
                <a:cubicBezTo>
                  <a:pt x="11042" y="5449"/>
                  <a:pt x="12491" y="6051"/>
                  <a:pt x="13557" y="7121"/>
                </a:cubicBezTo>
                <a:lnTo>
                  <a:pt x="13667" y="7231"/>
                </a:lnTo>
                <a:cubicBezTo>
                  <a:pt x="13759" y="7324"/>
                  <a:pt x="13883" y="7373"/>
                  <a:pt x="14008" y="7373"/>
                </a:cubicBezTo>
                <a:cubicBezTo>
                  <a:pt x="14070" y="7373"/>
                  <a:pt x="14132" y="7361"/>
                  <a:pt x="14191" y="7337"/>
                </a:cubicBezTo>
                <a:cubicBezTo>
                  <a:pt x="14370" y="7262"/>
                  <a:pt x="14487" y="7086"/>
                  <a:pt x="14487" y="6892"/>
                </a:cubicBezTo>
                <a:lnTo>
                  <a:pt x="14487" y="5610"/>
                </a:lnTo>
                <a:cubicBezTo>
                  <a:pt x="14493" y="5610"/>
                  <a:pt x="14500" y="5610"/>
                  <a:pt x="14506" y="5610"/>
                </a:cubicBezTo>
                <a:cubicBezTo>
                  <a:pt x="15568" y="5610"/>
                  <a:pt x="16429" y="4750"/>
                  <a:pt x="16429" y="3687"/>
                </a:cubicBezTo>
                <a:cubicBezTo>
                  <a:pt x="16429" y="2625"/>
                  <a:pt x="15568" y="1764"/>
                  <a:pt x="14506" y="1764"/>
                </a:cubicBezTo>
                <a:cubicBezTo>
                  <a:pt x="14500" y="1764"/>
                  <a:pt x="14493" y="1764"/>
                  <a:pt x="14487" y="1764"/>
                </a:cubicBezTo>
                <a:lnTo>
                  <a:pt x="14487" y="1763"/>
                </a:lnTo>
                <a:lnTo>
                  <a:pt x="14487" y="482"/>
                </a:lnTo>
                <a:cubicBezTo>
                  <a:pt x="14488" y="192"/>
                  <a:pt x="14251" y="0"/>
                  <a:pt x="14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35" name="Google Shape;15935;p80"/>
          <p:cNvGrpSpPr/>
          <p:nvPr/>
        </p:nvGrpSpPr>
        <p:grpSpPr>
          <a:xfrm>
            <a:off x="6283256" y="2883862"/>
            <a:ext cx="353465" cy="354849"/>
            <a:chOff x="6894725" y="3524525"/>
            <a:chExt cx="408725" cy="410325"/>
          </a:xfrm>
        </p:grpSpPr>
        <p:sp>
          <p:nvSpPr>
            <p:cNvPr id="15936" name="Google Shape;15936;p80"/>
            <p:cNvSpPr/>
            <p:nvPr/>
          </p:nvSpPr>
          <p:spPr>
            <a:xfrm>
              <a:off x="6894725" y="3524525"/>
              <a:ext cx="408725" cy="168325"/>
            </a:xfrm>
            <a:custGeom>
              <a:avLst/>
              <a:gdLst/>
              <a:ahLst/>
              <a:cxnLst/>
              <a:rect l="l" t="t" r="r" b="b"/>
              <a:pathLst>
                <a:path w="16349" h="6733" extrusionOk="0">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5"/>
                  </a:cubicBezTo>
                  <a:cubicBezTo>
                    <a:pt x="2085" y="1537"/>
                    <a:pt x="2319" y="1185"/>
                    <a:pt x="2678" y="1037"/>
                  </a:cubicBezTo>
                  <a:cubicBezTo>
                    <a:pt x="2797" y="988"/>
                    <a:pt x="2923" y="964"/>
                    <a:pt x="3047" y="964"/>
                  </a:cubicBezTo>
                  <a:close/>
                  <a:moveTo>
                    <a:pt x="8175" y="964"/>
                  </a:moveTo>
                  <a:cubicBezTo>
                    <a:pt x="8426" y="964"/>
                    <a:pt x="8671" y="1061"/>
                    <a:pt x="8855" y="1245"/>
                  </a:cubicBezTo>
                  <a:cubicBezTo>
                    <a:pt x="9130" y="1521"/>
                    <a:pt x="9212" y="1934"/>
                    <a:pt x="9063" y="2294"/>
                  </a:cubicBezTo>
                  <a:cubicBezTo>
                    <a:pt x="8914" y="2653"/>
                    <a:pt x="8564" y="2887"/>
                    <a:pt x="8174" y="2887"/>
                  </a:cubicBezTo>
                  <a:cubicBezTo>
                    <a:pt x="7644" y="2887"/>
                    <a:pt x="7213" y="2457"/>
                    <a:pt x="7213" y="1925"/>
                  </a:cubicBezTo>
                  <a:cubicBezTo>
                    <a:pt x="7213" y="1537"/>
                    <a:pt x="7448" y="1185"/>
                    <a:pt x="7806" y="1037"/>
                  </a:cubicBezTo>
                  <a:cubicBezTo>
                    <a:pt x="7926" y="988"/>
                    <a:pt x="8051" y="964"/>
                    <a:pt x="8175" y="964"/>
                  </a:cubicBezTo>
                  <a:close/>
                  <a:moveTo>
                    <a:pt x="13303" y="964"/>
                  </a:moveTo>
                  <a:cubicBezTo>
                    <a:pt x="13553" y="964"/>
                    <a:pt x="13800" y="1061"/>
                    <a:pt x="13984" y="1245"/>
                  </a:cubicBezTo>
                  <a:cubicBezTo>
                    <a:pt x="14257" y="1521"/>
                    <a:pt x="14341" y="1934"/>
                    <a:pt x="14191" y="2294"/>
                  </a:cubicBezTo>
                  <a:cubicBezTo>
                    <a:pt x="14042" y="2653"/>
                    <a:pt x="13692" y="2887"/>
                    <a:pt x="13303" y="2887"/>
                  </a:cubicBezTo>
                  <a:cubicBezTo>
                    <a:pt x="12772" y="2887"/>
                    <a:pt x="12342" y="2457"/>
                    <a:pt x="12342" y="1925"/>
                  </a:cubicBezTo>
                  <a:cubicBezTo>
                    <a:pt x="12342" y="1537"/>
                    <a:pt x="12576" y="1185"/>
                    <a:pt x="12935" y="1037"/>
                  </a:cubicBezTo>
                  <a:cubicBezTo>
                    <a:pt x="13054" y="988"/>
                    <a:pt x="13179" y="964"/>
                    <a:pt x="13303" y="964"/>
                  </a:cubicBezTo>
                  <a:close/>
                  <a:moveTo>
                    <a:pt x="3045" y="3845"/>
                  </a:moveTo>
                  <a:cubicBezTo>
                    <a:pt x="4136" y="3845"/>
                    <a:pt x="5041" y="4685"/>
                    <a:pt x="5123" y="5772"/>
                  </a:cubicBezTo>
                  <a:lnTo>
                    <a:pt x="967" y="5772"/>
                  </a:lnTo>
                  <a:cubicBezTo>
                    <a:pt x="1049" y="4685"/>
                    <a:pt x="1956" y="3845"/>
                    <a:pt x="3045" y="3845"/>
                  </a:cubicBezTo>
                  <a:close/>
                  <a:moveTo>
                    <a:pt x="8174" y="3845"/>
                  </a:moveTo>
                  <a:cubicBezTo>
                    <a:pt x="9264" y="3845"/>
                    <a:pt x="10170" y="4685"/>
                    <a:pt x="10252" y="5772"/>
                  </a:cubicBezTo>
                  <a:lnTo>
                    <a:pt x="6096" y="5772"/>
                  </a:lnTo>
                  <a:cubicBezTo>
                    <a:pt x="6178" y="4685"/>
                    <a:pt x="7084" y="3845"/>
                    <a:pt x="8174" y="3845"/>
                  </a:cubicBezTo>
                  <a:close/>
                  <a:moveTo>
                    <a:pt x="13303" y="3845"/>
                  </a:moveTo>
                  <a:cubicBezTo>
                    <a:pt x="14392" y="3845"/>
                    <a:pt x="15299" y="4685"/>
                    <a:pt x="15381" y="5772"/>
                  </a:cubicBezTo>
                  <a:lnTo>
                    <a:pt x="11224" y="5772"/>
                  </a:lnTo>
                  <a:cubicBezTo>
                    <a:pt x="11306" y="4685"/>
                    <a:pt x="12211" y="3845"/>
                    <a:pt x="13303" y="3845"/>
                  </a:cubicBezTo>
                  <a:close/>
                  <a:moveTo>
                    <a:pt x="3047" y="1"/>
                  </a:moveTo>
                  <a:cubicBezTo>
                    <a:pt x="2281" y="1"/>
                    <a:pt x="1588" y="455"/>
                    <a:pt x="1284" y="1156"/>
                  </a:cubicBezTo>
                  <a:cubicBezTo>
                    <a:pt x="978" y="1858"/>
                    <a:pt x="1117" y="2673"/>
                    <a:pt x="1638" y="3233"/>
                  </a:cubicBezTo>
                  <a:cubicBezTo>
                    <a:pt x="632" y="3758"/>
                    <a:pt x="2" y="4798"/>
                    <a:pt x="1" y="5932"/>
                  </a:cubicBezTo>
                  <a:lnTo>
                    <a:pt x="1" y="6252"/>
                  </a:lnTo>
                  <a:cubicBezTo>
                    <a:pt x="1" y="6518"/>
                    <a:pt x="216" y="6733"/>
                    <a:pt x="483" y="6733"/>
                  </a:cubicBezTo>
                  <a:lnTo>
                    <a:pt x="15867" y="6733"/>
                  </a:lnTo>
                  <a:cubicBezTo>
                    <a:pt x="16133" y="6733"/>
                    <a:pt x="16349" y="6518"/>
                    <a:pt x="16349" y="6252"/>
                  </a:cubicBezTo>
                  <a:lnTo>
                    <a:pt x="16349" y="5932"/>
                  </a:lnTo>
                  <a:cubicBezTo>
                    <a:pt x="16347" y="4798"/>
                    <a:pt x="15716" y="3758"/>
                    <a:pt x="14711" y="3233"/>
                  </a:cubicBezTo>
                  <a:cubicBezTo>
                    <a:pt x="15233" y="2673"/>
                    <a:pt x="15372" y="1858"/>
                    <a:pt x="15066" y="1156"/>
                  </a:cubicBezTo>
                  <a:cubicBezTo>
                    <a:pt x="14760" y="455"/>
                    <a:pt x="14068" y="1"/>
                    <a:pt x="13303" y="1"/>
                  </a:cubicBezTo>
                  <a:cubicBezTo>
                    <a:pt x="12538" y="1"/>
                    <a:pt x="11845" y="455"/>
                    <a:pt x="11539" y="1156"/>
                  </a:cubicBezTo>
                  <a:cubicBezTo>
                    <a:pt x="11235" y="1858"/>
                    <a:pt x="11374" y="2673"/>
                    <a:pt x="11895" y="3233"/>
                  </a:cubicBezTo>
                  <a:cubicBezTo>
                    <a:pt x="11424" y="3480"/>
                    <a:pt x="11025" y="3845"/>
                    <a:pt x="10738" y="4292"/>
                  </a:cubicBezTo>
                  <a:cubicBezTo>
                    <a:pt x="10451" y="3845"/>
                    <a:pt x="10053" y="3480"/>
                    <a:pt x="9583" y="3233"/>
                  </a:cubicBezTo>
                  <a:cubicBezTo>
                    <a:pt x="10104" y="2673"/>
                    <a:pt x="10243" y="1858"/>
                    <a:pt x="9937" y="1156"/>
                  </a:cubicBezTo>
                  <a:cubicBezTo>
                    <a:pt x="9631" y="455"/>
                    <a:pt x="8940" y="1"/>
                    <a:pt x="8174" y="1"/>
                  </a:cubicBezTo>
                  <a:cubicBezTo>
                    <a:pt x="7410" y="1"/>
                    <a:pt x="6717" y="455"/>
                    <a:pt x="6412" y="1156"/>
                  </a:cubicBezTo>
                  <a:cubicBezTo>
                    <a:pt x="6106" y="1858"/>
                    <a:pt x="6245" y="2673"/>
                    <a:pt x="6767" y="3233"/>
                  </a:cubicBezTo>
                  <a:cubicBezTo>
                    <a:pt x="6295" y="3480"/>
                    <a:pt x="5898" y="3845"/>
                    <a:pt x="5611" y="4292"/>
                  </a:cubicBezTo>
                  <a:cubicBezTo>
                    <a:pt x="5323" y="3845"/>
                    <a:pt x="4924" y="3480"/>
                    <a:pt x="4454" y="3233"/>
                  </a:cubicBezTo>
                  <a:cubicBezTo>
                    <a:pt x="4976" y="2673"/>
                    <a:pt x="5115" y="1858"/>
                    <a:pt x="4809" y="1156"/>
                  </a:cubicBezTo>
                  <a:cubicBezTo>
                    <a:pt x="4504" y="455"/>
                    <a:pt x="3811" y="1"/>
                    <a:pt x="30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0"/>
            <p:cNvSpPr/>
            <p:nvPr/>
          </p:nvSpPr>
          <p:spPr>
            <a:xfrm>
              <a:off x="7006950" y="3718500"/>
              <a:ext cx="184325" cy="216350"/>
            </a:xfrm>
            <a:custGeom>
              <a:avLst/>
              <a:gdLst/>
              <a:ahLst/>
              <a:cxnLst/>
              <a:rect l="l" t="t" r="r" b="b"/>
              <a:pathLst>
                <a:path w="7373" h="8654" extrusionOk="0">
                  <a:moveTo>
                    <a:pt x="3684" y="961"/>
                  </a:moveTo>
                  <a:cubicBezTo>
                    <a:pt x="4060" y="961"/>
                    <a:pt x="4429" y="1108"/>
                    <a:pt x="4706" y="1384"/>
                  </a:cubicBezTo>
                  <a:cubicBezTo>
                    <a:pt x="5117" y="1797"/>
                    <a:pt x="5242" y="2417"/>
                    <a:pt x="5018" y="2956"/>
                  </a:cubicBezTo>
                  <a:cubicBezTo>
                    <a:pt x="4795" y="3495"/>
                    <a:pt x="4268" y="3846"/>
                    <a:pt x="3685" y="3846"/>
                  </a:cubicBezTo>
                  <a:cubicBezTo>
                    <a:pt x="2888" y="3846"/>
                    <a:pt x="2244" y="3200"/>
                    <a:pt x="2242" y="2404"/>
                  </a:cubicBezTo>
                  <a:cubicBezTo>
                    <a:pt x="2242" y="1821"/>
                    <a:pt x="2594" y="1295"/>
                    <a:pt x="3133" y="1071"/>
                  </a:cubicBezTo>
                  <a:cubicBezTo>
                    <a:pt x="3311" y="997"/>
                    <a:pt x="3498" y="961"/>
                    <a:pt x="3684" y="961"/>
                  </a:cubicBezTo>
                  <a:close/>
                  <a:moveTo>
                    <a:pt x="3685" y="4808"/>
                  </a:moveTo>
                  <a:cubicBezTo>
                    <a:pt x="5188" y="4808"/>
                    <a:pt x="6409" y="6030"/>
                    <a:pt x="6409" y="7532"/>
                  </a:cubicBezTo>
                  <a:lnTo>
                    <a:pt x="6409" y="7693"/>
                  </a:lnTo>
                  <a:lnTo>
                    <a:pt x="961" y="7693"/>
                  </a:lnTo>
                  <a:lnTo>
                    <a:pt x="961" y="7532"/>
                  </a:lnTo>
                  <a:cubicBezTo>
                    <a:pt x="961" y="6030"/>
                    <a:pt x="2182" y="4808"/>
                    <a:pt x="3685" y="4808"/>
                  </a:cubicBezTo>
                  <a:close/>
                  <a:moveTo>
                    <a:pt x="3685" y="0"/>
                  </a:moveTo>
                  <a:cubicBezTo>
                    <a:pt x="2360" y="0"/>
                    <a:pt x="1283" y="1080"/>
                    <a:pt x="1283" y="2404"/>
                  </a:cubicBezTo>
                  <a:cubicBezTo>
                    <a:pt x="1282" y="3095"/>
                    <a:pt x="1579" y="3751"/>
                    <a:pt x="2099" y="4206"/>
                  </a:cubicBezTo>
                  <a:cubicBezTo>
                    <a:pt x="859" y="4801"/>
                    <a:pt x="0" y="6068"/>
                    <a:pt x="0" y="7532"/>
                  </a:cubicBezTo>
                  <a:lnTo>
                    <a:pt x="0" y="8174"/>
                  </a:lnTo>
                  <a:cubicBezTo>
                    <a:pt x="0" y="8439"/>
                    <a:pt x="216" y="8654"/>
                    <a:pt x="481" y="8654"/>
                  </a:cubicBezTo>
                  <a:lnTo>
                    <a:pt x="6892" y="8654"/>
                  </a:lnTo>
                  <a:cubicBezTo>
                    <a:pt x="7157" y="8654"/>
                    <a:pt x="7372" y="8439"/>
                    <a:pt x="7372" y="8174"/>
                  </a:cubicBezTo>
                  <a:lnTo>
                    <a:pt x="7372" y="7532"/>
                  </a:lnTo>
                  <a:cubicBezTo>
                    <a:pt x="7372" y="6068"/>
                    <a:pt x="6514" y="4801"/>
                    <a:pt x="5275" y="4206"/>
                  </a:cubicBezTo>
                  <a:lnTo>
                    <a:pt x="5274" y="4206"/>
                  </a:lnTo>
                  <a:cubicBezTo>
                    <a:pt x="5792" y="3751"/>
                    <a:pt x="6090" y="3095"/>
                    <a:pt x="6090" y="2404"/>
                  </a:cubicBezTo>
                  <a:cubicBezTo>
                    <a:pt x="6090" y="1078"/>
                    <a:pt x="5010" y="0"/>
                    <a:pt x="3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38" name="Google Shape;15938;p80"/>
          <p:cNvSpPr/>
          <p:nvPr/>
        </p:nvSpPr>
        <p:spPr>
          <a:xfrm>
            <a:off x="7034582" y="2883983"/>
            <a:ext cx="353444" cy="354849"/>
          </a:xfrm>
          <a:custGeom>
            <a:avLst/>
            <a:gdLst/>
            <a:ahLst/>
            <a:cxnLst/>
            <a:rect l="l" t="t" r="r" b="b"/>
            <a:pathLst>
              <a:path w="16348" h="16413" extrusionOk="0">
                <a:moveTo>
                  <a:pt x="13303" y="964"/>
                </a:moveTo>
                <a:cubicBezTo>
                  <a:pt x="13553" y="964"/>
                  <a:pt x="13798" y="1061"/>
                  <a:pt x="13982" y="1245"/>
                </a:cubicBezTo>
                <a:cubicBezTo>
                  <a:pt x="14257" y="1520"/>
                  <a:pt x="14339" y="1933"/>
                  <a:pt x="14192" y="2294"/>
                </a:cubicBezTo>
                <a:cubicBezTo>
                  <a:pt x="14042" y="2652"/>
                  <a:pt x="13692" y="2887"/>
                  <a:pt x="13303" y="2887"/>
                </a:cubicBezTo>
                <a:cubicBezTo>
                  <a:pt x="12772" y="2887"/>
                  <a:pt x="12342" y="2456"/>
                  <a:pt x="12340" y="1925"/>
                </a:cubicBezTo>
                <a:cubicBezTo>
                  <a:pt x="12340" y="1537"/>
                  <a:pt x="12575" y="1185"/>
                  <a:pt x="12935" y="1037"/>
                </a:cubicBezTo>
                <a:cubicBezTo>
                  <a:pt x="13054" y="988"/>
                  <a:pt x="13179" y="964"/>
                  <a:pt x="13303" y="964"/>
                </a:cubicBezTo>
                <a:close/>
                <a:moveTo>
                  <a:pt x="8173" y="3527"/>
                </a:moveTo>
                <a:cubicBezTo>
                  <a:pt x="8424" y="3527"/>
                  <a:pt x="8670" y="3625"/>
                  <a:pt x="8854" y="3809"/>
                </a:cubicBezTo>
                <a:cubicBezTo>
                  <a:pt x="9129" y="4083"/>
                  <a:pt x="9211" y="4498"/>
                  <a:pt x="9063" y="4856"/>
                </a:cubicBezTo>
                <a:cubicBezTo>
                  <a:pt x="8914" y="5217"/>
                  <a:pt x="8564" y="5451"/>
                  <a:pt x="8174" y="5451"/>
                </a:cubicBezTo>
                <a:cubicBezTo>
                  <a:pt x="7644" y="5450"/>
                  <a:pt x="7213" y="5021"/>
                  <a:pt x="7213" y="4489"/>
                </a:cubicBezTo>
                <a:cubicBezTo>
                  <a:pt x="7212" y="4101"/>
                  <a:pt x="7446" y="3749"/>
                  <a:pt x="7806" y="3600"/>
                </a:cubicBezTo>
                <a:cubicBezTo>
                  <a:pt x="7925" y="3551"/>
                  <a:pt x="8050" y="3527"/>
                  <a:pt x="8173" y="3527"/>
                </a:cubicBezTo>
                <a:close/>
                <a:moveTo>
                  <a:pt x="13303" y="3849"/>
                </a:moveTo>
                <a:cubicBezTo>
                  <a:pt x="14391" y="3850"/>
                  <a:pt x="15294" y="4687"/>
                  <a:pt x="15381" y="5772"/>
                </a:cubicBezTo>
                <a:lnTo>
                  <a:pt x="11225" y="5772"/>
                </a:lnTo>
                <a:cubicBezTo>
                  <a:pt x="11311" y="4687"/>
                  <a:pt x="12215" y="3850"/>
                  <a:pt x="13303" y="3849"/>
                </a:cubicBezTo>
                <a:close/>
                <a:moveTo>
                  <a:pt x="3046" y="6091"/>
                </a:moveTo>
                <a:cubicBezTo>
                  <a:pt x="3296" y="6091"/>
                  <a:pt x="3542" y="6188"/>
                  <a:pt x="3725" y="6372"/>
                </a:cubicBezTo>
                <a:cubicBezTo>
                  <a:pt x="4000" y="6648"/>
                  <a:pt x="4082" y="7061"/>
                  <a:pt x="3934" y="7421"/>
                </a:cubicBezTo>
                <a:cubicBezTo>
                  <a:pt x="3785" y="7780"/>
                  <a:pt x="3435" y="8014"/>
                  <a:pt x="3045" y="8014"/>
                </a:cubicBezTo>
                <a:cubicBezTo>
                  <a:pt x="2515" y="8014"/>
                  <a:pt x="2085" y="7583"/>
                  <a:pt x="2085" y="7053"/>
                </a:cubicBezTo>
                <a:cubicBezTo>
                  <a:pt x="2085" y="6664"/>
                  <a:pt x="2318" y="6312"/>
                  <a:pt x="2678" y="6164"/>
                </a:cubicBezTo>
                <a:cubicBezTo>
                  <a:pt x="2797" y="6115"/>
                  <a:pt x="2922" y="6091"/>
                  <a:pt x="3046" y="6091"/>
                </a:cubicBezTo>
                <a:close/>
                <a:moveTo>
                  <a:pt x="8174" y="6412"/>
                </a:moveTo>
                <a:cubicBezTo>
                  <a:pt x="9262" y="6413"/>
                  <a:pt x="10166" y="7251"/>
                  <a:pt x="10252" y="8335"/>
                </a:cubicBezTo>
                <a:lnTo>
                  <a:pt x="6096" y="8335"/>
                </a:lnTo>
                <a:cubicBezTo>
                  <a:pt x="6181" y="7249"/>
                  <a:pt x="7086" y="6413"/>
                  <a:pt x="8174" y="6412"/>
                </a:cubicBezTo>
                <a:close/>
                <a:moveTo>
                  <a:pt x="3045" y="8976"/>
                </a:moveTo>
                <a:cubicBezTo>
                  <a:pt x="4134" y="8977"/>
                  <a:pt x="5037" y="9814"/>
                  <a:pt x="5124" y="10899"/>
                </a:cubicBezTo>
                <a:lnTo>
                  <a:pt x="967" y="10899"/>
                </a:lnTo>
                <a:cubicBezTo>
                  <a:pt x="1052" y="9814"/>
                  <a:pt x="1957" y="8977"/>
                  <a:pt x="3045" y="8976"/>
                </a:cubicBezTo>
                <a:close/>
                <a:moveTo>
                  <a:pt x="15387" y="6732"/>
                </a:moveTo>
                <a:lnTo>
                  <a:pt x="15387" y="15452"/>
                </a:lnTo>
                <a:lnTo>
                  <a:pt x="963" y="15452"/>
                </a:lnTo>
                <a:lnTo>
                  <a:pt x="963" y="11861"/>
                </a:lnTo>
                <a:lnTo>
                  <a:pt x="5611" y="11861"/>
                </a:lnTo>
                <a:cubicBezTo>
                  <a:pt x="5876" y="11861"/>
                  <a:pt x="6092" y="11646"/>
                  <a:pt x="6092" y="11381"/>
                </a:cubicBezTo>
                <a:lnTo>
                  <a:pt x="6092" y="9297"/>
                </a:lnTo>
                <a:lnTo>
                  <a:pt x="10740" y="9297"/>
                </a:lnTo>
                <a:cubicBezTo>
                  <a:pt x="11005" y="9297"/>
                  <a:pt x="11220" y="9081"/>
                  <a:pt x="11220" y="8816"/>
                </a:cubicBezTo>
                <a:lnTo>
                  <a:pt x="11220" y="6732"/>
                </a:lnTo>
                <a:close/>
                <a:moveTo>
                  <a:pt x="13303" y="0"/>
                </a:moveTo>
                <a:cubicBezTo>
                  <a:pt x="12538" y="0"/>
                  <a:pt x="11845" y="454"/>
                  <a:pt x="11539" y="1156"/>
                </a:cubicBezTo>
                <a:cubicBezTo>
                  <a:pt x="11235" y="1857"/>
                  <a:pt x="11374" y="2673"/>
                  <a:pt x="11894" y="3232"/>
                </a:cubicBezTo>
                <a:cubicBezTo>
                  <a:pt x="10889" y="3758"/>
                  <a:pt x="10258" y="4798"/>
                  <a:pt x="10258" y="5931"/>
                </a:cubicBezTo>
                <a:lnTo>
                  <a:pt x="10258" y="6277"/>
                </a:lnTo>
                <a:cubicBezTo>
                  <a:pt x="10056" y="6088"/>
                  <a:pt x="9829" y="5926"/>
                  <a:pt x="9583" y="5797"/>
                </a:cubicBezTo>
                <a:cubicBezTo>
                  <a:pt x="10104" y="5237"/>
                  <a:pt x="10243" y="4422"/>
                  <a:pt x="9937" y="3720"/>
                </a:cubicBezTo>
                <a:cubicBezTo>
                  <a:pt x="9631" y="3019"/>
                  <a:pt x="8940" y="2565"/>
                  <a:pt x="8174" y="2565"/>
                </a:cubicBezTo>
                <a:cubicBezTo>
                  <a:pt x="7410" y="2565"/>
                  <a:pt x="6717" y="3019"/>
                  <a:pt x="6411" y="3720"/>
                </a:cubicBezTo>
                <a:cubicBezTo>
                  <a:pt x="6106" y="4422"/>
                  <a:pt x="6245" y="5237"/>
                  <a:pt x="6765" y="5797"/>
                </a:cubicBezTo>
                <a:cubicBezTo>
                  <a:pt x="5761" y="6322"/>
                  <a:pt x="5131" y="7362"/>
                  <a:pt x="5129" y="8496"/>
                </a:cubicBezTo>
                <a:lnTo>
                  <a:pt x="5129" y="8841"/>
                </a:lnTo>
                <a:cubicBezTo>
                  <a:pt x="4927" y="8651"/>
                  <a:pt x="4700" y="8490"/>
                  <a:pt x="4454" y="8361"/>
                </a:cubicBezTo>
                <a:cubicBezTo>
                  <a:pt x="4976" y="7800"/>
                  <a:pt x="5115" y="6984"/>
                  <a:pt x="4809" y="6283"/>
                </a:cubicBezTo>
                <a:cubicBezTo>
                  <a:pt x="4504" y="5581"/>
                  <a:pt x="3811" y="5129"/>
                  <a:pt x="3045" y="5129"/>
                </a:cubicBezTo>
                <a:cubicBezTo>
                  <a:pt x="2281" y="5129"/>
                  <a:pt x="1588" y="5581"/>
                  <a:pt x="1282" y="6283"/>
                </a:cubicBezTo>
                <a:cubicBezTo>
                  <a:pt x="978" y="6984"/>
                  <a:pt x="1117" y="7800"/>
                  <a:pt x="1638" y="8361"/>
                </a:cubicBezTo>
                <a:cubicBezTo>
                  <a:pt x="632" y="8887"/>
                  <a:pt x="2" y="9926"/>
                  <a:pt x="1" y="11060"/>
                </a:cubicBezTo>
                <a:lnTo>
                  <a:pt x="1" y="15932"/>
                </a:lnTo>
                <a:cubicBezTo>
                  <a:pt x="1" y="16197"/>
                  <a:pt x="216" y="16413"/>
                  <a:pt x="481" y="16413"/>
                </a:cubicBezTo>
                <a:lnTo>
                  <a:pt x="15867" y="16413"/>
                </a:lnTo>
                <a:cubicBezTo>
                  <a:pt x="16132" y="16413"/>
                  <a:pt x="16347" y="16197"/>
                  <a:pt x="16347" y="15932"/>
                </a:cubicBezTo>
                <a:lnTo>
                  <a:pt x="16347" y="5931"/>
                </a:lnTo>
                <a:cubicBezTo>
                  <a:pt x="16347" y="4798"/>
                  <a:pt x="15716" y="3758"/>
                  <a:pt x="14711" y="3232"/>
                </a:cubicBezTo>
                <a:cubicBezTo>
                  <a:pt x="15231" y="2673"/>
                  <a:pt x="15370" y="1857"/>
                  <a:pt x="15066" y="1156"/>
                </a:cubicBezTo>
                <a:cubicBezTo>
                  <a:pt x="14760" y="454"/>
                  <a:pt x="14067" y="0"/>
                  <a:pt x="13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39" name="Google Shape;15939;p80"/>
          <p:cNvGrpSpPr/>
          <p:nvPr/>
        </p:nvGrpSpPr>
        <p:grpSpPr>
          <a:xfrm>
            <a:off x="7794922" y="2883885"/>
            <a:ext cx="353509" cy="354806"/>
            <a:chOff x="5781250" y="3485550"/>
            <a:chExt cx="408775" cy="410275"/>
          </a:xfrm>
        </p:grpSpPr>
        <p:sp>
          <p:nvSpPr>
            <p:cNvPr id="15940" name="Google Shape;15940;p80"/>
            <p:cNvSpPr/>
            <p:nvPr/>
          </p:nvSpPr>
          <p:spPr>
            <a:xfrm>
              <a:off x="5781325" y="3485550"/>
              <a:ext cx="184325" cy="184325"/>
            </a:xfrm>
            <a:custGeom>
              <a:avLst/>
              <a:gdLst/>
              <a:ahLst/>
              <a:cxnLst/>
              <a:rect l="l" t="t" r="r" b="b"/>
              <a:pathLst>
                <a:path w="7373" h="7373" extrusionOk="0">
                  <a:moveTo>
                    <a:pt x="3687" y="961"/>
                  </a:moveTo>
                  <a:cubicBezTo>
                    <a:pt x="5189" y="961"/>
                    <a:pt x="6411" y="2184"/>
                    <a:pt x="6411" y="3686"/>
                  </a:cubicBezTo>
                  <a:cubicBezTo>
                    <a:pt x="6411" y="5187"/>
                    <a:pt x="5189" y="6410"/>
                    <a:pt x="3687" y="6410"/>
                  </a:cubicBezTo>
                  <a:cubicBezTo>
                    <a:pt x="2184" y="6410"/>
                    <a:pt x="963" y="5189"/>
                    <a:pt x="963" y="3686"/>
                  </a:cubicBezTo>
                  <a:cubicBezTo>
                    <a:pt x="963" y="2184"/>
                    <a:pt x="2184" y="961"/>
                    <a:pt x="3687" y="961"/>
                  </a:cubicBezTo>
                  <a:close/>
                  <a:moveTo>
                    <a:pt x="3687" y="0"/>
                  </a:moveTo>
                  <a:cubicBezTo>
                    <a:pt x="1654" y="0"/>
                    <a:pt x="1" y="1653"/>
                    <a:pt x="1" y="3685"/>
                  </a:cubicBezTo>
                  <a:cubicBezTo>
                    <a:pt x="1" y="5717"/>
                    <a:pt x="1654" y="7371"/>
                    <a:pt x="3687" y="7371"/>
                  </a:cubicBezTo>
                  <a:lnTo>
                    <a:pt x="3687" y="7372"/>
                  </a:lnTo>
                  <a:cubicBezTo>
                    <a:pt x="5720" y="7372"/>
                    <a:pt x="7373" y="5719"/>
                    <a:pt x="7373" y="3686"/>
                  </a:cubicBezTo>
                  <a:cubicBezTo>
                    <a:pt x="7373" y="1653"/>
                    <a:pt x="5720"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0"/>
            <p:cNvSpPr/>
            <p:nvPr/>
          </p:nvSpPr>
          <p:spPr>
            <a:xfrm>
              <a:off x="5846400" y="3523750"/>
              <a:ext cx="55050" cy="107900"/>
            </a:xfrm>
            <a:custGeom>
              <a:avLst/>
              <a:gdLst/>
              <a:ahLst/>
              <a:cxnLst/>
              <a:rect l="l" t="t" r="r" b="b"/>
              <a:pathLst>
                <a:path w="2202" h="4316" extrusionOk="0">
                  <a:moveTo>
                    <a:pt x="825" y="938"/>
                  </a:moveTo>
                  <a:lnTo>
                    <a:pt x="825" y="1637"/>
                  </a:lnTo>
                  <a:cubicBezTo>
                    <a:pt x="779" y="1610"/>
                    <a:pt x="735" y="1583"/>
                    <a:pt x="694" y="1550"/>
                  </a:cubicBezTo>
                  <a:cubicBezTo>
                    <a:pt x="620" y="1492"/>
                    <a:pt x="586" y="1370"/>
                    <a:pt x="611" y="1241"/>
                  </a:cubicBezTo>
                  <a:cubicBezTo>
                    <a:pt x="631" y="1133"/>
                    <a:pt x="697" y="1004"/>
                    <a:pt x="825" y="938"/>
                  </a:cubicBezTo>
                  <a:close/>
                  <a:moveTo>
                    <a:pt x="1305" y="2365"/>
                  </a:moveTo>
                  <a:lnTo>
                    <a:pt x="1314" y="2367"/>
                  </a:lnTo>
                  <a:cubicBezTo>
                    <a:pt x="1684" y="2498"/>
                    <a:pt x="1661" y="2814"/>
                    <a:pt x="1645" y="2909"/>
                  </a:cubicBezTo>
                  <a:cubicBezTo>
                    <a:pt x="1613" y="3104"/>
                    <a:pt x="1485" y="3271"/>
                    <a:pt x="1305" y="3353"/>
                  </a:cubicBezTo>
                  <a:lnTo>
                    <a:pt x="1305" y="2365"/>
                  </a:lnTo>
                  <a:close/>
                  <a:moveTo>
                    <a:pt x="1065" y="1"/>
                  </a:moveTo>
                  <a:cubicBezTo>
                    <a:pt x="935" y="1"/>
                    <a:pt x="828" y="105"/>
                    <a:pt x="825" y="235"/>
                  </a:cubicBezTo>
                  <a:lnTo>
                    <a:pt x="825" y="433"/>
                  </a:lnTo>
                  <a:cubicBezTo>
                    <a:pt x="800" y="439"/>
                    <a:pt x="775" y="445"/>
                    <a:pt x="749" y="453"/>
                  </a:cubicBezTo>
                  <a:cubicBezTo>
                    <a:pt x="435" y="547"/>
                    <a:pt x="201" y="815"/>
                    <a:pt x="138" y="1152"/>
                  </a:cubicBezTo>
                  <a:cubicBezTo>
                    <a:pt x="79" y="1460"/>
                    <a:pt x="179" y="1758"/>
                    <a:pt x="397" y="1928"/>
                  </a:cubicBezTo>
                  <a:cubicBezTo>
                    <a:pt x="507" y="2015"/>
                    <a:pt x="642" y="2094"/>
                    <a:pt x="825" y="2176"/>
                  </a:cubicBezTo>
                  <a:lnTo>
                    <a:pt x="825" y="3396"/>
                  </a:lnTo>
                  <a:cubicBezTo>
                    <a:pt x="675" y="3381"/>
                    <a:pt x="574" y="3338"/>
                    <a:pt x="406" y="3230"/>
                  </a:cubicBezTo>
                  <a:cubicBezTo>
                    <a:pt x="365" y="3203"/>
                    <a:pt x="319" y="3190"/>
                    <a:pt x="274" y="3190"/>
                  </a:cubicBezTo>
                  <a:cubicBezTo>
                    <a:pt x="195" y="3190"/>
                    <a:pt x="119" y="3228"/>
                    <a:pt x="73" y="3299"/>
                  </a:cubicBezTo>
                  <a:cubicBezTo>
                    <a:pt x="0" y="3410"/>
                    <a:pt x="31" y="3560"/>
                    <a:pt x="142" y="3633"/>
                  </a:cubicBezTo>
                  <a:cubicBezTo>
                    <a:pt x="409" y="3807"/>
                    <a:pt x="593" y="3863"/>
                    <a:pt x="825" y="3879"/>
                  </a:cubicBezTo>
                  <a:lnTo>
                    <a:pt x="825" y="4081"/>
                  </a:lnTo>
                  <a:cubicBezTo>
                    <a:pt x="828" y="4211"/>
                    <a:pt x="935" y="4315"/>
                    <a:pt x="1065" y="4315"/>
                  </a:cubicBezTo>
                  <a:cubicBezTo>
                    <a:pt x="1195" y="4315"/>
                    <a:pt x="1302" y="4211"/>
                    <a:pt x="1305" y="4081"/>
                  </a:cubicBezTo>
                  <a:lnTo>
                    <a:pt x="1305" y="3857"/>
                  </a:lnTo>
                  <a:cubicBezTo>
                    <a:pt x="1763" y="3753"/>
                    <a:pt x="2056" y="3368"/>
                    <a:pt x="2119" y="2988"/>
                  </a:cubicBezTo>
                  <a:cubicBezTo>
                    <a:pt x="2201" y="2504"/>
                    <a:pt x="1948" y="2082"/>
                    <a:pt x="1473" y="1913"/>
                  </a:cubicBezTo>
                  <a:cubicBezTo>
                    <a:pt x="1419" y="1894"/>
                    <a:pt x="1362" y="1874"/>
                    <a:pt x="1305" y="1853"/>
                  </a:cubicBezTo>
                  <a:lnTo>
                    <a:pt x="1305" y="896"/>
                  </a:lnTo>
                  <a:cubicBezTo>
                    <a:pt x="1377" y="913"/>
                    <a:pt x="1444" y="948"/>
                    <a:pt x="1498" y="997"/>
                  </a:cubicBezTo>
                  <a:cubicBezTo>
                    <a:pt x="1546" y="1049"/>
                    <a:pt x="1612" y="1075"/>
                    <a:pt x="1677" y="1075"/>
                  </a:cubicBezTo>
                  <a:cubicBezTo>
                    <a:pt x="1734" y="1075"/>
                    <a:pt x="1790" y="1056"/>
                    <a:pt x="1835" y="1016"/>
                  </a:cubicBezTo>
                  <a:cubicBezTo>
                    <a:pt x="1933" y="929"/>
                    <a:pt x="1945" y="780"/>
                    <a:pt x="1860" y="680"/>
                  </a:cubicBezTo>
                  <a:cubicBezTo>
                    <a:pt x="1850" y="667"/>
                    <a:pt x="1661" y="458"/>
                    <a:pt x="1305" y="405"/>
                  </a:cubicBezTo>
                  <a:lnTo>
                    <a:pt x="1305" y="235"/>
                  </a:lnTo>
                  <a:cubicBezTo>
                    <a:pt x="1302" y="105"/>
                    <a:pt x="1195"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0"/>
            <p:cNvSpPr/>
            <p:nvPr/>
          </p:nvSpPr>
          <p:spPr>
            <a:xfrm>
              <a:off x="5933600" y="3727550"/>
              <a:ext cx="104175" cy="168275"/>
            </a:xfrm>
            <a:custGeom>
              <a:avLst/>
              <a:gdLst/>
              <a:ahLst/>
              <a:cxnLst/>
              <a:rect l="l" t="t" r="r" b="b"/>
              <a:pathLst>
                <a:path w="4167" h="6731" extrusionOk="0">
                  <a:moveTo>
                    <a:pt x="3205" y="961"/>
                  </a:moveTo>
                  <a:lnTo>
                    <a:pt x="3205" y="5770"/>
                  </a:lnTo>
                  <a:lnTo>
                    <a:pt x="961" y="5770"/>
                  </a:lnTo>
                  <a:lnTo>
                    <a:pt x="961" y="961"/>
                  </a:lnTo>
                  <a:close/>
                  <a:moveTo>
                    <a:pt x="481" y="0"/>
                  </a:moveTo>
                  <a:cubicBezTo>
                    <a:pt x="216" y="0"/>
                    <a:pt x="1" y="215"/>
                    <a:pt x="1" y="480"/>
                  </a:cubicBezTo>
                  <a:lnTo>
                    <a:pt x="1" y="6250"/>
                  </a:lnTo>
                  <a:cubicBezTo>
                    <a:pt x="1" y="6515"/>
                    <a:pt x="216" y="6731"/>
                    <a:pt x="481" y="6731"/>
                  </a:cubicBezTo>
                  <a:lnTo>
                    <a:pt x="3687" y="6731"/>
                  </a:lnTo>
                  <a:cubicBezTo>
                    <a:pt x="3952" y="6731"/>
                    <a:pt x="4167" y="6515"/>
                    <a:pt x="4167" y="6250"/>
                  </a:cubicBezTo>
                  <a:lnTo>
                    <a:pt x="4167" y="480"/>
                  </a:lnTo>
                  <a:cubicBezTo>
                    <a:pt x="4167" y="215"/>
                    <a:pt x="3952"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0"/>
            <p:cNvSpPr/>
            <p:nvPr/>
          </p:nvSpPr>
          <p:spPr>
            <a:xfrm>
              <a:off x="6085825" y="3679425"/>
              <a:ext cx="104200" cy="216400"/>
            </a:xfrm>
            <a:custGeom>
              <a:avLst/>
              <a:gdLst/>
              <a:ahLst/>
              <a:cxnLst/>
              <a:rect l="l" t="t" r="r" b="b"/>
              <a:pathLst>
                <a:path w="4168" h="8656" extrusionOk="0">
                  <a:moveTo>
                    <a:pt x="3207" y="963"/>
                  </a:moveTo>
                  <a:lnTo>
                    <a:pt x="3207" y="7695"/>
                  </a:lnTo>
                  <a:lnTo>
                    <a:pt x="963" y="7695"/>
                  </a:lnTo>
                  <a:lnTo>
                    <a:pt x="963" y="963"/>
                  </a:lnTo>
                  <a:close/>
                  <a:moveTo>
                    <a:pt x="481" y="1"/>
                  </a:moveTo>
                  <a:cubicBezTo>
                    <a:pt x="216" y="1"/>
                    <a:pt x="1" y="216"/>
                    <a:pt x="1" y="483"/>
                  </a:cubicBezTo>
                  <a:lnTo>
                    <a:pt x="1" y="8175"/>
                  </a:lnTo>
                  <a:cubicBezTo>
                    <a:pt x="1" y="8440"/>
                    <a:pt x="216" y="8656"/>
                    <a:pt x="481" y="8656"/>
                  </a:cubicBezTo>
                  <a:lnTo>
                    <a:pt x="3687" y="8656"/>
                  </a:lnTo>
                  <a:cubicBezTo>
                    <a:pt x="3952" y="8656"/>
                    <a:pt x="4167" y="8440"/>
                    <a:pt x="4167" y="8175"/>
                  </a:cubicBezTo>
                  <a:lnTo>
                    <a:pt x="4167" y="483"/>
                  </a:lnTo>
                  <a:cubicBezTo>
                    <a:pt x="4167" y="216"/>
                    <a:pt x="3952" y="1"/>
                    <a:pt x="3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0"/>
            <p:cNvSpPr/>
            <p:nvPr/>
          </p:nvSpPr>
          <p:spPr>
            <a:xfrm>
              <a:off x="5781325" y="3775600"/>
              <a:ext cx="104200" cy="120225"/>
            </a:xfrm>
            <a:custGeom>
              <a:avLst/>
              <a:gdLst/>
              <a:ahLst/>
              <a:cxnLst/>
              <a:rect l="l" t="t" r="r" b="b"/>
              <a:pathLst>
                <a:path w="4168" h="4809" extrusionOk="0">
                  <a:moveTo>
                    <a:pt x="3207" y="962"/>
                  </a:moveTo>
                  <a:lnTo>
                    <a:pt x="3207" y="3848"/>
                  </a:lnTo>
                  <a:lnTo>
                    <a:pt x="963" y="3848"/>
                  </a:lnTo>
                  <a:lnTo>
                    <a:pt x="963" y="962"/>
                  </a:lnTo>
                  <a:close/>
                  <a:moveTo>
                    <a:pt x="481" y="1"/>
                  </a:moveTo>
                  <a:cubicBezTo>
                    <a:pt x="216" y="1"/>
                    <a:pt x="1" y="216"/>
                    <a:pt x="1" y="481"/>
                  </a:cubicBezTo>
                  <a:lnTo>
                    <a:pt x="1" y="4328"/>
                  </a:lnTo>
                  <a:cubicBezTo>
                    <a:pt x="1" y="4593"/>
                    <a:pt x="216" y="4809"/>
                    <a:pt x="481" y="4809"/>
                  </a:cubicBezTo>
                  <a:lnTo>
                    <a:pt x="3687" y="4809"/>
                  </a:lnTo>
                  <a:cubicBezTo>
                    <a:pt x="3952" y="4809"/>
                    <a:pt x="4167" y="4593"/>
                    <a:pt x="4167" y="4328"/>
                  </a:cubicBezTo>
                  <a:lnTo>
                    <a:pt x="4167" y="481"/>
                  </a:lnTo>
                  <a:cubicBezTo>
                    <a:pt x="4167" y="216"/>
                    <a:pt x="3952" y="1"/>
                    <a:pt x="36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0"/>
            <p:cNvSpPr/>
            <p:nvPr/>
          </p:nvSpPr>
          <p:spPr>
            <a:xfrm>
              <a:off x="5781250" y="3485550"/>
              <a:ext cx="408775" cy="248425"/>
            </a:xfrm>
            <a:custGeom>
              <a:avLst/>
              <a:gdLst/>
              <a:ahLst/>
              <a:cxnLst/>
              <a:rect l="l" t="t" r="r" b="b"/>
              <a:pathLst>
                <a:path w="16351" h="9937" extrusionOk="0">
                  <a:moveTo>
                    <a:pt x="13306" y="0"/>
                  </a:moveTo>
                  <a:cubicBezTo>
                    <a:pt x="13041" y="0"/>
                    <a:pt x="12825" y="214"/>
                    <a:pt x="12825" y="480"/>
                  </a:cubicBezTo>
                  <a:cubicBezTo>
                    <a:pt x="12825" y="745"/>
                    <a:pt x="13041" y="961"/>
                    <a:pt x="13306" y="961"/>
                  </a:cubicBezTo>
                  <a:lnTo>
                    <a:pt x="14653" y="961"/>
                  </a:lnTo>
                  <a:cubicBezTo>
                    <a:pt x="14439" y="1167"/>
                    <a:pt x="14219" y="1382"/>
                    <a:pt x="13994" y="1604"/>
                  </a:cubicBezTo>
                  <a:cubicBezTo>
                    <a:pt x="12526" y="3040"/>
                    <a:pt x="10700" y="4830"/>
                    <a:pt x="8457" y="6284"/>
                  </a:cubicBezTo>
                  <a:cubicBezTo>
                    <a:pt x="5843" y="7980"/>
                    <a:pt x="3229" y="8859"/>
                    <a:pt x="464" y="8976"/>
                  </a:cubicBezTo>
                  <a:cubicBezTo>
                    <a:pt x="204" y="8987"/>
                    <a:pt x="1" y="9204"/>
                    <a:pt x="5" y="9465"/>
                  </a:cubicBezTo>
                  <a:cubicBezTo>
                    <a:pt x="11" y="9725"/>
                    <a:pt x="223" y="9935"/>
                    <a:pt x="484" y="9936"/>
                  </a:cubicBezTo>
                  <a:lnTo>
                    <a:pt x="505" y="9936"/>
                  </a:lnTo>
                  <a:cubicBezTo>
                    <a:pt x="7149" y="9660"/>
                    <a:pt x="11673" y="5225"/>
                    <a:pt x="14666" y="2292"/>
                  </a:cubicBezTo>
                  <a:cubicBezTo>
                    <a:pt x="14915" y="2049"/>
                    <a:pt x="15157" y="1812"/>
                    <a:pt x="15388" y="1587"/>
                  </a:cubicBezTo>
                  <a:lnTo>
                    <a:pt x="15388" y="3046"/>
                  </a:lnTo>
                  <a:cubicBezTo>
                    <a:pt x="15394" y="3307"/>
                    <a:pt x="15608" y="3518"/>
                    <a:pt x="15870" y="3518"/>
                  </a:cubicBezTo>
                  <a:cubicBezTo>
                    <a:pt x="16131" y="3518"/>
                    <a:pt x="16344" y="3307"/>
                    <a:pt x="16350" y="3046"/>
                  </a:cubicBezTo>
                  <a:lnTo>
                    <a:pt x="16350" y="480"/>
                  </a:lnTo>
                  <a:cubicBezTo>
                    <a:pt x="16350" y="215"/>
                    <a:pt x="16135" y="0"/>
                    <a:pt x="15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80"/>
          <p:cNvGrpSpPr/>
          <p:nvPr/>
        </p:nvGrpSpPr>
        <p:grpSpPr>
          <a:xfrm>
            <a:off x="7794284" y="3438815"/>
            <a:ext cx="354827" cy="354827"/>
            <a:chOff x="5254050" y="3500500"/>
            <a:chExt cx="410300" cy="410300"/>
          </a:xfrm>
        </p:grpSpPr>
        <p:sp>
          <p:nvSpPr>
            <p:cNvPr id="15947" name="Google Shape;15947;p80"/>
            <p:cNvSpPr/>
            <p:nvPr/>
          </p:nvSpPr>
          <p:spPr>
            <a:xfrm>
              <a:off x="5254050" y="3500500"/>
              <a:ext cx="410300" cy="410300"/>
            </a:xfrm>
            <a:custGeom>
              <a:avLst/>
              <a:gdLst/>
              <a:ahLst/>
              <a:cxnLst/>
              <a:rect l="l" t="t" r="r" b="b"/>
              <a:pathLst>
                <a:path w="16412" h="16412" extrusionOk="0">
                  <a:moveTo>
                    <a:pt x="14969" y="962"/>
                  </a:moveTo>
                  <a:cubicBezTo>
                    <a:pt x="15234" y="962"/>
                    <a:pt x="15449" y="1177"/>
                    <a:pt x="15449" y="1443"/>
                  </a:cubicBezTo>
                  <a:lnTo>
                    <a:pt x="15451" y="7853"/>
                  </a:lnTo>
                  <a:cubicBezTo>
                    <a:pt x="15451" y="8118"/>
                    <a:pt x="15234" y="8334"/>
                    <a:pt x="14969" y="8335"/>
                  </a:cubicBezTo>
                  <a:lnTo>
                    <a:pt x="11529" y="8335"/>
                  </a:lnTo>
                  <a:cubicBezTo>
                    <a:pt x="11576" y="8105"/>
                    <a:pt x="11451" y="7875"/>
                    <a:pt x="11233" y="7790"/>
                  </a:cubicBezTo>
                  <a:cubicBezTo>
                    <a:pt x="11176" y="7768"/>
                    <a:pt x="11117" y="7758"/>
                    <a:pt x="11059" y="7758"/>
                  </a:cubicBezTo>
                  <a:cubicBezTo>
                    <a:pt x="10894" y="7758"/>
                    <a:pt x="10735" y="7843"/>
                    <a:pt x="10646" y="7991"/>
                  </a:cubicBezTo>
                  <a:lnTo>
                    <a:pt x="10441" y="8335"/>
                  </a:lnTo>
                  <a:lnTo>
                    <a:pt x="7276" y="8335"/>
                  </a:lnTo>
                  <a:cubicBezTo>
                    <a:pt x="7011" y="8334"/>
                    <a:pt x="6796" y="8118"/>
                    <a:pt x="6796" y="7853"/>
                  </a:cubicBezTo>
                  <a:lnTo>
                    <a:pt x="6796" y="1443"/>
                  </a:lnTo>
                  <a:cubicBezTo>
                    <a:pt x="6796" y="1177"/>
                    <a:pt x="7011" y="962"/>
                    <a:pt x="7276" y="962"/>
                  </a:cubicBezTo>
                  <a:close/>
                  <a:moveTo>
                    <a:pt x="3366" y="9040"/>
                  </a:moveTo>
                  <a:cubicBezTo>
                    <a:pt x="3699" y="9040"/>
                    <a:pt x="4026" y="9170"/>
                    <a:pt x="4271" y="9416"/>
                  </a:cubicBezTo>
                  <a:cubicBezTo>
                    <a:pt x="4637" y="9782"/>
                    <a:pt x="4747" y="10333"/>
                    <a:pt x="4549" y="10812"/>
                  </a:cubicBezTo>
                  <a:cubicBezTo>
                    <a:pt x="4350" y="11290"/>
                    <a:pt x="3883" y="11602"/>
                    <a:pt x="3366" y="11602"/>
                  </a:cubicBezTo>
                  <a:cubicBezTo>
                    <a:pt x="2659" y="11601"/>
                    <a:pt x="2084" y="11028"/>
                    <a:pt x="2084" y="10321"/>
                  </a:cubicBezTo>
                  <a:cubicBezTo>
                    <a:pt x="2084" y="9803"/>
                    <a:pt x="2396" y="9335"/>
                    <a:pt x="2875" y="9138"/>
                  </a:cubicBezTo>
                  <a:cubicBezTo>
                    <a:pt x="3034" y="9072"/>
                    <a:pt x="3201" y="9040"/>
                    <a:pt x="3366" y="9040"/>
                  </a:cubicBezTo>
                  <a:close/>
                  <a:moveTo>
                    <a:pt x="7853" y="12565"/>
                  </a:moveTo>
                  <a:cubicBezTo>
                    <a:pt x="8115" y="12569"/>
                    <a:pt x="8325" y="12783"/>
                    <a:pt x="8325" y="13045"/>
                  </a:cubicBezTo>
                  <a:cubicBezTo>
                    <a:pt x="8325" y="13307"/>
                    <a:pt x="8115" y="13521"/>
                    <a:pt x="7853" y="13527"/>
                  </a:cubicBezTo>
                  <a:lnTo>
                    <a:pt x="6084" y="13527"/>
                  </a:lnTo>
                  <a:cubicBezTo>
                    <a:pt x="5752" y="13527"/>
                    <a:pt x="5520" y="13855"/>
                    <a:pt x="5630" y="14167"/>
                  </a:cubicBezTo>
                  <a:cubicBezTo>
                    <a:pt x="5722" y="14424"/>
                    <a:pt x="5769" y="14695"/>
                    <a:pt x="5771" y="14968"/>
                  </a:cubicBezTo>
                  <a:lnTo>
                    <a:pt x="5771" y="15450"/>
                  </a:lnTo>
                  <a:lnTo>
                    <a:pt x="963" y="15450"/>
                  </a:lnTo>
                  <a:lnTo>
                    <a:pt x="963" y="14968"/>
                  </a:lnTo>
                  <a:cubicBezTo>
                    <a:pt x="963" y="13642"/>
                    <a:pt x="2041" y="12565"/>
                    <a:pt x="3366" y="12565"/>
                  </a:cubicBezTo>
                  <a:close/>
                  <a:moveTo>
                    <a:pt x="7276" y="1"/>
                  </a:moveTo>
                  <a:cubicBezTo>
                    <a:pt x="6479" y="1"/>
                    <a:pt x="5835" y="647"/>
                    <a:pt x="5834" y="1443"/>
                  </a:cubicBezTo>
                  <a:lnTo>
                    <a:pt x="5834" y="7853"/>
                  </a:lnTo>
                  <a:cubicBezTo>
                    <a:pt x="5835" y="8650"/>
                    <a:pt x="6479" y="9294"/>
                    <a:pt x="7276" y="9296"/>
                  </a:cubicBezTo>
                  <a:lnTo>
                    <a:pt x="9864" y="9296"/>
                  </a:lnTo>
                  <a:lnTo>
                    <a:pt x="8411" y="11715"/>
                  </a:lnTo>
                  <a:cubicBezTo>
                    <a:pt x="8235" y="11642"/>
                    <a:pt x="8045" y="11604"/>
                    <a:pt x="7853" y="11604"/>
                  </a:cubicBezTo>
                  <a:lnTo>
                    <a:pt x="5205" y="11604"/>
                  </a:lnTo>
                  <a:cubicBezTo>
                    <a:pt x="5709" y="10882"/>
                    <a:pt x="5744" y="9933"/>
                    <a:pt x="5296" y="9176"/>
                  </a:cubicBezTo>
                  <a:cubicBezTo>
                    <a:pt x="4890" y="8489"/>
                    <a:pt x="4153" y="8076"/>
                    <a:pt x="3368" y="8076"/>
                  </a:cubicBezTo>
                  <a:cubicBezTo>
                    <a:pt x="3287" y="8076"/>
                    <a:pt x="3206" y="8080"/>
                    <a:pt x="3124" y="8089"/>
                  </a:cubicBezTo>
                  <a:cubicBezTo>
                    <a:pt x="2250" y="8184"/>
                    <a:pt x="1510" y="8780"/>
                    <a:pt x="1235" y="9617"/>
                  </a:cubicBezTo>
                  <a:cubicBezTo>
                    <a:pt x="960" y="10451"/>
                    <a:pt x="1197" y="11371"/>
                    <a:pt x="1844" y="11967"/>
                  </a:cubicBezTo>
                  <a:cubicBezTo>
                    <a:pt x="750" y="12525"/>
                    <a:pt x="1" y="13660"/>
                    <a:pt x="1" y="14969"/>
                  </a:cubicBezTo>
                  <a:lnTo>
                    <a:pt x="1" y="15931"/>
                  </a:lnTo>
                  <a:cubicBezTo>
                    <a:pt x="1" y="16196"/>
                    <a:pt x="216" y="16412"/>
                    <a:pt x="481" y="16412"/>
                  </a:cubicBezTo>
                  <a:lnTo>
                    <a:pt x="6251" y="16412"/>
                  </a:lnTo>
                  <a:cubicBezTo>
                    <a:pt x="6516" y="16412"/>
                    <a:pt x="6731" y="16196"/>
                    <a:pt x="6731" y="15931"/>
                  </a:cubicBezTo>
                  <a:lnTo>
                    <a:pt x="6731" y="14969"/>
                  </a:lnTo>
                  <a:cubicBezTo>
                    <a:pt x="6731" y="14810"/>
                    <a:pt x="6720" y="14649"/>
                    <a:pt x="6696" y="14489"/>
                  </a:cubicBezTo>
                  <a:lnTo>
                    <a:pt x="7853" y="14489"/>
                  </a:lnTo>
                  <a:cubicBezTo>
                    <a:pt x="8357" y="14489"/>
                    <a:pt x="8824" y="14227"/>
                    <a:pt x="9086" y="13796"/>
                  </a:cubicBezTo>
                  <a:cubicBezTo>
                    <a:pt x="9348" y="13366"/>
                    <a:pt x="9366" y="12830"/>
                    <a:pt x="9133" y="12383"/>
                  </a:cubicBezTo>
                  <a:lnTo>
                    <a:pt x="10984" y="9297"/>
                  </a:lnTo>
                  <a:lnTo>
                    <a:pt x="14969" y="9297"/>
                  </a:lnTo>
                  <a:cubicBezTo>
                    <a:pt x="15766" y="9296"/>
                    <a:pt x="16410" y="8650"/>
                    <a:pt x="16411" y="7855"/>
                  </a:cubicBezTo>
                  <a:lnTo>
                    <a:pt x="16411" y="1443"/>
                  </a:lnTo>
                  <a:cubicBezTo>
                    <a:pt x="16410" y="647"/>
                    <a:pt x="15766" y="1"/>
                    <a:pt x="149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0"/>
            <p:cNvSpPr/>
            <p:nvPr/>
          </p:nvSpPr>
          <p:spPr>
            <a:xfrm>
              <a:off x="5592050" y="3548575"/>
              <a:ext cx="24325" cy="136475"/>
            </a:xfrm>
            <a:custGeom>
              <a:avLst/>
              <a:gdLst/>
              <a:ahLst/>
              <a:cxnLst/>
              <a:rect l="l" t="t" r="r" b="b"/>
              <a:pathLst>
                <a:path w="973" h="5459" extrusionOk="0">
                  <a:moveTo>
                    <a:pt x="487" y="1"/>
                  </a:moveTo>
                  <a:cubicBezTo>
                    <a:pt x="222" y="1"/>
                    <a:pt x="6" y="216"/>
                    <a:pt x="6" y="481"/>
                  </a:cubicBezTo>
                  <a:lnTo>
                    <a:pt x="6" y="4968"/>
                  </a:lnTo>
                  <a:cubicBezTo>
                    <a:pt x="1" y="5238"/>
                    <a:pt x="217" y="5459"/>
                    <a:pt x="487" y="5459"/>
                  </a:cubicBezTo>
                  <a:cubicBezTo>
                    <a:pt x="756" y="5459"/>
                    <a:pt x="973" y="5238"/>
                    <a:pt x="969" y="4968"/>
                  </a:cubicBezTo>
                  <a:lnTo>
                    <a:pt x="969" y="481"/>
                  </a:lnTo>
                  <a:cubicBezTo>
                    <a:pt x="969" y="216"/>
                    <a:pt x="753" y="1"/>
                    <a:pt x="4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0"/>
            <p:cNvSpPr/>
            <p:nvPr/>
          </p:nvSpPr>
          <p:spPr>
            <a:xfrm>
              <a:off x="5543975" y="3572625"/>
              <a:ext cx="24350" cy="112425"/>
            </a:xfrm>
            <a:custGeom>
              <a:avLst/>
              <a:gdLst/>
              <a:ahLst/>
              <a:cxnLst/>
              <a:rect l="l" t="t" r="r" b="b"/>
              <a:pathLst>
                <a:path w="974" h="4497" extrusionOk="0">
                  <a:moveTo>
                    <a:pt x="484" y="1"/>
                  </a:moveTo>
                  <a:cubicBezTo>
                    <a:pt x="220" y="1"/>
                    <a:pt x="7" y="216"/>
                    <a:pt x="7" y="481"/>
                  </a:cubicBezTo>
                  <a:lnTo>
                    <a:pt x="7" y="4006"/>
                  </a:lnTo>
                  <a:cubicBezTo>
                    <a:pt x="1" y="4276"/>
                    <a:pt x="217" y="4497"/>
                    <a:pt x="487" y="4497"/>
                  </a:cubicBezTo>
                  <a:cubicBezTo>
                    <a:pt x="756" y="4497"/>
                    <a:pt x="973" y="4276"/>
                    <a:pt x="969" y="4006"/>
                  </a:cubicBezTo>
                  <a:lnTo>
                    <a:pt x="969" y="481"/>
                  </a:lnTo>
                  <a:cubicBezTo>
                    <a:pt x="969" y="216"/>
                    <a:pt x="753" y="1"/>
                    <a:pt x="490" y="1"/>
                  </a:cubicBezTo>
                  <a:cubicBezTo>
                    <a:pt x="489" y="1"/>
                    <a:pt x="488" y="1"/>
                    <a:pt x="487" y="1"/>
                  </a:cubicBezTo>
                  <a:cubicBezTo>
                    <a:pt x="486" y="1"/>
                    <a:pt x="485" y="1"/>
                    <a:pt x="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0"/>
            <p:cNvSpPr/>
            <p:nvPr/>
          </p:nvSpPr>
          <p:spPr>
            <a:xfrm>
              <a:off x="5495900" y="3596650"/>
              <a:ext cx="24350" cy="88400"/>
            </a:xfrm>
            <a:custGeom>
              <a:avLst/>
              <a:gdLst/>
              <a:ahLst/>
              <a:cxnLst/>
              <a:rect l="l" t="t" r="r" b="b"/>
              <a:pathLst>
                <a:path w="974" h="3536" extrusionOk="0">
                  <a:moveTo>
                    <a:pt x="487" y="1"/>
                  </a:moveTo>
                  <a:cubicBezTo>
                    <a:pt x="222" y="1"/>
                    <a:pt x="7" y="216"/>
                    <a:pt x="7" y="481"/>
                  </a:cubicBezTo>
                  <a:lnTo>
                    <a:pt x="7" y="3045"/>
                  </a:lnTo>
                  <a:cubicBezTo>
                    <a:pt x="1" y="3315"/>
                    <a:pt x="218" y="3536"/>
                    <a:pt x="487" y="3536"/>
                  </a:cubicBezTo>
                  <a:cubicBezTo>
                    <a:pt x="756" y="3536"/>
                    <a:pt x="973" y="3315"/>
                    <a:pt x="967" y="3045"/>
                  </a:cubicBezTo>
                  <a:lnTo>
                    <a:pt x="967" y="481"/>
                  </a:lnTo>
                  <a:cubicBezTo>
                    <a:pt x="967" y="216"/>
                    <a:pt x="752" y="1"/>
                    <a:pt x="4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0"/>
            <p:cNvSpPr/>
            <p:nvPr/>
          </p:nvSpPr>
          <p:spPr>
            <a:xfrm>
              <a:off x="5447825" y="3620700"/>
              <a:ext cx="24350" cy="64350"/>
            </a:xfrm>
            <a:custGeom>
              <a:avLst/>
              <a:gdLst/>
              <a:ahLst/>
              <a:cxnLst/>
              <a:rect l="l" t="t" r="r" b="b"/>
              <a:pathLst>
                <a:path w="974" h="2574" extrusionOk="0">
                  <a:moveTo>
                    <a:pt x="487" y="1"/>
                  </a:moveTo>
                  <a:cubicBezTo>
                    <a:pt x="221" y="1"/>
                    <a:pt x="5" y="216"/>
                    <a:pt x="5" y="481"/>
                  </a:cubicBezTo>
                  <a:lnTo>
                    <a:pt x="5" y="2083"/>
                  </a:lnTo>
                  <a:cubicBezTo>
                    <a:pt x="1" y="2353"/>
                    <a:pt x="218" y="2574"/>
                    <a:pt x="487" y="2574"/>
                  </a:cubicBezTo>
                  <a:cubicBezTo>
                    <a:pt x="757" y="2574"/>
                    <a:pt x="973" y="2353"/>
                    <a:pt x="968" y="2083"/>
                  </a:cubicBezTo>
                  <a:lnTo>
                    <a:pt x="968" y="481"/>
                  </a:lnTo>
                  <a:cubicBezTo>
                    <a:pt x="968" y="216"/>
                    <a:pt x="752" y="1"/>
                    <a:pt x="4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0"/>
            <p:cNvSpPr/>
            <p:nvPr/>
          </p:nvSpPr>
          <p:spPr>
            <a:xfrm>
              <a:off x="5447725" y="3548575"/>
              <a:ext cx="72150" cy="24100"/>
            </a:xfrm>
            <a:custGeom>
              <a:avLst/>
              <a:gdLst/>
              <a:ahLst/>
              <a:cxnLst/>
              <a:rect l="l" t="t" r="r" b="b"/>
              <a:pathLst>
                <a:path w="2886" h="964" extrusionOk="0">
                  <a:moveTo>
                    <a:pt x="481" y="1"/>
                  </a:moveTo>
                  <a:cubicBezTo>
                    <a:pt x="216" y="1"/>
                    <a:pt x="1" y="215"/>
                    <a:pt x="1" y="481"/>
                  </a:cubicBezTo>
                  <a:cubicBezTo>
                    <a:pt x="1" y="748"/>
                    <a:pt x="217" y="963"/>
                    <a:pt x="483" y="963"/>
                  </a:cubicBezTo>
                  <a:cubicBezTo>
                    <a:pt x="486" y="963"/>
                    <a:pt x="488" y="963"/>
                    <a:pt x="491" y="963"/>
                  </a:cubicBezTo>
                  <a:lnTo>
                    <a:pt x="2414" y="963"/>
                  </a:lnTo>
                  <a:cubicBezTo>
                    <a:pt x="2676" y="957"/>
                    <a:pt x="2886" y="743"/>
                    <a:pt x="2886" y="481"/>
                  </a:cubicBezTo>
                  <a:cubicBezTo>
                    <a:pt x="2886" y="219"/>
                    <a:pt x="2676" y="5"/>
                    <a:pt x="2414" y="1"/>
                  </a:cubicBezTo>
                  <a:lnTo>
                    <a:pt x="491" y="1"/>
                  </a:lnTo>
                  <a:cubicBezTo>
                    <a:pt x="488" y="1"/>
                    <a:pt x="484" y="1"/>
                    <a:pt x="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3" name="Google Shape;15953;p80"/>
          <p:cNvGrpSpPr/>
          <p:nvPr/>
        </p:nvGrpSpPr>
        <p:grpSpPr>
          <a:xfrm>
            <a:off x="7044788" y="3438837"/>
            <a:ext cx="332645" cy="354784"/>
            <a:chOff x="4817850" y="3478300"/>
            <a:chExt cx="384650" cy="410250"/>
          </a:xfrm>
        </p:grpSpPr>
        <p:sp>
          <p:nvSpPr>
            <p:cNvPr id="15954" name="Google Shape;15954;p80"/>
            <p:cNvSpPr/>
            <p:nvPr/>
          </p:nvSpPr>
          <p:spPr>
            <a:xfrm>
              <a:off x="4817850" y="3478300"/>
              <a:ext cx="384650" cy="410250"/>
            </a:xfrm>
            <a:custGeom>
              <a:avLst/>
              <a:gdLst/>
              <a:ahLst/>
              <a:cxnLst/>
              <a:rect l="l" t="t" r="r" b="b"/>
              <a:pathLst>
                <a:path w="15386" h="16410" extrusionOk="0">
                  <a:moveTo>
                    <a:pt x="11378" y="0"/>
                  </a:moveTo>
                  <a:cubicBezTo>
                    <a:pt x="11379" y="0"/>
                    <a:pt x="11379" y="0"/>
                    <a:pt x="11379" y="0"/>
                  </a:cubicBezTo>
                  <a:lnTo>
                    <a:pt x="11379" y="0"/>
                  </a:lnTo>
                  <a:cubicBezTo>
                    <a:pt x="11379" y="0"/>
                    <a:pt x="11380" y="0"/>
                    <a:pt x="11380" y="0"/>
                  </a:cubicBezTo>
                  <a:close/>
                  <a:moveTo>
                    <a:pt x="11380" y="962"/>
                  </a:moveTo>
                  <a:cubicBezTo>
                    <a:pt x="13058" y="962"/>
                    <a:pt x="14424" y="2327"/>
                    <a:pt x="14424" y="4007"/>
                  </a:cubicBezTo>
                  <a:cubicBezTo>
                    <a:pt x="14424" y="5685"/>
                    <a:pt x="13058" y="7051"/>
                    <a:pt x="11380" y="7051"/>
                  </a:cubicBezTo>
                  <a:cubicBezTo>
                    <a:pt x="9700" y="7051"/>
                    <a:pt x="8335" y="5687"/>
                    <a:pt x="8335" y="4007"/>
                  </a:cubicBezTo>
                  <a:cubicBezTo>
                    <a:pt x="8335" y="2327"/>
                    <a:pt x="9700" y="962"/>
                    <a:pt x="11380" y="962"/>
                  </a:cubicBezTo>
                  <a:close/>
                  <a:moveTo>
                    <a:pt x="3688" y="7436"/>
                  </a:moveTo>
                  <a:cubicBezTo>
                    <a:pt x="4063" y="7436"/>
                    <a:pt x="4431" y="7582"/>
                    <a:pt x="4706" y="7858"/>
                  </a:cubicBezTo>
                  <a:cubicBezTo>
                    <a:pt x="5119" y="8270"/>
                    <a:pt x="5244" y="8891"/>
                    <a:pt x="5020" y="9430"/>
                  </a:cubicBezTo>
                  <a:cubicBezTo>
                    <a:pt x="4797" y="9969"/>
                    <a:pt x="4271" y="10320"/>
                    <a:pt x="3688" y="10322"/>
                  </a:cubicBezTo>
                  <a:cubicBezTo>
                    <a:pt x="2892" y="10320"/>
                    <a:pt x="2246" y="9674"/>
                    <a:pt x="2246" y="8879"/>
                  </a:cubicBezTo>
                  <a:lnTo>
                    <a:pt x="2244" y="8879"/>
                  </a:lnTo>
                  <a:cubicBezTo>
                    <a:pt x="2244" y="8295"/>
                    <a:pt x="2596" y="7769"/>
                    <a:pt x="3135" y="7546"/>
                  </a:cubicBezTo>
                  <a:cubicBezTo>
                    <a:pt x="3314" y="7472"/>
                    <a:pt x="3502" y="7436"/>
                    <a:pt x="3688" y="7436"/>
                  </a:cubicBezTo>
                  <a:close/>
                  <a:moveTo>
                    <a:pt x="9136" y="7428"/>
                  </a:moveTo>
                  <a:cubicBezTo>
                    <a:pt x="9404" y="7428"/>
                    <a:pt x="9621" y="7649"/>
                    <a:pt x="9617" y="7917"/>
                  </a:cubicBezTo>
                  <a:lnTo>
                    <a:pt x="9617" y="11443"/>
                  </a:lnTo>
                  <a:cubicBezTo>
                    <a:pt x="9617" y="11886"/>
                    <a:pt x="9258" y="12244"/>
                    <a:pt x="8815" y="12244"/>
                  </a:cubicBezTo>
                  <a:lnTo>
                    <a:pt x="6623" y="12244"/>
                  </a:lnTo>
                  <a:cubicBezTo>
                    <a:pt x="6278" y="12244"/>
                    <a:pt x="6045" y="12600"/>
                    <a:pt x="6182" y="12918"/>
                  </a:cubicBezTo>
                  <a:cubicBezTo>
                    <a:pt x="6333" y="13261"/>
                    <a:pt x="6411" y="13633"/>
                    <a:pt x="6411" y="14008"/>
                  </a:cubicBezTo>
                  <a:lnTo>
                    <a:pt x="6411" y="15450"/>
                  </a:lnTo>
                  <a:lnTo>
                    <a:pt x="963" y="15450"/>
                  </a:lnTo>
                  <a:lnTo>
                    <a:pt x="963" y="14008"/>
                  </a:lnTo>
                  <a:cubicBezTo>
                    <a:pt x="963" y="12505"/>
                    <a:pt x="2184" y="11282"/>
                    <a:pt x="3687" y="11282"/>
                  </a:cubicBezTo>
                  <a:lnTo>
                    <a:pt x="8174" y="11282"/>
                  </a:lnTo>
                  <a:cubicBezTo>
                    <a:pt x="8439" y="11282"/>
                    <a:pt x="8654" y="11067"/>
                    <a:pt x="8654" y="10802"/>
                  </a:cubicBezTo>
                  <a:lnTo>
                    <a:pt x="8654" y="7917"/>
                  </a:lnTo>
                  <a:cubicBezTo>
                    <a:pt x="8650" y="7649"/>
                    <a:pt x="8867" y="7428"/>
                    <a:pt x="9136" y="7428"/>
                  </a:cubicBezTo>
                  <a:close/>
                  <a:moveTo>
                    <a:pt x="11379" y="0"/>
                  </a:moveTo>
                  <a:lnTo>
                    <a:pt x="11379" y="0"/>
                  </a:lnTo>
                  <a:cubicBezTo>
                    <a:pt x="9169" y="0"/>
                    <a:pt x="7373" y="1799"/>
                    <a:pt x="7373" y="4007"/>
                  </a:cubicBezTo>
                  <a:cubicBezTo>
                    <a:pt x="7372" y="4994"/>
                    <a:pt x="7736" y="5946"/>
                    <a:pt x="8397" y="6679"/>
                  </a:cubicBezTo>
                  <a:cubicBezTo>
                    <a:pt x="7960" y="6940"/>
                    <a:pt x="7694" y="7410"/>
                    <a:pt x="7694" y="7918"/>
                  </a:cubicBezTo>
                  <a:lnTo>
                    <a:pt x="7694" y="10322"/>
                  </a:lnTo>
                  <a:lnTo>
                    <a:pt x="5608" y="10322"/>
                  </a:lnTo>
                  <a:cubicBezTo>
                    <a:pt x="5922" y="9906"/>
                    <a:pt x="6092" y="9399"/>
                    <a:pt x="6090" y="8879"/>
                  </a:cubicBezTo>
                  <a:cubicBezTo>
                    <a:pt x="6090" y="7554"/>
                    <a:pt x="5012" y="6474"/>
                    <a:pt x="3687" y="6474"/>
                  </a:cubicBezTo>
                  <a:cubicBezTo>
                    <a:pt x="2362" y="6474"/>
                    <a:pt x="1282" y="7554"/>
                    <a:pt x="1282" y="8879"/>
                  </a:cubicBezTo>
                  <a:cubicBezTo>
                    <a:pt x="1282" y="9569"/>
                    <a:pt x="1580" y="10225"/>
                    <a:pt x="2098" y="10680"/>
                  </a:cubicBezTo>
                  <a:cubicBezTo>
                    <a:pt x="859" y="11275"/>
                    <a:pt x="1" y="12543"/>
                    <a:pt x="1" y="14006"/>
                  </a:cubicBezTo>
                  <a:lnTo>
                    <a:pt x="1" y="15929"/>
                  </a:lnTo>
                  <a:cubicBezTo>
                    <a:pt x="1" y="16194"/>
                    <a:pt x="216" y="16409"/>
                    <a:pt x="481" y="16409"/>
                  </a:cubicBezTo>
                  <a:lnTo>
                    <a:pt x="6891" y="16409"/>
                  </a:lnTo>
                  <a:cubicBezTo>
                    <a:pt x="7156" y="16409"/>
                    <a:pt x="7372" y="16194"/>
                    <a:pt x="7372" y="15929"/>
                  </a:cubicBezTo>
                  <a:lnTo>
                    <a:pt x="7372" y="14006"/>
                  </a:lnTo>
                  <a:cubicBezTo>
                    <a:pt x="7372" y="13737"/>
                    <a:pt x="7342" y="13469"/>
                    <a:pt x="7284" y="13205"/>
                  </a:cubicBezTo>
                  <a:lnTo>
                    <a:pt x="8814" y="13205"/>
                  </a:lnTo>
                  <a:cubicBezTo>
                    <a:pt x="9788" y="13204"/>
                    <a:pt x="10576" y="12416"/>
                    <a:pt x="10577" y="11443"/>
                  </a:cubicBezTo>
                  <a:lnTo>
                    <a:pt x="10577" y="7933"/>
                  </a:lnTo>
                  <a:cubicBezTo>
                    <a:pt x="10841" y="7987"/>
                    <a:pt x="11109" y="8014"/>
                    <a:pt x="11378" y="8014"/>
                  </a:cubicBezTo>
                  <a:cubicBezTo>
                    <a:pt x="13588" y="8014"/>
                    <a:pt x="15385" y="6217"/>
                    <a:pt x="15385" y="4007"/>
                  </a:cubicBezTo>
                  <a:cubicBezTo>
                    <a:pt x="15385" y="1799"/>
                    <a:pt x="13589" y="0"/>
                    <a:pt x="11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0"/>
            <p:cNvSpPr/>
            <p:nvPr/>
          </p:nvSpPr>
          <p:spPr>
            <a:xfrm>
              <a:off x="5075250" y="3524525"/>
              <a:ext cx="55000" cy="107875"/>
            </a:xfrm>
            <a:custGeom>
              <a:avLst/>
              <a:gdLst/>
              <a:ahLst/>
              <a:cxnLst/>
              <a:rect l="l" t="t" r="r" b="b"/>
              <a:pathLst>
                <a:path w="2200" h="4315" extrusionOk="0">
                  <a:moveTo>
                    <a:pt x="825" y="939"/>
                  </a:moveTo>
                  <a:lnTo>
                    <a:pt x="825" y="1636"/>
                  </a:lnTo>
                  <a:cubicBezTo>
                    <a:pt x="778" y="1612"/>
                    <a:pt x="735" y="1582"/>
                    <a:pt x="693" y="1550"/>
                  </a:cubicBezTo>
                  <a:cubicBezTo>
                    <a:pt x="618" y="1491"/>
                    <a:pt x="586" y="1370"/>
                    <a:pt x="609" y="1241"/>
                  </a:cubicBezTo>
                  <a:cubicBezTo>
                    <a:pt x="630" y="1133"/>
                    <a:pt x="697" y="1005"/>
                    <a:pt x="825" y="939"/>
                  </a:cubicBezTo>
                  <a:close/>
                  <a:moveTo>
                    <a:pt x="1305" y="2364"/>
                  </a:moveTo>
                  <a:lnTo>
                    <a:pt x="1314" y="2367"/>
                  </a:lnTo>
                  <a:cubicBezTo>
                    <a:pt x="1684" y="2499"/>
                    <a:pt x="1661" y="2815"/>
                    <a:pt x="1645" y="2909"/>
                  </a:cubicBezTo>
                  <a:cubicBezTo>
                    <a:pt x="1612" y="3104"/>
                    <a:pt x="1485" y="3271"/>
                    <a:pt x="1305" y="3353"/>
                  </a:cubicBezTo>
                  <a:lnTo>
                    <a:pt x="1305" y="2364"/>
                  </a:lnTo>
                  <a:close/>
                  <a:moveTo>
                    <a:pt x="1065" y="1"/>
                  </a:moveTo>
                  <a:cubicBezTo>
                    <a:pt x="934" y="1"/>
                    <a:pt x="827" y="105"/>
                    <a:pt x="823" y="235"/>
                  </a:cubicBezTo>
                  <a:lnTo>
                    <a:pt x="823" y="431"/>
                  </a:lnTo>
                  <a:cubicBezTo>
                    <a:pt x="800" y="439"/>
                    <a:pt x="773" y="444"/>
                    <a:pt x="748" y="453"/>
                  </a:cubicBezTo>
                  <a:cubicBezTo>
                    <a:pt x="435" y="547"/>
                    <a:pt x="201" y="815"/>
                    <a:pt x="138" y="1152"/>
                  </a:cubicBezTo>
                  <a:cubicBezTo>
                    <a:pt x="79" y="1459"/>
                    <a:pt x="179" y="1757"/>
                    <a:pt x="397" y="1928"/>
                  </a:cubicBezTo>
                  <a:cubicBezTo>
                    <a:pt x="507" y="2014"/>
                    <a:pt x="642" y="2092"/>
                    <a:pt x="823" y="2175"/>
                  </a:cubicBezTo>
                  <a:lnTo>
                    <a:pt x="823" y="3395"/>
                  </a:lnTo>
                  <a:cubicBezTo>
                    <a:pt x="675" y="3381"/>
                    <a:pt x="573" y="3340"/>
                    <a:pt x="406" y="3230"/>
                  </a:cubicBezTo>
                  <a:cubicBezTo>
                    <a:pt x="365" y="3203"/>
                    <a:pt x="319" y="3190"/>
                    <a:pt x="273" y="3190"/>
                  </a:cubicBezTo>
                  <a:cubicBezTo>
                    <a:pt x="195" y="3190"/>
                    <a:pt x="118" y="3228"/>
                    <a:pt x="72" y="3299"/>
                  </a:cubicBezTo>
                  <a:cubicBezTo>
                    <a:pt x="0" y="3410"/>
                    <a:pt x="31" y="3559"/>
                    <a:pt x="142" y="3633"/>
                  </a:cubicBezTo>
                  <a:cubicBezTo>
                    <a:pt x="409" y="3807"/>
                    <a:pt x="593" y="3862"/>
                    <a:pt x="823" y="3879"/>
                  </a:cubicBezTo>
                  <a:lnTo>
                    <a:pt x="823" y="4081"/>
                  </a:lnTo>
                  <a:cubicBezTo>
                    <a:pt x="827" y="4211"/>
                    <a:pt x="934" y="4315"/>
                    <a:pt x="1065" y="4315"/>
                  </a:cubicBezTo>
                  <a:cubicBezTo>
                    <a:pt x="1195" y="4315"/>
                    <a:pt x="1301" y="4211"/>
                    <a:pt x="1305" y="4081"/>
                  </a:cubicBezTo>
                  <a:lnTo>
                    <a:pt x="1305" y="3857"/>
                  </a:lnTo>
                  <a:cubicBezTo>
                    <a:pt x="1762" y="3753"/>
                    <a:pt x="2055" y="3369"/>
                    <a:pt x="2119" y="2988"/>
                  </a:cubicBezTo>
                  <a:cubicBezTo>
                    <a:pt x="2200" y="2503"/>
                    <a:pt x="1946" y="2082"/>
                    <a:pt x="1473" y="1915"/>
                  </a:cubicBezTo>
                  <a:cubicBezTo>
                    <a:pt x="1418" y="1894"/>
                    <a:pt x="1361" y="1874"/>
                    <a:pt x="1305" y="1853"/>
                  </a:cubicBezTo>
                  <a:lnTo>
                    <a:pt x="1305" y="895"/>
                  </a:lnTo>
                  <a:cubicBezTo>
                    <a:pt x="1429" y="929"/>
                    <a:pt x="1494" y="992"/>
                    <a:pt x="1498" y="998"/>
                  </a:cubicBezTo>
                  <a:cubicBezTo>
                    <a:pt x="1546" y="1052"/>
                    <a:pt x="1612" y="1080"/>
                    <a:pt x="1679" y="1080"/>
                  </a:cubicBezTo>
                  <a:cubicBezTo>
                    <a:pt x="1735" y="1080"/>
                    <a:pt x="1792" y="1060"/>
                    <a:pt x="1838" y="1020"/>
                  </a:cubicBezTo>
                  <a:cubicBezTo>
                    <a:pt x="1938" y="932"/>
                    <a:pt x="1948" y="781"/>
                    <a:pt x="1860" y="680"/>
                  </a:cubicBezTo>
                  <a:cubicBezTo>
                    <a:pt x="1848" y="668"/>
                    <a:pt x="1661" y="458"/>
                    <a:pt x="1305" y="405"/>
                  </a:cubicBezTo>
                  <a:lnTo>
                    <a:pt x="1305" y="235"/>
                  </a:lnTo>
                  <a:cubicBezTo>
                    <a:pt x="1301" y="105"/>
                    <a:pt x="1195"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56" name="Google Shape;15956;p80"/>
          <p:cNvSpPr/>
          <p:nvPr/>
        </p:nvSpPr>
        <p:spPr>
          <a:xfrm>
            <a:off x="6302894" y="3438957"/>
            <a:ext cx="314744" cy="354784"/>
          </a:xfrm>
          <a:custGeom>
            <a:avLst/>
            <a:gdLst/>
            <a:ahLst/>
            <a:cxnLst/>
            <a:rect l="l" t="t" r="r" b="b"/>
            <a:pathLst>
              <a:path w="14558" h="16410" extrusionOk="0">
                <a:moveTo>
                  <a:pt x="13046" y="961"/>
                </a:moveTo>
                <a:lnTo>
                  <a:pt x="12262" y="2137"/>
                </a:lnTo>
                <a:cubicBezTo>
                  <a:pt x="12154" y="2298"/>
                  <a:pt x="12154" y="2509"/>
                  <a:pt x="12262" y="2670"/>
                </a:cubicBezTo>
                <a:lnTo>
                  <a:pt x="13046" y="3846"/>
                </a:lnTo>
                <a:lnTo>
                  <a:pt x="8335" y="3846"/>
                </a:lnTo>
                <a:lnTo>
                  <a:pt x="8335" y="961"/>
                </a:lnTo>
                <a:close/>
                <a:moveTo>
                  <a:pt x="3364" y="7436"/>
                </a:moveTo>
                <a:cubicBezTo>
                  <a:pt x="3698" y="7436"/>
                  <a:pt x="4026" y="7567"/>
                  <a:pt x="4272" y="7812"/>
                </a:cubicBezTo>
                <a:cubicBezTo>
                  <a:pt x="4638" y="8178"/>
                  <a:pt x="4748" y="8730"/>
                  <a:pt x="4549" y="9209"/>
                </a:cubicBezTo>
                <a:cubicBezTo>
                  <a:pt x="4351" y="9688"/>
                  <a:pt x="3884" y="10000"/>
                  <a:pt x="3366" y="10000"/>
                </a:cubicBezTo>
                <a:cubicBezTo>
                  <a:pt x="2658" y="9998"/>
                  <a:pt x="2086" y="9426"/>
                  <a:pt x="2084" y="8718"/>
                </a:cubicBezTo>
                <a:cubicBezTo>
                  <a:pt x="2084" y="8200"/>
                  <a:pt x="2396" y="7733"/>
                  <a:pt x="2875" y="7534"/>
                </a:cubicBezTo>
                <a:cubicBezTo>
                  <a:pt x="3033" y="7468"/>
                  <a:pt x="3199" y="7436"/>
                  <a:pt x="3364" y="7436"/>
                </a:cubicBezTo>
                <a:close/>
                <a:moveTo>
                  <a:pt x="7865" y="10962"/>
                </a:moveTo>
                <a:cubicBezTo>
                  <a:pt x="8128" y="10962"/>
                  <a:pt x="8343" y="11176"/>
                  <a:pt x="8343" y="11442"/>
                </a:cubicBezTo>
                <a:cubicBezTo>
                  <a:pt x="8343" y="11708"/>
                  <a:pt x="8128" y="11923"/>
                  <a:pt x="7865" y="11923"/>
                </a:cubicBezTo>
                <a:cubicBezTo>
                  <a:pt x="7861" y="11923"/>
                  <a:pt x="7858" y="11923"/>
                  <a:pt x="7854" y="11923"/>
                </a:cubicBezTo>
                <a:lnTo>
                  <a:pt x="6084" y="11923"/>
                </a:lnTo>
                <a:cubicBezTo>
                  <a:pt x="5751" y="11924"/>
                  <a:pt x="5520" y="12251"/>
                  <a:pt x="5630" y="12564"/>
                </a:cubicBezTo>
                <a:cubicBezTo>
                  <a:pt x="5722" y="12820"/>
                  <a:pt x="5770" y="13091"/>
                  <a:pt x="5770" y="13365"/>
                </a:cubicBezTo>
                <a:lnTo>
                  <a:pt x="5770" y="15450"/>
                </a:lnTo>
                <a:lnTo>
                  <a:pt x="962" y="15450"/>
                </a:lnTo>
                <a:lnTo>
                  <a:pt x="962" y="13365"/>
                </a:lnTo>
                <a:cubicBezTo>
                  <a:pt x="962" y="12040"/>
                  <a:pt x="2040" y="10962"/>
                  <a:pt x="3366" y="10962"/>
                </a:cubicBezTo>
                <a:lnTo>
                  <a:pt x="7854" y="10962"/>
                </a:lnTo>
                <a:cubicBezTo>
                  <a:pt x="7858" y="10962"/>
                  <a:pt x="7861" y="10962"/>
                  <a:pt x="7865" y="10962"/>
                </a:cubicBezTo>
                <a:close/>
                <a:moveTo>
                  <a:pt x="7852" y="0"/>
                </a:moveTo>
                <a:cubicBezTo>
                  <a:pt x="7586" y="0"/>
                  <a:pt x="7372" y="217"/>
                  <a:pt x="7372" y="481"/>
                </a:cubicBezTo>
                <a:lnTo>
                  <a:pt x="7372" y="10000"/>
                </a:lnTo>
                <a:lnTo>
                  <a:pt x="5206" y="10000"/>
                </a:lnTo>
                <a:cubicBezTo>
                  <a:pt x="5710" y="9278"/>
                  <a:pt x="5745" y="8329"/>
                  <a:pt x="5297" y="7572"/>
                </a:cubicBezTo>
                <a:cubicBezTo>
                  <a:pt x="4891" y="6885"/>
                  <a:pt x="4154" y="6472"/>
                  <a:pt x="3368" y="6472"/>
                </a:cubicBezTo>
                <a:cubicBezTo>
                  <a:pt x="3287" y="6472"/>
                  <a:pt x="3206" y="6476"/>
                  <a:pt x="3124" y="6485"/>
                </a:cubicBezTo>
                <a:cubicBezTo>
                  <a:pt x="2250" y="6579"/>
                  <a:pt x="1512" y="7176"/>
                  <a:pt x="1236" y="8012"/>
                </a:cubicBezTo>
                <a:cubicBezTo>
                  <a:pt x="960" y="8847"/>
                  <a:pt x="1198" y="9767"/>
                  <a:pt x="1844" y="10364"/>
                </a:cubicBezTo>
                <a:cubicBezTo>
                  <a:pt x="752" y="10921"/>
                  <a:pt x="0" y="12057"/>
                  <a:pt x="0" y="13365"/>
                </a:cubicBezTo>
                <a:lnTo>
                  <a:pt x="0" y="15929"/>
                </a:lnTo>
                <a:cubicBezTo>
                  <a:pt x="0" y="16194"/>
                  <a:pt x="216" y="16410"/>
                  <a:pt x="482" y="16410"/>
                </a:cubicBezTo>
                <a:lnTo>
                  <a:pt x="6251" y="16410"/>
                </a:lnTo>
                <a:cubicBezTo>
                  <a:pt x="6517" y="16410"/>
                  <a:pt x="6732" y="16194"/>
                  <a:pt x="6732" y="15929"/>
                </a:cubicBezTo>
                <a:lnTo>
                  <a:pt x="6732" y="13365"/>
                </a:lnTo>
                <a:cubicBezTo>
                  <a:pt x="6732" y="13204"/>
                  <a:pt x="6721" y="13044"/>
                  <a:pt x="6697" y="12885"/>
                </a:cubicBezTo>
                <a:lnTo>
                  <a:pt x="7854" y="12885"/>
                </a:lnTo>
                <a:cubicBezTo>
                  <a:pt x="8556" y="12885"/>
                  <a:pt x="9156" y="12378"/>
                  <a:pt x="9275" y="11687"/>
                </a:cubicBezTo>
                <a:cubicBezTo>
                  <a:pt x="9393" y="10994"/>
                  <a:pt x="8997" y="10317"/>
                  <a:pt x="8335" y="10083"/>
                </a:cubicBezTo>
                <a:lnTo>
                  <a:pt x="8335" y="4808"/>
                </a:lnTo>
                <a:lnTo>
                  <a:pt x="13944" y="4808"/>
                </a:lnTo>
                <a:cubicBezTo>
                  <a:pt x="14327" y="4807"/>
                  <a:pt x="14557" y="4379"/>
                  <a:pt x="14343" y="4060"/>
                </a:cubicBezTo>
                <a:lnTo>
                  <a:pt x="13239" y="2404"/>
                </a:lnTo>
                <a:lnTo>
                  <a:pt x="14343" y="747"/>
                </a:lnTo>
                <a:cubicBezTo>
                  <a:pt x="14557" y="429"/>
                  <a:pt x="14328" y="0"/>
                  <a:pt x="13945" y="0"/>
                </a:cubicBezTo>
                <a:cubicBezTo>
                  <a:pt x="13945" y="0"/>
                  <a:pt x="13944" y="0"/>
                  <a:pt x="13944" y="0"/>
                </a:cubicBezTo>
                <a:lnTo>
                  <a:pt x="7854" y="0"/>
                </a:lnTo>
                <a:cubicBezTo>
                  <a:pt x="7853" y="0"/>
                  <a:pt x="7852" y="0"/>
                  <a:pt x="7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0"/>
          <p:cNvSpPr/>
          <p:nvPr/>
        </p:nvSpPr>
        <p:spPr>
          <a:xfrm>
            <a:off x="5526967" y="3438924"/>
            <a:ext cx="354849" cy="354849"/>
          </a:xfrm>
          <a:custGeom>
            <a:avLst/>
            <a:gdLst/>
            <a:ahLst/>
            <a:cxnLst/>
            <a:rect l="l" t="t" r="r" b="b"/>
            <a:pathLst>
              <a:path w="16413" h="16413" extrusionOk="0">
                <a:moveTo>
                  <a:pt x="7727" y="977"/>
                </a:moveTo>
                <a:lnTo>
                  <a:pt x="7725" y="3260"/>
                </a:lnTo>
                <a:cubicBezTo>
                  <a:pt x="7182" y="3313"/>
                  <a:pt x="6649" y="3457"/>
                  <a:pt x="6151" y="3684"/>
                </a:cubicBezTo>
                <a:lnTo>
                  <a:pt x="5009" y="1702"/>
                </a:lnTo>
                <a:cubicBezTo>
                  <a:pt x="5858" y="1285"/>
                  <a:pt x="6781" y="1037"/>
                  <a:pt x="7727" y="977"/>
                </a:cubicBezTo>
                <a:close/>
                <a:moveTo>
                  <a:pt x="8687" y="977"/>
                </a:moveTo>
                <a:cubicBezTo>
                  <a:pt x="9632" y="1037"/>
                  <a:pt x="10556" y="1285"/>
                  <a:pt x="11405" y="1702"/>
                </a:cubicBezTo>
                <a:lnTo>
                  <a:pt x="10262" y="3684"/>
                </a:lnTo>
                <a:cubicBezTo>
                  <a:pt x="9764" y="3457"/>
                  <a:pt x="9232" y="3313"/>
                  <a:pt x="8687" y="3260"/>
                </a:cubicBezTo>
                <a:lnTo>
                  <a:pt x="8687" y="977"/>
                </a:lnTo>
                <a:close/>
                <a:moveTo>
                  <a:pt x="12237" y="2184"/>
                </a:moveTo>
                <a:cubicBezTo>
                  <a:pt x="13022" y="2713"/>
                  <a:pt x="13697" y="3388"/>
                  <a:pt x="14227" y="4173"/>
                </a:cubicBezTo>
                <a:lnTo>
                  <a:pt x="14227" y="4174"/>
                </a:lnTo>
                <a:lnTo>
                  <a:pt x="12247" y="5317"/>
                </a:lnTo>
                <a:cubicBezTo>
                  <a:pt x="11928" y="4873"/>
                  <a:pt x="11539" y="4483"/>
                  <a:pt x="11093" y="4164"/>
                </a:cubicBezTo>
                <a:lnTo>
                  <a:pt x="12237" y="2184"/>
                </a:lnTo>
                <a:close/>
                <a:moveTo>
                  <a:pt x="4175" y="2184"/>
                </a:moveTo>
                <a:lnTo>
                  <a:pt x="5319" y="4166"/>
                </a:lnTo>
                <a:cubicBezTo>
                  <a:pt x="4874" y="4483"/>
                  <a:pt x="4486" y="4873"/>
                  <a:pt x="4167" y="5318"/>
                </a:cubicBezTo>
                <a:lnTo>
                  <a:pt x="2187" y="4174"/>
                </a:lnTo>
                <a:cubicBezTo>
                  <a:pt x="2450" y="3782"/>
                  <a:pt x="2750" y="3417"/>
                  <a:pt x="3084" y="3083"/>
                </a:cubicBezTo>
                <a:cubicBezTo>
                  <a:pt x="3418" y="2749"/>
                  <a:pt x="3783" y="2448"/>
                  <a:pt x="4175" y="2184"/>
                </a:cubicBezTo>
                <a:close/>
                <a:moveTo>
                  <a:pt x="1703" y="5006"/>
                </a:moveTo>
                <a:lnTo>
                  <a:pt x="1705" y="5008"/>
                </a:lnTo>
                <a:lnTo>
                  <a:pt x="3685" y="6150"/>
                </a:lnTo>
                <a:cubicBezTo>
                  <a:pt x="3458" y="6648"/>
                  <a:pt x="3314" y="7179"/>
                  <a:pt x="3263" y="7724"/>
                </a:cubicBezTo>
                <a:lnTo>
                  <a:pt x="978" y="7724"/>
                </a:lnTo>
                <a:cubicBezTo>
                  <a:pt x="1038" y="6780"/>
                  <a:pt x="1286" y="5856"/>
                  <a:pt x="1703" y="5006"/>
                </a:cubicBezTo>
                <a:close/>
                <a:moveTo>
                  <a:pt x="14711" y="5006"/>
                </a:moveTo>
                <a:cubicBezTo>
                  <a:pt x="15128" y="5856"/>
                  <a:pt x="15374" y="6780"/>
                  <a:pt x="15436" y="7726"/>
                </a:cubicBezTo>
                <a:lnTo>
                  <a:pt x="13151" y="7726"/>
                </a:lnTo>
                <a:cubicBezTo>
                  <a:pt x="13098" y="7181"/>
                  <a:pt x="12956" y="6648"/>
                  <a:pt x="12729" y="6151"/>
                </a:cubicBezTo>
                <a:lnTo>
                  <a:pt x="14711" y="5006"/>
                </a:lnTo>
                <a:close/>
                <a:moveTo>
                  <a:pt x="8207" y="6122"/>
                </a:moveTo>
                <a:cubicBezTo>
                  <a:pt x="8499" y="6122"/>
                  <a:pt x="8786" y="6236"/>
                  <a:pt x="9001" y="6450"/>
                </a:cubicBezTo>
                <a:cubicBezTo>
                  <a:pt x="9321" y="6771"/>
                  <a:pt x="9418" y="7254"/>
                  <a:pt x="9244" y="7673"/>
                </a:cubicBezTo>
                <a:cubicBezTo>
                  <a:pt x="9070" y="8092"/>
                  <a:pt x="8661" y="8366"/>
                  <a:pt x="8207" y="8366"/>
                </a:cubicBezTo>
                <a:cubicBezTo>
                  <a:pt x="7588" y="8366"/>
                  <a:pt x="7087" y="7863"/>
                  <a:pt x="7085" y="7244"/>
                </a:cubicBezTo>
                <a:cubicBezTo>
                  <a:pt x="7085" y="6790"/>
                  <a:pt x="7359" y="6381"/>
                  <a:pt x="7778" y="6207"/>
                </a:cubicBezTo>
                <a:cubicBezTo>
                  <a:pt x="7917" y="6150"/>
                  <a:pt x="8062" y="6122"/>
                  <a:pt x="8207" y="6122"/>
                </a:cubicBezTo>
                <a:close/>
                <a:moveTo>
                  <a:pt x="8207" y="4199"/>
                </a:moveTo>
                <a:cubicBezTo>
                  <a:pt x="10417" y="4199"/>
                  <a:pt x="12214" y="5996"/>
                  <a:pt x="12214" y="8206"/>
                </a:cubicBezTo>
                <a:cubicBezTo>
                  <a:pt x="12214" y="9086"/>
                  <a:pt x="11924" y="9941"/>
                  <a:pt x="11388" y="10638"/>
                </a:cubicBezTo>
                <a:cubicBezTo>
                  <a:pt x="11098" y="9796"/>
                  <a:pt x="10487" y="9102"/>
                  <a:pt x="9688" y="8708"/>
                </a:cubicBezTo>
                <a:cubicBezTo>
                  <a:pt x="10278" y="8111"/>
                  <a:pt x="10453" y="7216"/>
                  <a:pt x="10130" y="6440"/>
                </a:cubicBezTo>
                <a:cubicBezTo>
                  <a:pt x="9805" y="5664"/>
                  <a:pt x="9048" y="5158"/>
                  <a:pt x="8207" y="5158"/>
                </a:cubicBezTo>
                <a:cubicBezTo>
                  <a:pt x="7365" y="5158"/>
                  <a:pt x="6608" y="5664"/>
                  <a:pt x="6284" y="6440"/>
                </a:cubicBezTo>
                <a:cubicBezTo>
                  <a:pt x="5961" y="7216"/>
                  <a:pt x="6135" y="8111"/>
                  <a:pt x="6725" y="8708"/>
                </a:cubicBezTo>
                <a:cubicBezTo>
                  <a:pt x="5927" y="9102"/>
                  <a:pt x="5316" y="9796"/>
                  <a:pt x="5026" y="10638"/>
                </a:cubicBezTo>
                <a:cubicBezTo>
                  <a:pt x="4490" y="9941"/>
                  <a:pt x="4200" y="9086"/>
                  <a:pt x="4200" y="8206"/>
                </a:cubicBezTo>
                <a:cubicBezTo>
                  <a:pt x="4200" y="5996"/>
                  <a:pt x="5999" y="4199"/>
                  <a:pt x="8207" y="4199"/>
                </a:cubicBezTo>
                <a:close/>
                <a:moveTo>
                  <a:pt x="3263" y="8686"/>
                </a:moveTo>
                <a:cubicBezTo>
                  <a:pt x="3314" y="9231"/>
                  <a:pt x="3458" y="9764"/>
                  <a:pt x="3685" y="10262"/>
                </a:cubicBezTo>
                <a:lnTo>
                  <a:pt x="1705" y="11404"/>
                </a:lnTo>
                <a:cubicBezTo>
                  <a:pt x="1286" y="10555"/>
                  <a:pt x="1040" y="9631"/>
                  <a:pt x="980" y="8686"/>
                </a:cubicBezTo>
                <a:close/>
                <a:moveTo>
                  <a:pt x="15436" y="8686"/>
                </a:moveTo>
                <a:cubicBezTo>
                  <a:pt x="15374" y="9631"/>
                  <a:pt x="15128" y="10555"/>
                  <a:pt x="14711" y="11404"/>
                </a:cubicBezTo>
                <a:lnTo>
                  <a:pt x="12729" y="10262"/>
                </a:lnTo>
                <a:cubicBezTo>
                  <a:pt x="12956" y="9764"/>
                  <a:pt x="13100" y="9231"/>
                  <a:pt x="13153" y="8686"/>
                </a:cubicBezTo>
                <a:close/>
                <a:moveTo>
                  <a:pt x="8207" y="9328"/>
                </a:moveTo>
                <a:cubicBezTo>
                  <a:pt x="9415" y="9328"/>
                  <a:pt x="10436" y="10227"/>
                  <a:pt x="10588" y="11426"/>
                </a:cubicBezTo>
                <a:cubicBezTo>
                  <a:pt x="9881" y="11951"/>
                  <a:pt x="9044" y="12213"/>
                  <a:pt x="8207" y="12213"/>
                </a:cubicBezTo>
                <a:cubicBezTo>
                  <a:pt x="7370" y="12213"/>
                  <a:pt x="6533" y="11951"/>
                  <a:pt x="5826" y="11426"/>
                </a:cubicBezTo>
                <a:cubicBezTo>
                  <a:pt x="5978" y="10227"/>
                  <a:pt x="6999" y="9328"/>
                  <a:pt x="8207" y="9328"/>
                </a:cubicBezTo>
                <a:close/>
                <a:moveTo>
                  <a:pt x="12247" y="11092"/>
                </a:moveTo>
                <a:lnTo>
                  <a:pt x="14227" y="12236"/>
                </a:lnTo>
                <a:cubicBezTo>
                  <a:pt x="13964" y="12627"/>
                  <a:pt x="13664" y="12993"/>
                  <a:pt x="13330" y="13327"/>
                </a:cubicBezTo>
                <a:lnTo>
                  <a:pt x="13328" y="13327"/>
                </a:lnTo>
                <a:cubicBezTo>
                  <a:pt x="12994" y="13661"/>
                  <a:pt x="12630" y="13961"/>
                  <a:pt x="12237" y="14225"/>
                </a:cubicBezTo>
                <a:lnTo>
                  <a:pt x="11095" y="12245"/>
                </a:lnTo>
                <a:cubicBezTo>
                  <a:pt x="11539" y="11926"/>
                  <a:pt x="11928" y="11536"/>
                  <a:pt x="12247" y="11092"/>
                </a:cubicBezTo>
                <a:close/>
                <a:moveTo>
                  <a:pt x="4167" y="11092"/>
                </a:moveTo>
                <a:cubicBezTo>
                  <a:pt x="4484" y="11536"/>
                  <a:pt x="4874" y="11926"/>
                  <a:pt x="5319" y="12245"/>
                </a:cubicBezTo>
                <a:lnTo>
                  <a:pt x="4175" y="14226"/>
                </a:lnTo>
                <a:cubicBezTo>
                  <a:pt x="3390" y="13696"/>
                  <a:pt x="2715" y="13021"/>
                  <a:pt x="2185" y="12236"/>
                </a:cubicBezTo>
                <a:lnTo>
                  <a:pt x="4167" y="11092"/>
                </a:lnTo>
                <a:close/>
                <a:moveTo>
                  <a:pt x="6151" y="12728"/>
                </a:moveTo>
                <a:cubicBezTo>
                  <a:pt x="6649" y="12955"/>
                  <a:pt x="7180" y="13097"/>
                  <a:pt x="7725" y="13150"/>
                </a:cubicBezTo>
                <a:lnTo>
                  <a:pt x="7727" y="13150"/>
                </a:lnTo>
                <a:lnTo>
                  <a:pt x="7727" y="15433"/>
                </a:lnTo>
                <a:cubicBezTo>
                  <a:pt x="6781" y="15373"/>
                  <a:pt x="5858" y="15127"/>
                  <a:pt x="5007" y="14708"/>
                </a:cubicBezTo>
                <a:lnTo>
                  <a:pt x="6151" y="12728"/>
                </a:lnTo>
                <a:close/>
                <a:moveTo>
                  <a:pt x="10262" y="12728"/>
                </a:moveTo>
                <a:lnTo>
                  <a:pt x="11405" y="14708"/>
                </a:lnTo>
                <a:cubicBezTo>
                  <a:pt x="10556" y="15127"/>
                  <a:pt x="9632" y="15373"/>
                  <a:pt x="8687" y="15433"/>
                </a:cubicBezTo>
                <a:lnTo>
                  <a:pt x="8687" y="13150"/>
                </a:lnTo>
                <a:cubicBezTo>
                  <a:pt x="9232" y="13097"/>
                  <a:pt x="9765" y="12955"/>
                  <a:pt x="10262" y="12728"/>
                </a:cubicBezTo>
                <a:close/>
                <a:moveTo>
                  <a:pt x="8206" y="1"/>
                </a:moveTo>
                <a:cubicBezTo>
                  <a:pt x="6013" y="1"/>
                  <a:pt x="3953" y="854"/>
                  <a:pt x="2403" y="2404"/>
                </a:cubicBezTo>
                <a:cubicBezTo>
                  <a:pt x="852" y="3953"/>
                  <a:pt x="0" y="6014"/>
                  <a:pt x="0" y="8206"/>
                </a:cubicBezTo>
                <a:cubicBezTo>
                  <a:pt x="0" y="10398"/>
                  <a:pt x="852" y="12459"/>
                  <a:pt x="2403" y="14010"/>
                </a:cubicBezTo>
                <a:cubicBezTo>
                  <a:pt x="3953" y="15560"/>
                  <a:pt x="6013" y="16413"/>
                  <a:pt x="8206" y="16413"/>
                </a:cubicBezTo>
                <a:cubicBezTo>
                  <a:pt x="10398" y="16413"/>
                  <a:pt x="12458" y="15559"/>
                  <a:pt x="14009" y="14010"/>
                </a:cubicBezTo>
                <a:cubicBezTo>
                  <a:pt x="15559" y="12460"/>
                  <a:pt x="16412" y="10398"/>
                  <a:pt x="16412" y="8206"/>
                </a:cubicBezTo>
                <a:cubicBezTo>
                  <a:pt x="16412" y="6014"/>
                  <a:pt x="15559" y="3955"/>
                  <a:pt x="14009" y="2404"/>
                </a:cubicBezTo>
                <a:cubicBezTo>
                  <a:pt x="12458" y="854"/>
                  <a:pt x="10398" y="1"/>
                  <a:pt x="8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8" name="Google Shape;15958;p80"/>
          <p:cNvGrpSpPr/>
          <p:nvPr/>
        </p:nvGrpSpPr>
        <p:grpSpPr>
          <a:xfrm>
            <a:off x="4819684" y="3438804"/>
            <a:ext cx="259808" cy="354849"/>
            <a:chOff x="3291625" y="3507475"/>
            <a:chExt cx="300425" cy="410325"/>
          </a:xfrm>
        </p:grpSpPr>
        <p:sp>
          <p:nvSpPr>
            <p:cNvPr id="15959" name="Google Shape;15959;p80"/>
            <p:cNvSpPr/>
            <p:nvPr/>
          </p:nvSpPr>
          <p:spPr>
            <a:xfrm>
              <a:off x="3291625" y="3507475"/>
              <a:ext cx="300425" cy="410325"/>
            </a:xfrm>
            <a:custGeom>
              <a:avLst/>
              <a:gdLst/>
              <a:ahLst/>
              <a:cxnLst/>
              <a:rect l="l" t="t" r="r" b="b"/>
              <a:pathLst>
                <a:path w="12017" h="16413" extrusionOk="0">
                  <a:moveTo>
                    <a:pt x="6008" y="962"/>
                  </a:moveTo>
                  <a:cubicBezTo>
                    <a:pt x="6300" y="962"/>
                    <a:pt x="6587" y="1076"/>
                    <a:pt x="6802" y="1290"/>
                  </a:cubicBezTo>
                  <a:cubicBezTo>
                    <a:pt x="7122" y="1611"/>
                    <a:pt x="7219" y="2094"/>
                    <a:pt x="7045" y="2513"/>
                  </a:cubicBezTo>
                  <a:cubicBezTo>
                    <a:pt x="6872" y="2932"/>
                    <a:pt x="6462" y="3206"/>
                    <a:pt x="6008" y="3206"/>
                  </a:cubicBezTo>
                  <a:cubicBezTo>
                    <a:pt x="5390" y="3204"/>
                    <a:pt x="4887" y="2704"/>
                    <a:pt x="4886" y="2084"/>
                  </a:cubicBezTo>
                  <a:cubicBezTo>
                    <a:pt x="4886" y="1630"/>
                    <a:pt x="5160" y="1222"/>
                    <a:pt x="5579" y="1047"/>
                  </a:cubicBezTo>
                  <a:cubicBezTo>
                    <a:pt x="5717" y="990"/>
                    <a:pt x="5863" y="962"/>
                    <a:pt x="6008" y="962"/>
                  </a:cubicBezTo>
                  <a:close/>
                  <a:moveTo>
                    <a:pt x="6008" y="4168"/>
                  </a:moveTo>
                  <a:cubicBezTo>
                    <a:pt x="7280" y="4168"/>
                    <a:pt x="8325" y="5160"/>
                    <a:pt x="8407" y="6412"/>
                  </a:cubicBezTo>
                  <a:lnTo>
                    <a:pt x="3610" y="6412"/>
                  </a:lnTo>
                  <a:cubicBezTo>
                    <a:pt x="3692" y="5160"/>
                    <a:pt x="4737" y="4168"/>
                    <a:pt x="6008" y="4168"/>
                  </a:cubicBezTo>
                  <a:close/>
                  <a:moveTo>
                    <a:pt x="10791" y="7372"/>
                  </a:moveTo>
                  <a:lnTo>
                    <a:pt x="10470" y="8334"/>
                  </a:lnTo>
                  <a:lnTo>
                    <a:pt x="1547" y="8334"/>
                  </a:lnTo>
                  <a:lnTo>
                    <a:pt x="1226" y="7372"/>
                  </a:lnTo>
                  <a:close/>
                  <a:moveTo>
                    <a:pt x="9304" y="9297"/>
                  </a:moveTo>
                  <a:lnTo>
                    <a:pt x="8473" y="15452"/>
                  </a:lnTo>
                  <a:lnTo>
                    <a:pt x="3545" y="15452"/>
                  </a:lnTo>
                  <a:lnTo>
                    <a:pt x="2713" y="9297"/>
                  </a:lnTo>
                  <a:close/>
                  <a:moveTo>
                    <a:pt x="6009" y="0"/>
                  </a:moveTo>
                  <a:cubicBezTo>
                    <a:pt x="5167" y="0"/>
                    <a:pt x="4409" y="505"/>
                    <a:pt x="4085" y="1282"/>
                  </a:cubicBezTo>
                  <a:cubicBezTo>
                    <a:pt x="3761" y="2058"/>
                    <a:pt x="3937" y="2953"/>
                    <a:pt x="4529" y="3550"/>
                  </a:cubicBezTo>
                  <a:cubicBezTo>
                    <a:pt x="3458" y="4077"/>
                    <a:pt x="2707" y="5155"/>
                    <a:pt x="2647" y="6413"/>
                  </a:cubicBezTo>
                  <a:lnTo>
                    <a:pt x="1682" y="6413"/>
                  </a:lnTo>
                  <a:lnTo>
                    <a:pt x="1682" y="4306"/>
                  </a:lnTo>
                  <a:lnTo>
                    <a:pt x="2698" y="3796"/>
                  </a:lnTo>
                  <a:cubicBezTo>
                    <a:pt x="2935" y="3677"/>
                    <a:pt x="3032" y="3389"/>
                    <a:pt x="2913" y="3152"/>
                  </a:cubicBezTo>
                  <a:cubicBezTo>
                    <a:pt x="2829" y="2983"/>
                    <a:pt x="2659" y="2886"/>
                    <a:pt x="2482" y="2886"/>
                  </a:cubicBezTo>
                  <a:cubicBezTo>
                    <a:pt x="2410" y="2886"/>
                    <a:pt x="2336" y="2902"/>
                    <a:pt x="2268" y="2936"/>
                  </a:cubicBezTo>
                  <a:lnTo>
                    <a:pt x="986" y="3576"/>
                  </a:lnTo>
                  <a:cubicBezTo>
                    <a:pt x="824" y="3658"/>
                    <a:pt x="721" y="3825"/>
                    <a:pt x="721" y="4007"/>
                  </a:cubicBezTo>
                  <a:lnTo>
                    <a:pt x="721" y="6412"/>
                  </a:lnTo>
                  <a:lnTo>
                    <a:pt x="560" y="6412"/>
                  </a:lnTo>
                  <a:cubicBezTo>
                    <a:pt x="232" y="6412"/>
                    <a:pt x="1" y="6732"/>
                    <a:pt x="105" y="7044"/>
                  </a:cubicBezTo>
                  <a:lnTo>
                    <a:pt x="745" y="8967"/>
                  </a:lnTo>
                  <a:cubicBezTo>
                    <a:pt x="810" y="9163"/>
                    <a:pt x="995" y="9295"/>
                    <a:pt x="1201" y="9295"/>
                  </a:cubicBezTo>
                  <a:lnTo>
                    <a:pt x="1743" y="9295"/>
                  </a:lnTo>
                  <a:lnTo>
                    <a:pt x="2574" y="15452"/>
                  </a:lnTo>
                  <a:lnTo>
                    <a:pt x="881" y="15452"/>
                  </a:lnTo>
                  <a:cubicBezTo>
                    <a:pt x="877" y="15452"/>
                    <a:pt x="874" y="15452"/>
                    <a:pt x="870" y="15452"/>
                  </a:cubicBezTo>
                  <a:cubicBezTo>
                    <a:pt x="605" y="15452"/>
                    <a:pt x="390" y="15666"/>
                    <a:pt x="390" y="15932"/>
                  </a:cubicBezTo>
                  <a:cubicBezTo>
                    <a:pt x="390" y="16198"/>
                    <a:pt x="605" y="16413"/>
                    <a:pt x="870" y="16413"/>
                  </a:cubicBezTo>
                  <a:cubicBezTo>
                    <a:pt x="874" y="16413"/>
                    <a:pt x="877" y="16412"/>
                    <a:pt x="881" y="16412"/>
                  </a:cubicBezTo>
                  <a:lnTo>
                    <a:pt x="11138" y="16412"/>
                  </a:lnTo>
                  <a:cubicBezTo>
                    <a:pt x="11399" y="16408"/>
                    <a:pt x="11608" y="16194"/>
                    <a:pt x="11608" y="15932"/>
                  </a:cubicBezTo>
                  <a:cubicBezTo>
                    <a:pt x="11608" y="15670"/>
                    <a:pt x="11399" y="15456"/>
                    <a:pt x="11138" y="15452"/>
                  </a:cubicBezTo>
                  <a:lnTo>
                    <a:pt x="9443" y="15452"/>
                  </a:lnTo>
                  <a:lnTo>
                    <a:pt x="10275" y="9297"/>
                  </a:lnTo>
                  <a:lnTo>
                    <a:pt x="10817" y="9297"/>
                  </a:lnTo>
                  <a:cubicBezTo>
                    <a:pt x="11024" y="9297"/>
                    <a:pt x="11207" y="9165"/>
                    <a:pt x="11273" y="8969"/>
                  </a:cubicBezTo>
                  <a:lnTo>
                    <a:pt x="11913" y="7044"/>
                  </a:lnTo>
                  <a:cubicBezTo>
                    <a:pt x="12017" y="6734"/>
                    <a:pt x="11785" y="6412"/>
                    <a:pt x="11457" y="6412"/>
                  </a:cubicBezTo>
                  <a:lnTo>
                    <a:pt x="11296" y="6412"/>
                  </a:lnTo>
                  <a:lnTo>
                    <a:pt x="11296" y="4008"/>
                  </a:lnTo>
                  <a:cubicBezTo>
                    <a:pt x="11297" y="3825"/>
                    <a:pt x="11193" y="3660"/>
                    <a:pt x="11031" y="3578"/>
                  </a:cubicBezTo>
                  <a:lnTo>
                    <a:pt x="9750" y="2938"/>
                  </a:lnTo>
                  <a:cubicBezTo>
                    <a:pt x="9680" y="2903"/>
                    <a:pt x="9607" y="2886"/>
                    <a:pt x="9534" y="2886"/>
                  </a:cubicBezTo>
                  <a:cubicBezTo>
                    <a:pt x="9358" y="2886"/>
                    <a:pt x="9189" y="2984"/>
                    <a:pt x="9104" y="3152"/>
                  </a:cubicBezTo>
                  <a:cubicBezTo>
                    <a:pt x="8985" y="3390"/>
                    <a:pt x="9082" y="3679"/>
                    <a:pt x="9319" y="3798"/>
                  </a:cubicBezTo>
                  <a:lnTo>
                    <a:pt x="10335" y="4306"/>
                  </a:lnTo>
                  <a:lnTo>
                    <a:pt x="10335" y="6413"/>
                  </a:lnTo>
                  <a:lnTo>
                    <a:pt x="9370" y="6413"/>
                  </a:lnTo>
                  <a:cubicBezTo>
                    <a:pt x="9312" y="5155"/>
                    <a:pt x="8559" y="4077"/>
                    <a:pt x="7488" y="3550"/>
                  </a:cubicBezTo>
                  <a:cubicBezTo>
                    <a:pt x="8080" y="2953"/>
                    <a:pt x="8256" y="2058"/>
                    <a:pt x="7932" y="1282"/>
                  </a:cubicBezTo>
                  <a:cubicBezTo>
                    <a:pt x="7608" y="505"/>
                    <a:pt x="6850" y="0"/>
                    <a:pt x="6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0"/>
            <p:cNvSpPr/>
            <p:nvPr/>
          </p:nvSpPr>
          <p:spPr>
            <a:xfrm>
              <a:off x="3387875" y="3763925"/>
              <a:ext cx="107875" cy="105775"/>
            </a:xfrm>
            <a:custGeom>
              <a:avLst/>
              <a:gdLst/>
              <a:ahLst/>
              <a:cxnLst/>
              <a:rect l="l" t="t" r="r" b="b"/>
              <a:pathLst>
                <a:path w="4315" h="4231" extrusionOk="0">
                  <a:moveTo>
                    <a:pt x="3252" y="961"/>
                  </a:moveTo>
                  <a:lnTo>
                    <a:pt x="2944" y="3269"/>
                  </a:lnTo>
                  <a:lnTo>
                    <a:pt x="1373" y="3269"/>
                  </a:lnTo>
                  <a:lnTo>
                    <a:pt x="1065" y="961"/>
                  </a:lnTo>
                  <a:close/>
                  <a:moveTo>
                    <a:pt x="515" y="1"/>
                  </a:moveTo>
                  <a:cubicBezTo>
                    <a:pt x="225" y="1"/>
                    <a:pt x="1" y="257"/>
                    <a:pt x="39" y="544"/>
                  </a:cubicBezTo>
                  <a:lnTo>
                    <a:pt x="477" y="3814"/>
                  </a:lnTo>
                  <a:cubicBezTo>
                    <a:pt x="507" y="4053"/>
                    <a:pt x="711" y="4230"/>
                    <a:pt x="953" y="4230"/>
                  </a:cubicBezTo>
                  <a:lnTo>
                    <a:pt x="3365" y="4230"/>
                  </a:lnTo>
                  <a:cubicBezTo>
                    <a:pt x="3605" y="4230"/>
                    <a:pt x="3808" y="4053"/>
                    <a:pt x="3840" y="3814"/>
                  </a:cubicBezTo>
                  <a:lnTo>
                    <a:pt x="4277" y="544"/>
                  </a:lnTo>
                  <a:cubicBezTo>
                    <a:pt x="4315" y="257"/>
                    <a:pt x="4092" y="1"/>
                    <a:pt x="3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1" name="Google Shape;15961;p80"/>
          <p:cNvGrpSpPr/>
          <p:nvPr/>
        </p:nvGrpSpPr>
        <p:grpSpPr>
          <a:xfrm>
            <a:off x="4015151" y="3438803"/>
            <a:ext cx="353444" cy="354849"/>
            <a:chOff x="2733800" y="3534200"/>
            <a:chExt cx="408700" cy="410325"/>
          </a:xfrm>
        </p:grpSpPr>
        <p:sp>
          <p:nvSpPr>
            <p:cNvPr id="15962" name="Google Shape;15962;p80"/>
            <p:cNvSpPr/>
            <p:nvPr/>
          </p:nvSpPr>
          <p:spPr>
            <a:xfrm>
              <a:off x="2733800" y="3784175"/>
              <a:ext cx="408700" cy="160350"/>
            </a:xfrm>
            <a:custGeom>
              <a:avLst/>
              <a:gdLst/>
              <a:ahLst/>
              <a:cxnLst/>
              <a:rect l="l" t="t" r="r" b="b"/>
              <a:pathLst>
                <a:path w="16348" h="6414" extrusionOk="0">
                  <a:moveTo>
                    <a:pt x="3045" y="965"/>
                  </a:moveTo>
                  <a:cubicBezTo>
                    <a:pt x="3295" y="965"/>
                    <a:pt x="3542" y="1062"/>
                    <a:pt x="3725" y="1247"/>
                  </a:cubicBezTo>
                  <a:cubicBezTo>
                    <a:pt x="4000" y="1521"/>
                    <a:pt x="4082" y="1935"/>
                    <a:pt x="3934" y="2294"/>
                  </a:cubicBezTo>
                  <a:cubicBezTo>
                    <a:pt x="3785" y="2654"/>
                    <a:pt x="3435" y="2889"/>
                    <a:pt x="3046" y="2889"/>
                  </a:cubicBezTo>
                  <a:cubicBezTo>
                    <a:pt x="2515" y="2887"/>
                    <a:pt x="2085" y="2457"/>
                    <a:pt x="2083" y="1926"/>
                  </a:cubicBezTo>
                  <a:cubicBezTo>
                    <a:pt x="2085" y="1537"/>
                    <a:pt x="2318" y="1187"/>
                    <a:pt x="2678" y="1037"/>
                  </a:cubicBezTo>
                  <a:cubicBezTo>
                    <a:pt x="2796" y="989"/>
                    <a:pt x="2921" y="965"/>
                    <a:pt x="3045" y="965"/>
                  </a:cubicBezTo>
                  <a:close/>
                  <a:moveTo>
                    <a:pt x="8173" y="965"/>
                  </a:moveTo>
                  <a:cubicBezTo>
                    <a:pt x="8423" y="965"/>
                    <a:pt x="8669" y="1062"/>
                    <a:pt x="8854" y="1247"/>
                  </a:cubicBezTo>
                  <a:cubicBezTo>
                    <a:pt x="9129" y="1521"/>
                    <a:pt x="9211" y="1935"/>
                    <a:pt x="9063" y="2294"/>
                  </a:cubicBezTo>
                  <a:cubicBezTo>
                    <a:pt x="8914" y="2654"/>
                    <a:pt x="8564" y="2889"/>
                    <a:pt x="8174" y="2889"/>
                  </a:cubicBezTo>
                  <a:cubicBezTo>
                    <a:pt x="7644" y="2887"/>
                    <a:pt x="7213" y="2457"/>
                    <a:pt x="7212" y="1926"/>
                  </a:cubicBezTo>
                  <a:cubicBezTo>
                    <a:pt x="7212" y="1537"/>
                    <a:pt x="7446" y="1187"/>
                    <a:pt x="7807" y="1037"/>
                  </a:cubicBezTo>
                  <a:cubicBezTo>
                    <a:pt x="7925" y="989"/>
                    <a:pt x="8050" y="965"/>
                    <a:pt x="8173" y="965"/>
                  </a:cubicBezTo>
                  <a:close/>
                  <a:moveTo>
                    <a:pt x="13302" y="965"/>
                  </a:moveTo>
                  <a:cubicBezTo>
                    <a:pt x="13552" y="965"/>
                    <a:pt x="13798" y="1062"/>
                    <a:pt x="13982" y="1247"/>
                  </a:cubicBezTo>
                  <a:cubicBezTo>
                    <a:pt x="14258" y="1521"/>
                    <a:pt x="14340" y="1935"/>
                    <a:pt x="14192" y="2294"/>
                  </a:cubicBezTo>
                  <a:cubicBezTo>
                    <a:pt x="14042" y="2654"/>
                    <a:pt x="13691" y="2889"/>
                    <a:pt x="13303" y="2889"/>
                  </a:cubicBezTo>
                  <a:cubicBezTo>
                    <a:pt x="12771" y="2887"/>
                    <a:pt x="12342" y="2457"/>
                    <a:pt x="12341" y="1926"/>
                  </a:cubicBezTo>
                  <a:cubicBezTo>
                    <a:pt x="12341" y="1537"/>
                    <a:pt x="12575" y="1187"/>
                    <a:pt x="12935" y="1037"/>
                  </a:cubicBezTo>
                  <a:cubicBezTo>
                    <a:pt x="13054" y="989"/>
                    <a:pt x="13178" y="965"/>
                    <a:pt x="13302" y="965"/>
                  </a:cubicBezTo>
                  <a:close/>
                  <a:moveTo>
                    <a:pt x="3046" y="3849"/>
                  </a:moveTo>
                  <a:cubicBezTo>
                    <a:pt x="4011" y="3849"/>
                    <a:pt x="4850" y="4513"/>
                    <a:pt x="5072" y="5451"/>
                  </a:cubicBezTo>
                  <a:lnTo>
                    <a:pt x="1019" y="5451"/>
                  </a:lnTo>
                  <a:cubicBezTo>
                    <a:pt x="1241" y="4513"/>
                    <a:pt x="2080" y="3849"/>
                    <a:pt x="3046" y="3849"/>
                  </a:cubicBezTo>
                  <a:close/>
                  <a:moveTo>
                    <a:pt x="8174" y="3849"/>
                  </a:moveTo>
                  <a:cubicBezTo>
                    <a:pt x="9139" y="3849"/>
                    <a:pt x="9978" y="4513"/>
                    <a:pt x="10201" y="5451"/>
                  </a:cubicBezTo>
                  <a:lnTo>
                    <a:pt x="6146" y="5451"/>
                  </a:lnTo>
                  <a:cubicBezTo>
                    <a:pt x="6370" y="4513"/>
                    <a:pt x="7209" y="3849"/>
                    <a:pt x="8174" y="3849"/>
                  </a:cubicBezTo>
                  <a:close/>
                  <a:moveTo>
                    <a:pt x="13303" y="3849"/>
                  </a:moveTo>
                  <a:cubicBezTo>
                    <a:pt x="14268" y="3849"/>
                    <a:pt x="15107" y="4513"/>
                    <a:pt x="15330" y="5451"/>
                  </a:cubicBezTo>
                  <a:lnTo>
                    <a:pt x="11274" y="5451"/>
                  </a:lnTo>
                  <a:cubicBezTo>
                    <a:pt x="11498" y="4513"/>
                    <a:pt x="12338" y="3849"/>
                    <a:pt x="13303" y="3849"/>
                  </a:cubicBezTo>
                  <a:close/>
                  <a:moveTo>
                    <a:pt x="3046" y="1"/>
                  </a:moveTo>
                  <a:cubicBezTo>
                    <a:pt x="2281" y="1"/>
                    <a:pt x="1588" y="455"/>
                    <a:pt x="1282" y="1156"/>
                  </a:cubicBezTo>
                  <a:cubicBezTo>
                    <a:pt x="976" y="1858"/>
                    <a:pt x="1117" y="2673"/>
                    <a:pt x="1637" y="3234"/>
                  </a:cubicBezTo>
                  <a:cubicBezTo>
                    <a:pt x="632" y="3758"/>
                    <a:pt x="1" y="4798"/>
                    <a:pt x="1" y="5933"/>
                  </a:cubicBezTo>
                  <a:cubicBezTo>
                    <a:pt x="1" y="6198"/>
                    <a:pt x="216" y="6413"/>
                    <a:pt x="481" y="6413"/>
                  </a:cubicBezTo>
                  <a:lnTo>
                    <a:pt x="15867" y="6413"/>
                  </a:lnTo>
                  <a:cubicBezTo>
                    <a:pt x="16132" y="6413"/>
                    <a:pt x="16347" y="6198"/>
                    <a:pt x="16347" y="5933"/>
                  </a:cubicBezTo>
                  <a:cubicBezTo>
                    <a:pt x="16346" y="4798"/>
                    <a:pt x="15716" y="3758"/>
                    <a:pt x="14712" y="3234"/>
                  </a:cubicBezTo>
                  <a:cubicBezTo>
                    <a:pt x="15231" y="2673"/>
                    <a:pt x="15372" y="1858"/>
                    <a:pt x="15066" y="1156"/>
                  </a:cubicBezTo>
                  <a:cubicBezTo>
                    <a:pt x="14760" y="455"/>
                    <a:pt x="14067" y="1"/>
                    <a:pt x="13303" y="1"/>
                  </a:cubicBezTo>
                  <a:cubicBezTo>
                    <a:pt x="12537" y="1"/>
                    <a:pt x="11846" y="455"/>
                    <a:pt x="11539" y="1156"/>
                  </a:cubicBezTo>
                  <a:cubicBezTo>
                    <a:pt x="11233" y="1858"/>
                    <a:pt x="11373" y="2673"/>
                    <a:pt x="11894" y="3234"/>
                  </a:cubicBezTo>
                  <a:cubicBezTo>
                    <a:pt x="11424" y="3480"/>
                    <a:pt x="11025" y="3845"/>
                    <a:pt x="10738" y="4291"/>
                  </a:cubicBezTo>
                  <a:cubicBezTo>
                    <a:pt x="10451" y="3845"/>
                    <a:pt x="10053" y="3480"/>
                    <a:pt x="9583" y="3234"/>
                  </a:cubicBezTo>
                  <a:cubicBezTo>
                    <a:pt x="10104" y="2673"/>
                    <a:pt x="10243" y="1858"/>
                    <a:pt x="9937" y="1156"/>
                  </a:cubicBezTo>
                  <a:cubicBezTo>
                    <a:pt x="9631" y="455"/>
                    <a:pt x="8939" y="1"/>
                    <a:pt x="8174" y="1"/>
                  </a:cubicBezTo>
                  <a:cubicBezTo>
                    <a:pt x="7410" y="1"/>
                    <a:pt x="6717" y="455"/>
                    <a:pt x="6411" y="1156"/>
                  </a:cubicBezTo>
                  <a:cubicBezTo>
                    <a:pt x="6105" y="1858"/>
                    <a:pt x="6244" y="2673"/>
                    <a:pt x="6765" y="3234"/>
                  </a:cubicBezTo>
                  <a:cubicBezTo>
                    <a:pt x="6295" y="3480"/>
                    <a:pt x="5897" y="3845"/>
                    <a:pt x="5610" y="4291"/>
                  </a:cubicBezTo>
                  <a:cubicBezTo>
                    <a:pt x="5323" y="3845"/>
                    <a:pt x="4924" y="3480"/>
                    <a:pt x="4454" y="3234"/>
                  </a:cubicBezTo>
                  <a:cubicBezTo>
                    <a:pt x="4976" y="2673"/>
                    <a:pt x="5115" y="1858"/>
                    <a:pt x="4809" y="1156"/>
                  </a:cubicBezTo>
                  <a:cubicBezTo>
                    <a:pt x="4503" y="455"/>
                    <a:pt x="3811" y="1"/>
                    <a:pt x="30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0"/>
            <p:cNvSpPr/>
            <p:nvPr/>
          </p:nvSpPr>
          <p:spPr>
            <a:xfrm>
              <a:off x="2821725" y="3534200"/>
              <a:ext cx="232400" cy="224400"/>
            </a:xfrm>
            <a:custGeom>
              <a:avLst/>
              <a:gdLst/>
              <a:ahLst/>
              <a:cxnLst/>
              <a:rect l="l" t="t" r="r" b="b"/>
              <a:pathLst>
                <a:path w="9296" h="8976" extrusionOk="0">
                  <a:moveTo>
                    <a:pt x="4658" y="963"/>
                  </a:moveTo>
                  <a:cubicBezTo>
                    <a:pt x="4907" y="963"/>
                    <a:pt x="5153" y="1061"/>
                    <a:pt x="5337" y="1245"/>
                  </a:cubicBezTo>
                  <a:cubicBezTo>
                    <a:pt x="5612" y="1520"/>
                    <a:pt x="5694" y="1933"/>
                    <a:pt x="5546" y="2294"/>
                  </a:cubicBezTo>
                  <a:cubicBezTo>
                    <a:pt x="5397" y="2652"/>
                    <a:pt x="5047" y="2887"/>
                    <a:pt x="4657" y="2887"/>
                  </a:cubicBezTo>
                  <a:cubicBezTo>
                    <a:pt x="4127" y="2885"/>
                    <a:pt x="3696" y="2456"/>
                    <a:pt x="3695" y="1925"/>
                  </a:cubicBezTo>
                  <a:cubicBezTo>
                    <a:pt x="3695" y="1536"/>
                    <a:pt x="3929" y="1185"/>
                    <a:pt x="4290" y="1037"/>
                  </a:cubicBezTo>
                  <a:cubicBezTo>
                    <a:pt x="4409" y="988"/>
                    <a:pt x="4534" y="963"/>
                    <a:pt x="4658" y="963"/>
                  </a:cubicBezTo>
                  <a:close/>
                  <a:moveTo>
                    <a:pt x="4657" y="3849"/>
                  </a:moveTo>
                  <a:cubicBezTo>
                    <a:pt x="5622" y="3849"/>
                    <a:pt x="6461" y="4512"/>
                    <a:pt x="6685" y="5451"/>
                  </a:cubicBezTo>
                  <a:lnTo>
                    <a:pt x="2630" y="5451"/>
                  </a:lnTo>
                  <a:cubicBezTo>
                    <a:pt x="2854" y="4512"/>
                    <a:pt x="3692" y="3849"/>
                    <a:pt x="4657" y="3849"/>
                  </a:cubicBezTo>
                  <a:close/>
                  <a:moveTo>
                    <a:pt x="7381" y="6412"/>
                  </a:moveTo>
                  <a:lnTo>
                    <a:pt x="7381" y="8015"/>
                  </a:lnTo>
                  <a:lnTo>
                    <a:pt x="1933" y="8015"/>
                  </a:lnTo>
                  <a:lnTo>
                    <a:pt x="1933" y="6412"/>
                  </a:lnTo>
                  <a:close/>
                  <a:moveTo>
                    <a:pt x="4657" y="0"/>
                  </a:moveTo>
                  <a:cubicBezTo>
                    <a:pt x="3893" y="0"/>
                    <a:pt x="3200" y="453"/>
                    <a:pt x="2894" y="1154"/>
                  </a:cubicBezTo>
                  <a:cubicBezTo>
                    <a:pt x="2588" y="1856"/>
                    <a:pt x="2727" y="2671"/>
                    <a:pt x="3248" y="3232"/>
                  </a:cubicBezTo>
                  <a:cubicBezTo>
                    <a:pt x="2396" y="3679"/>
                    <a:pt x="1804" y="4501"/>
                    <a:pt x="1651" y="5451"/>
                  </a:cubicBezTo>
                  <a:lnTo>
                    <a:pt x="491" y="5451"/>
                  </a:lnTo>
                  <a:cubicBezTo>
                    <a:pt x="487" y="5451"/>
                    <a:pt x="484" y="5451"/>
                    <a:pt x="480" y="5451"/>
                  </a:cubicBezTo>
                  <a:cubicBezTo>
                    <a:pt x="215" y="5451"/>
                    <a:pt x="0" y="5665"/>
                    <a:pt x="0" y="5931"/>
                  </a:cubicBezTo>
                  <a:cubicBezTo>
                    <a:pt x="0" y="6197"/>
                    <a:pt x="215" y="6412"/>
                    <a:pt x="480" y="6412"/>
                  </a:cubicBezTo>
                  <a:cubicBezTo>
                    <a:pt x="484" y="6412"/>
                    <a:pt x="487" y="6412"/>
                    <a:pt x="491" y="6412"/>
                  </a:cubicBezTo>
                  <a:lnTo>
                    <a:pt x="971" y="6412"/>
                  </a:lnTo>
                  <a:lnTo>
                    <a:pt x="971" y="8496"/>
                  </a:lnTo>
                  <a:cubicBezTo>
                    <a:pt x="971" y="8761"/>
                    <a:pt x="1186" y="8976"/>
                    <a:pt x="1451" y="8976"/>
                  </a:cubicBezTo>
                  <a:lnTo>
                    <a:pt x="7863" y="8976"/>
                  </a:lnTo>
                  <a:cubicBezTo>
                    <a:pt x="8128" y="8976"/>
                    <a:pt x="8343" y="8761"/>
                    <a:pt x="8343" y="8496"/>
                  </a:cubicBezTo>
                  <a:lnTo>
                    <a:pt x="8343" y="6412"/>
                  </a:lnTo>
                  <a:lnTo>
                    <a:pt x="8824" y="6412"/>
                  </a:lnTo>
                  <a:cubicBezTo>
                    <a:pt x="9086" y="6407"/>
                    <a:pt x="9295" y="6193"/>
                    <a:pt x="9295" y="5931"/>
                  </a:cubicBezTo>
                  <a:cubicBezTo>
                    <a:pt x="9295" y="5669"/>
                    <a:pt x="9086" y="5455"/>
                    <a:pt x="8824" y="5451"/>
                  </a:cubicBezTo>
                  <a:lnTo>
                    <a:pt x="7664" y="5451"/>
                  </a:lnTo>
                  <a:cubicBezTo>
                    <a:pt x="7510" y="4501"/>
                    <a:pt x="6918" y="3679"/>
                    <a:pt x="6066" y="3232"/>
                  </a:cubicBezTo>
                  <a:cubicBezTo>
                    <a:pt x="6587" y="2671"/>
                    <a:pt x="6726" y="1856"/>
                    <a:pt x="6420" y="1154"/>
                  </a:cubicBezTo>
                  <a:cubicBezTo>
                    <a:pt x="6114" y="453"/>
                    <a:pt x="5422" y="0"/>
                    <a:pt x="46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64" name="Google Shape;15964;p80"/>
          <p:cNvSpPr/>
          <p:nvPr/>
        </p:nvSpPr>
        <p:spPr>
          <a:xfrm>
            <a:off x="3255444" y="3438827"/>
            <a:ext cx="358179" cy="355044"/>
          </a:xfrm>
          <a:custGeom>
            <a:avLst/>
            <a:gdLst/>
            <a:ahLst/>
            <a:cxnLst/>
            <a:rect l="l" t="t" r="r" b="b"/>
            <a:pathLst>
              <a:path w="16567" h="16422" extrusionOk="0">
                <a:moveTo>
                  <a:pt x="12880" y="961"/>
                </a:moveTo>
                <a:cubicBezTo>
                  <a:pt x="13255" y="961"/>
                  <a:pt x="13624" y="1108"/>
                  <a:pt x="13900" y="1384"/>
                </a:cubicBezTo>
                <a:cubicBezTo>
                  <a:pt x="14313" y="1796"/>
                  <a:pt x="14436" y="2417"/>
                  <a:pt x="14213" y="2956"/>
                </a:cubicBezTo>
                <a:cubicBezTo>
                  <a:pt x="13989" y="3494"/>
                  <a:pt x="13463" y="3846"/>
                  <a:pt x="12880" y="3846"/>
                </a:cubicBezTo>
                <a:cubicBezTo>
                  <a:pt x="12084" y="3844"/>
                  <a:pt x="11439" y="3200"/>
                  <a:pt x="11438" y="2403"/>
                </a:cubicBezTo>
                <a:cubicBezTo>
                  <a:pt x="11438" y="1821"/>
                  <a:pt x="11789" y="1295"/>
                  <a:pt x="12328" y="1071"/>
                </a:cubicBezTo>
                <a:cubicBezTo>
                  <a:pt x="12507" y="997"/>
                  <a:pt x="12694" y="961"/>
                  <a:pt x="12880" y="961"/>
                </a:cubicBezTo>
                <a:close/>
                <a:moveTo>
                  <a:pt x="12882" y="4808"/>
                </a:moveTo>
                <a:cubicBezTo>
                  <a:pt x="14384" y="4808"/>
                  <a:pt x="15606" y="6031"/>
                  <a:pt x="15606" y="7533"/>
                </a:cubicBezTo>
                <a:lnTo>
                  <a:pt x="15606" y="7693"/>
                </a:lnTo>
                <a:lnTo>
                  <a:pt x="12006" y="7693"/>
                </a:lnTo>
                <a:cubicBezTo>
                  <a:pt x="11849" y="6921"/>
                  <a:pt x="11469" y="6213"/>
                  <a:pt x="10911" y="5657"/>
                </a:cubicBezTo>
                <a:lnTo>
                  <a:pt x="10908" y="5655"/>
                </a:lnTo>
                <a:cubicBezTo>
                  <a:pt x="11423" y="5114"/>
                  <a:pt x="12135" y="4808"/>
                  <a:pt x="12882" y="4808"/>
                </a:cubicBezTo>
                <a:close/>
                <a:moveTo>
                  <a:pt x="8076" y="5446"/>
                </a:moveTo>
                <a:cubicBezTo>
                  <a:pt x="8856" y="5446"/>
                  <a:pt x="9636" y="5743"/>
                  <a:pt x="10230" y="6337"/>
                </a:cubicBezTo>
                <a:cubicBezTo>
                  <a:pt x="11419" y="7525"/>
                  <a:pt x="11419" y="9453"/>
                  <a:pt x="10230" y="10643"/>
                </a:cubicBezTo>
                <a:cubicBezTo>
                  <a:pt x="9634" y="11246"/>
                  <a:pt x="8848" y="11549"/>
                  <a:pt x="8062" y="11549"/>
                </a:cubicBezTo>
                <a:cubicBezTo>
                  <a:pt x="7283" y="11549"/>
                  <a:pt x="6504" y="11252"/>
                  <a:pt x="5910" y="10657"/>
                </a:cubicBezTo>
                <a:cubicBezTo>
                  <a:pt x="4714" y="9462"/>
                  <a:pt x="4720" y="7523"/>
                  <a:pt x="5924" y="6337"/>
                </a:cubicBezTo>
                <a:cubicBezTo>
                  <a:pt x="6517" y="5743"/>
                  <a:pt x="7297" y="5446"/>
                  <a:pt x="8076" y="5446"/>
                </a:cubicBezTo>
                <a:close/>
                <a:moveTo>
                  <a:pt x="4924" y="10962"/>
                </a:moveTo>
                <a:cubicBezTo>
                  <a:pt x="5122" y="11215"/>
                  <a:pt x="5350" y="11444"/>
                  <a:pt x="5603" y="11643"/>
                </a:cubicBezTo>
                <a:lnTo>
                  <a:pt x="1938" y="15308"/>
                </a:lnTo>
                <a:cubicBezTo>
                  <a:pt x="1843" y="15402"/>
                  <a:pt x="1720" y="15449"/>
                  <a:pt x="1597" y="15449"/>
                </a:cubicBezTo>
                <a:cubicBezTo>
                  <a:pt x="1474" y="15449"/>
                  <a:pt x="1351" y="15402"/>
                  <a:pt x="1257" y="15308"/>
                </a:cubicBezTo>
                <a:cubicBezTo>
                  <a:pt x="1069" y="15121"/>
                  <a:pt x="1069" y="14816"/>
                  <a:pt x="1257" y="14629"/>
                </a:cubicBezTo>
                <a:lnTo>
                  <a:pt x="4924" y="10962"/>
                </a:lnTo>
                <a:close/>
                <a:moveTo>
                  <a:pt x="12880" y="0"/>
                </a:moveTo>
                <a:cubicBezTo>
                  <a:pt x="11555" y="0"/>
                  <a:pt x="10477" y="1078"/>
                  <a:pt x="10477" y="2403"/>
                </a:cubicBezTo>
                <a:cubicBezTo>
                  <a:pt x="10476" y="3095"/>
                  <a:pt x="10774" y="3751"/>
                  <a:pt x="11293" y="4206"/>
                </a:cubicBezTo>
                <a:cubicBezTo>
                  <a:pt x="10859" y="4413"/>
                  <a:pt x="10470" y="4703"/>
                  <a:pt x="10148" y="5060"/>
                </a:cubicBezTo>
                <a:cubicBezTo>
                  <a:pt x="9513" y="4677"/>
                  <a:pt x="8794" y="4485"/>
                  <a:pt x="8076" y="4485"/>
                </a:cubicBezTo>
                <a:cubicBezTo>
                  <a:pt x="7050" y="4485"/>
                  <a:pt x="6024" y="4876"/>
                  <a:pt x="5243" y="5656"/>
                </a:cubicBezTo>
                <a:cubicBezTo>
                  <a:pt x="4073" y="6829"/>
                  <a:pt x="3744" y="8600"/>
                  <a:pt x="4413" y="10114"/>
                </a:cubicBezTo>
                <a:lnTo>
                  <a:pt x="579" y="13948"/>
                </a:lnTo>
                <a:cubicBezTo>
                  <a:pt x="5" y="14510"/>
                  <a:pt x="0" y="15431"/>
                  <a:pt x="567" y="15998"/>
                </a:cubicBezTo>
                <a:cubicBezTo>
                  <a:pt x="849" y="16280"/>
                  <a:pt x="1219" y="16421"/>
                  <a:pt x="1588" y="16421"/>
                </a:cubicBezTo>
                <a:cubicBezTo>
                  <a:pt x="1962" y="16421"/>
                  <a:pt x="2335" y="16277"/>
                  <a:pt x="2617" y="15988"/>
                </a:cubicBezTo>
                <a:lnTo>
                  <a:pt x="6453" y="12154"/>
                </a:lnTo>
                <a:cubicBezTo>
                  <a:pt x="6971" y="12384"/>
                  <a:pt x="7524" y="12497"/>
                  <a:pt x="8074" y="12497"/>
                </a:cubicBezTo>
                <a:cubicBezTo>
                  <a:pt x="8812" y="12497"/>
                  <a:pt x="9547" y="12293"/>
                  <a:pt x="10192" y="11892"/>
                </a:cubicBezTo>
                <a:cubicBezTo>
                  <a:pt x="11318" y="11192"/>
                  <a:pt x="12025" y="9979"/>
                  <a:pt x="12079" y="8654"/>
                </a:cubicBezTo>
                <a:lnTo>
                  <a:pt x="16086" y="8654"/>
                </a:lnTo>
                <a:cubicBezTo>
                  <a:pt x="16351" y="8654"/>
                  <a:pt x="16566" y="8438"/>
                  <a:pt x="16566" y="8173"/>
                </a:cubicBezTo>
                <a:lnTo>
                  <a:pt x="16566" y="7532"/>
                </a:lnTo>
                <a:cubicBezTo>
                  <a:pt x="16566" y="6068"/>
                  <a:pt x="15708" y="4801"/>
                  <a:pt x="14469" y="4206"/>
                </a:cubicBezTo>
                <a:cubicBezTo>
                  <a:pt x="14988" y="3751"/>
                  <a:pt x="15285" y="3093"/>
                  <a:pt x="15285" y="2403"/>
                </a:cubicBezTo>
                <a:cubicBezTo>
                  <a:pt x="15285" y="1078"/>
                  <a:pt x="14206" y="0"/>
                  <a:pt x="1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65" name="Google Shape;15965;p80"/>
          <p:cNvGrpSpPr/>
          <p:nvPr/>
        </p:nvGrpSpPr>
        <p:grpSpPr>
          <a:xfrm>
            <a:off x="2502312" y="3438812"/>
            <a:ext cx="363865" cy="354827"/>
            <a:chOff x="1633750" y="3576625"/>
            <a:chExt cx="420750" cy="410300"/>
          </a:xfrm>
        </p:grpSpPr>
        <p:sp>
          <p:nvSpPr>
            <p:cNvPr id="15966" name="Google Shape;15966;p80"/>
            <p:cNvSpPr/>
            <p:nvPr/>
          </p:nvSpPr>
          <p:spPr>
            <a:xfrm>
              <a:off x="1633750" y="3576625"/>
              <a:ext cx="420750" cy="410300"/>
            </a:xfrm>
            <a:custGeom>
              <a:avLst/>
              <a:gdLst/>
              <a:ahLst/>
              <a:cxnLst/>
              <a:rect l="l" t="t" r="r" b="b"/>
              <a:pathLst>
                <a:path w="16830" h="16412" extrusionOk="0">
                  <a:moveTo>
                    <a:pt x="14049" y="963"/>
                  </a:moveTo>
                  <a:cubicBezTo>
                    <a:pt x="14485" y="963"/>
                    <a:pt x="14922" y="994"/>
                    <a:pt x="15356" y="1056"/>
                  </a:cubicBezTo>
                  <a:cubicBezTo>
                    <a:pt x="15525" y="2234"/>
                    <a:pt x="15465" y="3433"/>
                    <a:pt x="15178" y="4587"/>
                  </a:cubicBezTo>
                  <a:lnTo>
                    <a:pt x="15173" y="4595"/>
                  </a:lnTo>
                  <a:cubicBezTo>
                    <a:pt x="13438" y="4337"/>
                    <a:pt x="12076" y="2975"/>
                    <a:pt x="11818" y="1240"/>
                  </a:cubicBezTo>
                  <a:lnTo>
                    <a:pt x="11827" y="1235"/>
                  </a:lnTo>
                  <a:cubicBezTo>
                    <a:pt x="12555" y="1054"/>
                    <a:pt x="13301" y="963"/>
                    <a:pt x="14049" y="963"/>
                  </a:cubicBezTo>
                  <a:close/>
                  <a:moveTo>
                    <a:pt x="6079" y="3808"/>
                  </a:moveTo>
                  <a:cubicBezTo>
                    <a:pt x="5247" y="4744"/>
                    <a:pt x="4514" y="5765"/>
                    <a:pt x="3891" y="6851"/>
                  </a:cubicBezTo>
                  <a:lnTo>
                    <a:pt x="2081" y="5946"/>
                  </a:lnTo>
                  <a:lnTo>
                    <a:pt x="2516" y="5511"/>
                  </a:lnTo>
                  <a:cubicBezTo>
                    <a:pt x="3474" y="4552"/>
                    <a:pt x="4732" y="3952"/>
                    <a:pt x="6079" y="3808"/>
                  </a:cubicBezTo>
                  <a:close/>
                  <a:moveTo>
                    <a:pt x="10890" y="1521"/>
                  </a:moveTo>
                  <a:cubicBezTo>
                    <a:pt x="11253" y="3562"/>
                    <a:pt x="12851" y="5160"/>
                    <a:pt x="14892" y="5522"/>
                  </a:cubicBezTo>
                  <a:cubicBezTo>
                    <a:pt x="14432" y="6780"/>
                    <a:pt x="13705" y="7920"/>
                    <a:pt x="12757" y="8868"/>
                  </a:cubicBezTo>
                  <a:lnTo>
                    <a:pt x="12734" y="8893"/>
                  </a:lnTo>
                  <a:cubicBezTo>
                    <a:pt x="11054" y="10577"/>
                    <a:pt x="9043" y="11898"/>
                    <a:pt x="6829" y="12769"/>
                  </a:cubicBezTo>
                  <a:lnTo>
                    <a:pt x="5575" y="11517"/>
                  </a:lnTo>
                  <a:lnTo>
                    <a:pt x="7955" y="9137"/>
                  </a:lnTo>
                  <a:cubicBezTo>
                    <a:pt x="8144" y="8950"/>
                    <a:pt x="8144" y="8645"/>
                    <a:pt x="7955" y="8458"/>
                  </a:cubicBezTo>
                  <a:cubicBezTo>
                    <a:pt x="7861" y="8363"/>
                    <a:pt x="7738" y="8316"/>
                    <a:pt x="7615" y="8316"/>
                  </a:cubicBezTo>
                  <a:cubicBezTo>
                    <a:pt x="7492" y="8316"/>
                    <a:pt x="7369" y="8363"/>
                    <a:pt x="7276" y="8458"/>
                  </a:cubicBezTo>
                  <a:lnTo>
                    <a:pt x="4896" y="10838"/>
                  </a:lnTo>
                  <a:lnTo>
                    <a:pt x="3644" y="9584"/>
                  </a:lnTo>
                  <a:cubicBezTo>
                    <a:pt x="4515" y="7370"/>
                    <a:pt x="5834" y="5359"/>
                    <a:pt x="7522" y="3679"/>
                  </a:cubicBezTo>
                  <a:lnTo>
                    <a:pt x="7545" y="3654"/>
                  </a:lnTo>
                  <a:cubicBezTo>
                    <a:pt x="8491" y="2708"/>
                    <a:pt x="9633" y="1981"/>
                    <a:pt x="10890" y="1521"/>
                  </a:cubicBezTo>
                  <a:close/>
                  <a:moveTo>
                    <a:pt x="12605" y="10334"/>
                  </a:moveTo>
                  <a:lnTo>
                    <a:pt x="12605" y="10334"/>
                  </a:lnTo>
                  <a:cubicBezTo>
                    <a:pt x="12461" y="11681"/>
                    <a:pt x="11861" y="12939"/>
                    <a:pt x="10902" y="13897"/>
                  </a:cubicBezTo>
                  <a:lnTo>
                    <a:pt x="10467" y="14333"/>
                  </a:lnTo>
                  <a:lnTo>
                    <a:pt x="9562" y="12520"/>
                  </a:lnTo>
                  <a:cubicBezTo>
                    <a:pt x="10648" y="11898"/>
                    <a:pt x="11667" y="11166"/>
                    <a:pt x="12605" y="10334"/>
                  </a:cubicBezTo>
                  <a:close/>
                  <a:moveTo>
                    <a:pt x="3402" y="10704"/>
                  </a:moveTo>
                  <a:lnTo>
                    <a:pt x="4216" y="11517"/>
                  </a:lnTo>
                  <a:lnTo>
                    <a:pt x="3196" y="12538"/>
                  </a:lnTo>
                  <a:cubicBezTo>
                    <a:pt x="3014" y="12727"/>
                    <a:pt x="3017" y="13025"/>
                    <a:pt x="3201" y="13211"/>
                  </a:cubicBezTo>
                  <a:cubicBezTo>
                    <a:pt x="3295" y="13305"/>
                    <a:pt x="3418" y="13352"/>
                    <a:pt x="3541" y="13352"/>
                  </a:cubicBezTo>
                  <a:cubicBezTo>
                    <a:pt x="3662" y="13352"/>
                    <a:pt x="3782" y="13307"/>
                    <a:pt x="3875" y="13217"/>
                  </a:cubicBezTo>
                  <a:lnTo>
                    <a:pt x="4896" y="12198"/>
                  </a:lnTo>
                  <a:lnTo>
                    <a:pt x="5709" y="13011"/>
                  </a:lnTo>
                  <a:cubicBezTo>
                    <a:pt x="5196" y="13712"/>
                    <a:pt x="4537" y="14294"/>
                    <a:pt x="3777" y="14714"/>
                  </a:cubicBezTo>
                  <a:cubicBezTo>
                    <a:pt x="2914" y="15188"/>
                    <a:pt x="1946" y="15442"/>
                    <a:pt x="962" y="15451"/>
                  </a:cubicBezTo>
                  <a:cubicBezTo>
                    <a:pt x="978" y="13572"/>
                    <a:pt x="1883" y="11811"/>
                    <a:pt x="3402" y="10704"/>
                  </a:cubicBezTo>
                  <a:close/>
                  <a:moveTo>
                    <a:pt x="14045" y="1"/>
                  </a:moveTo>
                  <a:cubicBezTo>
                    <a:pt x="11451" y="1"/>
                    <a:pt x="8929" y="995"/>
                    <a:pt x="7022" y="2821"/>
                  </a:cubicBezTo>
                  <a:cubicBezTo>
                    <a:pt x="6915" y="2816"/>
                    <a:pt x="6807" y="2814"/>
                    <a:pt x="6700" y="2814"/>
                  </a:cubicBezTo>
                  <a:cubicBezTo>
                    <a:pt x="4880" y="2814"/>
                    <a:pt x="3128" y="3537"/>
                    <a:pt x="1836" y="4830"/>
                  </a:cubicBezTo>
                  <a:lnTo>
                    <a:pt x="930" y="5737"/>
                  </a:lnTo>
                  <a:cubicBezTo>
                    <a:pt x="697" y="5970"/>
                    <a:pt x="760" y="6361"/>
                    <a:pt x="1054" y="6507"/>
                  </a:cubicBezTo>
                  <a:lnTo>
                    <a:pt x="3436" y="7698"/>
                  </a:lnTo>
                  <a:cubicBezTo>
                    <a:pt x="3135" y="8295"/>
                    <a:pt x="2867" y="8909"/>
                    <a:pt x="2632" y="9536"/>
                  </a:cubicBezTo>
                  <a:cubicBezTo>
                    <a:pt x="2570" y="9698"/>
                    <a:pt x="2604" y="9883"/>
                    <a:pt x="2717" y="10016"/>
                  </a:cubicBezTo>
                  <a:cubicBezTo>
                    <a:pt x="1006" y="11319"/>
                    <a:pt x="0" y="13346"/>
                    <a:pt x="0" y="15497"/>
                  </a:cubicBezTo>
                  <a:lnTo>
                    <a:pt x="0" y="15931"/>
                  </a:lnTo>
                  <a:cubicBezTo>
                    <a:pt x="0" y="16196"/>
                    <a:pt x="215" y="16411"/>
                    <a:pt x="480" y="16411"/>
                  </a:cubicBezTo>
                  <a:lnTo>
                    <a:pt x="915" y="16411"/>
                  </a:lnTo>
                  <a:cubicBezTo>
                    <a:pt x="3067" y="16411"/>
                    <a:pt x="5093" y="15407"/>
                    <a:pt x="6397" y="13695"/>
                  </a:cubicBezTo>
                  <a:cubicBezTo>
                    <a:pt x="6485" y="13771"/>
                    <a:pt x="6597" y="13810"/>
                    <a:pt x="6710" y="13810"/>
                  </a:cubicBezTo>
                  <a:cubicBezTo>
                    <a:pt x="6766" y="13810"/>
                    <a:pt x="6824" y="13800"/>
                    <a:pt x="6879" y="13780"/>
                  </a:cubicBezTo>
                  <a:cubicBezTo>
                    <a:pt x="7504" y="13545"/>
                    <a:pt x="8116" y="13277"/>
                    <a:pt x="8714" y="12976"/>
                  </a:cubicBezTo>
                  <a:lnTo>
                    <a:pt x="9906" y="15358"/>
                  </a:lnTo>
                  <a:cubicBezTo>
                    <a:pt x="9975" y="15496"/>
                    <a:pt x="10106" y="15593"/>
                    <a:pt x="10259" y="15618"/>
                  </a:cubicBezTo>
                  <a:cubicBezTo>
                    <a:pt x="10284" y="15622"/>
                    <a:pt x="10310" y="15623"/>
                    <a:pt x="10335" y="15623"/>
                  </a:cubicBezTo>
                  <a:cubicBezTo>
                    <a:pt x="10462" y="15623"/>
                    <a:pt x="10585" y="15572"/>
                    <a:pt x="10675" y="15483"/>
                  </a:cubicBezTo>
                  <a:lnTo>
                    <a:pt x="11581" y="14576"/>
                  </a:lnTo>
                  <a:cubicBezTo>
                    <a:pt x="12952" y="13207"/>
                    <a:pt x="13681" y="11324"/>
                    <a:pt x="13592" y="9391"/>
                  </a:cubicBezTo>
                  <a:cubicBezTo>
                    <a:pt x="15841" y="7040"/>
                    <a:pt x="16830" y="3754"/>
                    <a:pt x="16248" y="553"/>
                  </a:cubicBezTo>
                  <a:cubicBezTo>
                    <a:pt x="16212" y="355"/>
                    <a:pt x="16058" y="201"/>
                    <a:pt x="15860" y="165"/>
                  </a:cubicBezTo>
                  <a:cubicBezTo>
                    <a:pt x="15256" y="55"/>
                    <a:pt x="14648" y="1"/>
                    <a:pt x="14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0"/>
            <p:cNvSpPr/>
            <p:nvPr/>
          </p:nvSpPr>
          <p:spPr>
            <a:xfrm>
              <a:off x="1830525" y="3682150"/>
              <a:ext cx="113050" cy="104175"/>
            </a:xfrm>
            <a:custGeom>
              <a:avLst/>
              <a:gdLst/>
              <a:ahLst/>
              <a:cxnLst/>
              <a:rect l="l" t="t" r="r" b="b"/>
              <a:pathLst>
                <a:path w="4522" h="4167" extrusionOk="0">
                  <a:moveTo>
                    <a:pt x="2238" y="962"/>
                  </a:moveTo>
                  <a:cubicBezTo>
                    <a:pt x="2529" y="962"/>
                    <a:pt x="2816" y="1076"/>
                    <a:pt x="3031" y="1290"/>
                  </a:cubicBezTo>
                  <a:cubicBezTo>
                    <a:pt x="3468" y="1728"/>
                    <a:pt x="3468" y="2438"/>
                    <a:pt x="3031" y="2876"/>
                  </a:cubicBezTo>
                  <a:cubicBezTo>
                    <a:pt x="2816" y="3091"/>
                    <a:pt x="2529" y="3205"/>
                    <a:pt x="2238" y="3205"/>
                  </a:cubicBezTo>
                  <a:cubicBezTo>
                    <a:pt x="2093" y="3205"/>
                    <a:pt x="1948" y="3177"/>
                    <a:pt x="1809" y="3119"/>
                  </a:cubicBezTo>
                  <a:cubicBezTo>
                    <a:pt x="1390" y="2945"/>
                    <a:pt x="1116" y="2537"/>
                    <a:pt x="1116" y="2083"/>
                  </a:cubicBezTo>
                  <a:cubicBezTo>
                    <a:pt x="1116" y="1630"/>
                    <a:pt x="1390" y="1220"/>
                    <a:pt x="1809" y="1047"/>
                  </a:cubicBezTo>
                  <a:cubicBezTo>
                    <a:pt x="1948" y="990"/>
                    <a:pt x="2093" y="962"/>
                    <a:pt x="2238" y="962"/>
                  </a:cubicBezTo>
                  <a:close/>
                  <a:moveTo>
                    <a:pt x="2242" y="0"/>
                  </a:moveTo>
                  <a:cubicBezTo>
                    <a:pt x="2240" y="0"/>
                    <a:pt x="2239" y="0"/>
                    <a:pt x="2237" y="0"/>
                  </a:cubicBezTo>
                  <a:cubicBezTo>
                    <a:pt x="1244" y="0"/>
                    <a:pt x="389" y="702"/>
                    <a:pt x="194" y="1677"/>
                  </a:cubicBezTo>
                  <a:cubicBezTo>
                    <a:pt x="1" y="2651"/>
                    <a:pt x="522" y="3628"/>
                    <a:pt x="1440" y="4007"/>
                  </a:cubicBezTo>
                  <a:cubicBezTo>
                    <a:pt x="1700" y="4114"/>
                    <a:pt x="1970" y="4166"/>
                    <a:pt x="2237" y="4166"/>
                  </a:cubicBezTo>
                  <a:cubicBezTo>
                    <a:pt x="2916" y="4166"/>
                    <a:pt x="3573" y="3833"/>
                    <a:pt x="3969" y="3240"/>
                  </a:cubicBezTo>
                  <a:cubicBezTo>
                    <a:pt x="4521" y="2414"/>
                    <a:pt x="4413" y="1312"/>
                    <a:pt x="3710" y="609"/>
                  </a:cubicBezTo>
                  <a:cubicBezTo>
                    <a:pt x="3322" y="220"/>
                    <a:pt x="2794" y="0"/>
                    <a:pt x="2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8" name="Google Shape;15968;p80"/>
          <p:cNvGrpSpPr/>
          <p:nvPr/>
        </p:nvGrpSpPr>
        <p:grpSpPr>
          <a:xfrm>
            <a:off x="1745119" y="3438448"/>
            <a:ext cx="356242" cy="356263"/>
            <a:chOff x="1068100" y="3571575"/>
            <a:chExt cx="410275" cy="410300"/>
          </a:xfrm>
        </p:grpSpPr>
        <p:sp>
          <p:nvSpPr>
            <p:cNvPr id="15969" name="Google Shape;15969;p80"/>
            <p:cNvSpPr/>
            <p:nvPr/>
          </p:nvSpPr>
          <p:spPr>
            <a:xfrm>
              <a:off x="1245225" y="3917725"/>
              <a:ext cx="56075" cy="24100"/>
            </a:xfrm>
            <a:custGeom>
              <a:avLst/>
              <a:gdLst/>
              <a:ahLst/>
              <a:cxnLst/>
              <a:rect l="l" t="t" r="r" b="b"/>
              <a:pathLst>
                <a:path w="2243" h="964" extrusionOk="0">
                  <a:moveTo>
                    <a:pt x="480" y="1"/>
                  </a:moveTo>
                  <a:cubicBezTo>
                    <a:pt x="214" y="1"/>
                    <a:pt x="0" y="216"/>
                    <a:pt x="0" y="483"/>
                  </a:cubicBezTo>
                  <a:cubicBezTo>
                    <a:pt x="0" y="748"/>
                    <a:pt x="214" y="963"/>
                    <a:pt x="480" y="963"/>
                  </a:cubicBezTo>
                  <a:lnTo>
                    <a:pt x="1762" y="963"/>
                  </a:lnTo>
                  <a:cubicBezTo>
                    <a:pt x="2027" y="963"/>
                    <a:pt x="2242" y="748"/>
                    <a:pt x="2242" y="483"/>
                  </a:cubicBezTo>
                  <a:cubicBezTo>
                    <a:pt x="2242" y="216"/>
                    <a:pt x="2027" y="1"/>
                    <a:pt x="1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0"/>
            <p:cNvSpPr/>
            <p:nvPr/>
          </p:nvSpPr>
          <p:spPr>
            <a:xfrm>
              <a:off x="1325325" y="3917725"/>
              <a:ext cx="40075" cy="24100"/>
            </a:xfrm>
            <a:custGeom>
              <a:avLst/>
              <a:gdLst/>
              <a:ahLst/>
              <a:cxnLst/>
              <a:rect l="l" t="t" r="r" b="b"/>
              <a:pathLst>
                <a:path w="1603" h="964" extrusionOk="0">
                  <a:moveTo>
                    <a:pt x="481" y="1"/>
                  </a:moveTo>
                  <a:cubicBezTo>
                    <a:pt x="216" y="1"/>
                    <a:pt x="0" y="216"/>
                    <a:pt x="0" y="483"/>
                  </a:cubicBezTo>
                  <a:cubicBezTo>
                    <a:pt x="0" y="748"/>
                    <a:pt x="216" y="963"/>
                    <a:pt x="481" y="963"/>
                  </a:cubicBezTo>
                  <a:lnTo>
                    <a:pt x="1122" y="963"/>
                  </a:lnTo>
                  <a:cubicBezTo>
                    <a:pt x="1387" y="963"/>
                    <a:pt x="1602" y="748"/>
                    <a:pt x="1602" y="483"/>
                  </a:cubicBezTo>
                  <a:cubicBezTo>
                    <a:pt x="1602" y="216"/>
                    <a:pt x="1387" y="1"/>
                    <a:pt x="1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0"/>
            <p:cNvSpPr/>
            <p:nvPr/>
          </p:nvSpPr>
          <p:spPr>
            <a:xfrm>
              <a:off x="1181075" y="3917725"/>
              <a:ext cx="40075" cy="24100"/>
            </a:xfrm>
            <a:custGeom>
              <a:avLst/>
              <a:gdLst/>
              <a:ahLst/>
              <a:cxnLst/>
              <a:rect l="l" t="t" r="r" b="b"/>
              <a:pathLst>
                <a:path w="1603" h="964" extrusionOk="0">
                  <a:moveTo>
                    <a:pt x="482" y="1"/>
                  </a:moveTo>
                  <a:cubicBezTo>
                    <a:pt x="216" y="1"/>
                    <a:pt x="0" y="216"/>
                    <a:pt x="0" y="483"/>
                  </a:cubicBezTo>
                  <a:cubicBezTo>
                    <a:pt x="0" y="748"/>
                    <a:pt x="216" y="963"/>
                    <a:pt x="482" y="963"/>
                  </a:cubicBezTo>
                  <a:lnTo>
                    <a:pt x="1122" y="963"/>
                  </a:lnTo>
                  <a:cubicBezTo>
                    <a:pt x="1387" y="963"/>
                    <a:pt x="1602" y="748"/>
                    <a:pt x="1602" y="483"/>
                  </a:cubicBezTo>
                  <a:cubicBezTo>
                    <a:pt x="1602" y="216"/>
                    <a:pt x="1387" y="1"/>
                    <a:pt x="1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0"/>
            <p:cNvSpPr/>
            <p:nvPr/>
          </p:nvSpPr>
          <p:spPr>
            <a:xfrm>
              <a:off x="1068100" y="3571575"/>
              <a:ext cx="410275" cy="410300"/>
            </a:xfrm>
            <a:custGeom>
              <a:avLst/>
              <a:gdLst/>
              <a:ahLst/>
              <a:cxnLst/>
              <a:rect l="l" t="t" r="r" b="b"/>
              <a:pathLst>
                <a:path w="16411" h="16412" extrusionOk="0">
                  <a:moveTo>
                    <a:pt x="15450" y="2885"/>
                  </a:moveTo>
                  <a:lnTo>
                    <a:pt x="15450" y="5129"/>
                  </a:lnTo>
                  <a:lnTo>
                    <a:pt x="11123" y="5129"/>
                  </a:lnTo>
                  <a:cubicBezTo>
                    <a:pt x="11035" y="5129"/>
                    <a:pt x="10950" y="5152"/>
                    <a:pt x="10875" y="5198"/>
                  </a:cubicBezTo>
                  <a:lnTo>
                    <a:pt x="10001" y="5722"/>
                  </a:lnTo>
                  <a:lnTo>
                    <a:pt x="10001" y="2885"/>
                  </a:lnTo>
                  <a:close/>
                  <a:moveTo>
                    <a:pt x="6410" y="7052"/>
                  </a:moveTo>
                  <a:lnTo>
                    <a:pt x="6410" y="9890"/>
                  </a:lnTo>
                  <a:lnTo>
                    <a:pt x="5536" y="9366"/>
                  </a:lnTo>
                  <a:cubicBezTo>
                    <a:pt x="5461" y="9320"/>
                    <a:pt x="5376" y="9297"/>
                    <a:pt x="5288" y="9297"/>
                  </a:cubicBezTo>
                  <a:lnTo>
                    <a:pt x="962" y="9297"/>
                  </a:lnTo>
                  <a:lnTo>
                    <a:pt x="962" y="7052"/>
                  </a:lnTo>
                  <a:close/>
                  <a:moveTo>
                    <a:pt x="11732" y="963"/>
                  </a:moveTo>
                  <a:cubicBezTo>
                    <a:pt x="12174" y="963"/>
                    <a:pt x="12531" y="1321"/>
                    <a:pt x="12533" y="1764"/>
                  </a:cubicBezTo>
                  <a:lnTo>
                    <a:pt x="12533" y="1925"/>
                  </a:lnTo>
                  <a:lnTo>
                    <a:pt x="9519" y="1925"/>
                  </a:lnTo>
                  <a:cubicBezTo>
                    <a:pt x="9518" y="1925"/>
                    <a:pt x="9517" y="1925"/>
                    <a:pt x="9516" y="1925"/>
                  </a:cubicBezTo>
                  <a:cubicBezTo>
                    <a:pt x="9253" y="1925"/>
                    <a:pt x="9039" y="2140"/>
                    <a:pt x="9039" y="2405"/>
                  </a:cubicBezTo>
                  <a:lnTo>
                    <a:pt x="9039" y="6572"/>
                  </a:lnTo>
                  <a:cubicBezTo>
                    <a:pt x="9039" y="6853"/>
                    <a:pt x="9270" y="7053"/>
                    <a:pt x="9521" y="7053"/>
                  </a:cubicBezTo>
                  <a:cubicBezTo>
                    <a:pt x="9603" y="7053"/>
                    <a:pt x="9687" y="7032"/>
                    <a:pt x="9767" y="6985"/>
                  </a:cubicBezTo>
                  <a:lnTo>
                    <a:pt x="11254" y="6091"/>
                  </a:lnTo>
                  <a:lnTo>
                    <a:pt x="12531" y="6091"/>
                  </a:lnTo>
                  <a:lnTo>
                    <a:pt x="12533" y="12245"/>
                  </a:lnTo>
                  <a:lnTo>
                    <a:pt x="3878" y="12245"/>
                  </a:lnTo>
                  <a:lnTo>
                    <a:pt x="3878" y="10258"/>
                  </a:lnTo>
                  <a:lnTo>
                    <a:pt x="5155" y="10258"/>
                  </a:lnTo>
                  <a:lnTo>
                    <a:pt x="6644" y="11151"/>
                  </a:lnTo>
                  <a:cubicBezTo>
                    <a:pt x="6723" y="11198"/>
                    <a:pt x="6808" y="11220"/>
                    <a:pt x="6890" y="11220"/>
                  </a:cubicBezTo>
                  <a:cubicBezTo>
                    <a:pt x="7141" y="11220"/>
                    <a:pt x="7372" y="11019"/>
                    <a:pt x="7372" y="10738"/>
                  </a:cubicBezTo>
                  <a:lnTo>
                    <a:pt x="7372" y="6572"/>
                  </a:lnTo>
                  <a:cubicBezTo>
                    <a:pt x="7372" y="6306"/>
                    <a:pt x="7157" y="6091"/>
                    <a:pt x="6892" y="6091"/>
                  </a:cubicBezTo>
                  <a:lnTo>
                    <a:pt x="3878" y="6091"/>
                  </a:lnTo>
                  <a:lnTo>
                    <a:pt x="3878" y="1764"/>
                  </a:lnTo>
                  <a:cubicBezTo>
                    <a:pt x="3879" y="1321"/>
                    <a:pt x="4237" y="963"/>
                    <a:pt x="4680" y="963"/>
                  </a:cubicBezTo>
                  <a:close/>
                  <a:moveTo>
                    <a:pt x="12533" y="13206"/>
                  </a:moveTo>
                  <a:lnTo>
                    <a:pt x="12533" y="14648"/>
                  </a:lnTo>
                  <a:cubicBezTo>
                    <a:pt x="12531" y="15090"/>
                    <a:pt x="12174" y="15449"/>
                    <a:pt x="11732" y="15451"/>
                  </a:cubicBezTo>
                  <a:lnTo>
                    <a:pt x="4680" y="15451"/>
                  </a:lnTo>
                  <a:cubicBezTo>
                    <a:pt x="4237" y="15449"/>
                    <a:pt x="3879" y="15090"/>
                    <a:pt x="3878" y="14648"/>
                  </a:cubicBezTo>
                  <a:lnTo>
                    <a:pt x="3878" y="13206"/>
                  </a:lnTo>
                  <a:close/>
                  <a:moveTo>
                    <a:pt x="4680" y="0"/>
                  </a:moveTo>
                  <a:cubicBezTo>
                    <a:pt x="3707" y="2"/>
                    <a:pt x="2917" y="790"/>
                    <a:pt x="2917" y="1764"/>
                  </a:cubicBezTo>
                  <a:lnTo>
                    <a:pt x="2917" y="6091"/>
                  </a:lnTo>
                  <a:lnTo>
                    <a:pt x="480" y="6091"/>
                  </a:lnTo>
                  <a:cubicBezTo>
                    <a:pt x="215" y="6091"/>
                    <a:pt x="0" y="6306"/>
                    <a:pt x="0" y="6572"/>
                  </a:cubicBezTo>
                  <a:lnTo>
                    <a:pt x="0" y="9777"/>
                  </a:lnTo>
                  <a:cubicBezTo>
                    <a:pt x="0" y="10042"/>
                    <a:pt x="215" y="10258"/>
                    <a:pt x="480" y="10258"/>
                  </a:cubicBezTo>
                  <a:lnTo>
                    <a:pt x="2917" y="10258"/>
                  </a:lnTo>
                  <a:lnTo>
                    <a:pt x="2917" y="14649"/>
                  </a:lnTo>
                  <a:cubicBezTo>
                    <a:pt x="2917" y="15622"/>
                    <a:pt x="3707" y="16411"/>
                    <a:pt x="4680" y="16411"/>
                  </a:cubicBezTo>
                  <a:lnTo>
                    <a:pt x="11730" y="16411"/>
                  </a:lnTo>
                  <a:cubicBezTo>
                    <a:pt x="12704" y="16411"/>
                    <a:pt x="13494" y="15622"/>
                    <a:pt x="13494" y="14649"/>
                  </a:cubicBezTo>
                  <a:lnTo>
                    <a:pt x="13494" y="6091"/>
                  </a:lnTo>
                  <a:lnTo>
                    <a:pt x="15930" y="6091"/>
                  </a:lnTo>
                  <a:cubicBezTo>
                    <a:pt x="16196" y="6091"/>
                    <a:pt x="16411" y="5876"/>
                    <a:pt x="16411" y="5609"/>
                  </a:cubicBezTo>
                  <a:lnTo>
                    <a:pt x="16411" y="2405"/>
                  </a:lnTo>
                  <a:cubicBezTo>
                    <a:pt x="16411" y="2140"/>
                    <a:pt x="16197" y="1925"/>
                    <a:pt x="15933" y="1925"/>
                  </a:cubicBezTo>
                  <a:cubicBezTo>
                    <a:pt x="15932" y="1925"/>
                    <a:pt x="15931" y="1925"/>
                    <a:pt x="15930" y="1925"/>
                  </a:cubicBezTo>
                  <a:lnTo>
                    <a:pt x="13494" y="1925"/>
                  </a:lnTo>
                  <a:lnTo>
                    <a:pt x="13494" y="1764"/>
                  </a:lnTo>
                  <a:cubicBezTo>
                    <a:pt x="13494" y="790"/>
                    <a:pt x="12704" y="2"/>
                    <a:pt x="117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0"/>
            <p:cNvSpPr/>
            <p:nvPr/>
          </p:nvSpPr>
          <p:spPr>
            <a:xfrm>
              <a:off x="1341900" y="3659725"/>
              <a:ext cx="88150" cy="24050"/>
            </a:xfrm>
            <a:custGeom>
              <a:avLst/>
              <a:gdLst/>
              <a:ahLst/>
              <a:cxnLst/>
              <a:rect l="l" t="t" r="r" b="b"/>
              <a:pathLst>
                <a:path w="3526" h="962" extrusionOk="0">
                  <a:moveTo>
                    <a:pt x="481" y="1"/>
                  </a:moveTo>
                  <a:cubicBezTo>
                    <a:pt x="216" y="1"/>
                    <a:pt x="1" y="215"/>
                    <a:pt x="1" y="481"/>
                  </a:cubicBezTo>
                  <a:cubicBezTo>
                    <a:pt x="1" y="747"/>
                    <a:pt x="216" y="962"/>
                    <a:pt x="481" y="962"/>
                  </a:cubicBezTo>
                  <a:cubicBezTo>
                    <a:pt x="484" y="962"/>
                    <a:pt x="488" y="962"/>
                    <a:pt x="491" y="962"/>
                  </a:cubicBezTo>
                  <a:lnTo>
                    <a:pt x="3056" y="962"/>
                  </a:lnTo>
                  <a:cubicBezTo>
                    <a:pt x="3316" y="957"/>
                    <a:pt x="3526" y="743"/>
                    <a:pt x="3526" y="481"/>
                  </a:cubicBezTo>
                  <a:cubicBezTo>
                    <a:pt x="3526" y="219"/>
                    <a:pt x="3316" y="5"/>
                    <a:pt x="3056" y="1"/>
                  </a:cubicBezTo>
                  <a:lnTo>
                    <a:pt x="491" y="1"/>
                  </a:lnTo>
                  <a:cubicBezTo>
                    <a:pt x="488" y="1"/>
                    <a:pt x="484" y="1"/>
                    <a:pt x="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0"/>
            <p:cNvSpPr/>
            <p:nvPr/>
          </p:nvSpPr>
          <p:spPr>
            <a:xfrm>
              <a:off x="1116425" y="3763900"/>
              <a:ext cx="87925" cy="24075"/>
            </a:xfrm>
            <a:custGeom>
              <a:avLst/>
              <a:gdLst/>
              <a:ahLst/>
              <a:cxnLst/>
              <a:rect l="l" t="t" r="r" b="b"/>
              <a:pathLst>
                <a:path w="3517" h="963" extrusionOk="0">
                  <a:moveTo>
                    <a:pt x="472" y="0"/>
                  </a:moveTo>
                  <a:cubicBezTo>
                    <a:pt x="210" y="5"/>
                    <a:pt x="0" y="219"/>
                    <a:pt x="0" y="481"/>
                  </a:cubicBezTo>
                  <a:cubicBezTo>
                    <a:pt x="0" y="743"/>
                    <a:pt x="210" y="957"/>
                    <a:pt x="472" y="962"/>
                  </a:cubicBezTo>
                  <a:lnTo>
                    <a:pt x="3034" y="962"/>
                  </a:lnTo>
                  <a:cubicBezTo>
                    <a:pt x="3301" y="962"/>
                    <a:pt x="3516" y="747"/>
                    <a:pt x="3516" y="481"/>
                  </a:cubicBezTo>
                  <a:cubicBezTo>
                    <a:pt x="3516" y="216"/>
                    <a:pt x="3301" y="0"/>
                    <a:pt x="3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75" name="Google Shape;15975;p80"/>
          <p:cNvSpPr/>
          <p:nvPr/>
        </p:nvSpPr>
        <p:spPr>
          <a:xfrm>
            <a:off x="994689" y="3438946"/>
            <a:ext cx="358049" cy="354806"/>
          </a:xfrm>
          <a:custGeom>
            <a:avLst/>
            <a:gdLst/>
            <a:ahLst/>
            <a:cxnLst/>
            <a:rect l="l" t="t" r="r" b="b"/>
            <a:pathLst>
              <a:path w="16561" h="16411" extrusionOk="0">
                <a:moveTo>
                  <a:pt x="10712" y="962"/>
                </a:moveTo>
                <a:lnTo>
                  <a:pt x="10712" y="2007"/>
                </a:lnTo>
                <a:cubicBezTo>
                  <a:pt x="10554" y="1993"/>
                  <a:pt x="10393" y="1987"/>
                  <a:pt x="10232" y="1987"/>
                </a:cubicBezTo>
                <a:cubicBezTo>
                  <a:pt x="10069" y="1987"/>
                  <a:pt x="9909" y="1993"/>
                  <a:pt x="9750" y="2007"/>
                </a:cubicBezTo>
                <a:lnTo>
                  <a:pt x="9750" y="962"/>
                </a:lnTo>
                <a:close/>
                <a:moveTo>
                  <a:pt x="10229" y="6796"/>
                </a:moveTo>
                <a:cubicBezTo>
                  <a:pt x="10310" y="6796"/>
                  <a:pt x="10392" y="6803"/>
                  <a:pt x="10475" y="6817"/>
                </a:cubicBezTo>
                <a:cubicBezTo>
                  <a:pt x="11167" y="6936"/>
                  <a:pt x="11674" y="7536"/>
                  <a:pt x="11674" y="8238"/>
                </a:cubicBezTo>
                <a:cubicBezTo>
                  <a:pt x="11674" y="8941"/>
                  <a:pt x="11167" y="9541"/>
                  <a:pt x="10475" y="9660"/>
                </a:cubicBezTo>
                <a:cubicBezTo>
                  <a:pt x="10393" y="9674"/>
                  <a:pt x="10311" y="9681"/>
                  <a:pt x="10230" y="9681"/>
                </a:cubicBezTo>
                <a:cubicBezTo>
                  <a:pt x="9629" y="9681"/>
                  <a:pt x="9078" y="9303"/>
                  <a:pt x="8871" y="8720"/>
                </a:cubicBezTo>
                <a:lnTo>
                  <a:pt x="10232" y="8720"/>
                </a:lnTo>
                <a:cubicBezTo>
                  <a:pt x="10234" y="8720"/>
                  <a:pt x="10237" y="8720"/>
                  <a:pt x="10240" y="8720"/>
                </a:cubicBezTo>
                <a:cubicBezTo>
                  <a:pt x="10504" y="8720"/>
                  <a:pt x="10721" y="8505"/>
                  <a:pt x="10721" y="8238"/>
                </a:cubicBezTo>
                <a:cubicBezTo>
                  <a:pt x="10721" y="7972"/>
                  <a:pt x="10505" y="7757"/>
                  <a:pt x="10242" y="7757"/>
                </a:cubicBezTo>
                <a:cubicBezTo>
                  <a:pt x="10239" y="7757"/>
                  <a:pt x="10235" y="7757"/>
                  <a:pt x="10232" y="7757"/>
                </a:cubicBezTo>
                <a:lnTo>
                  <a:pt x="8871" y="7757"/>
                </a:lnTo>
                <a:cubicBezTo>
                  <a:pt x="9077" y="7174"/>
                  <a:pt x="9628" y="6796"/>
                  <a:pt x="10229" y="6796"/>
                </a:cubicBezTo>
                <a:close/>
                <a:moveTo>
                  <a:pt x="10232" y="4874"/>
                </a:moveTo>
                <a:cubicBezTo>
                  <a:pt x="12087" y="4874"/>
                  <a:pt x="13597" y="6384"/>
                  <a:pt x="13597" y="8239"/>
                </a:cubicBezTo>
                <a:cubicBezTo>
                  <a:pt x="13597" y="10095"/>
                  <a:pt x="12087" y="11603"/>
                  <a:pt x="10232" y="11603"/>
                </a:cubicBezTo>
                <a:cubicBezTo>
                  <a:pt x="8539" y="11603"/>
                  <a:pt x="7134" y="10348"/>
                  <a:pt x="6900" y="8720"/>
                </a:cubicBezTo>
                <a:lnTo>
                  <a:pt x="7875" y="8720"/>
                </a:lnTo>
                <a:cubicBezTo>
                  <a:pt x="8099" y="9815"/>
                  <a:pt x="9070" y="10642"/>
                  <a:pt x="10232" y="10642"/>
                </a:cubicBezTo>
                <a:cubicBezTo>
                  <a:pt x="11557" y="10642"/>
                  <a:pt x="12635" y="9565"/>
                  <a:pt x="12635" y="8238"/>
                </a:cubicBezTo>
                <a:cubicBezTo>
                  <a:pt x="12635" y="6912"/>
                  <a:pt x="11557" y="5836"/>
                  <a:pt x="10232" y="5836"/>
                </a:cubicBezTo>
                <a:cubicBezTo>
                  <a:pt x="9070" y="5836"/>
                  <a:pt x="8099" y="6662"/>
                  <a:pt x="7875" y="7759"/>
                </a:cubicBezTo>
                <a:lnTo>
                  <a:pt x="6900" y="7759"/>
                </a:lnTo>
                <a:cubicBezTo>
                  <a:pt x="7134" y="6129"/>
                  <a:pt x="8539" y="4874"/>
                  <a:pt x="10232" y="4874"/>
                </a:cubicBezTo>
                <a:close/>
                <a:moveTo>
                  <a:pt x="10232" y="2950"/>
                </a:moveTo>
                <a:cubicBezTo>
                  <a:pt x="13147" y="2950"/>
                  <a:pt x="15520" y="5322"/>
                  <a:pt x="15520" y="8238"/>
                </a:cubicBezTo>
                <a:cubicBezTo>
                  <a:pt x="15520" y="11155"/>
                  <a:pt x="13147" y="13527"/>
                  <a:pt x="10232" y="13527"/>
                </a:cubicBezTo>
                <a:cubicBezTo>
                  <a:pt x="7477" y="13527"/>
                  <a:pt x="5208" y="11411"/>
                  <a:pt x="4964" y="8720"/>
                </a:cubicBezTo>
                <a:lnTo>
                  <a:pt x="5932" y="8720"/>
                </a:lnTo>
                <a:cubicBezTo>
                  <a:pt x="6172" y="10880"/>
                  <a:pt x="8008" y="12565"/>
                  <a:pt x="10232" y="12565"/>
                </a:cubicBezTo>
                <a:cubicBezTo>
                  <a:pt x="12617" y="12565"/>
                  <a:pt x="14559" y="10625"/>
                  <a:pt x="14559" y="8238"/>
                </a:cubicBezTo>
                <a:cubicBezTo>
                  <a:pt x="14559" y="5852"/>
                  <a:pt x="12619" y="3912"/>
                  <a:pt x="10232" y="3912"/>
                </a:cubicBezTo>
                <a:cubicBezTo>
                  <a:pt x="8008" y="3912"/>
                  <a:pt x="6171" y="5597"/>
                  <a:pt x="5932" y="7757"/>
                </a:cubicBezTo>
                <a:lnTo>
                  <a:pt x="4965" y="7757"/>
                </a:lnTo>
                <a:cubicBezTo>
                  <a:pt x="5208" y="5066"/>
                  <a:pt x="7478" y="2950"/>
                  <a:pt x="10232" y="2950"/>
                </a:cubicBezTo>
                <a:close/>
                <a:moveTo>
                  <a:pt x="6002" y="12835"/>
                </a:moveTo>
                <a:cubicBezTo>
                  <a:pt x="6318" y="13128"/>
                  <a:pt x="6666" y="13387"/>
                  <a:pt x="7036" y="13608"/>
                </a:cubicBezTo>
                <a:lnTo>
                  <a:pt x="5807" y="15450"/>
                </a:lnTo>
                <a:lnTo>
                  <a:pt x="5129" y="15450"/>
                </a:lnTo>
                <a:lnTo>
                  <a:pt x="6002" y="12835"/>
                </a:lnTo>
                <a:close/>
                <a:moveTo>
                  <a:pt x="14461" y="12835"/>
                </a:moveTo>
                <a:lnTo>
                  <a:pt x="15334" y="15450"/>
                </a:lnTo>
                <a:lnTo>
                  <a:pt x="14656" y="15450"/>
                </a:lnTo>
                <a:lnTo>
                  <a:pt x="13427" y="13608"/>
                </a:lnTo>
                <a:cubicBezTo>
                  <a:pt x="13798" y="13387"/>
                  <a:pt x="14145" y="13128"/>
                  <a:pt x="14461" y="12835"/>
                </a:cubicBezTo>
                <a:close/>
                <a:moveTo>
                  <a:pt x="9271" y="0"/>
                </a:moveTo>
                <a:cubicBezTo>
                  <a:pt x="9004" y="0"/>
                  <a:pt x="8789" y="215"/>
                  <a:pt x="8789" y="482"/>
                </a:cubicBezTo>
                <a:lnTo>
                  <a:pt x="8789" y="2156"/>
                </a:lnTo>
                <a:cubicBezTo>
                  <a:pt x="6187" y="2774"/>
                  <a:pt x="4208" y="5022"/>
                  <a:pt x="3999" y="7757"/>
                </a:cubicBezTo>
                <a:lnTo>
                  <a:pt x="3678" y="7757"/>
                </a:lnTo>
                <a:lnTo>
                  <a:pt x="2859" y="6668"/>
                </a:lnTo>
                <a:cubicBezTo>
                  <a:pt x="2766" y="6538"/>
                  <a:pt x="2619" y="6469"/>
                  <a:pt x="2470" y="6469"/>
                </a:cubicBezTo>
                <a:cubicBezTo>
                  <a:pt x="2370" y="6469"/>
                  <a:pt x="2268" y="6500"/>
                  <a:pt x="2181" y="6565"/>
                </a:cubicBezTo>
                <a:cubicBezTo>
                  <a:pt x="1968" y="6726"/>
                  <a:pt x="1927" y="7033"/>
                  <a:pt x="2091" y="7245"/>
                </a:cubicBezTo>
                <a:lnTo>
                  <a:pt x="2476" y="7757"/>
                </a:lnTo>
                <a:lnTo>
                  <a:pt x="1754" y="7757"/>
                </a:lnTo>
                <a:lnTo>
                  <a:pt x="937" y="6668"/>
                </a:lnTo>
                <a:cubicBezTo>
                  <a:pt x="843" y="6538"/>
                  <a:pt x="696" y="6468"/>
                  <a:pt x="547" y="6468"/>
                </a:cubicBezTo>
                <a:cubicBezTo>
                  <a:pt x="447" y="6468"/>
                  <a:pt x="345" y="6500"/>
                  <a:pt x="259" y="6565"/>
                </a:cubicBezTo>
                <a:cubicBezTo>
                  <a:pt x="43" y="6726"/>
                  <a:pt x="4" y="7033"/>
                  <a:pt x="168" y="7245"/>
                </a:cubicBezTo>
                <a:lnTo>
                  <a:pt x="553" y="7757"/>
                </a:lnTo>
                <a:cubicBezTo>
                  <a:pt x="291" y="7762"/>
                  <a:pt x="81" y="7976"/>
                  <a:pt x="81" y="8238"/>
                </a:cubicBezTo>
                <a:cubicBezTo>
                  <a:pt x="81" y="8500"/>
                  <a:pt x="291" y="8714"/>
                  <a:pt x="553" y="8718"/>
                </a:cubicBezTo>
                <a:lnTo>
                  <a:pt x="168" y="9231"/>
                </a:lnTo>
                <a:cubicBezTo>
                  <a:pt x="1" y="9443"/>
                  <a:pt x="42" y="9751"/>
                  <a:pt x="257" y="9913"/>
                </a:cubicBezTo>
                <a:cubicBezTo>
                  <a:pt x="344" y="9978"/>
                  <a:pt x="445" y="10009"/>
                  <a:pt x="545" y="10009"/>
                </a:cubicBezTo>
                <a:cubicBezTo>
                  <a:pt x="695" y="10009"/>
                  <a:pt x="843" y="9939"/>
                  <a:pt x="937" y="9808"/>
                </a:cubicBezTo>
                <a:lnTo>
                  <a:pt x="1754" y="8718"/>
                </a:lnTo>
                <a:lnTo>
                  <a:pt x="2476" y="8718"/>
                </a:lnTo>
                <a:lnTo>
                  <a:pt x="2091" y="9231"/>
                </a:lnTo>
                <a:cubicBezTo>
                  <a:pt x="1924" y="9443"/>
                  <a:pt x="1965" y="9751"/>
                  <a:pt x="2180" y="9913"/>
                </a:cubicBezTo>
                <a:cubicBezTo>
                  <a:pt x="2267" y="9978"/>
                  <a:pt x="2368" y="10009"/>
                  <a:pt x="2468" y="10009"/>
                </a:cubicBezTo>
                <a:cubicBezTo>
                  <a:pt x="2618" y="10009"/>
                  <a:pt x="2766" y="9939"/>
                  <a:pt x="2859" y="9808"/>
                </a:cubicBezTo>
                <a:lnTo>
                  <a:pt x="3678" y="8720"/>
                </a:lnTo>
                <a:lnTo>
                  <a:pt x="4000" y="8720"/>
                </a:lnTo>
                <a:cubicBezTo>
                  <a:pt x="4092" y="9918"/>
                  <a:pt x="4529" y="11064"/>
                  <a:pt x="5260" y="12020"/>
                </a:cubicBezTo>
                <a:lnTo>
                  <a:pt x="4006" y="15778"/>
                </a:lnTo>
                <a:cubicBezTo>
                  <a:pt x="3902" y="16090"/>
                  <a:pt x="4135" y="16411"/>
                  <a:pt x="4463" y="16411"/>
                </a:cubicBezTo>
                <a:lnTo>
                  <a:pt x="6065" y="16411"/>
                </a:lnTo>
                <a:cubicBezTo>
                  <a:pt x="6226" y="16411"/>
                  <a:pt x="6376" y="16332"/>
                  <a:pt x="6465" y="16197"/>
                </a:cubicBezTo>
                <a:lnTo>
                  <a:pt x="7905" y="14039"/>
                </a:lnTo>
                <a:cubicBezTo>
                  <a:pt x="8651" y="14339"/>
                  <a:pt x="9442" y="14489"/>
                  <a:pt x="10232" y="14489"/>
                </a:cubicBezTo>
                <a:cubicBezTo>
                  <a:pt x="11023" y="14489"/>
                  <a:pt x="11813" y="14339"/>
                  <a:pt x="12560" y="14039"/>
                </a:cubicBezTo>
                <a:lnTo>
                  <a:pt x="13998" y="16197"/>
                </a:lnTo>
                <a:cubicBezTo>
                  <a:pt x="14087" y="16332"/>
                  <a:pt x="14238" y="16411"/>
                  <a:pt x="14399" y="16411"/>
                </a:cubicBezTo>
                <a:lnTo>
                  <a:pt x="16002" y="16411"/>
                </a:lnTo>
                <a:cubicBezTo>
                  <a:pt x="16330" y="16411"/>
                  <a:pt x="16561" y="16090"/>
                  <a:pt x="16457" y="15778"/>
                </a:cubicBezTo>
                <a:lnTo>
                  <a:pt x="15203" y="12020"/>
                </a:lnTo>
                <a:cubicBezTo>
                  <a:pt x="16034" y="10934"/>
                  <a:pt x="16483" y="9606"/>
                  <a:pt x="16482" y="8238"/>
                </a:cubicBezTo>
                <a:cubicBezTo>
                  <a:pt x="16482" y="5288"/>
                  <a:pt x="14427" y="2809"/>
                  <a:pt x="11674" y="2156"/>
                </a:cubicBezTo>
                <a:lnTo>
                  <a:pt x="11674" y="482"/>
                </a:lnTo>
                <a:cubicBezTo>
                  <a:pt x="11674" y="215"/>
                  <a:pt x="11459" y="0"/>
                  <a:pt x="11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6" name="Google Shape;15976;p80"/>
          <p:cNvGrpSpPr/>
          <p:nvPr/>
        </p:nvGrpSpPr>
        <p:grpSpPr>
          <a:xfrm>
            <a:off x="1030175" y="3994788"/>
            <a:ext cx="286941" cy="354827"/>
            <a:chOff x="1724675" y="4188000"/>
            <a:chExt cx="331800" cy="410300"/>
          </a:xfrm>
        </p:grpSpPr>
        <p:sp>
          <p:nvSpPr>
            <p:cNvPr id="15977" name="Google Shape;15977;p80"/>
            <p:cNvSpPr/>
            <p:nvPr/>
          </p:nvSpPr>
          <p:spPr>
            <a:xfrm>
              <a:off x="1840050" y="4304175"/>
              <a:ext cx="28100" cy="24075"/>
            </a:xfrm>
            <a:custGeom>
              <a:avLst/>
              <a:gdLst/>
              <a:ahLst/>
              <a:cxnLst/>
              <a:rect l="l" t="t" r="r" b="b"/>
              <a:pathLst>
                <a:path w="1124" h="963" extrusionOk="0">
                  <a:moveTo>
                    <a:pt x="643" y="0"/>
                  </a:moveTo>
                  <a:cubicBezTo>
                    <a:pt x="214" y="0"/>
                    <a:pt x="0" y="519"/>
                    <a:pt x="303" y="822"/>
                  </a:cubicBezTo>
                  <a:cubicBezTo>
                    <a:pt x="395" y="914"/>
                    <a:pt x="518" y="963"/>
                    <a:pt x="643" y="963"/>
                  </a:cubicBezTo>
                  <a:cubicBezTo>
                    <a:pt x="705" y="963"/>
                    <a:pt x="768" y="951"/>
                    <a:pt x="828" y="926"/>
                  </a:cubicBezTo>
                  <a:cubicBezTo>
                    <a:pt x="1006" y="851"/>
                    <a:pt x="1124" y="677"/>
                    <a:pt x="1124" y="482"/>
                  </a:cubicBezTo>
                  <a:cubicBezTo>
                    <a:pt x="1124" y="216"/>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0"/>
            <p:cNvSpPr/>
            <p:nvPr/>
          </p:nvSpPr>
          <p:spPr>
            <a:xfrm>
              <a:off x="1936250" y="4428400"/>
              <a:ext cx="24050" cy="71875"/>
            </a:xfrm>
            <a:custGeom>
              <a:avLst/>
              <a:gdLst/>
              <a:ahLst/>
              <a:cxnLst/>
              <a:rect l="l" t="t" r="r" b="b"/>
              <a:pathLst>
                <a:path w="962" h="2875" extrusionOk="0">
                  <a:moveTo>
                    <a:pt x="481" y="0"/>
                  </a:moveTo>
                  <a:cubicBezTo>
                    <a:pt x="216" y="0"/>
                    <a:pt x="1" y="216"/>
                    <a:pt x="1" y="481"/>
                  </a:cubicBezTo>
                  <a:lnTo>
                    <a:pt x="1" y="2403"/>
                  </a:lnTo>
                  <a:cubicBezTo>
                    <a:pt x="5" y="2666"/>
                    <a:pt x="219" y="2875"/>
                    <a:pt x="481" y="2875"/>
                  </a:cubicBezTo>
                  <a:cubicBezTo>
                    <a:pt x="743" y="2875"/>
                    <a:pt x="957" y="2666"/>
                    <a:pt x="962" y="2403"/>
                  </a:cubicBezTo>
                  <a:lnTo>
                    <a:pt x="962" y="481"/>
                  </a:lnTo>
                  <a:cubicBezTo>
                    <a:pt x="962" y="216"/>
                    <a:pt x="746" y="0"/>
                    <a:pt x="4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0"/>
            <p:cNvSpPr/>
            <p:nvPr/>
          </p:nvSpPr>
          <p:spPr>
            <a:xfrm>
              <a:off x="1724675" y="4188000"/>
              <a:ext cx="331800" cy="410300"/>
            </a:xfrm>
            <a:custGeom>
              <a:avLst/>
              <a:gdLst/>
              <a:ahLst/>
              <a:cxnLst/>
              <a:rect l="l" t="t" r="r" b="b"/>
              <a:pathLst>
                <a:path w="13272" h="16412" extrusionOk="0">
                  <a:moveTo>
                    <a:pt x="7096" y="964"/>
                  </a:moveTo>
                  <a:lnTo>
                    <a:pt x="7096" y="964"/>
                  </a:lnTo>
                  <a:cubicBezTo>
                    <a:pt x="9986" y="1048"/>
                    <a:pt x="12310" y="3424"/>
                    <a:pt x="12310" y="6333"/>
                  </a:cubicBezTo>
                  <a:lnTo>
                    <a:pt x="12310" y="8174"/>
                  </a:lnTo>
                  <a:cubicBezTo>
                    <a:pt x="12308" y="8784"/>
                    <a:pt x="11924" y="9329"/>
                    <a:pt x="11347" y="9533"/>
                  </a:cubicBezTo>
                  <a:lnTo>
                    <a:pt x="11347" y="6333"/>
                  </a:lnTo>
                  <a:cubicBezTo>
                    <a:pt x="11347" y="4019"/>
                    <a:pt x="9556" y="2117"/>
                    <a:pt x="7288" y="1937"/>
                  </a:cubicBezTo>
                  <a:lnTo>
                    <a:pt x="7288" y="1764"/>
                  </a:lnTo>
                  <a:cubicBezTo>
                    <a:pt x="7288" y="1486"/>
                    <a:pt x="7222" y="1212"/>
                    <a:pt x="7096" y="964"/>
                  </a:cubicBezTo>
                  <a:close/>
                  <a:moveTo>
                    <a:pt x="5526" y="961"/>
                  </a:moveTo>
                  <a:cubicBezTo>
                    <a:pt x="5968" y="961"/>
                    <a:pt x="6326" y="1320"/>
                    <a:pt x="6327" y="1762"/>
                  </a:cubicBezTo>
                  <a:lnTo>
                    <a:pt x="6327" y="2411"/>
                  </a:lnTo>
                  <a:cubicBezTo>
                    <a:pt x="6327" y="2677"/>
                    <a:pt x="6544" y="2892"/>
                    <a:pt x="6808" y="2892"/>
                  </a:cubicBezTo>
                  <a:cubicBezTo>
                    <a:pt x="6813" y="2892"/>
                    <a:pt x="6818" y="2892"/>
                    <a:pt x="6824" y="2891"/>
                  </a:cubicBezTo>
                  <a:cubicBezTo>
                    <a:pt x="6850" y="2891"/>
                    <a:pt x="6875" y="2889"/>
                    <a:pt x="6900" y="2887"/>
                  </a:cubicBezTo>
                  <a:cubicBezTo>
                    <a:pt x="6915" y="2886"/>
                    <a:pt x="6932" y="2884"/>
                    <a:pt x="6938" y="2884"/>
                  </a:cubicBezTo>
                  <a:cubicBezTo>
                    <a:pt x="8840" y="2884"/>
                    <a:pt x="10387" y="4431"/>
                    <a:pt x="10387" y="6333"/>
                  </a:cubicBezTo>
                  <a:lnTo>
                    <a:pt x="10387" y="13462"/>
                  </a:lnTo>
                  <a:lnTo>
                    <a:pt x="3040" y="13462"/>
                  </a:lnTo>
                  <a:cubicBezTo>
                    <a:pt x="3161" y="12349"/>
                    <a:pt x="3696" y="11321"/>
                    <a:pt x="4539" y="10584"/>
                  </a:cubicBezTo>
                  <a:lnTo>
                    <a:pt x="5415" y="9817"/>
                  </a:lnTo>
                  <a:cubicBezTo>
                    <a:pt x="5519" y="9726"/>
                    <a:pt x="5579" y="9594"/>
                    <a:pt x="5579" y="9455"/>
                  </a:cubicBezTo>
                  <a:lnTo>
                    <a:pt x="5579" y="8975"/>
                  </a:lnTo>
                  <a:lnTo>
                    <a:pt x="5739" y="8975"/>
                  </a:lnTo>
                  <a:cubicBezTo>
                    <a:pt x="6890" y="8973"/>
                    <a:pt x="7821" y="8042"/>
                    <a:pt x="7823" y="6892"/>
                  </a:cubicBezTo>
                  <a:cubicBezTo>
                    <a:pt x="7828" y="6623"/>
                    <a:pt x="7612" y="6402"/>
                    <a:pt x="7342" y="6402"/>
                  </a:cubicBezTo>
                  <a:cubicBezTo>
                    <a:pt x="7073" y="6402"/>
                    <a:pt x="6856" y="6623"/>
                    <a:pt x="6860" y="6892"/>
                  </a:cubicBezTo>
                  <a:cubicBezTo>
                    <a:pt x="6860" y="7510"/>
                    <a:pt x="6358" y="8013"/>
                    <a:pt x="5739" y="8013"/>
                  </a:cubicBezTo>
                  <a:lnTo>
                    <a:pt x="4136" y="8013"/>
                  </a:lnTo>
                  <a:cubicBezTo>
                    <a:pt x="4053" y="8014"/>
                    <a:pt x="3971" y="8036"/>
                    <a:pt x="3899" y="8077"/>
                  </a:cubicBezTo>
                  <a:lnTo>
                    <a:pt x="2293" y="8995"/>
                  </a:lnTo>
                  <a:cubicBezTo>
                    <a:pt x="2218" y="9038"/>
                    <a:pt x="2136" y="9058"/>
                    <a:pt x="2055" y="9058"/>
                  </a:cubicBezTo>
                  <a:cubicBezTo>
                    <a:pt x="1930" y="9058"/>
                    <a:pt x="1807" y="9010"/>
                    <a:pt x="1714" y="8918"/>
                  </a:cubicBezTo>
                  <a:lnTo>
                    <a:pt x="1251" y="8455"/>
                  </a:lnTo>
                  <a:cubicBezTo>
                    <a:pt x="1074" y="8279"/>
                    <a:pt x="1061" y="7998"/>
                    <a:pt x="1222" y="7808"/>
                  </a:cubicBezTo>
                  <a:lnTo>
                    <a:pt x="4290" y="4126"/>
                  </a:lnTo>
                  <a:cubicBezTo>
                    <a:pt x="4530" y="3837"/>
                    <a:pt x="4816" y="3590"/>
                    <a:pt x="5135" y="3394"/>
                  </a:cubicBezTo>
                  <a:cubicBezTo>
                    <a:pt x="5279" y="3306"/>
                    <a:pt x="5365" y="3151"/>
                    <a:pt x="5365" y="2984"/>
                  </a:cubicBezTo>
                  <a:lnTo>
                    <a:pt x="5365" y="961"/>
                  </a:lnTo>
                  <a:close/>
                  <a:moveTo>
                    <a:pt x="11509" y="14424"/>
                  </a:moveTo>
                  <a:cubicBezTo>
                    <a:pt x="11951" y="14424"/>
                    <a:pt x="12310" y="14783"/>
                    <a:pt x="12310" y="15225"/>
                  </a:cubicBezTo>
                  <a:lnTo>
                    <a:pt x="12310" y="15449"/>
                  </a:lnTo>
                  <a:lnTo>
                    <a:pt x="1092" y="15449"/>
                  </a:lnTo>
                  <a:lnTo>
                    <a:pt x="1092" y="15225"/>
                  </a:lnTo>
                  <a:cubicBezTo>
                    <a:pt x="1092" y="14783"/>
                    <a:pt x="1451" y="14424"/>
                    <a:pt x="1893" y="14424"/>
                  </a:cubicBezTo>
                  <a:close/>
                  <a:moveTo>
                    <a:pt x="4883" y="1"/>
                  </a:moveTo>
                  <a:cubicBezTo>
                    <a:pt x="4618" y="1"/>
                    <a:pt x="4403" y="216"/>
                    <a:pt x="4403" y="481"/>
                  </a:cubicBezTo>
                  <a:lnTo>
                    <a:pt x="4403" y="2726"/>
                  </a:lnTo>
                  <a:cubicBezTo>
                    <a:pt x="4085" y="2949"/>
                    <a:pt x="3798" y="3212"/>
                    <a:pt x="3551" y="3511"/>
                  </a:cubicBezTo>
                  <a:lnTo>
                    <a:pt x="483" y="7191"/>
                  </a:lnTo>
                  <a:cubicBezTo>
                    <a:pt x="1" y="7764"/>
                    <a:pt x="40" y="8609"/>
                    <a:pt x="570" y="9134"/>
                  </a:cubicBezTo>
                  <a:lnTo>
                    <a:pt x="1033" y="9597"/>
                  </a:lnTo>
                  <a:cubicBezTo>
                    <a:pt x="1311" y="9874"/>
                    <a:pt x="1681" y="10019"/>
                    <a:pt x="2054" y="10019"/>
                  </a:cubicBezTo>
                  <a:cubicBezTo>
                    <a:pt x="2299" y="10019"/>
                    <a:pt x="2545" y="9957"/>
                    <a:pt x="2769" y="9830"/>
                  </a:cubicBezTo>
                  <a:lnTo>
                    <a:pt x="4264" y="8975"/>
                  </a:lnTo>
                  <a:lnTo>
                    <a:pt x="4617" y="8975"/>
                  </a:lnTo>
                  <a:lnTo>
                    <a:pt x="4617" y="9237"/>
                  </a:lnTo>
                  <a:lnTo>
                    <a:pt x="3905" y="9859"/>
                  </a:lnTo>
                  <a:cubicBezTo>
                    <a:pt x="2854" y="10780"/>
                    <a:pt x="2199" y="12071"/>
                    <a:pt x="2074" y="13462"/>
                  </a:cubicBezTo>
                  <a:lnTo>
                    <a:pt x="1893" y="13462"/>
                  </a:lnTo>
                  <a:cubicBezTo>
                    <a:pt x="919" y="13463"/>
                    <a:pt x="131" y="14251"/>
                    <a:pt x="130" y="15225"/>
                  </a:cubicBezTo>
                  <a:lnTo>
                    <a:pt x="130" y="15930"/>
                  </a:lnTo>
                  <a:cubicBezTo>
                    <a:pt x="130" y="16196"/>
                    <a:pt x="345" y="16411"/>
                    <a:pt x="610" y="16411"/>
                  </a:cubicBezTo>
                  <a:lnTo>
                    <a:pt x="12790" y="16411"/>
                  </a:lnTo>
                  <a:cubicBezTo>
                    <a:pt x="13057" y="16411"/>
                    <a:pt x="13272" y="16196"/>
                    <a:pt x="13272" y="15930"/>
                  </a:cubicBezTo>
                  <a:lnTo>
                    <a:pt x="13272" y="15225"/>
                  </a:lnTo>
                  <a:cubicBezTo>
                    <a:pt x="13270" y="14251"/>
                    <a:pt x="12481" y="13463"/>
                    <a:pt x="11509" y="13462"/>
                  </a:cubicBezTo>
                  <a:lnTo>
                    <a:pt x="11347" y="13462"/>
                  </a:lnTo>
                  <a:lnTo>
                    <a:pt x="11347" y="10529"/>
                  </a:lnTo>
                  <a:cubicBezTo>
                    <a:pt x="12444" y="10306"/>
                    <a:pt x="13272" y="9335"/>
                    <a:pt x="13272" y="8174"/>
                  </a:cubicBezTo>
                  <a:lnTo>
                    <a:pt x="13272" y="6333"/>
                  </a:lnTo>
                  <a:cubicBezTo>
                    <a:pt x="13272" y="2842"/>
                    <a:pt x="10431" y="1"/>
                    <a:pt x="6938" y="1"/>
                  </a:cubicBezTo>
                  <a:cubicBezTo>
                    <a:pt x="6633" y="2"/>
                    <a:pt x="6329" y="27"/>
                    <a:pt x="6029" y="74"/>
                  </a:cubicBezTo>
                  <a:cubicBezTo>
                    <a:pt x="5865" y="25"/>
                    <a:pt x="5695" y="1"/>
                    <a:pt x="5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0" name="Google Shape;15980;p80"/>
          <p:cNvGrpSpPr/>
          <p:nvPr/>
        </p:nvGrpSpPr>
        <p:grpSpPr>
          <a:xfrm>
            <a:off x="1745325" y="3994799"/>
            <a:ext cx="355498" cy="354806"/>
            <a:chOff x="2235525" y="4172375"/>
            <a:chExt cx="411075" cy="410275"/>
          </a:xfrm>
        </p:grpSpPr>
        <p:sp>
          <p:nvSpPr>
            <p:cNvPr id="15981" name="Google Shape;15981;p80"/>
            <p:cNvSpPr/>
            <p:nvPr/>
          </p:nvSpPr>
          <p:spPr>
            <a:xfrm>
              <a:off x="2319450" y="4258125"/>
              <a:ext cx="28100" cy="24050"/>
            </a:xfrm>
            <a:custGeom>
              <a:avLst/>
              <a:gdLst/>
              <a:ahLst/>
              <a:cxnLst/>
              <a:rect l="l" t="t" r="r" b="b"/>
              <a:pathLst>
                <a:path w="1124" h="962" extrusionOk="0">
                  <a:moveTo>
                    <a:pt x="643" y="0"/>
                  </a:moveTo>
                  <a:cubicBezTo>
                    <a:pt x="214" y="0"/>
                    <a:pt x="0" y="518"/>
                    <a:pt x="303" y="820"/>
                  </a:cubicBezTo>
                  <a:cubicBezTo>
                    <a:pt x="396" y="913"/>
                    <a:pt x="519" y="961"/>
                    <a:pt x="645" y="961"/>
                  </a:cubicBezTo>
                  <a:cubicBezTo>
                    <a:pt x="706" y="961"/>
                    <a:pt x="768" y="950"/>
                    <a:pt x="827" y="926"/>
                  </a:cubicBezTo>
                  <a:cubicBezTo>
                    <a:pt x="1006" y="851"/>
                    <a:pt x="1123" y="675"/>
                    <a:pt x="1123" y="480"/>
                  </a:cubicBezTo>
                  <a:cubicBezTo>
                    <a:pt x="1123" y="215"/>
                    <a:pt x="908" y="0"/>
                    <a:pt x="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0"/>
            <p:cNvSpPr/>
            <p:nvPr/>
          </p:nvSpPr>
          <p:spPr>
            <a:xfrm>
              <a:off x="2235525" y="4172375"/>
              <a:ext cx="411075" cy="410275"/>
            </a:xfrm>
            <a:custGeom>
              <a:avLst/>
              <a:gdLst/>
              <a:ahLst/>
              <a:cxnLst/>
              <a:rect l="l" t="t" r="r" b="b"/>
              <a:pathLst>
                <a:path w="16443" h="16411" extrusionOk="0">
                  <a:moveTo>
                    <a:pt x="11438" y="10476"/>
                  </a:moveTo>
                  <a:lnTo>
                    <a:pt x="12142" y="13526"/>
                  </a:lnTo>
                  <a:lnTo>
                    <a:pt x="5658" y="13526"/>
                  </a:lnTo>
                  <a:lnTo>
                    <a:pt x="6350" y="10522"/>
                  </a:lnTo>
                  <a:cubicBezTo>
                    <a:pt x="7085" y="10815"/>
                    <a:pt x="7867" y="10963"/>
                    <a:pt x="8686" y="10963"/>
                  </a:cubicBezTo>
                  <a:cubicBezTo>
                    <a:pt x="8724" y="10963"/>
                    <a:pt x="8763" y="10962"/>
                    <a:pt x="8802" y="10962"/>
                  </a:cubicBezTo>
                  <a:cubicBezTo>
                    <a:pt x="9625" y="10949"/>
                    <a:pt x="10510" y="10785"/>
                    <a:pt x="11438" y="10476"/>
                  </a:cubicBezTo>
                  <a:close/>
                  <a:moveTo>
                    <a:pt x="3772" y="962"/>
                  </a:moveTo>
                  <a:cubicBezTo>
                    <a:pt x="4252" y="964"/>
                    <a:pt x="4640" y="1352"/>
                    <a:pt x="4641" y="1832"/>
                  </a:cubicBezTo>
                  <a:cubicBezTo>
                    <a:pt x="4641" y="2048"/>
                    <a:pt x="4783" y="2236"/>
                    <a:pt x="4991" y="2295"/>
                  </a:cubicBezTo>
                  <a:cubicBezTo>
                    <a:pt x="6109" y="2616"/>
                    <a:pt x="6881" y="3638"/>
                    <a:pt x="6885" y="4801"/>
                  </a:cubicBezTo>
                  <a:lnTo>
                    <a:pt x="6885" y="5674"/>
                  </a:lnTo>
                  <a:cubicBezTo>
                    <a:pt x="6884" y="5939"/>
                    <a:pt x="7099" y="6154"/>
                    <a:pt x="7365" y="6154"/>
                  </a:cubicBezTo>
                  <a:lnTo>
                    <a:pt x="11784" y="6154"/>
                  </a:lnTo>
                  <a:cubicBezTo>
                    <a:pt x="12933" y="6157"/>
                    <a:pt x="13866" y="7088"/>
                    <a:pt x="13868" y="8238"/>
                  </a:cubicBezTo>
                  <a:lnTo>
                    <a:pt x="13868" y="13526"/>
                  </a:lnTo>
                  <a:lnTo>
                    <a:pt x="13128" y="13526"/>
                  </a:lnTo>
                  <a:lnTo>
                    <a:pt x="12252" y="9732"/>
                  </a:lnTo>
                  <a:cubicBezTo>
                    <a:pt x="12201" y="9507"/>
                    <a:pt x="12001" y="9359"/>
                    <a:pt x="11785" y="9359"/>
                  </a:cubicBezTo>
                  <a:cubicBezTo>
                    <a:pt x="11728" y="9359"/>
                    <a:pt x="11669" y="9370"/>
                    <a:pt x="11612" y="9392"/>
                  </a:cubicBezTo>
                  <a:cubicBezTo>
                    <a:pt x="10557" y="9798"/>
                    <a:pt x="9586" y="10001"/>
                    <a:pt x="8688" y="10001"/>
                  </a:cubicBezTo>
                  <a:cubicBezTo>
                    <a:pt x="7805" y="10001"/>
                    <a:pt x="6992" y="9806"/>
                    <a:pt x="6236" y="9414"/>
                  </a:cubicBezTo>
                  <a:cubicBezTo>
                    <a:pt x="6165" y="9377"/>
                    <a:pt x="6089" y="9359"/>
                    <a:pt x="6015" y="9359"/>
                  </a:cubicBezTo>
                  <a:cubicBezTo>
                    <a:pt x="5801" y="9359"/>
                    <a:pt x="5600" y="9504"/>
                    <a:pt x="5546" y="9732"/>
                  </a:cubicBezTo>
                  <a:lnTo>
                    <a:pt x="4671" y="13526"/>
                  </a:lnTo>
                  <a:lnTo>
                    <a:pt x="3931" y="13526"/>
                  </a:lnTo>
                  <a:lnTo>
                    <a:pt x="3931" y="6787"/>
                  </a:lnTo>
                  <a:cubicBezTo>
                    <a:pt x="4851" y="6703"/>
                    <a:pt x="5618" y="6046"/>
                    <a:pt x="5841" y="5149"/>
                  </a:cubicBezTo>
                  <a:cubicBezTo>
                    <a:pt x="5905" y="4892"/>
                    <a:pt x="5749" y="4629"/>
                    <a:pt x="5491" y="4565"/>
                  </a:cubicBezTo>
                  <a:cubicBezTo>
                    <a:pt x="5452" y="4555"/>
                    <a:pt x="5413" y="4551"/>
                    <a:pt x="5374" y="4551"/>
                  </a:cubicBezTo>
                  <a:cubicBezTo>
                    <a:pt x="5158" y="4551"/>
                    <a:pt x="4961" y="4698"/>
                    <a:pt x="4908" y="4916"/>
                  </a:cubicBezTo>
                  <a:cubicBezTo>
                    <a:pt x="4773" y="5454"/>
                    <a:pt x="4290" y="5833"/>
                    <a:pt x="3735" y="5833"/>
                  </a:cubicBezTo>
                  <a:cubicBezTo>
                    <a:pt x="3734" y="5833"/>
                    <a:pt x="3733" y="5833"/>
                    <a:pt x="3732" y="5833"/>
                  </a:cubicBezTo>
                  <a:lnTo>
                    <a:pt x="2972" y="5833"/>
                  </a:lnTo>
                  <a:cubicBezTo>
                    <a:pt x="2880" y="5833"/>
                    <a:pt x="2790" y="5860"/>
                    <a:pt x="2713" y="5911"/>
                  </a:cubicBezTo>
                  <a:lnTo>
                    <a:pt x="1748" y="6532"/>
                  </a:lnTo>
                  <a:cubicBezTo>
                    <a:pt x="1721" y="6549"/>
                    <a:pt x="1691" y="6557"/>
                    <a:pt x="1661" y="6557"/>
                  </a:cubicBezTo>
                  <a:cubicBezTo>
                    <a:pt x="1609" y="6557"/>
                    <a:pt x="1559" y="6532"/>
                    <a:pt x="1528" y="6485"/>
                  </a:cubicBezTo>
                  <a:lnTo>
                    <a:pt x="1074" y="5805"/>
                  </a:lnTo>
                  <a:cubicBezTo>
                    <a:pt x="1034" y="5747"/>
                    <a:pt x="1039" y="5669"/>
                    <a:pt x="1084" y="5615"/>
                  </a:cubicBezTo>
                  <a:lnTo>
                    <a:pt x="3197" y="3079"/>
                  </a:lnTo>
                  <a:cubicBezTo>
                    <a:pt x="3288" y="2972"/>
                    <a:pt x="3389" y="2875"/>
                    <a:pt x="3501" y="2789"/>
                  </a:cubicBezTo>
                  <a:cubicBezTo>
                    <a:pt x="3613" y="2698"/>
                    <a:pt x="3679" y="2559"/>
                    <a:pt x="3679" y="2414"/>
                  </a:cubicBezTo>
                  <a:lnTo>
                    <a:pt x="3679" y="962"/>
                  </a:lnTo>
                  <a:close/>
                  <a:moveTo>
                    <a:pt x="3769" y="14487"/>
                  </a:moveTo>
                  <a:cubicBezTo>
                    <a:pt x="4016" y="14487"/>
                    <a:pt x="4253" y="14678"/>
                    <a:pt x="4253" y="14969"/>
                  </a:cubicBezTo>
                  <a:cubicBezTo>
                    <a:pt x="4252" y="15234"/>
                    <a:pt x="4038" y="15449"/>
                    <a:pt x="3773" y="15449"/>
                  </a:cubicBezTo>
                  <a:cubicBezTo>
                    <a:pt x="3344" y="15449"/>
                    <a:pt x="3129" y="14932"/>
                    <a:pt x="3432" y="14629"/>
                  </a:cubicBezTo>
                  <a:cubicBezTo>
                    <a:pt x="3530" y="14531"/>
                    <a:pt x="3651" y="14487"/>
                    <a:pt x="3769" y="14487"/>
                  </a:cubicBezTo>
                  <a:close/>
                  <a:moveTo>
                    <a:pt x="14026" y="14487"/>
                  </a:moveTo>
                  <a:cubicBezTo>
                    <a:pt x="14273" y="14487"/>
                    <a:pt x="14510" y="14678"/>
                    <a:pt x="14510" y="14969"/>
                  </a:cubicBezTo>
                  <a:cubicBezTo>
                    <a:pt x="14509" y="15234"/>
                    <a:pt x="14294" y="15449"/>
                    <a:pt x="14029" y="15449"/>
                  </a:cubicBezTo>
                  <a:cubicBezTo>
                    <a:pt x="13601" y="15449"/>
                    <a:pt x="13386" y="14932"/>
                    <a:pt x="13689" y="14629"/>
                  </a:cubicBezTo>
                  <a:cubicBezTo>
                    <a:pt x="13787" y="14531"/>
                    <a:pt x="13908" y="14487"/>
                    <a:pt x="14026" y="14487"/>
                  </a:cubicBezTo>
                  <a:close/>
                  <a:moveTo>
                    <a:pt x="8900" y="14488"/>
                  </a:moveTo>
                  <a:cubicBezTo>
                    <a:pt x="9167" y="14488"/>
                    <a:pt x="9380" y="14703"/>
                    <a:pt x="9382" y="14969"/>
                  </a:cubicBezTo>
                  <a:cubicBezTo>
                    <a:pt x="9382" y="15163"/>
                    <a:pt x="9265" y="15339"/>
                    <a:pt x="9085" y="15414"/>
                  </a:cubicBezTo>
                  <a:cubicBezTo>
                    <a:pt x="9025" y="15438"/>
                    <a:pt x="8963" y="15450"/>
                    <a:pt x="8902" y="15450"/>
                  </a:cubicBezTo>
                  <a:cubicBezTo>
                    <a:pt x="8776" y="15450"/>
                    <a:pt x="8653" y="15401"/>
                    <a:pt x="8560" y="15308"/>
                  </a:cubicBezTo>
                  <a:cubicBezTo>
                    <a:pt x="8257" y="15005"/>
                    <a:pt x="8472" y="14488"/>
                    <a:pt x="8900" y="14488"/>
                  </a:cubicBezTo>
                  <a:close/>
                  <a:moveTo>
                    <a:pt x="3199" y="0"/>
                  </a:moveTo>
                  <a:cubicBezTo>
                    <a:pt x="2934" y="0"/>
                    <a:pt x="2717" y="216"/>
                    <a:pt x="2719" y="482"/>
                  </a:cubicBezTo>
                  <a:lnTo>
                    <a:pt x="2719" y="2193"/>
                  </a:lnTo>
                  <a:cubicBezTo>
                    <a:pt x="2625" y="2278"/>
                    <a:pt x="2538" y="2367"/>
                    <a:pt x="2459" y="2462"/>
                  </a:cubicBezTo>
                  <a:lnTo>
                    <a:pt x="346" y="4998"/>
                  </a:lnTo>
                  <a:cubicBezTo>
                    <a:pt x="30" y="5381"/>
                    <a:pt x="1" y="5924"/>
                    <a:pt x="274" y="6338"/>
                  </a:cubicBezTo>
                  <a:lnTo>
                    <a:pt x="727" y="7018"/>
                  </a:lnTo>
                  <a:cubicBezTo>
                    <a:pt x="944" y="7341"/>
                    <a:pt x="1301" y="7516"/>
                    <a:pt x="1664" y="7516"/>
                  </a:cubicBezTo>
                  <a:cubicBezTo>
                    <a:pt x="1871" y="7516"/>
                    <a:pt x="2080" y="7459"/>
                    <a:pt x="2268" y="7340"/>
                  </a:cubicBezTo>
                  <a:lnTo>
                    <a:pt x="2970" y="6888"/>
                  </a:lnTo>
                  <a:lnTo>
                    <a:pt x="2970" y="13526"/>
                  </a:lnTo>
                  <a:lnTo>
                    <a:pt x="1849" y="13526"/>
                  </a:lnTo>
                  <a:cubicBezTo>
                    <a:pt x="1587" y="13532"/>
                    <a:pt x="1377" y="13746"/>
                    <a:pt x="1377" y="14006"/>
                  </a:cubicBezTo>
                  <a:cubicBezTo>
                    <a:pt x="1377" y="14268"/>
                    <a:pt x="1587" y="14482"/>
                    <a:pt x="1849" y="14488"/>
                  </a:cubicBezTo>
                  <a:lnTo>
                    <a:pt x="2412" y="14488"/>
                  </a:lnTo>
                  <a:cubicBezTo>
                    <a:pt x="2080" y="15427"/>
                    <a:pt x="2776" y="16411"/>
                    <a:pt x="3772" y="16411"/>
                  </a:cubicBezTo>
                  <a:cubicBezTo>
                    <a:pt x="4767" y="16411"/>
                    <a:pt x="5463" y="15427"/>
                    <a:pt x="5131" y="14488"/>
                  </a:cubicBezTo>
                  <a:lnTo>
                    <a:pt x="7540" y="14488"/>
                  </a:lnTo>
                  <a:cubicBezTo>
                    <a:pt x="7209" y="15427"/>
                    <a:pt x="7904" y="16411"/>
                    <a:pt x="8900" y="16411"/>
                  </a:cubicBezTo>
                  <a:cubicBezTo>
                    <a:pt x="9896" y="16411"/>
                    <a:pt x="10592" y="15427"/>
                    <a:pt x="10259" y="14488"/>
                  </a:cubicBezTo>
                  <a:lnTo>
                    <a:pt x="12670" y="14488"/>
                  </a:lnTo>
                  <a:cubicBezTo>
                    <a:pt x="12337" y="15427"/>
                    <a:pt x="13033" y="16411"/>
                    <a:pt x="14029" y="16411"/>
                  </a:cubicBezTo>
                  <a:cubicBezTo>
                    <a:pt x="15024" y="16411"/>
                    <a:pt x="15720" y="15427"/>
                    <a:pt x="15388" y="14488"/>
                  </a:cubicBezTo>
                  <a:lnTo>
                    <a:pt x="15951" y="14488"/>
                  </a:lnTo>
                  <a:cubicBezTo>
                    <a:pt x="15954" y="14488"/>
                    <a:pt x="15957" y="14488"/>
                    <a:pt x="15960" y="14488"/>
                  </a:cubicBezTo>
                  <a:cubicBezTo>
                    <a:pt x="16225" y="14488"/>
                    <a:pt x="16442" y="14273"/>
                    <a:pt x="16442" y="14006"/>
                  </a:cubicBezTo>
                  <a:cubicBezTo>
                    <a:pt x="16442" y="13741"/>
                    <a:pt x="16225" y="13526"/>
                    <a:pt x="15960" y="13526"/>
                  </a:cubicBezTo>
                  <a:cubicBezTo>
                    <a:pt x="15957" y="13526"/>
                    <a:pt x="15954" y="13526"/>
                    <a:pt x="15951" y="13526"/>
                  </a:cubicBezTo>
                  <a:lnTo>
                    <a:pt x="14830" y="13526"/>
                  </a:lnTo>
                  <a:lnTo>
                    <a:pt x="14830" y="8238"/>
                  </a:lnTo>
                  <a:cubicBezTo>
                    <a:pt x="14830" y="7718"/>
                    <a:pt x="14696" y="7205"/>
                    <a:pt x="14442" y="6751"/>
                  </a:cubicBezTo>
                  <a:lnTo>
                    <a:pt x="14442" y="6751"/>
                  </a:lnTo>
                  <a:cubicBezTo>
                    <a:pt x="14478" y="6776"/>
                    <a:pt x="14513" y="6800"/>
                    <a:pt x="14547" y="6825"/>
                  </a:cubicBezTo>
                  <a:cubicBezTo>
                    <a:pt x="15168" y="7274"/>
                    <a:pt x="15470" y="7945"/>
                    <a:pt x="15470" y="8879"/>
                  </a:cubicBezTo>
                  <a:cubicBezTo>
                    <a:pt x="15476" y="9141"/>
                    <a:pt x="15689" y="9351"/>
                    <a:pt x="15951" y="9351"/>
                  </a:cubicBezTo>
                  <a:cubicBezTo>
                    <a:pt x="16212" y="9351"/>
                    <a:pt x="16426" y="9141"/>
                    <a:pt x="16432" y="8879"/>
                  </a:cubicBezTo>
                  <a:cubicBezTo>
                    <a:pt x="16432" y="7632"/>
                    <a:pt x="15987" y="6678"/>
                    <a:pt x="15111" y="6046"/>
                  </a:cubicBezTo>
                  <a:cubicBezTo>
                    <a:pt x="14327" y="5480"/>
                    <a:pt x="13209" y="5193"/>
                    <a:pt x="11784" y="5193"/>
                  </a:cubicBezTo>
                  <a:lnTo>
                    <a:pt x="7846" y="5193"/>
                  </a:lnTo>
                  <a:lnTo>
                    <a:pt x="7846" y="4801"/>
                  </a:lnTo>
                  <a:cubicBezTo>
                    <a:pt x="7846" y="3329"/>
                    <a:pt x="6941" y="2007"/>
                    <a:pt x="5567" y="1475"/>
                  </a:cubicBezTo>
                  <a:cubicBezTo>
                    <a:pt x="5396" y="618"/>
                    <a:pt x="4644" y="2"/>
                    <a:pt x="3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3" name="Google Shape;15983;p80"/>
          <p:cNvGrpSpPr/>
          <p:nvPr/>
        </p:nvGrpSpPr>
        <p:grpSpPr>
          <a:xfrm>
            <a:off x="2521283" y="3994789"/>
            <a:ext cx="325835" cy="354827"/>
            <a:chOff x="2756925" y="4164750"/>
            <a:chExt cx="376775" cy="410300"/>
          </a:xfrm>
        </p:grpSpPr>
        <p:sp>
          <p:nvSpPr>
            <p:cNvPr id="15984" name="Google Shape;15984;p80"/>
            <p:cNvSpPr/>
            <p:nvPr/>
          </p:nvSpPr>
          <p:spPr>
            <a:xfrm>
              <a:off x="2756925" y="4164750"/>
              <a:ext cx="376775" cy="410300"/>
            </a:xfrm>
            <a:custGeom>
              <a:avLst/>
              <a:gdLst/>
              <a:ahLst/>
              <a:cxnLst/>
              <a:rect l="l" t="t" r="r" b="b"/>
              <a:pathLst>
                <a:path w="15071" h="16412" extrusionOk="0">
                  <a:moveTo>
                    <a:pt x="2566" y="2307"/>
                  </a:moveTo>
                  <a:lnTo>
                    <a:pt x="2566" y="5674"/>
                  </a:lnTo>
                  <a:cubicBezTo>
                    <a:pt x="2566" y="6320"/>
                    <a:pt x="2690" y="6961"/>
                    <a:pt x="2936" y="7559"/>
                  </a:cubicBezTo>
                  <a:cubicBezTo>
                    <a:pt x="1749" y="7115"/>
                    <a:pt x="962" y="5980"/>
                    <a:pt x="964" y="4712"/>
                  </a:cubicBezTo>
                  <a:lnTo>
                    <a:pt x="964" y="3110"/>
                  </a:lnTo>
                  <a:cubicBezTo>
                    <a:pt x="964" y="2666"/>
                    <a:pt x="1322" y="2309"/>
                    <a:pt x="1765" y="2307"/>
                  </a:cubicBezTo>
                  <a:close/>
                  <a:moveTo>
                    <a:pt x="13305" y="2309"/>
                  </a:moveTo>
                  <a:cubicBezTo>
                    <a:pt x="13747" y="2309"/>
                    <a:pt x="14104" y="2667"/>
                    <a:pt x="14106" y="3110"/>
                  </a:cubicBezTo>
                  <a:lnTo>
                    <a:pt x="14106" y="4712"/>
                  </a:lnTo>
                  <a:cubicBezTo>
                    <a:pt x="14107" y="5980"/>
                    <a:pt x="13321" y="7115"/>
                    <a:pt x="12133" y="7560"/>
                  </a:cubicBezTo>
                  <a:cubicBezTo>
                    <a:pt x="12378" y="6961"/>
                    <a:pt x="12504" y="6321"/>
                    <a:pt x="12502" y="5674"/>
                  </a:cubicBezTo>
                  <a:lnTo>
                    <a:pt x="12502" y="2309"/>
                  </a:lnTo>
                  <a:close/>
                  <a:moveTo>
                    <a:pt x="11541" y="961"/>
                  </a:moveTo>
                  <a:lnTo>
                    <a:pt x="11541" y="5674"/>
                  </a:lnTo>
                  <a:cubicBezTo>
                    <a:pt x="11544" y="6545"/>
                    <a:pt x="11260" y="7395"/>
                    <a:pt x="10732" y="8089"/>
                  </a:cubicBezTo>
                  <a:cubicBezTo>
                    <a:pt x="10215" y="8767"/>
                    <a:pt x="9497" y="9266"/>
                    <a:pt x="8680" y="9512"/>
                  </a:cubicBezTo>
                  <a:cubicBezTo>
                    <a:pt x="8475" y="9572"/>
                    <a:pt x="8336" y="9760"/>
                    <a:pt x="8336" y="9972"/>
                  </a:cubicBezTo>
                  <a:lnTo>
                    <a:pt x="8336" y="14007"/>
                  </a:lnTo>
                  <a:cubicBezTo>
                    <a:pt x="8336" y="14273"/>
                    <a:pt x="8551" y="14489"/>
                    <a:pt x="8816" y="14489"/>
                  </a:cubicBezTo>
                  <a:lnTo>
                    <a:pt x="9816" y="14489"/>
                  </a:lnTo>
                  <a:cubicBezTo>
                    <a:pt x="9817" y="14489"/>
                    <a:pt x="9819" y="14489"/>
                    <a:pt x="9820" y="14489"/>
                  </a:cubicBezTo>
                  <a:cubicBezTo>
                    <a:pt x="10162" y="14489"/>
                    <a:pt x="10467" y="14709"/>
                    <a:pt x="10576" y="15036"/>
                  </a:cubicBezTo>
                  <a:lnTo>
                    <a:pt x="10714" y="15449"/>
                  </a:lnTo>
                  <a:lnTo>
                    <a:pt x="4357" y="15449"/>
                  </a:lnTo>
                  <a:lnTo>
                    <a:pt x="4494" y="15036"/>
                  </a:lnTo>
                  <a:cubicBezTo>
                    <a:pt x="4602" y="14709"/>
                    <a:pt x="4907" y="14489"/>
                    <a:pt x="5251" y="14489"/>
                  </a:cubicBezTo>
                  <a:cubicBezTo>
                    <a:pt x="5252" y="14489"/>
                    <a:pt x="5253" y="14489"/>
                    <a:pt x="5255" y="14489"/>
                  </a:cubicBezTo>
                  <a:lnTo>
                    <a:pt x="6253" y="14489"/>
                  </a:lnTo>
                  <a:cubicBezTo>
                    <a:pt x="6518" y="14489"/>
                    <a:pt x="6734" y="14273"/>
                    <a:pt x="6734" y="14007"/>
                  </a:cubicBezTo>
                  <a:lnTo>
                    <a:pt x="6734" y="9972"/>
                  </a:lnTo>
                  <a:cubicBezTo>
                    <a:pt x="6734" y="9760"/>
                    <a:pt x="6595" y="9572"/>
                    <a:pt x="6391" y="9512"/>
                  </a:cubicBezTo>
                  <a:cubicBezTo>
                    <a:pt x="5574" y="9266"/>
                    <a:pt x="4855" y="8767"/>
                    <a:pt x="4339" y="8089"/>
                  </a:cubicBezTo>
                  <a:cubicBezTo>
                    <a:pt x="3811" y="7395"/>
                    <a:pt x="3526" y="6545"/>
                    <a:pt x="3529" y="5674"/>
                  </a:cubicBezTo>
                  <a:lnTo>
                    <a:pt x="3529" y="961"/>
                  </a:lnTo>
                  <a:close/>
                  <a:moveTo>
                    <a:pt x="3048" y="1"/>
                  </a:moveTo>
                  <a:cubicBezTo>
                    <a:pt x="2782" y="1"/>
                    <a:pt x="2567" y="216"/>
                    <a:pt x="2567" y="481"/>
                  </a:cubicBezTo>
                  <a:lnTo>
                    <a:pt x="2567" y="1346"/>
                  </a:lnTo>
                  <a:lnTo>
                    <a:pt x="1766" y="1346"/>
                  </a:lnTo>
                  <a:cubicBezTo>
                    <a:pt x="792" y="1348"/>
                    <a:pt x="4" y="2136"/>
                    <a:pt x="3" y="3110"/>
                  </a:cubicBezTo>
                  <a:lnTo>
                    <a:pt x="3" y="4712"/>
                  </a:lnTo>
                  <a:cubicBezTo>
                    <a:pt x="0" y="6764"/>
                    <a:pt x="1551" y="8483"/>
                    <a:pt x="3591" y="8692"/>
                  </a:cubicBezTo>
                  <a:cubicBezTo>
                    <a:pt x="4155" y="9424"/>
                    <a:pt x="4909" y="9987"/>
                    <a:pt x="5773" y="10316"/>
                  </a:cubicBezTo>
                  <a:lnTo>
                    <a:pt x="5773" y="13526"/>
                  </a:lnTo>
                  <a:lnTo>
                    <a:pt x="5255" y="13526"/>
                  </a:lnTo>
                  <a:cubicBezTo>
                    <a:pt x="4494" y="13526"/>
                    <a:pt x="3821" y="14011"/>
                    <a:pt x="3582" y="14732"/>
                  </a:cubicBezTo>
                  <a:lnTo>
                    <a:pt x="3234" y="15779"/>
                  </a:lnTo>
                  <a:cubicBezTo>
                    <a:pt x="3130" y="16089"/>
                    <a:pt x="3361" y="16411"/>
                    <a:pt x="3690" y="16411"/>
                  </a:cubicBezTo>
                  <a:lnTo>
                    <a:pt x="11382" y="16411"/>
                  </a:lnTo>
                  <a:cubicBezTo>
                    <a:pt x="11710" y="16411"/>
                    <a:pt x="11941" y="16089"/>
                    <a:pt x="11839" y="15779"/>
                  </a:cubicBezTo>
                  <a:lnTo>
                    <a:pt x="11490" y="14732"/>
                  </a:lnTo>
                  <a:cubicBezTo>
                    <a:pt x="11252" y="14011"/>
                    <a:pt x="10576" y="13526"/>
                    <a:pt x="9818" y="13526"/>
                  </a:cubicBezTo>
                  <a:lnTo>
                    <a:pt x="9299" y="13526"/>
                  </a:lnTo>
                  <a:lnTo>
                    <a:pt x="9299" y="10316"/>
                  </a:lnTo>
                  <a:cubicBezTo>
                    <a:pt x="10162" y="9987"/>
                    <a:pt x="10916" y="9424"/>
                    <a:pt x="11480" y="8692"/>
                  </a:cubicBezTo>
                  <a:cubicBezTo>
                    <a:pt x="13520" y="8483"/>
                    <a:pt x="15071" y="6764"/>
                    <a:pt x="15068" y="4712"/>
                  </a:cubicBezTo>
                  <a:lnTo>
                    <a:pt x="15068" y="3110"/>
                  </a:lnTo>
                  <a:cubicBezTo>
                    <a:pt x="15066" y="2136"/>
                    <a:pt x="14277" y="1348"/>
                    <a:pt x="13305" y="1346"/>
                  </a:cubicBezTo>
                  <a:lnTo>
                    <a:pt x="12502" y="1346"/>
                  </a:lnTo>
                  <a:lnTo>
                    <a:pt x="12502" y="481"/>
                  </a:lnTo>
                  <a:cubicBezTo>
                    <a:pt x="12502" y="216"/>
                    <a:pt x="12287" y="1"/>
                    <a:pt x="12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0"/>
            <p:cNvSpPr/>
            <p:nvPr/>
          </p:nvSpPr>
          <p:spPr>
            <a:xfrm>
              <a:off x="2865650" y="4214425"/>
              <a:ext cx="159275" cy="146025"/>
            </a:xfrm>
            <a:custGeom>
              <a:avLst/>
              <a:gdLst/>
              <a:ahLst/>
              <a:cxnLst/>
              <a:rect l="l" t="t" r="r" b="b"/>
              <a:pathLst>
                <a:path w="6371" h="5841" extrusionOk="0">
                  <a:moveTo>
                    <a:pt x="3186" y="1568"/>
                  </a:moveTo>
                  <a:lnTo>
                    <a:pt x="3547" y="2300"/>
                  </a:lnTo>
                  <a:cubicBezTo>
                    <a:pt x="3618" y="2442"/>
                    <a:pt x="3752" y="2540"/>
                    <a:pt x="3909" y="2564"/>
                  </a:cubicBezTo>
                  <a:lnTo>
                    <a:pt x="4718" y="2681"/>
                  </a:lnTo>
                  <a:lnTo>
                    <a:pt x="4133" y="3249"/>
                  </a:lnTo>
                  <a:cubicBezTo>
                    <a:pt x="4019" y="3360"/>
                    <a:pt x="3968" y="3519"/>
                    <a:pt x="3994" y="3675"/>
                  </a:cubicBezTo>
                  <a:lnTo>
                    <a:pt x="4133" y="4481"/>
                  </a:lnTo>
                  <a:lnTo>
                    <a:pt x="4133" y="4481"/>
                  </a:lnTo>
                  <a:lnTo>
                    <a:pt x="3410" y="4101"/>
                  </a:lnTo>
                  <a:cubicBezTo>
                    <a:pt x="3339" y="4064"/>
                    <a:pt x="3263" y="4045"/>
                    <a:pt x="3186" y="4045"/>
                  </a:cubicBezTo>
                  <a:cubicBezTo>
                    <a:pt x="3109" y="4045"/>
                    <a:pt x="3033" y="4064"/>
                    <a:pt x="2963" y="4101"/>
                  </a:cubicBezTo>
                  <a:lnTo>
                    <a:pt x="2240" y="4481"/>
                  </a:lnTo>
                  <a:lnTo>
                    <a:pt x="2379" y="3677"/>
                  </a:lnTo>
                  <a:cubicBezTo>
                    <a:pt x="2405" y="3520"/>
                    <a:pt x="2352" y="3360"/>
                    <a:pt x="2240" y="3251"/>
                  </a:cubicBezTo>
                  <a:lnTo>
                    <a:pt x="1655" y="2681"/>
                  </a:lnTo>
                  <a:lnTo>
                    <a:pt x="2464" y="2564"/>
                  </a:lnTo>
                  <a:cubicBezTo>
                    <a:pt x="2619" y="2540"/>
                    <a:pt x="2755" y="2442"/>
                    <a:pt x="2825" y="2300"/>
                  </a:cubicBezTo>
                  <a:lnTo>
                    <a:pt x="3186" y="1568"/>
                  </a:lnTo>
                  <a:close/>
                  <a:moveTo>
                    <a:pt x="3186" y="1"/>
                  </a:moveTo>
                  <a:cubicBezTo>
                    <a:pt x="3014" y="1"/>
                    <a:pt x="2843" y="90"/>
                    <a:pt x="2755" y="269"/>
                  </a:cubicBezTo>
                  <a:lnTo>
                    <a:pt x="2074" y="1647"/>
                  </a:lnTo>
                  <a:lnTo>
                    <a:pt x="553" y="1868"/>
                  </a:lnTo>
                  <a:cubicBezTo>
                    <a:pt x="159" y="1925"/>
                    <a:pt x="0" y="2410"/>
                    <a:pt x="286" y="2688"/>
                  </a:cubicBezTo>
                  <a:lnTo>
                    <a:pt x="1387" y="3762"/>
                  </a:lnTo>
                  <a:lnTo>
                    <a:pt x="1127" y="5277"/>
                  </a:lnTo>
                  <a:cubicBezTo>
                    <a:pt x="1073" y="5588"/>
                    <a:pt x="1321" y="5841"/>
                    <a:pt x="1601" y="5841"/>
                  </a:cubicBezTo>
                  <a:cubicBezTo>
                    <a:pt x="1675" y="5841"/>
                    <a:pt x="1751" y="5823"/>
                    <a:pt x="1825" y="5784"/>
                  </a:cubicBezTo>
                  <a:lnTo>
                    <a:pt x="3186" y="5069"/>
                  </a:lnTo>
                  <a:lnTo>
                    <a:pt x="4548" y="5784"/>
                  </a:lnTo>
                  <a:cubicBezTo>
                    <a:pt x="4621" y="5823"/>
                    <a:pt x="4697" y="5841"/>
                    <a:pt x="4771" y="5841"/>
                  </a:cubicBezTo>
                  <a:cubicBezTo>
                    <a:pt x="5051" y="5841"/>
                    <a:pt x="5298" y="5588"/>
                    <a:pt x="5245" y="5277"/>
                  </a:cubicBezTo>
                  <a:lnTo>
                    <a:pt x="4984" y="3762"/>
                  </a:lnTo>
                  <a:lnTo>
                    <a:pt x="6085" y="2688"/>
                  </a:lnTo>
                  <a:cubicBezTo>
                    <a:pt x="6371" y="2410"/>
                    <a:pt x="6213" y="1927"/>
                    <a:pt x="5819" y="1868"/>
                  </a:cubicBezTo>
                  <a:lnTo>
                    <a:pt x="5820" y="1868"/>
                  </a:lnTo>
                  <a:lnTo>
                    <a:pt x="4299" y="1647"/>
                  </a:lnTo>
                  <a:lnTo>
                    <a:pt x="3618" y="269"/>
                  </a:lnTo>
                  <a:cubicBezTo>
                    <a:pt x="3529" y="90"/>
                    <a:pt x="3357" y="1"/>
                    <a:pt x="31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6" name="Google Shape;15986;p80"/>
          <p:cNvGrpSpPr/>
          <p:nvPr/>
        </p:nvGrpSpPr>
        <p:grpSpPr>
          <a:xfrm>
            <a:off x="3277616" y="3994788"/>
            <a:ext cx="313576" cy="354827"/>
            <a:chOff x="3246450" y="4189450"/>
            <a:chExt cx="362600" cy="410300"/>
          </a:xfrm>
        </p:grpSpPr>
        <p:sp>
          <p:nvSpPr>
            <p:cNvPr id="15987" name="Google Shape;15987;p80"/>
            <p:cNvSpPr/>
            <p:nvPr/>
          </p:nvSpPr>
          <p:spPr>
            <a:xfrm>
              <a:off x="3246450" y="4189450"/>
              <a:ext cx="362600" cy="410300"/>
            </a:xfrm>
            <a:custGeom>
              <a:avLst/>
              <a:gdLst/>
              <a:ahLst/>
              <a:cxnLst/>
              <a:rect l="l" t="t" r="r" b="b"/>
              <a:pathLst>
                <a:path w="14504" h="16412" extrusionOk="0">
                  <a:moveTo>
                    <a:pt x="7782" y="964"/>
                  </a:moveTo>
                  <a:cubicBezTo>
                    <a:pt x="7995" y="964"/>
                    <a:pt x="8210" y="976"/>
                    <a:pt x="8427" y="1000"/>
                  </a:cubicBezTo>
                  <a:cubicBezTo>
                    <a:pt x="9694" y="1139"/>
                    <a:pt x="10892" y="1728"/>
                    <a:pt x="11800" y="2661"/>
                  </a:cubicBezTo>
                  <a:cubicBezTo>
                    <a:pt x="12708" y="3592"/>
                    <a:pt x="13267" y="4805"/>
                    <a:pt x="13377" y="6077"/>
                  </a:cubicBezTo>
                  <a:cubicBezTo>
                    <a:pt x="13529" y="7792"/>
                    <a:pt x="12883" y="9481"/>
                    <a:pt x="11627" y="10657"/>
                  </a:cubicBezTo>
                  <a:lnTo>
                    <a:pt x="11627" y="10655"/>
                  </a:lnTo>
                  <a:cubicBezTo>
                    <a:pt x="11530" y="10746"/>
                    <a:pt x="11476" y="10872"/>
                    <a:pt x="11476" y="11005"/>
                  </a:cubicBezTo>
                  <a:lnTo>
                    <a:pt x="11476" y="15451"/>
                  </a:lnTo>
                  <a:lnTo>
                    <a:pt x="6027" y="15451"/>
                  </a:lnTo>
                  <a:lnTo>
                    <a:pt x="6027" y="13624"/>
                  </a:lnTo>
                  <a:cubicBezTo>
                    <a:pt x="6027" y="13359"/>
                    <a:pt x="5811" y="13143"/>
                    <a:pt x="5546" y="13143"/>
                  </a:cubicBezTo>
                  <a:lnTo>
                    <a:pt x="3943" y="13143"/>
                  </a:lnTo>
                  <a:cubicBezTo>
                    <a:pt x="3500" y="13142"/>
                    <a:pt x="3143" y="12784"/>
                    <a:pt x="3142" y="12342"/>
                  </a:cubicBezTo>
                  <a:lnTo>
                    <a:pt x="3142" y="10419"/>
                  </a:lnTo>
                  <a:cubicBezTo>
                    <a:pt x="3142" y="10154"/>
                    <a:pt x="2926" y="9939"/>
                    <a:pt x="2661" y="9939"/>
                  </a:cubicBezTo>
                  <a:lnTo>
                    <a:pt x="1307" y="9939"/>
                  </a:lnTo>
                  <a:cubicBezTo>
                    <a:pt x="1197" y="9939"/>
                    <a:pt x="1121" y="9832"/>
                    <a:pt x="1154" y="9728"/>
                  </a:cubicBezTo>
                  <a:lnTo>
                    <a:pt x="2156" y="6726"/>
                  </a:lnTo>
                  <a:cubicBezTo>
                    <a:pt x="2172" y="6676"/>
                    <a:pt x="2180" y="6625"/>
                    <a:pt x="2180" y="6574"/>
                  </a:cubicBezTo>
                  <a:cubicBezTo>
                    <a:pt x="2181" y="4979"/>
                    <a:pt x="2861" y="3460"/>
                    <a:pt x="4047" y="2396"/>
                  </a:cubicBezTo>
                  <a:cubicBezTo>
                    <a:pt x="5090" y="1462"/>
                    <a:pt x="6397" y="964"/>
                    <a:pt x="7782" y="964"/>
                  </a:cubicBezTo>
                  <a:close/>
                  <a:moveTo>
                    <a:pt x="7791" y="0"/>
                  </a:moveTo>
                  <a:cubicBezTo>
                    <a:pt x="6199" y="0"/>
                    <a:pt x="4650" y="580"/>
                    <a:pt x="3443" y="1644"/>
                  </a:cubicBezTo>
                  <a:cubicBezTo>
                    <a:pt x="2049" y="2873"/>
                    <a:pt x="1242" y="4635"/>
                    <a:pt x="1219" y="6493"/>
                  </a:cubicBezTo>
                  <a:lnTo>
                    <a:pt x="244" y="9422"/>
                  </a:lnTo>
                  <a:cubicBezTo>
                    <a:pt x="0" y="10148"/>
                    <a:pt x="541" y="10900"/>
                    <a:pt x="1307" y="10900"/>
                  </a:cubicBezTo>
                  <a:lnTo>
                    <a:pt x="2181" y="10900"/>
                  </a:lnTo>
                  <a:lnTo>
                    <a:pt x="2181" y="12342"/>
                  </a:lnTo>
                  <a:cubicBezTo>
                    <a:pt x="2181" y="13315"/>
                    <a:pt x="2970" y="14102"/>
                    <a:pt x="3943" y="14104"/>
                  </a:cubicBezTo>
                  <a:lnTo>
                    <a:pt x="5065" y="14104"/>
                  </a:lnTo>
                  <a:lnTo>
                    <a:pt x="5065" y="15932"/>
                  </a:lnTo>
                  <a:cubicBezTo>
                    <a:pt x="5065" y="16197"/>
                    <a:pt x="5280" y="16412"/>
                    <a:pt x="5546" y="16412"/>
                  </a:cubicBezTo>
                  <a:lnTo>
                    <a:pt x="11956" y="16412"/>
                  </a:lnTo>
                  <a:cubicBezTo>
                    <a:pt x="12221" y="16412"/>
                    <a:pt x="12437" y="16197"/>
                    <a:pt x="12437" y="15932"/>
                  </a:cubicBezTo>
                  <a:lnTo>
                    <a:pt x="12437" y="11209"/>
                  </a:lnTo>
                  <a:cubicBezTo>
                    <a:pt x="13812" y="9831"/>
                    <a:pt x="14503" y="7943"/>
                    <a:pt x="14335" y="5994"/>
                  </a:cubicBezTo>
                  <a:lnTo>
                    <a:pt x="14336" y="5994"/>
                  </a:lnTo>
                  <a:cubicBezTo>
                    <a:pt x="14207" y="4500"/>
                    <a:pt x="13551" y="3078"/>
                    <a:pt x="12489" y="1988"/>
                  </a:cubicBezTo>
                  <a:cubicBezTo>
                    <a:pt x="11426" y="899"/>
                    <a:pt x="10020" y="206"/>
                    <a:pt x="8531" y="42"/>
                  </a:cubicBezTo>
                  <a:cubicBezTo>
                    <a:pt x="8284" y="14"/>
                    <a:pt x="8037" y="0"/>
                    <a:pt x="7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0"/>
            <p:cNvSpPr/>
            <p:nvPr/>
          </p:nvSpPr>
          <p:spPr>
            <a:xfrm>
              <a:off x="3347650" y="4249300"/>
              <a:ext cx="187100" cy="208450"/>
            </a:xfrm>
            <a:custGeom>
              <a:avLst/>
              <a:gdLst/>
              <a:ahLst/>
              <a:cxnLst/>
              <a:rect l="l" t="t" r="r" b="b"/>
              <a:pathLst>
                <a:path w="7484" h="8338" extrusionOk="0">
                  <a:moveTo>
                    <a:pt x="3741" y="2255"/>
                  </a:moveTo>
                  <a:cubicBezTo>
                    <a:pt x="3989" y="2255"/>
                    <a:pt x="4239" y="2303"/>
                    <a:pt x="4477" y="2402"/>
                  </a:cubicBezTo>
                  <a:cubicBezTo>
                    <a:pt x="5195" y="2699"/>
                    <a:pt x="5663" y="3401"/>
                    <a:pt x="5663" y="4178"/>
                  </a:cubicBezTo>
                  <a:cubicBezTo>
                    <a:pt x="5662" y="5240"/>
                    <a:pt x="4802" y="6100"/>
                    <a:pt x="3742" y="6101"/>
                  </a:cubicBezTo>
                  <a:cubicBezTo>
                    <a:pt x="2964" y="6101"/>
                    <a:pt x="2263" y="5634"/>
                    <a:pt x="1964" y="4915"/>
                  </a:cubicBezTo>
                  <a:cubicBezTo>
                    <a:pt x="1667" y="4196"/>
                    <a:pt x="1831" y="3368"/>
                    <a:pt x="2380" y="2819"/>
                  </a:cubicBezTo>
                  <a:cubicBezTo>
                    <a:pt x="2748" y="2451"/>
                    <a:pt x="3240" y="2255"/>
                    <a:pt x="3741" y="2255"/>
                  </a:cubicBezTo>
                  <a:close/>
                  <a:moveTo>
                    <a:pt x="3742" y="0"/>
                  </a:moveTo>
                  <a:cubicBezTo>
                    <a:pt x="3472" y="0"/>
                    <a:pt x="3256" y="221"/>
                    <a:pt x="3262" y="491"/>
                  </a:cubicBezTo>
                  <a:lnTo>
                    <a:pt x="3262" y="1333"/>
                  </a:lnTo>
                  <a:cubicBezTo>
                    <a:pt x="2579" y="1448"/>
                    <a:pt x="1961" y="1806"/>
                    <a:pt x="1520" y="2340"/>
                  </a:cubicBezTo>
                  <a:lnTo>
                    <a:pt x="790" y="1919"/>
                  </a:lnTo>
                  <a:cubicBezTo>
                    <a:pt x="715" y="1877"/>
                    <a:pt x="634" y="1857"/>
                    <a:pt x="554" y="1857"/>
                  </a:cubicBezTo>
                  <a:cubicBezTo>
                    <a:pt x="388" y="1857"/>
                    <a:pt x="227" y="1943"/>
                    <a:pt x="138" y="2097"/>
                  </a:cubicBezTo>
                  <a:cubicBezTo>
                    <a:pt x="6" y="2326"/>
                    <a:pt x="82" y="2617"/>
                    <a:pt x="309" y="2752"/>
                  </a:cubicBezTo>
                  <a:lnTo>
                    <a:pt x="1039" y="3172"/>
                  </a:lnTo>
                  <a:cubicBezTo>
                    <a:pt x="797" y="3821"/>
                    <a:pt x="797" y="4536"/>
                    <a:pt x="1039" y="5184"/>
                  </a:cubicBezTo>
                  <a:lnTo>
                    <a:pt x="309" y="5605"/>
                  </a:lnTo>
                  <a:cubicBezTo>
                    <a:pt x="79" y="5738"/>
                    <a:pt x="0" y="6032"/>
                    <a:pt x="133" y="6262"/>
                  </a:cubicBezTo>
                  <a:cubicBezTo>
                    <a:pt x="222" y="6416"/>
                    <a:pt x="383" y="6503"/>
                    <a:pt x="549" y="6503"/>
                  </a:cubicBezTo>
                  <a:cubicBezTo>
                    <a:pt x="631" y="6503"/>
                    <a:pt x="714" y="6482"/>
                    <a:pt x="790" y="6438"/>
                  </a:cubicBezTo>
                  <a:lnTo>
                    <a:pt x="1520" y="6018"/>
                  </a:lnTo>
                  <a:cubicBezTo>
                    <a:pt x="1961" y="6551"/>
                    <a:pt x="2579" y="6908"/>
                    <a:pt x="3262" y="7024"/>
                  </a:cubicBezTo>
                  <a:lnTo>
                    <a:pt x="3262" y="7866"/>
                  </a:lnTo>
                  <a:cubicBezTo>
                    <a:pt x="3266" y="8128"/>
                    <a:pt x="3480" y="8337"/>
                    <a:pt x="3742" y="8337"/>
                  </a:cubicBezTo>
                  <a:cubicBezTo>
                    <a:pt x="4004" y="8337"/>
                    <a:pt x="4218" y="8128"/>
                    <a:pt x="4222" y="7866"/>
                  </a:cubicBezTo>
                  <a:lnTo>
                    <a:pt x="4222" y="7024"/>
                  </a:lnTo>
                  <a:cubicBezTo>
                    <a:pt x="4905" y="6908"/>
                    <a:pt x="5523" y="6551"/>
                    <a:pt x="5964" y="6018"/>
                  </a:cubicBezTo>
                  <a:lnTo>
                    <a:pt x="6693" y="6438"/>
                  </a:lnTo>
                  <a:cubicBezTo>
                    <a:pt x="6769" y="6482"/>
                    <a:pt x="6851" y="6503"/>
                    <a:pt x="6933" y="6503"/>
                  </a:cubicBezTo>
                  <a:cubicBezTo>
                    <a:pt x="7099" y="6503"/>
                    <a:pt x="7261" y="6416"/>
                    <a:pt x="7350" y="6262"/>
                  </a:cubicBezTo>
                  <a:cubicBezTo>
                    <a:pt x="7482" y="6032"/>
                    <a:pt x="7405" y="5738"/>
                    <a:pt x="7175" y="5605"/>
                  </a:cubicBezTo>
                  <a:lnTo>
                    <a:pt x="6445" y="5184"/>
                  </a:lnTo>
                  <a:cubicBezTo>
                    <a:pt x="6687" y="4536"/>
                    <a:pt x="6687" y="3821"/>
                    <a:pt x="6445" y="3172"/>
                  </a:cubicBezTo>
                  <a:lnTo>
                    <a:pt x="7175" y="2752"/>
                  </a:lnTo>
                  <a:cubicBezTo>
                    <a:pt x="7405" y="2619"/>
                    <a:pt x="7484" y="2324"/>
                    <a:pt x="7350" y="2094"/>
                  </a:cubicBezTo>
                  <a:cubicBezTo>
                    <a:pt x="7261" y="1940"/>
                    <a:pt x="7099" y="1854"/>
                    <a:pt x="6933" y="1854"/>
                  </a:cubicBezTo>
                  <a:cubicBezTo>
                    <a:pt x="6851" y="1854"/>
                    <a:pt x="6769" y="1875"/>
                    <a:pt x="6693" y="1919"/>
                  </a:cubicBezTo>
                  <a:lnTo>
                    <a:pt x="5964" y="2340"/>
                  </a:lnTo>
                  <a:cubicBezTo>
                    <a:pt x="5523" y="1806"/>
                    <a:pt x="4905" y="1448"/>
                    <a:pt x="4222" y="1333"/>
                  </a:cubicBezTo>
                  <a:lnTo>
                    <a:pt x="4222" y="491"/>
                  </a:lnTo>
                  <a:cubicBezTo>
                    <a:pt x="4228" y="221"/>
                    <a:pt x="4011" y="0"/>
                    <a:pt x="3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9" name="Google Shape;15989;p80"/>
          <p:cNvGrpSpPr/>
          <p:nvPr/>
        </p:nvGrpSpPr>
        <p:grpSpPr>
          <a:xfrm>
            <a:off x="4035063" y="3994798"/>
            <a:ext cx="313533" cy="354806"/>
            <a:chOff x="3841100" y="4203650"/>
            <a:chExt cx="362550" cy="410275"/>
          </a:xfrm>
        </p:grpSpPr>
        <p:sp>
          <p:nvSpPr>
            <p:cNvPr id="15990" name="Google Shape;15990;p80"/>
            <p:cNvSpPr/>
            <p:nvPr/>
          </p:nvSpPr>
          <p:spPr>
            <a:xfrm>
              <a:off x="3841100" y="4203650"/>
              <a:ext cx="362550" cy="410275"/>
            </a:xfrm>
            <a:custGeom>
              <a:avLst/>
              <a:gdLst/>
              <a:ahLst/>
              <a:cxnLst/>
              <a:rect l="l" t="t" r="r" b="b"/>
              <a:pathLst>
                <a:path w="14502" h="16411" extrusionOk="0">
                  <a:moveTo>
                    <a:pt x="7780" y="963"/>
                  </a:moveTo>
                  <a:cubicBezTo>
                    <a:pt x="7994" y="963"/>
                    <a:pt x="8209" y="975"/>
                    <a:pt x="8425" y="999"/>
                  </a:cubicBezTo>
                  <a:cubicBezTo>
                    <a:pt x="9694" y="1138"/>
                    <a:pt x="10892" y="1728"/>
                    <a:pt x="11800" y="2659"/>
                  </a:cubicBezTo>
                  <a:cubicBezTo>
                    <a:pt x="12707" y="3591"/>
                    <a:pt x="13267" y="4803"/>
                    <a:pt x="13377" y="6076"/>
                  </a:cubicBezTo>
                  <a:cubicBezTo>
                    <a:pt x="13529" y="7791"/>
                    <a:pt x="12883" y="9479"/>
                    <a:pt x="11627" y="10655"/>
                  </a:cubicBezTo>
                  <a:lnTo>
                    <a:pt x="11625" y="10655"/>
                  </a:lnTo>
                  <a:cubicBezTo>
                    <a:pt x="11529" y="10746"/>
                    <a:pt x="11474" y="10872"/>
                    <a:pt x="11474" y="11005"/>
                  </a:cubicBezTo>
                  <a:lnTo>
                    <a:pt x="11474" y="15450"/>
                  </a:lnTo>
                  <a:lnTo>
                    <a:pt x="6025" y="15450"/>
                  </a:lnTo>
                  <a:lnTo>
                    <a:pt x="6025" y="13624"/>
                  </a:lnTo>
                  <a:cubicBezTo>
                    <a:pt x="6025" y="13359"/>
                    <a:pt x="5810" y="13143"/>
                    <a:pt x="5545" y="13143"/>
                  </a:cubicBezTo>
                  <a:lnTo>
                    <a:pt x="3943" y="13143"/>
                  </a:lnTo>
                  <a:cubicBezTo>
                    <a:pt x="3500" y="13142"/>
                    <a:pt x="3142" y="12783"/>
                    <a:pt x="3142" y="12341"/>
                  </a:cubicBezTo>
                  <a:lnTo>
                    <a:pt x="3142" y="10418"/>
                  </a:lnTo>
                  <a:cubicBezTo>
                    <a:pt x="3142" y="10153"/>
                    <a:pt x="2926" y="9938"/>
                    <a:pt x="2660" y="9938"/>
                  </a:cubicBezTo>
                  <a:lnTo>
                    <a:pt x="1305" y="9938"/>
                  </a:lnTo>
                  <a:cubicBezTo>
                    <a:pt x="1197" y="9938"/>
                    <a:pt x="1119" y="9831"/>
                    <a:pt x="1153" y="9727"/>
                  </a:cubicBezTo>
                  <a:lnTo>
                    <a:pt x="2155" y="6725"/>
                  </a:lnTo>
                  <a:cubicBezTo>
                    <a:pt x="2171" y="6675"/>
                    <a:pt x="2179" y="6624"/>
                    <a:pt x="2179" y="6572"/>
                  </a:cubicBezTo>
                  <a:cubicBezTo>
                    <a:pt x="2181" y="4978"/>
                    <a:pt x="2859" y="3459"/>
                    <a:pt x="4047" y="2394"/>
                  </a:cubicBezTo>
                  <a:cubicBezTo>
                    <a:pt x="5088" y="1460"/>
                    <a:pt x="6395" y="963"/>
                    <a:pt x="7780" y="963"/>
                  </a:cubicBezTo>
                  <a:close/>
                  <a:moveTo>
                    <a:pt x="7789" y="0"/>
                  </a:moveTo>
                  <a:cubicBezTo>
                    <a:pt x="6197" y="0"/>
                    <a:pt x="4649" y="579"/>
                    <a:pt x="3442" y="1645"/>
                  </a:cubicBezTo>
                  <a:cubicBezTo>
                    <a:pt x="2049" y="2873"/>
                    <a:pt x="1241" y="4635"/>
                    <a:pt x="1219" y="6493"/>
                  </a:cubicBezTo>
                  <a:lnTo>
                    <a:pt x="242" y="9422"/>
                  </a:lnTo>
                  <a:cubicBezTo>
                    <a:pt x="0" y="10149"/>
                    <a:pt x="541" y="10898"/>
                    <a:pt x="1307" y="10898"/>
                  </a:cubicBezTo>
                  <a:lnTo>
                    <a:pt x="2179" y="10898"/>
                  </a:lnTo>
                  <a:lnTo>
                    <a:pt x="2179" y="12341"/>
                  </a:lnTo>
                  <a:cubicBezTo>
                    <a:pt x="2181" y="13313"/>
                    <a:pt x="2969" y="14103"/>
                    <a:pt x="3943" y="14104"/>
                  </a:cubicBezTo>
                  <a:lnTo>
                    <a:pt x="5064" y="14104"/>
                  </a:lnTo>
                  <a:lnTo>
                    <a:pt x="5064" y="15930"/>
                  </a:lnTo>
                  <a:cubicBezTo>
                    <a:pt x="5064" y="16195"/>
                    <a:pt x="5280" y="16411"/>
                    <a:pt x="5545" y="16411"/>
                  </a:cubicBezTo>
                  <a:lnTo>
                    <a:pt x="11955" y="16411"/>
                  </a:lnTo>
                  <a:cubicBezTo>
                    <a:pt x="12221" y="16411"/>
                    <a:pt x="12437" y="16195"/>
                    <a:pt x="12437" y="15930"/>
                  </a:cubicBezTo>
                  <a:lnTo>
                    <a:pt x="12437" y="11207"/>
                  </a:lnTo>
                  <a:cubicBezTo>
                    <a:pt x="13812" y="9831"/>
                    <a:pt x="14501" y="7942"/>
                    <a:pt x="14335" y="5992"/>
                  </a:cubicBezTo>
                  <a:lnTo>
                    <a:pt x="14335" y="5992"/>
                  </a:lnTo>
                  <a:lnTo>
                    <a:pt x="14335" y="5994"/>
                  </a:lnTo>
                  <a:cubicBezTo>
                    <a:pt x="14206" y="4500"/>
                    <a:pt x="13550" y="3078"/>
                    <a:pt x="12488" y="1989"/>
                  </a:cubicBezTo>
                  <a:cubicBezTo>
                    <a:pt x="11426" y="898"/>
                    <a:pt x="10019" y="206"/>
                    <a:pt x="8531" y="42"/>
                  </a:cubicBezTo>
                  <a:cubicBezTo>
                    <a:pt x="8283" y="14"/>
                    <a:pt x="8036" y="0"/>
                    <a:pt x="7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80"/>
            <p:cNvSpPr/>
            <p:nvPr/>
          </p:nvSpPr>
          <p:spPr>
            <a:xfrm>
              <a:off x="3927750" y="4251750"/>
              <a:ext cx="210875" cy="264450"/>
            </a:xfrm>
            <a:custGeom>
              <a:avLst/>
              <a:gdLst/>
              <a:ahLst/>
              <a:cxnLst/>
              <a:rect l="l" t="t" r="r" b="b"/>
              <a:pathLst>
                <a:path w="8435" h="10578" extrusionOk="0">
                  <a:moveTo>
                    <a:pt x="4321" y="962"/>
                  </a:moveTo>
                  <a:cubicBezTo>
                    <a:pt x="4437" y="962"/>
                    <a:pt x="4555" y="968"/>
                    <a:pt x="4672" y="981"/>
                  </a:cubicBezTo>
                  <a:cubicBezTo>
                    <a:pt x="6062" y="1137"/>
                    <a:pt x="7187" y="2257"/>
                    <a:pt x="7346" y="3645"/>
                  </a:cubicBezTo>
                  <a:cubicBezTo>
                    <a:pt x="7446" y="4522"/>
                    <a:pt x="7184" y="5365"/>
                    <a:pt x="6605" y="6018"/>
                  </a:cubicBezTo>
                  <a:lnTo>
                    <a:pt x="6607" y="6018"/>
                  </a:lnTo>
                  <a:cubicBezTo>
                    <a:pt x="6173" y="6510"/>
                    <a:pt x="5895" y="7091"/>
                    <a:pt x="5801" y="7693"/>
                  </a:cubicBezTo>
                  <a:lnTo>
                    <a:pt x="4804" y="7693"/>
                  </a:lnTo>
                  <a:lnTo>
                    <a:pt x="4804" y="5168"/>
                  </a:lnTo>
                  <a:lnTo>
                    <a:pt x="5624" y="4347"/>
                  </a:lnTo>
                  <a:cubicBezTo>
                    <a:pt x="5818" y="4161"/>
                    <a:pt x="5820" y="3852"/>
                    <a:pt x="5630" y="3661"/>
                  </a:cubicBezTo>
                  <a:cubicBezTo>
                    <a:pt x="5536" y="3567"/>
                    <a:pt x="5413" y="3520"/>
                    <a:pt x="5290" y="3520"/>
                  </a:cubicBezTo>
                  <a:cubicBezTo>
                    <a:pt x="5164" y="3520"/>
                    <a:pt x="5039" y="3569"/>
                    <a:pt x="4945" y="3667"/>
                  </a:cubicBezTo>
                  <a:lnTo>
                    <a:pt x="4322" y="4290"/>
                  </a:lnTo>
                  <a:lnTo>
                    <a:pt x="3700" y="3667"/>
                  </a:lnTo>
                  <a:cubicBezTo>
                    <a:pt x="3607" y="3578"/>
                    <a:pt x="3486" y="3533"/>
                    <a:pt x="3366" y="3533"/>
                  </a:cubicBezTo>
                  <a:cubicBezTo>
                    <a:pt x="3243" y="3533"/>
                    <a:pt x="3120" y="3580"/>
                    <a:pt x="3026" y="3673"/>
                  </a:cubicBezTo>
                  <a:cubicBezTo>
                    <a:pt x="2840" y="3859"/>
                    <a:pt x="2837" y="4159"/>
                    <a:pt x="3019" y="4347"/>
                  </a:cubicBezTo>
                  <a:lnTo>
                    <a:pt x="3841" y="5168"/>
                  </a:lnTo>
                  <a:lnTo>
                    <a:pt x="3841" y="7693"/>
                  </a:lnTo>
                  <a:lnTo>
                    <a:pt x="2845" y="7693"/>
                  </a:lnTo>
                  <a:cubicBezTo>
                    <a:pt x="2752" y="7090"/>
                    <a:pt x="2477" y="6511"/>
                    <a:pt x="2048" y="6029"/>
                  </a:cubicBezTo>
                  <a:cubicBezTo>
                    <a:pt x="932" y="4776"/>
                    <a:pt x="1040" y="2856"/>
                    <a:pt x="2293" y="1739"/>
                  </a:cubicBezTo>
                  <a:cubicBezTo>
                    <a:pt x="2858" y="1231"/>
                    <a:pt x="3568" y="962"/>
                    <a:pt x="4321" y="962"/>
                  </a:cubicBezTo>
                  <a:close/>
                  <a:moveTo>
                    <a:pt x="5765" y="8655"/>
                  </a:moveTo>
                  <a:lnTo>
                    <a:pt x="5765" y="9456"/>
                  </a:lnTo>
                  <a:cubicBezTo>
                    <a:pt x="5765" y="9544"/>
                    <a:pt x="5693" y="9616"/>
                    <a:pt x="5605" y="9616"/>
                  </a:cubicBezTo>
                  <a:lnTo>
                    <a:pt x="3041" y="9616"/>
                  </a:lnTo>
                  <a:cubicBezTo>
                    <a:pt x="2952" y="9616"/>
                    <a:pt x="2880" y="9544"/>
                    <a:pt x="2880" y="9456"/>
                  </a:cubicBezTo>
                  <a:lnTo>
                    <a:pt x="2880" y="8655"/>
                  </a:lnTo>
                  <a:close/>
                  <a:moveTo>
                    <a:pt x="4319" y="0"/>
                  </a:moveTo>
                  <a:cubicBezTo>
                    <a:pt x="2837" y="0"/>
                    <a:pt x="1460" y="823"/>
                    <a:pt x="767" y="2160"/>
                  </a:cubicBezTo>
                  <a:cubicBezTo>
                    <a:pt x="1" y="3635"/>
                    <a:pt x="226" y="5429"/>
                    <a:pt x="1330" y="6669"/>
                  </a:cubicBezTo>
                  <a:cubicBezTo>
                    <a:pt x="1710" y="7094"/>
                    <a:pt x="1919" y="7620"/>
                    <a:pt x="1919" y="8148"/>
                  </a:cubicBezTo>
                  <a:lnTo>
                    <a:pt x="1919" y="9456"/>
                  </a:lnTo>
                  <a:cubicBezTo>
                    <a:pt x="1919" y="10076"/>
                    <a:pt x="2421" y="10577"/>
                    <a:pt x="3041" y="10578"/>
                  </a:cubicBezTo>
                  <a:lnTo>
                    <a:pt x="5605" y="10578"/>
                  </a:lnTo>
                  <a:cubicBezTo>
                    <a:pt x="6223" y="10577"/>
                    <a:pt x="6726" y="10076"/>
                    <a:pt x="6727" y="9456"/>
                  </a:cubicBezTo>
                  <a:lnTo>
                    <a:pt x="6727" y="8150"/>
                  </a:lnTo>
                  <a:cubicBezTo>
                    <a:pt x="6727" y="7624"/>
                    <a:pt x="6939" y="7094"/>
                    <a:pt x="7327" y="6655"/>
                  </a:cubicBezTo>
                  <a:cubicBezTo>
                    <a:pt x="8087" y="5795"/>
                    <a:pt x="8435" y="4686"/>
                    <a:pt x="8301" y="3537"/>
                  </a:cubicBezTo>
                  <a:cubicBezTo>
                    <a:pt x="8092" y="1706"/>
                    <a:pt x="6610" y="229"/>
                    <a:pt x="4779" y="27"/>
                  </a:cubicBezTo>
                  <a:cubicBezTo>
                    <a:pt x="4625" y="9"/>
                    <a:pt x="4472" y="0"/>
                    <a:pt x="4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2" name="Google Shape;15992;p80"/>
          <p:cNvGrpSpPr/>
          <p:nvPr/>
        </p:nvGrpSpPr>
        <p:grpSpPr>
          <a:xfrm>
            <a:off x="4792753" y="3994778"/>
            <a:ext cx="313576" cy="354849"/>
            <a:chOff x="4409450" y="4166450"/>
            <a:chExt cx="362600" cy="410325"/>
          </a:xfrm>
        </p:grpSpPr>
        <p:sp>
          <p:nvSpPr>
            <p:cNvPr id="15993" name="Google Shape;15993;p80"/>
            <p:cNvSpPr/>
            <p:nvPr/>
          </p:nvSpPr>
          <p:spPr>
            <a:xfrm>
              <a:off x="4409450" y="4166450"/>
              <a:ext cx="362600" cy="410325"/>
            </a:xfrm>
            <a:custGeom>
              <a:avLst/>
              <a:gdLst/>
              <a:ahLst/>
              <a:cxnLst/>
              <a:rect l="l" t="t" r="r" b="b"/>
              <a:pathLst>
                <a:path w="14504" h="16413" extrusionOk="0">
                  <a:moveTo>
                    <a:pt x="7781" y="965"/>
                  </a:moveTo>
                  <a:cubicBezTo>
                    <a:pt x="7994" y="965"/>
                    <a:pt x="8209" y="976"/>
                    <a:pt x="8426" y="1000"/>
                  </a:cubicBezTo>
                  <a:cubicBezTo>
                    <a:pt x="9694" y="1139"/>
                    <a:pt x="10892" y="1730"/>
                    <a:pt x="11800" y="2661"/>
                  </a:cubicBezTo>
                  <a:cubicBezTo>
                    <a:pt x="12708" y="3592"/>
                    <a:pt x="13267" y="4806"/>
                    <a:pt x="13377" y="6079"/>
                  </a:cubicBezTo>
                  <a:cubicBezTo>
                    <a:pt x="13529" y="7792"/>
                    <a:pt x="12884" y="9481"/>
                    <a:pt x="11627" y="10657"/>
                  </a:cubicBezTo>
                  <a:cubicBezTo>
                    <a:pt x="11530" y="10748"/>
                    <a:pt x="11476" y="10874"/>
                    <a:pt x="11476" y="11007"/>
                  </a:cubicBezTo>
                  <a:lnTo>
                    <a:pt x="11476" y="15452"/>
                  </a:lnTo>
                  <a:lnTo>
                    <a:pt x="6027" y="15452"/>
                  </a:lnTo>
                  <a:lnTo>
                    <a:pt x="6027" y="13625"/>
                  </a:lnTo>
                  <a:cubicBezTo>
                    <a:pt x="6027" y="13359"/>
                    <a:pt x="5812" y="13144"/>
                    <a:pt x="5547" y="13144"/>
                  </a:cubicBezTo>
                  <a:lnTo>
                    <a:pt x="3943" y="13144"/>
                  </a:lnTo>
                  <a:cubicBezTo>
                    <a:pt x="3501" y="13144"/>
                    <a:pt x="3143" y="12785"/>
                    <a:pt x="3142" y="12342"/>
                  </a:cubicBezTo>
                  <a:lnTo>
                    <a:pt x="3142" y="10421"/>
                  </a:lnTo>
                  <a:cubicBezTo>
                    <a:pt x="3142" y="10155"/>
                    <a:pt x="2927" y="9939"/>
                    <a:pt x="2662" y="9939"/>
                  </a:cubicBezTo>
                  <a:lnTo>
                    <a:pt x="1307" y="9939"/>
                  </a:lnTo>
                  <a:cubicBezTo>
                    <a:pt x="1197" y="9939"/>
                    <a:pt x="1121" y="9832"/>
                    <a:pt x="1155" y="9728"/>
                  </a:cubicBezTo>
                  <a:lnTo>
                    <a:pt x="2155" y="6726"/>
                  </a:lnTo>
                  <a:cubicBezTo>
                    <a:pt x="2173" y="6678"/>
                    <a:pt x="2180" y="6627"/>
                    <a:pt x="2180" y="6574"/>
                  </a:cubicBezTo>
                  <a:cubicBezTo>
                    <a:pt x="2181" y="4979"/>
                    <a:pt x="2861" y="3461"/>
                    <a:pt x="4047" y="2396"/>
                  </a:cubicBezTo>
                  <a:cubicBezTo>
                    <a:pt x="5090" y="1462"/>
                    <a:pt x="6397" y="965"/>
                    <a:pt x="7781" y="965"/>
                  </a:cubicBezTo>
                  <a:close/>
                  <a:moveTo>
                    <a:pt x="7791" y="1"/>
                  </a:moveTo>
                  <a:cubicBezTo>
                    <a:pt x="6199" y="1"/>
                    <a:pt x="4650" y="580"/>
                    <a:pt x="3444" y="1645"/>
                  </a:cubicBezTo>
                  <a:cubicBezTo>
                    <a:pt x="2050" y="2873"/>
                    <a:pt x="1243" y="4635"/>
                    <a:pt x="1219" y="6493"/>
                  </a:cubicBezTo>
                  <a:lnTo>
                    <a:pt x="244" y="9424"/>
                  </a:lnTo>
                  <a:cubicBezTo>
                    <a:pt x="1" y="10150"/>
                    <a:pt x="541" y="10900"/>
                    <a:pt x="1307" y="10900"/>
                  </a:cubicBezTo>
                  <a:lnTo>
                    <a:pt x="2181" y="10900"/>
                  </a:lnTo>
                  <a:lnTo>
                    <a:pt x="2181" y="12342"/>
                  </a:lnTo>
                  <a:cubicBezTo>
                    <a:pt x="2181" y="13315"/>
                    <a:pt x="2971" y="14104"/>
                    <a:pt x="3943" y="14106"/>
                  </a:cubicBezTo>
                  <a:lnTo>
                    <a:pt x="5066" y="14106"/>
                  </a:lnTo>
                  <a:lnTo>
                    <a:pt x="5066" y="15932"/>
                  </a:lnTo>
                  <a:cubicBezTo>
                    <a:pt x="5066" y="16197"/>
                    <a:pt x="5280" y="16412"/>
                    <a:pt x="5547" y="16412"/>
                  </a:cubicBezTo>
                  <a:lnTo>
                    <a:pt x="11957" y="16412"/>
                  </a:lnTo>
                  <a:cubicBezTo>
                    <a:pt x="12222" y="16412"/>
                    <a:pt x="12437" y="16197"/>
                    <a:pt x="12437" y="15932"/>
                  </a:cubicBezTo>
                  <a:lnTo>
                    <a:pt x="12437" y="11209"/>
                  </a:lnTo>
                  <a:cubicBezTo>
                    <a:pt x="13814" y="9832"/>
                    <a:pt x="14503" y="7943"/>
                    <a:pt x="14335" y="5994"/>
                  </a:cubicBezTo>
                  <a:cubicBezTo>
                    <a:pt x="14208" y="4500"/>
                    <a:pt x="13551" y="3078"/>
                    <a:pt x="12490" y="1989"/>
                  </a:cubicBezTo>
                  <a:cubicBezTo>
                    <a:pt x="11426" y="899"/>
                    <a:pt x="10021" y="207"/>
                    <a:pt x="8531" y="42"/>
                  </a:cubicBezTo>
                  <a:cubicBezTo>
                    <a:pt x="8284" y="14"/>
                    <a:pt x="8037" y="1"/>
                    <a:pt x="7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0"/>
            <p:cNvSpPr/>
            <p:nvPr/>
          </p:nvSpPr>
          <p:spPr>
            <a:xfrm>
              <a:off x="4487975" y="4214575"/>
              <a:ext cx="232450" cy="128250"/>
            </a:xfrm>
            <a:custGeom>
              <a:avLst/>
              <a:gdLst/>
              <a:ahLst/>
              <a:cxnLst/>
              <a:rect l="l" t="t" r="r" b="b"/>
              <a:pathLst>
                <a:path w="9298" h="5130" extrusionOk="0">
                  <a:moveTo>
                    <a:pt x="4649" y="1"/>
                  </a:moveTo>
                  <a:cubicBezTo>
                    <a:pt x="2086" y="1"/>
                    <a:pt x="1" y="2085"/>
                    <a:pt x="1" y="4648"/>
                  </a:cubicBezTo>
                  <a:cubicBezTo>
                    <a:pt x="1" y="4913"/>
                    <a:pt x="216" y="5128"/>
                    <a:pt x="483" y="5129"/>
                  </a:cubicBezTo>
                  <a:lnTo>
                    <a:pt x="1444" y="5129"/>
                  </a:lnTo>
                  <a:cubicBezTo>
                    <a:pt x="1446" y="5129"/>
                    <a:pt x="1449" y="5129"/>
                    <a:pt x="1452" y="5129"/>
                  </a:cubicBezTo>
                  <a:cubicBezTo>
                    <a:pt x="1717" y="5129"/>
                    <a:pt x="1934" y="4914"/>
                    <a:pt x="1934" y="4648"/>
                  </a:cubicBezTo>
                  <a:cubicBezTo>
                    <a:pt x="1934" y="4382"/>
                    <a:pt x="1719" y="4167"/>
                    <a:pt x="1454" y="4167"/>
                  </a:cubicBezTo>
                  <a:cubicBezTo>
                    <a:pt x="1451" y="4167"/>
                    <a:pt x="1447" y="4167"/>
                    <a:pt x="1444" y="4167"/>
                  </a:cubicBezTo>
                  <a:lnTo>
                    <a:pt x="994" y="4167"/>
                  </a:lnTo>
                  <a:cubicBezTo>
                    <a:pt x="1079" y="3526"/>
                    <a:pt x="1331" y="2918"/>
                    <a:pt x="1726" y="2405"/>
                  </a:cubicBezTo>
                  <a:lnTo>
                    <a:pt x="2042" y="2722"/>
                  </a:lnTo>
                  <a:cubicBezTo>
                    <a:pt x="2137" y="2817"/>
                    <a:pt x="2261" y="2865"/>
                    <a:pt x="2386" y="2865"/>
                  </a:cubicBezTo>
                  <a:cubicBezTo>
                    <a:pt x="2509" y="2865"/>
                    <a:pt x="2632" y="2819"/>
                    <a:pt x="2726" y="2725"/>
                  </a:cubicBezTo>
                  <a:cubicBezTo>
                    <a:pt x="2915" y="2536"/>
                    <a:pt x="2914" y="2228"/>
                    <a:pt x="2723" y="2041"/>
                  </a:cubicBezTo>
                  <a:lnTo>
                    <a:pt x="2406" y="1724"/>
                  </a:lnTo>
                  <a:cubicBezTo>
                    <a:pt x="2920" y="1329"/>
                    <a:pt x="3527" y="1077"/>
                    <a:pt x="4169" y="992"/>
                  </a:cubicBezTo>
                  <a:lnTo>
                    <a:pt x="4169" y="1442"/>
                  </a:lnTo>
                  <a:cubicBezTo>
                    <a:pt x="4173" y="1704"/>
                    <a:pt x="4387" y="1913"/>
                    <a:pt x="4649" y="1913"/>
                  </a:cubicBezTo>
                  <a:cubicBezTo>
                    <a:pt x="4911" y="1913"/>
                    <a:pt x="5125" y="1704"/>
                    <a:pt x="5130" y="1442"/>
                  </a:cubicBezTo>
                  <a:lnTo>
                    <a:pt x="5130" y="992"/>
                  </a:lnTo>
                  <a:cubicBezTo>
                    <a:pt x="5772" y="1077"/>
                    <a:pt x="6380" y="1329"/>
                    <a:pt x="6893" y="1724"/>
                  </a:cubicBezTo>
                  <a:lnTo>
                    <a:pt x="6575" y="2042"/>
                  </a:lnTo>
                  <a:cubicBezTo>
                    <a:pt x="6393" y="2230"/>
                    <a:pt x="6396" y="2530"/>
                    <a:pt x="6582" y="2716"/>
                  </a:cubicBezTo>
                  <a:cubicBezTo>
                    <a:pt x="6676" y="2809"/>
                    <a:pt x="6799" y="2856"/>
                    <a:pt x="6922" y="2856"/>
                  </a:cubicBezTo>
                  <a:cubicBezTo>
                    <a:pt x="7042" y="2856"/>
                    <a:pt x="7163" y="2811"/>
                    <a:pt x="7256" y="2722"/>
                  </a:cubicBezTo>
                  <a:lnTo>
                    <a:pt x="7572" y="2405"/>
                  </a:lnTo>
                  <a:cubicBezTo>
                    <a:pt x="7968" y="2918"/>
                    <a:pt x="8220" y="3526"/>
                    <a:pt x="8305" y="4167"/>
                  </a:cubicBezTo>
                  <a:lnTo>
                    <a:pt x="7855" y="4167"/>
                  </a:lnTo>
                  <a:cubicBezTo>
                    <a:pt x="7593" y="4172"/>
                    <a:pt x="7383" y="4385"/>
                    <a:pt x="7383" y="4648"/>
                  </a:cubicBezTo>
                  <a:cubicBezTo>
                    <a:pt x="7383" y="4910"/>
                    <a:pt x="7593" y="5123"/>
                    <a:pt x="7855" y="5129"/>
                  </a:cubicBezTo>
                  <a:lnTo>
                    <a:pt x="8817" y="5129"/>
                  </a:lnTo>
                  <a:cubicBezTo>
                    <a:pt x="9082" y="5129"/>
                    <a:pt x="9297" y="4913"/>
                    <a:pt x="9297" y="4648"/>
                  </a:cubicBezTo>
                  <a:cubicBezTo>
                    <a:pt x="9297" y="2085"/>
                    <a:pt x="7212" y="1"/>
                    <a:pt x="4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0"/>
            <p:cNvSpPr/>
            <p:nvPr/>
          </p:nvSpPr>
          <p:spPr>
            <a:xfrm>
              <a:off x="4565675" y="4286450"/>
              <a:ext cx="77050" cy="136475"/>
            </a:xfrm>
            <a:custGeom>
              <a:avLst/>
              <a:gdLst/>
              <a:ahLst/>
              <a:cxnLst/>
              <a:rect l="l" t="t" r="r" b="b"/>
              <a:pathLst>
                <a:path w="3082" h="5459" extrusionOk="0">
                  <a:moveTo>
                    <a:pt x="1538" y="3535"/>
                  </a:moveTo>
                  <a:cubicBezTo>
                    <a:pt x="1785" y="3535"/>
                    <a:pt x="2022" y="3727"/>
                    <a:pt x="2023" y="4016"/>
                  </a:cubicBezTo>
                  <a:cubicBezTo>
                    <a:pt x="2022" y="4283"/>
                    <a:pt x="1806" y="4496"/>
                    <a:pt x="1541" y="4498"/>
                  </a:cubicBezTo>
                  <a:cubicBezTo>
                    <a:pt x="1114" y="4496"/>
                    <a:pt x="898" y="3979"/>
                    <a:pt x="1201" y="3676"/>
                  </a:cubicBezTo>
                  <a:cubicBezTo>
                    <a:pt x="1299" y="3578"/>
                    <a:pt x="1420" y="3535"/>
                    <a:pt x="1538" y="3535"/>
                  </a:cubicBezTo>
                  <a:close/>
                  <a:moveTo>
                    <a:pt x="1541" y="1"/>
                  </a:moveTo>
                  <a:cubicBezTo>
                    <a:pt x="1272" y="1"/>
                    <a:pt x="1055" y="222"/>
                    <a:pt x="1061" y="491"/>
                  </a:cubicBezTo>
                  <a:lnTo>
                    <a:pt x="1061" y="2657"/>
                  </a:lnTo>
                  <a:cubicBezTo>
                    <a:pt x="399" y="2891"/>
                    <a:pt x="1" y="3568"/>
                    <a:pt x="119" y="4261"/>
                  </a:cubicBezTo>
                  <a:cubicBezTo>
                    <a:pt x="239" y="4953"/>
                    <a:pt x="838" y="5459"/>
                    <a:pt x="1541" y="5459"/>
                  </a:cubicBezTo>
                  <a:cubicBezTo>
                    <a:pt x="2244" y="5459"/>
                    <a:pt x="2845" y="4953"/>
                    <a:pt x="2963" y="4261"/>
                  </a:cubicBezTo>
                  <a:cubicBezTo>
                    <a:pt x="3082" y="3568"/>
                    <a:pt x="2685" y="2891"/>
                    <a:pt x="2023" y="2657"/>
                  </a:cubicBezTo>
                  <a:lnTo>
                    <a:pt x="2023" y="491"/>
                  </a:lnTo>
                  <a:cubicBezTo>
                    <a:pt x="2027" y="222"/>
                    <a:pt x="1811" y="1"/>
                    <a:pt x="1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6" name="Google Shape;15996;p80"/>
          <p:cNvGrpSpPr/>
          <p:nvPr/>
        </p:nvGrpSpPr>
        <p:grpSpPr>
          <a:xfrm>
            <a:off x="5527470" y="3994788"/>
            <a:ext cx="353444" cy="354827"/>
            <a:chOff x="4974950" y="4183425"/>
            <a:chExt cx="408700" cy="410300"/>
          </a:xfrm>
        </p:grpSpPr>
        <p:sp>
          <p:nvSpPr>
            <p:cNvPr id="15997" name="Google Shape;15997;p80"/>
            <p:cNvSpPr/>
            <p:nvPr/>
          </p:nvSpPr>
          <p:spPr>
            <a:xfrm>
              <a:off x="4974950" y="4425400"/>
              <a:ext cx="408700" cy="168325"/>
            </a:xfrm>
            <a:custGeom>
              <a:avLst/>
              <a:gdLst/>
              <a:ahLst/>
              <a:cxnLst/>
              <a:rect l="l" t="t" r="r" b="b"/>
              <a:pathLst>
                <a:path w="16348" h="6733" extrusionOk="0">
                  <a:moveTo>
                    <a:pt x="3045" y="962"/>
                  </a:moveTo>
                  <a:cubicBezTo>
                    <a:pt x="3296" y="962"/>
                    <a:pt x="3542" y="1060"/>
                    <a:pt x="3727" y="1243"/>
                  </a:cubicBezTo>
                  <a:cubicBezTo>
                    <a:pt x="4000" y="1519"/>
                    <a:pt x="4084" y="1933"/>
                    <a:pt x="3934" y="2292"/>
                  </a:cubicBezTo>
                  <a:cubicBezTo>
                    <a:pt x="3785" y="2651"/>
                    <a:pt x="3435" y="2885"/>
                    <a:pt x="3046" y="2885"/>
                  </a:cubicBezTo>
                  <a:cubicBezTo>
                    <a:pt x="2515" y="2885"/>
                    <a:pt x="2085" y="2455"/>
                    <a:pt x="2085" y="1924"/>
                  </a:cubicBezTo>
                  <a:cubicBezTo>
                    <a:pt x="2085" y="1535"/>
                    <a:pt x="2319" y="1185"/>
                    <a:pt x="2678" y="1036"/>
                  </a:cubicBezTo>
                  <a:cubicBezTo>
                    <a:pt x="2797" y="986"/>
                    <a:pt x="2921" y="962"/>
                    <a:pt x="3045" y="962"/>
                  </a:cubicBezTo>
                  <a:close/>
                  <a:moveTo>
                    <a:pt x="8174" y="962"/>
                  </a:moveTo>
                  <a:cubicBezTo>
                    <a:pt x="8424" y="962"/>
                    <a:pt x="8670" y="1060"/>
                    <a:pt x="8854" y="1243"/>
                  </a:cubicBezTo>
                  <a:cubicBezTo>
                    <a:pt x="9129" y="1519"/>
                    <a:pt x="9211" y="1933"/>
                    <a:pt x="9063" y="2292"/>
                  </a:cubicBezTo>
                  <a:cubicBezTo>
                    <a:pt x="8914" y="2651"/>
                    <a:pt x="8564" y="2885"/>
                    <a:pt x="8174" y="2885"/>
                  </a:cubicBezTo>
                  <a:cubicBezTo>
                    <a:pt x="7644" y="2885"/>
                    <a:pt x="7213" y="2455"/>
                    <a:pt x="7213" y="1924"/>
                  </a:cubicBezTo>
                  <a:cubicBezTo>
                    <a:pt x="7213" y="1535"/>
                    <a:pt x="7446" y="1185"/>
                    <a:pt x="7807" y="1036"/>
                  </a:cubicBezTo>
                  <a:cubicBezTo>
                    <a:pt x="7925" y="986"/>
                    <a:pt x="8050" y="962"/>
                    <a:pt x="8174" y="962"/>
                  </a:cubicBezTo>
                  <a:close/>
                  <a:moveTo>
                    <a:pt x="13302" y="962"/>
                  </a:moveTo>
                  <a:cubicBezTo>
                    <a:pt x="13552" y="962"/>
                    <a:pt x="13799" y="1061"/>
                    <a:pt x="13982" y="1245"/>
                  </a:cubicBezTo>
                  <a:cubicBezTo>
                    <a:pt x="14257" y="1519"/>
                    <a:pt x="14340" y="1933"/>
                    <a:pt x="14192" y="2292"/>
                  </a:cubicBezTo>
                  <a:cubicBezTo>
                    <a:pt x="14042" y="2651"/>
                    <a:pt x="13692" y="2885"/>
                    <a:pt x="13303" y="2885"/>
                  </a:cubicBezTo>
                  <a:cubicBezTo>
                    <a:pt x="12773" y="2885"/>
                    <a:pt x="12342" y="2455"/>
                    <a:pt x="12342" y="1924"/>
                  </a:cubicBezTo>
                  <a:cubicBezTo>
                    <a:pt x="12342" y="1535"/>
                    <a:pt x="12575" y="1185"/>
                    <a:pt x="12935" y="1036"/>
                  </a:cubicBezTo>
                  <a:cubicBezTo>
                    <a:pt x="13054" y="986"/>
                    <a:pt x="13178" y="962"/>
                    <a:pt x="13302" y="962"/>
                  </a:cubicBezTo>
                  <a:close/>
                  <a:moveTo>
                    <a:pt x="3046" y="3843"/>
                  </a:moveTo>
                  <a:cubicBezTo>
                    <a:pt x="4135" y="3843"/>
                    <a:pt x="5042" y="4683"/>
                    <a:pt x="5124" y="5770"/>
                  </a:cubicBezTo>
                  <a:lnTo>
                    <a:pt x="967" y="5770"/>
                  </a:lnTo>
                  <a:cubicBezTo>
                    <a:pt x="1049" y="4683"/>
                    <a:pt x="1954" y="3843"/>
                    <a:pt x="3046" y="3843"/>
                  </a:cubicBezTo>
                  <a:close/>
                  <a:moveTo>
                    <a:pt x="8174" y="3843"/>
                  </a:moveTo>
                  <a:cubicBezTo>
                    <a:pt x="9264" y="3843"/>
                    <a:pt x="10170" y="4683"/>
                    <a:pt x="10252" y="5770"/>
                  </a:cubicBezTo>
                  <a:lnTo>
                    <a:pt x="6096" y="5770"/>
                  </a:lnTo>
                  <a:cubicBezTo>
                    <a:pt x="6178" y="4683"/>
                    <a:pt x="7083" y="3843"/>
                    <a:pt x="8174" y="3843"/>
                  </a:cubicBezTo>
                  <a:close/>
                  <a:moveTo>
                    <a:pt x="13303" y="3843"/>
                  </a:moveTo>
                  <a:cubicBezTo>
                    <a:pt x="14392" y="3843"/>
                    <a:pt x="15299" y="4683"/>
                    <a:pt x="15379" y="5770"/>
                  </a:cubicBezTo>
                  <a:lnTo>
                    <a:pt x="11225" y="5770"/>
                  </a:lnTo>
                  <a:cubicBezTo>
                    <a:pt x="11307" y="4683"/>
                    <a:pt x="12212" y="3843"/>
                    <a:pt x="13303" y="3843"/>
                  </a:cubicBezTo>
                  <a:close/>
                  <a:moveTo>
                    <a:pt x="3046" y="0"/>
                  </a:moveTo>
                  <a:cubicBezTo>
                    <a:pt x="2281" y="0"/>
                    <a:pt x="1588" y="453"/>
                    <a:pt x="1282" y="1154"/>
                  </a:cubicBezTo>
                  <a:cubicBezTo>
                    <a:pt x="978" y="1856"/>
                    <a:pt x="1117" y="2671"/>
                    <a:pt x="1637" y="3232"/>
                  </a:cubicBezTo>
                  <a:cubicBezTo>
                    <a:pt x="632" y="3756"/>
                    <a:pt x="1" y="4796"/>
                    <a:pt x="1" y="5931"/>
                  </a:cubicBezTo>
                  <a:lnTo>
                    <a:pt x="1" y="6252"/>
                  </a:lnTo>
                  <a:cubicBezTo>
                    <a:pt x="1" y="6517"/>
                    <a:pt x="216" y="6732"/>
                    <a:pt x="481" y="6732"/>
                  </a:cubicBezTo>
                  <a:lnTo>
                    <a:pt x="15867" y="6732"/>
                  </a:lnTo>
                  <a:cubicBezTo>
                    <a:pt x="16132" y="6732"/>
                    <a:pt x="16347" y="6517"/>
                    <a:pt x="16347" y="6252"/>
                  </a:cubicBezTo>
                  <a:lnTo>
                    <a:pt x="16347" y="5931"/>
                  </a:lnTo>
                  <a:cubicBezTo>
                    <a:pt x="16346" y="4796"/>
                    <a:pt x="15716" y="3756"/>
                    <a:pt x="14711" y="3232"/>
                  </a:cubicBezTo>
                  <a:cubicBezTo>
                    <a:pt x="15231" y="2671"/>
                    <a:pt x="15370" y="1856"/>
                    <a:pt x="15066" y="1154"/>
                  </a:cubicBezTo>
                  <a:cubicBezTo>
                    <a:pt x="14760" y="453"/>
                    <a:pt x="14067" y="0"/>
                    <a:pt x="13303" y="0"/>
                  </a:cubicBezTo>
                  <a:cubicBezTo>
                    <a:pt x="12537" y="0"/>
                    <a:pt x="11846" y="453"/>
                    <a:pt x="11539" y="1154"/>
                  </a:cubicBezTo>
                  <a:cubicBezTo>
                    <a:pt x="11233" y="1856"/>
                    <a:pt x="11372" y="2671"/>
                    <a:pt x="11894" y="3232"/>
                  </a:cubicBezTo>
                  <a:cubicBezTo>
                    <a:pt x="11424" y="3478"/>
                    <a:pt x="11025" y="3843"/>
                    <a:pt x="10738" y="4290"/>
                  </a:cubicBezTo>
                  <a:cubicBezTo>
                    <a:pt x="10451" y="3843"/>
                    <a:pt x="10053" y="3478"/>
                    <a:pt x="9583" y="3232"/>
                  </a:cubicBezTo>
                  <a:cubicBezTo>
                    <a:pt x="10103" y="2671"/>
                    <a:pt x="10242" y="1856"/>
                    <a:pt x="9937" y="1154"/>
                  </a:cubicBezTo>
                  <a:cubicBezTo>
                    <a:pt x="9631" y="453"/>
                    <a:pt x="8939" y="0"/>
                    <a:pt x="8174" y="0"/>
                  </a:cubicBezTo>
                  <a:cubicBezTo>
                    <a:pt x="7408" y="0"/>
                    <a:pt x="6717" y="453"/>
                    <a:pt x="6411" y="1154"/>
                  </a:cubicBezTo>
                  <a:cubicBezTo>
                    <a:pt x="6105" y="1856"/>
                    <a:pt x="6244" y="2671"/>
                    <a:pt x="6765" y="3232"/>
                  </a:cubicBezTo>
                  <a:cubicBezTo>
                    <a:pt x="6295" y="3478"/>
                    <a:pt x="5897" y="3843"/>
                    <a:pt x="5610" y="4290"/>
                  </a:cubicBezTo>
                  <a:cubicBezTo>
                    <a:pt x="5323" y="3843"/>
                    <a:pt x="4924" y="3478"/>
                    <a:pt x="4454" y="3232"/>
                  </a:cubicBezTo>
                  <a:cubicBezTo>
                    <a:pt x="4974" y="2671"/>
                    <a:pt x="5113" y="1856"/>
                    <a:pt x="4809" y="1154"/>
                  </a:cubicBezTo>
                  <a:cubicBezTo>
                    <a:pt x="4503" y="453"/>
                    <a:pt x="3810" y="0"/>
                    <a:pt x="30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0"/>
            <p:cNvSpPr/>
            <p:nvPr/>
          </p:nvSpPr>
          <p:spPr>
            <a:xfrm>
              <a:off x="4974950" y="4183425"/>
              <a:ext cx="408700" cy="216375"/>
            </a:xfrm>
            <a:custGeom>
              <a:avLst/>
              <a:gdLst/>
              <a:ahLst/>
              <a:cxnLst/>
              <a:rect l="l" t="t" r="r" b="b"/>
              <a:pathLst>
                <a:path w="16348" h="8655" extrusionOk="0">
                  <a:moveTo>
                    <a:pt x="8176" y="1"/>
                  </a:moveTo>
                  <a:cubicBezTo>
                    <a:pt x="8058" y="1"/>
                    <a:pt x="7940" y="8"/>
                    <a:pt x="7821" y="24"/>
                  </a:cubicBezTo>
                  <a:cubicBezTo>
                    <a:pt x="6875" y="147"/>
                    <a:pt x="6062" y="758"/>
                    <a:pt x="5680" y="1632"/>
                  </a:cubicBezTo>
                  <a:cubicBezTo>
                    <a:pt x="5551" y="1613"/>
                    <a:pt x="5421" y="1603"/>
                    <a:pt x="5291" y="1603"/>
                  </a:cubicBezTo>
                  <a:cubicBezTo>
                    <a:pt x="4220" y="1606"/>
                    <a:pt x="3251" y="2232"/>
                    <a:pt x="2808" y="3206"/>
                  </a:cubicBezTo>
                  <a:cubicBezTo>
                    <a:pt x="2780" y="3206"/>
                    <a:pt x="2754" y="3205"/>
                    <a:pt x="2726" y="3205"/>
                  </a:cubicBezTo>
                  <a:cubicBezTo>
                    <a:pt x="1224" y="3205"/>
                    <a:pt x="1" y="4428"/>
                    <a:pt x="1" y="5930"/>
                  </a:cubicBezTo>
                  <a:cubicBezTo>
                    <a:pt x="1" y="7433"/>
                    <a:pt x="1224" y="8654"/>
                    <a:pt x="2726" y="8654"/>
                  </a:cubicBezTo>
                  <a:lnTo>
                    <a:pt x="6251" y="8654"/>
                  </a:lnTo>
                  <a:cubicBezTo>
                    <a:pt x="6516" y="8654"/>
                    <a:pt x="6732" y="8439"/>
                    <a:pt x="6732" y="8174"/>
                  </a:cubicBezTo>
                  <a:cubicBezTo>
                    <a:pt x="6732" y="7909"/>
                    <a:pt x="6516" y="7693"/>
                    <a:pt x="6251" y="7693"/>
                  </a:cubicBezTo>
                  <a:lnTo>
                    <a:pt x="2725" y="7693"/>
                  </a:lnTo>
                  <a:cubicBezTo>
                    <a:pt x="1783" y="7692"/>
                    <a:pt x="1007" y="6949"/>
                    <a:pt x="966" y="6009"/>
                  </a:cubicBezTo>
                  <a:cubicBezTo>
                    <a:pt x="924" y="5068"/>
                    <a:pt x="1629" y="4259"/>
                    <a:pt x="2568" y="4174"/>
                  </a:cubicBezTo>
                  <a:lnTo>
                    <a:pt x="2568" y="4174"/>
                  </a:lnTo>
                  <a:cubicBezTo>
                    <a:pt x="2548" y="4543"/>
                    <a:pt x="2602" y="4912"/>
                    <a:pt x="2729" y="5259"/>
                  </a:cubicBezTo>
                  <a:cubicBezTo>
                    <a:pt x="2800" y="5454"/>
                    <a:pt x="2985" y="5576"/>
                    <a:pt x="3182" y="5576"/>
                  </a:cubicBezTo>
                  <a:cubicBezTo>
                    <a:pt x="3236" y="5576"/>
                    <a:pt x="3292" y="5566"/>
                    <a:pt x="3346" y="5546"/>
                  </a:cubicBezTo>
                  <a:cubicBezTo>
                    <a:pt x="3595" y="5456"/>
                    <a:pt x="3724" y="5179"/>
                    <a:pt x="3633" y="4930"/>
                  </a:cubicBezTo>
                  <a:cubicBezTo>
                    <a:pt x="3401" y="4294"/>
                    <a:pt x="3552" y="3583"/>
                    <a:pt x="4024" y="3098"/>
                  </a:cubicBezTo>
                  <a:cubicBezTo>
                    <a:pt x="4361" y="2751"/>
                    <a:pt x="4818" y="2565"/>
                    <a:pt x="5286" y="2565"/>
                  </a:cubicBezTo>
                  <a:cubicBezTo>
                    <a:pt x="5473" y="2565"/>
                    <a:pt x="5661" y="2595"/>
                    <a:pt x="5844" y="2656"/>
                  </a:cubicBezTo>
                  <a:cubicBezTo>
                    <a:pt x="5894" y="2672"/>
                    <a:pt x="5945" y="2680"/>
                    <a:pt x="5995" y="2680"/>
                  </a:cubicBezTo>
                  <a:cubicBezTo>
                    <a:pt x="6210" y="2680"/>
                    <a:pt x="6409" y="2534"/>
                    <a:pt x="6462" y="2311"/>
                  </a:cubicBezTo>
                  <a:cubicBezTo>
                    <a:pt x="6620" y="1650"/>
                    <a:pt x="7146" y="1138"/>
                    <a:pt x="7812" y="999"/>
                  </a:cubicBezTo>
                  <a:cubicBezTo>
                    <a:pt x="7933" y="974"/>
                    <a:pt x="8054" y="962"/>
                    <a:pt x="8173" y="962"/>
                  </a:cubicBezTo>
                  <a:cubicBezTo>
                    <a:pt x="8718" y="962"/>
                    <a:pt x="9240" y="1214"/>
                    <a:pt x="9576" y="1658"/>
                  </a:cubicBezTo>
                  <a:cubicBezTo>
                    <a:pt x="9390" y="1891"/>
                    <a:pt x="9242" y="2153"/>
                    <a:pt x="9139" y="2434"/>
                  </a:cubicBezTo>
                  <a:cubicBezTo>
                    <a:pt x="9048" y="2683"/>
                    <a:pt x="9177" y="2959"/>
                    <a:pt x="9426" y="3050"/>
                  </a:cubicBezTo>
                  <a:cubicBezTo>
                    <a:pt x="9481" y="3070"/>
                    <a:pt x="9537" y="3079"/>
                    <a:pt x="9593" y="3079"/>
                  </a:cubicBezTo>
                  <a:cubicBezTo>
                    <a:pt x="9789" y="3079"/>
                    <a:pt x="9972" y="2958"/>
                    <a:pt x="10043" y="2764"/>
                  </a:cubicBezTo>
                  <a:cubicBezTo>
                    <a:pt x="10304" y="2048"/>
                    <a:pt x="10980" y="1603"/>
                    <a:pt x="11700" y="1603"/>
                  </a:cubicBezTo>
                  <a:cubicBezTo>
                    <a:pt x="11900" y="1603"/>
                    <a:pt x="12104" y="1637"/>
                    <a:pt x="12302" y="1710"/>
                  </a:cubicBezTo>
                  <a:cubicBezTo>
                    <a:pt x="13218" y="2042"/>
                    <a:pt x="13689" y="3054"/>
                    <a:pt x="13357" y="3969"/>
                  </a:cubicBezTo>
                  <a:cubicBezTo>
                    <a:pt x="13266" y="4218"/>
                    <a:pt x="13393" y="4495"/>
                    <a:pt x="13644" y="4586"/>
                  </a:cubicBezTo>
                  <a:cubicBezTo>
                    <a:pt x="13698" y="4605"/>
                    <a:pt x="13753" y="4615"/>
                    <a:pt x="13808" y="4615"/>
                  </a:cubicBezTo>
                  <a:cubicBezTo>
                    <a:pt x="14004" y="4615"/>
                    <a:pt x="14189" y="4494"/>
                    <a:pt x="14260" y="4299"/>
                  </a:cubicBezTo>
                  <a:cubicBezTo>
                    <a:pt x="14260" y="4296"/>
                    <a:pt x="14262" y="4293"/>
                    <a:pt x="14263" y="4290"/>
                  </a:cubicBezTo>
                  <a:cubicBezTo>
                    <a:pt x="15051" y="4599"/>
                    <a:pt x="15508" y="5425"/>
                    <a:pt x="15351" y="6257"/>
                  </a:cubicBezTo>
                  <a:cubicBezTo>
                    <a:pt x="15196" y="7089"/>
                    <a:pt x="14470" y="7692"/>
                    <a:pt x="13623" y="7693"/>
                  </a:cubicBezTo>
                  <a:lnTo>
                    <a:pt x="10097" y="7693"/>
                  </a:lnTo>
                  <a:cubicBezTo>
                    <a:pt x="9832" y="7693"/>
                    <a:pt x="9617" y="7909"/>
                    <a:pt x="9617" y="8174"/>
                  </a:cubicBezTo>
                  <a:cubicBezTo>
                    <a:pt x="9617" y="8439"/>
                    <a:pt x="9832" y="8654"/>
                    <a:pt x="10097" y="8654"/>
                  </a:cubicBezTo>
                  <a:lnTo>
                    <a:pt x="13623" y="8654"/>
                  </a:lnTo>
                  <a:cubicBezTo>
                    <a:pt x="15124" y="8654"/>
                    <a:pt x="16347" y="7433"/>
                    <a:pt x="16347" y="5930"/>
                  </a:cubicBezTo>
                  <a:cubicBezTo>
                    <a:pt x="16347" y="4722"/>
                    <a:pt x="15548" y="3673"/>
                    <a:pt x="14424" y="3328"/>
                  </a:cubicBezTo>
                  <a:cubicBezTo>
                    <a:pt x="14413" y="2404"/>
                    <a:pt x="13931" y="1548"/>
                    <a:pt x="13149" y="1058"/>
                  </a:cubicBezTo>
                  <a:cubicBezTo>
                    <a:pt x="12708" y="781"/>
                    <a:pt x="12206" y="641"/>
                    <a:pt x="11702" y="641"/>
                  </a:cubicBezTo>
                  <a:cubicBezTo>
                    <a:pt x="11309" y="641"/>
                    <a:pt x="10916" y="726"/>
                    <a:pt x="10549" y="897"/>
                  </a:cubicBezTo>
                  <a:cubicBezTo>
                    <a:pt x="10465" y="936"/>
                    <a:pt x="10383" y="979"/>
                    <a:pt x="10303" y="1027"/>
                  </a:cubicBezTo>
                  <a:cubicBezTo>
                    <a:pt x="9783" y="374"/>
                    <a:pt x="8998" y="1"/>
                    <a:pt x="8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0"/>
            <p:cNvSpPr/>
            <p:nvPr/>
          </p:nvSpPr>
          <p:spPr>
            <a:xfrm>
              <a:off x="5140475" y="4279625"/>
              <a:ext cx="77600" cy="120175"/>
            </a:xfrm>
            <a:custGeom>
              <a:avLst/>
              <a:gdLst/>
              <a:ahLst/>
              <a:cxnLst/>
              <a:rect l="l" t="t" r="r" b="b"/>
              <a:pathLst>
                <a:path w="3104" h="4807" extrusionOk="0">
                  <a:moveTo>
                    <a:pt x="1553" y="0"/>
                  </a:moveTo>
                  <a:cubicBezTo>
                    <a:pt x="1377" y="0"/>
                    <a:pt x="1207" y="98"/>
                    <a:pt x="1123" y="266"/>
                  </a:cubicBezTo>
                  <a:lnTo>
                    <a:pt x="160" y="2189"/>
                  </a:lnTo>
                  <a:cubicBezTo>
                    <a:pt x="1" y="2508"/>
                    <a:pt x="234" y="2885"/>
                    <a:pt x="591" y="2885"/>
                  </a:cubicBezTo>
                  <a:lnTo>
                    <a:pt x="1736" y="2885"/>
                  </a:lnTo>
                  <a:lnTo>
                    <a:pt x="1123" y="4112"/>
                  </a:lnTo>
                  <a:cubicBezTo>
                    <a:pt x="1004" y="4349"/>
                    <a:pt x="1101" y="4638"/>
                    <a:pt x="1338" y="4756"/>
                  </a:cubicBezTo>
                  <a:cubicBezTo>
                    <a:pt x="1407" y="4791"/>
                    <a:pt x="1480" y="4807"/>
                    <a:pt x="1552" y="4807"/>
                  </a:cubicBezTo>
                  <a:cubicBezTo>
                    <a:pt x="1729" y="4807"/>
                    <a:pt x="1899" y="4709"/>
                    <a:pt x="1984" y="4541"/>
                  </a:cubicBezTo>
                  <a:lnTo>
                    <a:pt x="2944" y="2618"/>
                  </a:lnTo>
                  <a:cubicBezTo>
                    <a:pt x="3104" y="2299"/>
                    <a:pt x="2871" y="1923"/>
                    <a:pt x="2515" y="1923"/>
                  </a:cubicBezTo>
                  <a:lnTo>
                    <a:pt x="1370" y="1923"/>
                  </a:lnTo>
                  <a:lnTo>
                    <a:pt x="1984" y="697"/>
                  </a:lnTo>
                  <a:cubicBezTo>
                    <a:pt x="2102" y="458"/>
                    <a:pt x="2006" y="170"/>
                    <a:pt x="1768" y="51"/>
                  </a:cubicBezTo>
                  <a:cubicBezTo>
                    <a:pt x="1699" y="17"/>
                    <a:pt x="1626" y="0"/>
                    <a:pt x="1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0" name="Google Shape;16000;p80"/>
          <p:cNvGrpSpPr/>
          <p:nvPr/>
        </p:nvGrpSpPr>
        <p:grpSpPr>
          <a:xfrm>
            <a:off x="6283327" y="3994789"/>
            <a:ext cx="353422" cy="354827"/>
            <a:chOff x="5654375" y="4143800"/>
            <a:chExt cx="408675" cy="410300"/>
          </a:xfrm>
        </p:grpSpPr>
        <p:sp>
          <p:nvSpPr>
            <p:cNvPr id="16001" name="Google Shape;16001;p80"/>
            <p:cNvSpPr/>
            <p:nvPr/>
          </p:nvSpPr>
          <p:spPr>
            <a:xfrm>
              <a:off x="5654375" y="4385775"/>
              <a:ext cx="408675" cy="168325"/>
            </a:xfrm>
            <a:custGeom>
              <a:avLst/>
              <a:gdLst/>
              <a:ahLst/>
              <a:cxnLst/>
              <a:rect l="l" t="t" r="r" b="b"/>
              <a:pathLst>
                <a:path w="16347" h="6733" extrusionOk="0">
                  <a:moveTo>
                    <a:pt x="3045" y="964"/>
                  </a:moveTo>
                  <a:cubicBezTo>
                    <a:pt x="3295" y="964"/>
                    <a:pt x="3540" y="1061"/>
                    <a:pt x="3724" y="1245"/>
                  </a:cubicBezTo>
                  <a:cubicBezTo>
                    <a:pt x="3999" y="1521"/>
                    <a:pt x="4082" y="1934"/>
                    <a:pt x="3934" y="2294"/>
                  </a:cubicBezTo>
                  <a:cubicBezTo>
                    <a:pt x="3784" y="2653"/>
                    <a:pt x="3434" y="2887"/>
                    <a:pt x="3045" y="2887"/>
                  </a:cubicBezTo>
                  <a:cubicBezTo>
                    <a:pt x="2515" y="2887"/>
                    <a:pt x="2084" y="2456"/>
                    <a:pt x="2083" y="1925"/>
                  </a:cubicBezTo>
                  <a:cubicBezTo>
                    <a:pt x="2083" y="1537"/>
                    <a:pt x="2317" y="1185"/>
                    <a:pt x="2677" y="1037"/>
                  </a:cubicBezTo>
                  <a:cubicBezTo>
                    <a:pt x="2796" y="988"/>
                    <a:pt x="2921" y="964"/>
                    <a:pt x="3045" y="964"/>
                  </a:cubicBezTo>
                  <a:close/>
                  <a:moveTo>
                    <a:pt x="8174" y="964"/>
                  </a:moveTo>
                  <a:cubicBezTo>
                    <a:pt x="8423" y="964"/>
                    <a:pt x="8669" y="1061"/>
                    <a:pt x="8853" y="1245"/>
                  </a:cubicBezTo>
                  <a:cubicBezTo>
                    <a:pt x="9128" y="1521"/>
                    <a:pt x="9210" y="1934"/>
                    <a:pt x="9062" y="2294"/>
                  </a:cubicBezTo>
                  <a:cubicBezTo>
                    <a:pt x="8913" y="2653"/>
                    <a:pt x="8561" y="2887"/>
                    <a:pt x="8173" y="2887"/>
                  </a:cubicBezTo>
                  <a:cubicBezTo>
                    <a:pt x="7642" y="2887"/>
                    <a:pt x="7213" y="2456"/>
                    <a:pt x="7211" y="1925"/>
                  </a:cubicBezTo>
                  <a:cubicBezTo>
                    <a:pt x="7211" y="1537"/>
                    <a:pt x="7445" y="1185"/>
                    <a:pt x="7806" y="1037"/>
                  </a:cubicBezTo>
                  <a:cubicBezTo>
                    <a:pt x="7925" y="988"/>
                    <a:pt x="8050" y="964"/>
                    <a:pt x="8174" y="964"/>
                  </a:cubicBezTo>
                  <a:close/>
                  <a:moveTo>
                    <a:pt x="13302" y="964"/>
                  </a:moveTo>
                  <a:cubicBezTo>
                    <a:pt x="13552" y="964"/>
                    <a:pt x="13797" y="1061"/>
                    <a:pt x="13981" y="1245"/>
                  </a:cubicBezTo>
                  <a:cubicBezTo>
                    <a:pt x="14257" y="1521"/>
                    <a:pt x="14339" y="1934"/>
                    <a:pt x="14189" y="2294"/>
                  </a:cubicBezTo>
                  <a:cubicBezTo>
                    <a:pt x="14041" y="2653"/>
                    <a:pt x="13690" y="2887"/>
                    <a:pt x="13302" y="2887"/>
                  </a:cubicBezTo>
                  <a:cubicBezTo>
                    <a:pt x="12770" y="2887"/>
                    <a:pt x="12341" y="2456"/>
                    <a:pt x="12340" y="1925"/>
                  </a:cubicBezTo>
                  <a:cubicBezTo>
                    <a:pt x="12340" y="1537"/>
                    <a:pt x="12574" y="1185"/>
                    <a:pt x="12933" y="1037"/>
                  </a:cubicBezTo>
                  <a:cubicBezTo>
                    <a:pt x="13052" y="988"/>
                    <a:pt x="13178" y="964"/>
                    <a:pt x="13302" y="964"/>
                  </a:cubicBezTo>
                  <a:close/>
                  <a:moveTo>
                    <a:pt x="3045" y="3845"/>
                  </a:moveTo>
                  <a:cubicBezTo>
                    <a:pt x="4134" y="3845"/>
                    <a:pt x="5041" y="4684"/>
                    <a:pt x="5121" y="5772"/>
                  </a:cubicBezTo>
                  <a:lnTo>
                    <a:pt x="967" y="5772"/>
                  </a:lnTo>
                  <a:cubicBezTo>
                    <a:pt x="1049" y="4684"/>
                    <a:pt x="1954" y="3845"/>
                    <a:pt x="3045" y="3845"/>
                  </a:cubicBezTo>
                  <a:close/>
                  <a:moveTo>
                    <a:pt x="8173" y="3845"/>
                  </a:moveTo>
                  <a:cubicBezTo>
                    <a:pt x="9263" y="3845"/>
                    <a:pt x="10168" y="4684"/>
                    <a:pt x="10250" y="5772"/>
                  </a:cubicBezTo>
                  <a:lnTo>
                    <a:pt x="6095" y="5772"/>
                  </a:lnTo>
                  <a:cubicBezTo>
                    <a:pt x="6177" y="4684"/>
                    <a:pt x="7082" y="3845"/>
                    <a:pt x="8173" y="3845"/>
                  </a:cubicBezTo>
                  <a:close/>
                  <a:moveTo>
                    <a:pt x="13300" y="3845"/>
                  </a:moveTo>
                  <a:cubicBezTo>
                    <a:pt x="14391" y="3845"/>
                    <a:pt x="15296" y="4684"/>
                    <a:pt x="15378" y="5772"/>
                  </a:cubicBezTo>
                  <a:lnTo>
                    <a:pt x="11224" y="5772"/>
                  </a:lnTo>
                  <a:cubicBezTo>
                    <a:pt x="11304" y="4684"/>
                    <a:pt x="12211" y="3845"/>
                    <a:pt x="13300" y="3845"/>
                  </a:cubicBezTo>
                  <a:close/>
                  <a:moveTo>
                    <a:pt x="3045" y="1"/>
                  </a:moveTo>
                  <a:cubicBezTo>
                    <a:pt x="2280" y="1"/>
                    <a:pt x="1588" y="455"/>
                    <a:pt x="1281" y="1156"/>
                  </a:cubicBezTo>
                  <a:cubicBezTo>
                    <a:pt x="977" y="1858"/>
                    <a:pt x="1116" y="2673"/>
                    <a:pt x="1636" y="3233"/>
                  </a:cubicBezTo>
                  <a:cubicBezTo>
                    <a:pt x="631" y="3758"/>
                    <a:pt x="0" y="4798"/>
                    <a:pt x="0" y="5932"/>
                  </a:cubicBezTo>
                  <a:lnTo>
                    <a:pt x="0" y="6252"/>
                  </a:lnTo>
                  <a:cubicBezTo>
                    <a:pt x="0" y="6517"/>
                    <a:pt x="215" y="6733"/>
                    <a:pt x="480" y="6733"/>
                  </a:cubicBezTo>
                  <a:lnTo>
                    <a:pt x="15866" y="6733"/>
                  </a:lnTo>
                  <a:cubicBezTo>
                    <a:pt x="16131" y="6733"/>
                    <a:pt x="16346" y="6517"/>
                    <a:pt x="16346" y="6252"/>
                  </a:cubicBezTo>
                  <a:lnTo>
                    <a:pt x="16346" y="5932"/>
                  </a:lnTo>
                  <a:cubicBezTo>
                    <a:pt x="16345" y="4798"/>
                    <a:pt x="15715" y="3758"/>
                    <a:pt x="14711" y="3233"/>
                  </a:cubicBezTo>
                  <a:cubicBezTo>
                    <a:pt x="15231" y="2673"/>
                    <a:pt x="15370" y="1858"/>
                    <a:pt x="15065" y="1156"/>
                  </a:cubicBezTo>
                  <a:cubicBezTo>
                    <a:pt x="14759" y="455"/>
                    <a:pt x="14066" y="1"/>
                    <a:pt x="13302" y="1"/>
                  </a:cubicBezTo>
                  <a:cubicBezTo>
                    <a:pt x="12536" y="1"/>
                    <a:pt x="11845" y="455"/>
                    <a:pt x="11539" y="1156"/>
                  </a:cubicBezTo>
                  <a:cubicBezTo>
                    <a:pt x="11233" y="1858"/>
                    <a:pt x="11372" y="2673"/>
                    <a:pt x="11893" y="3233"/>
                  </a:cubicBezTo>
                  <a:cubicBezTo>
                    <a:pt x="11423" y="3480"/>
                    <a:pt x="11025" y="3845"/>
                    <a:pt x="10738" y="4291"/>
                  </a:cubicBezTo>
                  <a:cubicBezTo>
                    <a:pt x="10450" y="3845"/>
                    <a:pt x="10052" y="3480"/>
                    <a:pt x="9582" y="3233"/>
                  </a:cubicBezTo>
                  <a:cubicBezTo>
                    <a:pt x="10102" y="2673"/>
                    <a:pt x="10241" y="1858"/>
                    <a:pt x="9936" y="1156"/>
                  </a:cubicBezTo>
                  <a:cubicBezTo>
                    <a:pt x="9630" y="455"/>
                    <a:pt x="8938" y="1"/>
                    <a:pt x="8173" y="1"/>
                  </a:cubicBezTo>
                  <a:cubicBezTo>
                    <a:pt x="7407" y="1"/>
                    <a:pt x="6716" y="455"/>
                    <a:pt x="6410" y="1156"/>
                  </a:cubicBezTo>
                  <a:cubicBezTo>
                    <a:pt x="6104" y="1858"/>
                    <a:pt x="6243" y="2673"/>
                    <a:pt x="6764" y="3233"/>
                  </a:cubicBezTo>
                  <a:cubicBezTo>
                    <a:pt x="6294" y="3480"/>
                    <a:pt x="5896" y="3845"/>
                    <a:pt x="5609" y="4291"/>
                  </a:cubicBezTo>
                  <a:cubicBezTo>
                    <a:pt x="5322" y="3845"/>
                    <a:pt x="4924" y="3480"/>
                    <a:pt x="4453" y="3233"/>
                  </a:cubicBezTo>
                  <a:cubicBezTo>
                    <a:pt x="4973" y="2673"/>
                    <a:pt x="5112" y="1858"/>
                    <a:pt x="4808" y="1156"/>
                  </a:cubicBezTo>
                  <a:cubicBezTo>
                    <a:pt x="4502" y="455"/>
                    <a:pt x="3809" y="1"/>
                    <a:pt x="3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0"/>
            <p:cNvSpPr/>
            <p:nvPr/>
          </p:nvSpPr>
          <p:spPr>
            <a:xfrm>
              <a:off x="5734700" y="4199925"/>
              <a:ext cx="248425" cy="24050"/>
            </a:xfrm>
            <a:custGeom>
              <a:avLst/>
              <a:gdLst/>
              <a:ahLst/>
              <a:cxnLst/>
              <a:rect l="l" t="t" r="r" b="b"/>
              <a:pathLst>
                <a:path w="9937" h="962" extrusionOk="0">
                  <a:moveTo>
                    <a:pt x="9458" y="1"/>
                  </a:moveTo>
                  <a:cubicBezTo>
                    <a:pt x="9454" y="1"/>
                    <a:pt x="9451" y="1"/>
                    <a:pt x="9447" y="1"/>
                  </a:cubicBezTo>
                  <a:lnTo>
                    <a:pt x="472" y="1"/>
                  </a:lnTo>
                  <a:cubicBezTo>
                    <a:pt x="209" y="5"/>
                    <a:pt x="0" y="219"/>
                    <a:pt x="0" y="481"/>
                  </a:cubicBezTo>
                  <a:cubicBezTo>
                    <a:pt x="0" y="743"/>
                    <a:pt x="209" y="957"/>
                    <a:pt x="472" y="962"/>
                  </a:cubicBezTo>
                  <a:lnTo>
                    <a:pt x="9447" y="962"/>
                  </a:lnTo>
                  <a:cubicBezTo>
                    <a:pt x="9451" y="962"/>
                    <a:pt x="9454" y="962"/>
                    <a:pt x="9458" y="962"/>
                  </a:cubicBezTo>
                  <a:cubicBezTo>
                    <a:pt x="9721" y="962"/>
                    <a:pt x="9936" y="747"/>
                    <a:pt x="9936" y="481"/>
                  </a:cubicBezTo>
                  <a:cubicBezTo>
                    <a:pt x="9936" y="215"/>
                    <a:pt x="9721" y="1"/>
                    <a:pt x="9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0"/>
            <p:cNvSpPr/>
            <p:nvPr/>
          </p:nvSpPr>
          <p:spPr>
            <a:xfrm>
              <a:off x="5686400" y="4143800"/>
              <a:ext cx="344575" cy="136275"/>
            </a:xfrm>
            <a:custGeom>
              <a:avLst/>
              <a:gdLst/>
              <a:ahLst/>
              <a:cxnLst/>
              <a:rect l="l" t="t" r="r" b="b"/>
              <a:pathLst>
                <a:path w="13783" h="5451" extrusionOk="0">
                  <a:moveTo>
                    <a:pt x="12019" y="963"/>
                  </a:moveTo>
                  <a:cubicBezTo>
                    <a:pt x="12462" y="963"/>
                    <a:pt x="12820" y="1322"/>
                    <a:pt x="12820" y="1764"/>
                  </a:cubicBezTo>
                  <a:lnTo>
                    <a:pt x="12820" y="3687"/>
                  </a:lnTo>
                  <a:cubicBezTo>
                    <a:pt x="12820" y="4129"/>
                    <a:pt x="12462" y="4488"/>
                    <a:pt x="12019" y="4490"/>
                  </a:cubicBezTo>
                  <a:lnTo>
                    <a:pt x="1762" y="4490"/>
                  </a:lnTo>
                  <a:cubicBezTo>
                    <a:pt x="1320" y="4488"/>
                    <a:pt x="961" y="4129"/>
                    <a:pt x="961" y="3687"/>
                  </a:cubicBezTo>
                  <a:lnTo>
                    <a:pt x="963" y="1764"/>
                  </a:lnTo>
                  <a:cubicBezTo>
                    <a:pt x="963" y="1322"/>
                    <a:pt x="1321" y="963"/>
                    <a:pt x="1764" y="963"/>
                  </a:cubicBezTo>
                  <a:close/>
                  <a:moveTo>
                    <a:pt x="1762" y="1"/>
                  </a:moveTo>
                  <a:cubicBezTo>
                    <a:pt x="790" y="2"/>
                    <a:pt x="0" y="792"/>
                    <a:pt x="0" y="1764"/>
                  </a:cubicBezTo>
                  <a:lnTo>
                    <a:pt x="0" y="3687"/>
                  </a:lnTo>
                  <a:cubicBezTo>
                    <a:pt x="0" y="4661"/>
                    <a:pt x="790" y="5449"/>
                    <a:pt x="1762" y="5450"/>
                  </a:cubicBezTo>
                  <a:lnTo>
                    <a:pt x="12019" y="5450"/>
                  </a:lnTo>
                  <a:cubicBezTo>
                    <a:pt x="12992" y="5449"/>
                    <a:pt x="13781" y="4661"/>
                    <a:pt x="13783" y="3687"/>
                  </a:cubicBezTo>
                  <a:lnTo>
                    <a:pt x="13783" y="1764"/>
                  </a:lnTo>
                  <a:cubicBezTo>
                    <a:pt x="13781" y="792"/>
                    <a:pt x="12992" y="2"/>
                    <a:pt x="12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0"/>
            <p:cNvSpPr/>
            <p:nvPr/>
          </p:nvSpPr>
          <p:spPr>
            <a:xfrm>
              <a:off x="5954400" y="4305700"/>
              <a:ext cx="34575" cy="56125"/>
            </a:xfrm>
            <a:custGeom>
              <a:avLst/>
              <a:gdLst/>
              <a:ahLst/>
              <a:cxnLst/>
              <a:rect l="l" t="t" r="r" b="b"/>
              <a:pathLst>
                <a:path w="1383" h="2245" extrusionOk="0">
                  <a:moveTo>
                    <a:pt x="532" y="1"/>
                  </a:moveTo>
                  <a:cubicBezTo>
                    <a:pt x="493" y="1"/>
                    <a:pt x="454" y="6"/>
                    <a:pt x="415" y="15"/>
                  </a:cubicBezTo>
                  <a:cubicBezTo>
                    <a:pt x="157" y="80"/>
                    <a:pt x="0" y="341"/>
                    <a:pt x="65" y="598"/>
                  </a:cubicBezTo>
                  <a:lnTo>
                    <a:pt x="386" y="1880"/>
                  </a:lnTo>
                  <a:cubicBezTo>
                    <a:pt x="439" y="2098"/>
                    <a:pt x="636" y="2244"/>
                    <a:pt x="851" y="2244"/>
                  </a:cubicBezTo>
                  <a:cubicBezTo>
                    <a:pt x="890" y="2244"/>
                    <a:pt x="929" y="2240"/>
                    <a:pt x="968" y="2230"/>
                  </a:cubicBezTo>
                  <a:cubicBezTo>
                    <a:pt x="1226" y="2165"/>
                    <a:pt x="1383" y="1905"/>
                    <a:pt x="1318" y="1647"/>
                  </a:cubicBezTo>
                  <a:lnTo>
                    <a:pt x="998" y="365"/>
                  </a:lnTo>
                  <a:cubicBezTo>
                    <a:pt x="943" y="147"/>
                    <a:pt x="747" y="1"/>
                    <a:pt x="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0"/>
            <p:cNvSpPr/>
            <p:nvPr/>
          </p:nvSpPr>
          <p:spPr>
            <a:xfrm>
              <a:off x="5728325" y="4305675"/>
              <a:ext cx="34650" cy="56250"/>
            </a:xfrm>
            <a:custGeom>
              <a:avLst/>
              <a:gdLst/>
              <a:ahLst/>
              <a:cxnLst/>
              <a:rect l="l" t="t" r="r" b="b"/>
              <a:pathLst>
                <a:path w="1386" h="2250" extrusionOk="0">
                  <a:moveTo>
                    <a:pt x="854" y="1"/>
                  </a:moveTo>
                  <a:cubicBezTo>
                    <a:pt x="639" y="1"/>
                    <a:pt x="443" y="146"/>
                    <a:pt x="388" y="365"/>
                  </a:cubicBezTo>
                  <a:lnTo>
                    <a:pt x="69" y="1646"/>
                  </a:lnTo>
                  <a:cubicBezTo>
                    <a:pt x="0" y="1906"/>
                    <a:pt x="157" y="2171"/>
                    <a:pt x="418" y="2235"/>
                  </a:cubicBezTo>
                  <a:cubicBezTo>
                    <a:pt x="457" y="2245"/>
                    <a:pt x="495" y="2249"/>
                    <a:pt x="534" y="2249"/>
                  </a:cubicBezTo>
                  <a:cubicBezTo>
                    <a:pt x="751" y="2249"/>
                    <a:pt x="948" y="2101"/>
                    <a:pt x="1002" y="1879"/>
                  </a:cubicBezTo>
                  <a:lnTo>
                    <a:pt x="1321" y="598"/>
                  </a:lnTo>
                  <a:cubicBezTo>
                    <a:pt x="1386" y="340"/>
                    <a:pt x="1229" y="79"/>
                    <a:pt x="971" y="15"/>
                  </a:cubicBezTo>
                  <a:cubicBezTo>
                    <a:pt x="932" y="5"/>
                    <a:pt x="893" y="1"/>
                    <a:pt x="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0"/>
            <p:cNvSpPr/>
            <p:nvPr/>
          </p:nvSpPr>
          <p:spPr>
            <a:xfrm>
              <a:off x="5846550" y="4305450"/>
              <a:ext cx="24275" cy="56600"/>
            </a:xfrm>
            <a:custGeom>
              <a:avLst/>
              <a:gdLst/>
              <a:ahLst/>
              <a:cxnLst/>
              <a:rect l="l" t="t" r="r" b="b"/>
              <a:pathLst>
                <a:path w="971" h="2264" extrusionOk="0">
                  <a:moveTo>
                    <a:pt x="486" y="1"/>
                  </a:moveTo>
                  <a:cubicBezTo>
                    <a:pt x="217" y="1"/>
                    <a:pt x="0" y="222"/>
                    <a:pt x="4" y="491"/>
                  </a:cubicBezTo>
                  <a:lnTo>
                    <a:pt x="4" y="1773"/>
                  </a:lnTo>
                  <a:cubicBezTo>
                    <a:pt x="0" y="2042"/>
                    <a:pt x="217" y="2263"/>
                    <a:pt x="486" y="2263"/>
                  </a:cubicBezTo>
                  <a:cubicBezTo>
                    <a:pt x="754" y="2263"/>
                    <a:pt x="971" y="2042"/>
                    <a:pt x="967" y="1773"/>
                  </a:cubicBezTo>
                  <a:lnTo>
                    <a:pt x="967" y="491"/>
                  </a:lnTo>
                  <a:cubicBezTo>
                    <a:pt x="971" y="222"/>
                    <a:pt x="754" y="1"/>
                    <a:pt x="4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80"/>
          <p:cNvGrpSpPr/>
          <p:nvPr/>
        </p:nvGrpSpPr>
        <p:grpSpPr>
          <a:xfrm>
            <a:off x="7033641" y="3994778"/>
            <a:ext cx="354827" cy="354849"/>
            <a:chOff x="6208625" y="4147250"/>
            <a:chExt cx="410300" cy="410325"/>
          </a:xfrm>
        </p:grpSpPr>
        <p:sp>
          <p:nvSpPr>
            <p:cNvPr id="16008" name="Google Shape;16008;p80"/>
            <p:cNvSpPr/>
            <p:nvPr/>
          </p:nvSpPr>
          <p:spPr>
            <a:xfrm>
              <a:off x="6337650" y="4389250"/>
              <a:ext cx="152250" cy="168325"/>
            </a:xfrm>
            <a:custGeom>
              <a:avLst/>
              <a:gdLst/>
              <a:ahLst/>
              <a:cxnLst/>
              <a:rect l="l" t="t" r="r" b="b"/>
              <a:pathLst>
                <a:path w="6090" h="6733" extrusionOk="0">
                  <a:moveTo>
                    <a:pt x="3046" y="964"/>
                  </a:moveTo>
                  <a:cubicBezTo>
                    <a:pt x="3295" y="964"/>
                    <a:pt x="3541" y="1062"/>
                    <a:pt x="3725" y="1246"/>
                  </a:cubicBezTo>
                  <a:cubicBezTo>
                    <a:pt x="4000" y="1521"/>
                    <a:pt x="4082" y="1934"/>
                    <a:pt x="3934" y="2294"/>
                  </a:cubicBezTo>
                  <a:cubicBezTo>
                    <a:pt x="3785" y="2653"/>
                    <a:pt x="3433" y="2887"/>
                    <a:pt x="3045" y="2887"/>
                  </a:cubicBezTo>
                  <a:cubicBezTo>
                    <a:pt x="2513" y="2886"/>
                    <a:pt x="2084" y="2457"/>
                    <a:pt x="2083" y="1925"/>
                  </a:cubicBezTo>
                  <a:cubicBezTo>
                    <a:pt x="2083" y="1537"/>
                    <a:pt x="2317" y="1185"/>
                    <a:pt x="2677" y="1038"/>
                  </a:cubicBezTo>
                  <a:cubicBezTo>
                    <a:pt x="2797" y="988"/>
                    <a:pt x="2922" y="964"/>
                    <a:pt x="3046" y="964"/>
                  </a:cubicBezTo>
                  <a:close/>
                  <a:moveTo>
                    <a:pt x="3045" y="3843"/>
                  </a:moveTo>
                  <a:cubicBezTo>
                    <a:pt x="4135" y="3843"/>
                    <a:pt x="5040" y="4684"/>
                    <a:pt x="5122" y="5772"/>
                  </a:cubicBezTo>
                  <a:lnTo>
                    <a:pt x="967" y="5772"/>
                  </a:lnTo>
                  <a:cubicBezTo>
                    <a:pt x="1049" y="4684"/>
                    <a:pt x="1954" y="3843"/>
                    <a:pt x="3045" y="3843"/>
                  </a:cubicBezTo>
                  <a:close/>
                  <a:moveTo>
                    <a:pt x="3045" y="1"/>
                  </a:moveTo>
                  <a:cubicBezTo>
                    <a:pt x="2279" y="1"/>
                    <a:pt x="1588" y="453"/>
                    <a:pt x="1282" y="1155"/>
                  </a:cubicBezTo>
                  <a:cubicBezTo>
                    <a:pt x="976" y="1856"/>
                    <a:pt x="1115" y="2672"/>
                    <a:pt x="1636" y="3233"/>
                  </a:cubicBezTo>
                  <a:cubicBezTo>
                    <a:pt x="632" y="3759"/>
                    <a:pt x="0" y="4798"/>
                    <a:pt x="0" y="5932"/>
                  </a:cubicBezTo>
                  <a:lnTo>
                    <a:pt x="0" y="6252"/>
                  </a:lnTo>
                  <a:cubicBezTo>
                    <a:pt x="0" y="6518"/>
                    <a:pt x="216" y="6733"/>
                    <a:pt x="481" y="6733"/>
                  </a:cubicBezTo>
                  <a:lnTo>
                    <a:pt x="5609" y="6733"/>
                  </a:lnTo>
                  <a:cubicBezTo>
                    <a:pt x="5874" y="6733"/>
                    <a:pt x="6090" y="6518"/>
                    <a:pt x="6090" y="6252"/>
                  </a:cubicBezTo>
                  <a:lnTo>
                    <a:pt x="6090" y="5932"/>
                  </a:lnTo>
                  <a:cubicBezTo>
                    <a:pt x="6088" y="4798"/>
                    <a:pt x="5458" y="3759"/>
                    <a:pt x="4454" y="3233"/>
                  </a:cubicBezTo>
                  <a:cubicBezTo>
                    <a:pt x="4974" y="2672"/>
                    <a:pt x="5114" y="1856"/>
                    <a:pt x="4808" y="1155"/>
                  </a:cubicBezTo>
                  <a:cubicBezTo>
                    <a:pt x="4502" y="453"/>
                    <a:pt x="3809" y="1"/>
                    <a:pt x="3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0"/>
            <p:cNvSpPr/>
            <p:nvPr/>
          </p:nvSpPr>
          <p:spPr>
            <a:xfrm>
              <a:off x="6466625" y="4147250"/>
              <a:ext cx="152300" cy="168375"/>
            </a:xfrm>
            <a:custGeom>
              <a:avLst/>
              <a:gdLst/>
              <a:ahLst/>
              <a:cxnLst/>
              <a:rect l="l" t="t" r="r" b="b"/>
              <a:pathLst>
                <a:path w="6092" h="6735" extrusionOk="0">
                  <a:moveTo>
                    <a:pt x="3047" y="964"/>
                  </a:moveTo>
                  <a:cubicBezTo>
                    <a:pt x="3297" y="964"/>
                    <a:pt x="3542" y="1061"/>
                    <a:pt x="3726" y="1245"/>
                  </a:cubicBezTo>
                  <a:cubicBezTo>
                    <a:pt x="4002" y="1521"/>
                    <a:pt x="4084" y="1934"/>
                    <a:pt x="3934" y="2294"/>
                  </a:cubicBezTo>
                  <a:cubicBezTo>
                    <a:pt x="3786" y="2653"/>
                    <a:pt x="3435" y="2887"/>
                    <a:pt x="3047" y="2887"/>
                  </a:cubicBezTo>
                  <a:cubicBezTo>
                    <a:pt x="2515" y="2887"/>
                    <a:pt x="2085" y="2457"/>
                    <a:pt x="2085" y="1926"/>
                  </a:cubicBezTo>
                  <a:cubicBezTo>
                    <a:pt x="2085" y="1537"/>
                    <a:pt x="2319" y="1185"/>
                    <a:pt x="2678" y="1037"/>
                  </a:cubicBezTo>
                  <a:cubicBezTo>
                    <a:pt x="2797" y="988"/>
                    <a:pt x="2923" y="964"/>
                    <a:pt x="3047" y="964"/>
                  </a:cubicBezTo>
                  <a:close/>
                  <a:moveTo>
                    <a:pt x="3045" y="3845"/>
                  </a:moveTo>
                  <a:cubicBezTo>
                    <a:pt x="4136" y="3845"/>
                    <a:pt x="5041" y="4685"/>
                    <a:pt x="5123" y="5772"/>
                  </a:cubicBezTo>
                  <a:lnTo>
                    <a:pt x="969" y="5772"/>
                  </a:lnTo>
                  <a:cubicBezTo>
                    <a:pt x="1049" y="4685"/>
                    <a:pt x="1956" y="3845"/>
                    <a:pt x="3045" y="3845"/>
                  </a:cubicBezTo>
                  <a:close/>
                  <a:moveTo>
                    <a:pt x="3047" y="1"/>
                  </a:moveTo>
                  <a:cubicBezTo>
                    <a:pt x="2281" y="1"/>
                    <a:pt x="1588" y="455"/>
                    <a:pt x="1284" y="1156"/>
                  </a:cubicBezTo>
                  <a:cubicBezTo>
                    <a:pt x="978" y="1858"/>
                    <a:pt x="1117" y="2673"/>
                    <a:pt x="1638" y="3233"/>
                  </a:cubicBezTo>
                  <a:cubicBezTo>
                    <a:pt x="633" y="3758"/>
                    <a:pt x="2" y="4798"/>
                    <a:pt x="1" y="5932"/>
                  </a:cubicBezTo>
                  <a:lnTo>
                    <a:pt x="1" y="6252"/>
                  </a:lnTo>
                  <a:cubicBezTo>
                    <a:pt x="1" y="6517"/>
                    <a:pt x="216" y="6734"/>
                    <a:pt x="483" y="6734"/>
                  </a:cubicBezTo>
                  <a:lnTo>
                    <a:pt x="5611" y="6734"/>
                  </a:lnTo>
                  <a:cubicBezTo>
                    <a:pt x="5876" y="6734"/>
                    <a:pt x="6091" y="6517"/>
                    <a:pt x="6091" y="6252"/>
                  </a:cubicBezTo>
                  <a:lnTo>
                    <a:pt x="6091" y="5933"/>
                  </a:lnTo>
                  <a:cubicBezTo>
                    <a:pt x="6090" y="4798"/>
                    <a:pt x="5460" y="3758"/>
                    <a:pt x="4454" y="3234"/>
                  </a:cubicBezTo>
                  <a:lnTo>
                    <a:pt x="4454" y="3233"/>
                  </a:lnTo>
                  <a:cubicBezTo>
                    <a:pt x="4976" y="2673"/>
                    <a:pt x="5115" y="1858"/>
                    <a:pt x="4810" y="1156"/>
                  </a:cubicBezTo>
                  <a:cubicBezTo>
                    <a:pt x="4504" y="455"/>
                    <a:pt x="3811" y="1"/>
                    <a:pt x="30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0"/>
            <p:cNvSpPr/>
            <p:nvPr/>
          </p:nvSpPr>
          <p:spPr>
            <a:xfrm>
              <a:off x="6208625" y="4147250"/>
              <a:ext cx="152300" cy="168375"/>
            </a:xfrm>
            <a:custGeom>
              <a:avLst/>
              <a:gdLst/>
              <a:ahLst/>
              <a:cxnLst/>
              <a:rect l="l" t="t" r="r" b="b"/>
              <a:pathLst>
                <a:path w="6092" h="6735" extrusionOk="0">
                  <a:moveTo>
                    <a:pt x="3046" y="964"/>
                  </a:moveTo>
                  <a:cubicBezTo>
                    <a:pt x="3296" y="964"/>
                    <a:pt x="3542" y="1061"/>
                    <a:pt x="3725" y="1245"/>
                  </a:cubicBezTo>
                  <a:cubicBezTo>
                    <a:pt x="4000" y="1521"/>
                    <a:pt x="4082" y="1934"/>
                    <a:pt x="3934" y="2294"/>
                  </a:cubicBezTo>
                  <a:cubicBezTo>
                    <a:pt x="3785" y="2653"/>
                    <a:pt x="3435" y="2887"/>
                    <a:pt x="3045" y="2887"/>
                  </a:cubicBezTo>
                  <a:cubicBezTo>
                    <a:pt x="2515" y="2887"/>
                    <a:pt x="2085" y="2457"/>
                    <a:pt x="2083" y="1926"/>
                  </a:cubicBezTo>
                  <a:cubicBezTo>
                    <a:pt x="2083" y="1537"/>
                    <a:pt x="2317" y="1185"/>
                    <a:pt x="2678" y="1037"/>
                  </a:cubicBezTo>
                  <a:cubicBezTo>
                    <a:pt x="2797" y="988"/>
                    <a:pt x="2922" y="964"/>
                    <a:pt x="3046" y="964"/>
                  </a:cubicBezTo>
                  <a:close/>
                  <a:moveTo>
                    <a:pt x="3045" y="3845"/>
                  </a:moveTo>
                  <a:cubicBezTo>
                    <a:pt x="4135" y="3845"/>
                    <a:pt x="5041" y="4685"/>
                    <a:pt x="5122" y="5772"/>
                  </a:cubicBezTo>
                  <a:lnTo>
                    <a:pt x="967" y="5772"/>
                  </a:lnTo>
                  <a:cubicBezTo>
                    <a:pt x="1049" y="4685"/>
                    <a:pt x="1954" y="3845"/>
                    <a:pt x="3045" y="3845"/>
                  </a:cubicBezTo>
                  <a:close/>
                  <a:moveTo>
                    <a:pt x="3045" y="1"/>
                  </a:moveTo>
                  <a:cubicBezTo>
                    <a:pt x="2281" y="1"/>
                    <a:pt x="1588" y="455"/>
                    <a:pt x="1282" y="1156"/>
                  </a:cubicBezTo>
                  <a:cubicBezTo>
                    <a:pt x="976" y="1858"/>
                    <a:pt x="1117" y="2673"/>
                    <a:pt x="1636" y="3234"/>
                  </a:cubicBezTo>
                  <a:cubicBezTo>
                    <a:pt x="632" y="3758"/>
                    <a:pt x="1" y="4798"/>
                    <a:pt x="1" y="5933"/>
                  </a:cubicBezTo>
                  <a:lnTo>
                    <a:pt x="1" y="6252"/>
                  </a:lnTo>
                  <a:cubicBezTo>
                    <a:pt x="1" y="6519"/>
                    <a:pt x="216" y="6734"/>
                    <a:pt x="481" y="6734"/>
                  </a:cubicBezTo>
                  <a:lnTo>
                    <a:pt x="5611" y="6734"/>
                  </a:lnTo>
                  <a:cubicBezTo>
                    <a:pt x="5876" y="6734"/>
                    <a:pt x="6091" y="6519"/>
                    <a:pt x="6091" y="6252"/>
                  </a:cubicBezTo>
                  <a:lnTo>
                    <a:pt x="6090" y="6252"/>
                  </a:lnTo>
                  <a:lnTo>
                    <a:pt x="6090" y="5933"/>
                  </a:lnTo>
                  <a:cubicBezTo>
                    <a:pt x="6090" y="4798"/>
                    <a:pt x="5459" y="3758"/>
                    <a:pt x="4454" y="3234"/>
                  </a:cubicBezTo>
                  <a:cubicBezTo>
                    <a:pt x="4975" y="2673"/>
                    <a:pt x="5115" y="1858"/>
                    <a:pt x="4808" y="1156"/>
                  </a:cubicBezTo>
                  <a:cubicBezTo>
                    <a:pt x="4502" y="455"/>
                    <a:pt x="3811" y="1"/>
                    <a:pt x="3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0"/>
            <p:cNvSpPr/>
            <p:nvPr/>
          </p:nvSpPr>
          <p:spPr>
            <a:xfrm>
              <a:off x="6357425" y="4151350"/>
              <a:ext cx="113625" cy="88225"/>
            </a:xfrm>
            <a:custGeom>
              <a:avLst/>
              <a:gdLst/>
              <a:ahLst/>
              <a:cxnLst/>
              <a:rect l="l" t="t" r="r" b="b"/>
              <a:pathLst>
                <a:path w="4545" h="3529" extrusionOk="0">
                  <a:moveTo>
                    <a:pt x="2734" y="1"/>
                  </a:moveTo>
                  <a:cubicBezTo>
                    <a:pt x="2611" y="1"/>
                    <a:pt x="2488" y="48"/>
                    <a:pt x="2395" y="141"/>
                  </a:cubicBezTo>
                  <a:cubicBezTo>
                    <a:pt x="2207" y="329"/>
                    <a:pt x="2207" y="633"/>
                    <a:pt x="2395" y="821"/>
                  </a:cubicBezTo>
                  <a:lnTo>
                    <a:pt x="2856" y="1282"/>
                  </a:lnTo>
                  <a:lnTo>
                    <a:pt x="491" y="1282"/>
                  </a:lnTo>
                  <a:cubicBezTo>
                    <a:pt x="488" y="1282"/>
                    <a:pt x="485" y="1282"/>
                    <a:pt x="483" y="1282"/>
                  </a:cubicBezTo>
                  <a:cubicBezTo>
                    <a:pt x="217" y="1282"/>
                    <a:pt x="0" y="1497"/>
                    <a:pt x="0" y="1762"/>
                  </a:cubicBezTo>
                  <a:cubicBezTo>
                    <a:pt x="0" y="2029"/>
                    <a:pt x="217" y="2244"/>
                    <a:pt x="483" y="2244"/>
                  </a:cubicBezTo>
                  <a:cubicBezTo>
                    <a:pt x="485" y="2244"/>
                    <a:pt x="488" y="2244"/>
                    <a:pt x="491" y="2244"/>
                  </a:cubicBezTo>
                  <a:lnTo>
                    <a:pt x="491" y="2243"/>
                  </a:lnTo>
                  <a:lnTo>
                    <a:pt x="2856" y="2243"/>
                  </a:lnTo>
                  <a:lnTo>
                    <a:pt x="2395" y="2704"/>
                  </a:lnTo>
                  <a:cubicBezTo>
                    <a:pt x="2203" y="2892"/>
                    <a:pt x="2201" y="3198"/>
                    <a:pt x="2390" y="3388"/>
                  </a:cubicBezTo>
                  <a:cubicBezTo>
                    <a:pt x="2485" y="3482"/>
                    <a:pt x="2608" y="3529"/>
                    <a:pt x="2731" y="3529"/>
                  </a:cubicBezTo>
                  <a:cubicBezTo>
                    <a:pt x="2856" y="3529"/>
                    <a:pt x="2980" y="3480"/>
                    <a:pt x="3074" y="3384"/>
                  </a:cubicBezTo>
                  <a:lnTo>
                    <a:pt x="4356" y="2102"/>
                  </a:lnTo>
                  <a:cubicBezTo>
                    <a:pt x="4544" y="1915"/>
                    <a:pt x="4544" y="1610"/>
                    <a:pt x="4356" y="1423"/>
                  </a:cubicBezTo>
                  <a:lnTo>
                    <a:pt x="3074" y="141"/>
                  </a:lnTo>
                  <a:cubicBezTo>
                    <a:pt x="2980" y="48"/>
                    <a:pt x="2857" y="1"/>
                    <a:pt x="2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0"/>
            <p:cNvSpPr/>
            <p:nvPr/>
          </p:nvSpPr>
          <p:spPr>
            <a:xfrm>
              <a:off x="6250375" y="4345400"/>
              <a:ext cx="87475" cy="86300"/>
            </a:xfrm>
            <a:custGeom>
              <a:avLst/>
              <a:gdLst/>
              <a:ahLst/>
              <a:cxnLst/>
              <a:rect l="l" t="t" r="r" b="b"/>
              <a:pathLst>
                <a:path w="3499" h="3452" extrusionOk="0">
                  <a:moveTo>
                    <a:pt x="482" y="0"/>
                  </a:moveTo>
                  <a:cubicBezTo>
                    <a:pt x="215" y="0"/>
                    <a:pt x="0" y="216"/>
                    <a:pt x="0" y="481"/>
                  </a:cubicBezTo>
                  <a:lnTo>
                    <a:pt x="0" y="2295"/>
                  </a:lnTo>
                  <a:cubicBezTo>
                    <a:pt x="6" y="2556"/>
                    <a:pt x="220" y="2765"/>
                    <a:pt x="482" y="2765"/>
                  </a:cubicBezTo>
                  <a:cubicBezTo>
                    <a:pt x="744" y="2765"/>
                    <a:pt x="958" y="2556"/>
                    <a:pt x="962" y="2295"/>
                  </a:cubicBezTo>
                  <a:lnTo>
                    <a:pt x="962" y="1642"/>
                  </a:lnTo>
                  <a:lnTo>
                    <a:pt x="2635" y="3314"/>
                  </a:lnTo>
                  <a:cubicBezTo>
                    <a:pt x="2728" y="3406"/>
                    <a:pt x="2849" y="3451"/>
                    <a:pt x="2970" y="3451"/>
                  </a:cubicBezTo>
                  <a:cubicBezTo>
                    <a:pt x="3093" y="3451"/>
                    <a:pt x="3217" y="3404"/>
                    <a:pt x="3311" y="3310"/>
                  </a:cubicBezTo>
                  <a:cubicBezTo>
                    <a:pt x="3497" y="3124"/>
                    <a:pt x="3499" y="2822"/>
                    <a:pt x="3314" y="2635"/>
                  </a:cubicBezTo>
                  <a:lnTo>
                    <a:pt x="1642" y="962"/>
                  </a:lnTo>
                  <a:lnTo>
                    <a:pt x="2295" y="962"/>
                  </a:lnTo>
                  <a:cubicBezTo>
                    <a:pt x="2557" y="957"/>
                    <a:pt x="2766" y="743"/>
                    <a:pt x="2766" y="481"/>
                  </a:cubicBezTo>
                  <a:cubicBezTo>
                    <a:pt x="2766" y="219"/>
                    <a:pt x="2557" y="5"/>
                    <a:pt x="2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0"/>
            <p:cNvSpPr/>
            <p:nvPr/>
          </p:nvSpPr>
          <p:spPr>
            <a:xfrm>
              <a:off x="6490750" y="4345400"/>
              <a:ext cx="87575" cy="86400"/>
            </a:xfrm>
            <a:custGeom>
              <a:avLst/>
              <a:gdLst/>
              <a:ahLst/>
              <a:cxnLst/>
              <a:rect l="l" t="t" r="r" b="b"/>
              <a:pathLst>
                <a:path w="3503" h="3456" extrusionOk="0">
                  <a:moveTo>
                    <a:pt x="2975" y="1"/>
                  </a:moveTo>
                  <a:cubicBezTo>
                    <a:pt x="2852" y="1"/>
                    <a:pt x="2729" y="48"/>
                    <a:pt x="2635" y="142"/>
                  </a:cubicBezTo>
                  <a:lnTo>
                    <a:pt x="2637" y="141"/>
                  </a:lnTo>
                  <a:lnTo>
                    <a:pt x="963" y="1815"/>
                  </a:lnTo>
                  <a:lnTo>
                    <a:pt x="963" y="1162"/>
                  </a:lnTo>
                  <a:cubicBezTo>
                    <a:pt x="959" y="899"/>
                    <a:pt x="745" y="690"/>
                    <a:pt x="483" y="690"/>
                  </a:cubicBezTo>
                  <a:cubicBezTo>
                    <a:pt x="220" y="690"/>
                    <a:pt x="7" y="899"/>
                    <a:pt x="1" y="1162"/>
                  </a:cubicBezTo>
                  <a:lnTo>
                    <a:pt x="1" y="2975"/>
                  </a:lnTo>
                  <a:cubicBezTo>
                    <a:pt x="1" y="3240"/>
                    <a:pt x="216" y="3455"/>
                    <a:pt x="483" y="3455"/>
                  </a:cubicBezTo>
                  <a:lnTo>
                    <a:pt x="2294" y="3455"/>
                  </a:lnTo>
                  <a:cubicBezTo>
                    <a:pt x="2298" y="3455"/>
                    <a:pt x="2301" y="3455"/>
                    <a:pt x="2305" y="3455"/>
                  </a:cubicBezTo>
                  <a:cubicBezTo>
                    <a:pt x="2569" y="3455"/>
                    <a:pt x="2785" y="3241"/>
                    <a:pt x="2785" y="2975"/>
                  </a:cubicBezTo>
                  <a:cubicBezTo>
                    <a:pt x="2785" y="2709"/>
                    <a:pt x="2569" y="2494"/>
                    <a:pt x="2305" y="2494"/>
                  </a:cubicBezTo>
                  <a:cubicBezTo>
                    <a:pt x="2301" y="2494"/>
                    <a:pt x="2298" y="2494"/>
                    <a:pt x="2294" y="2494"/>
                  </a:cubicBezTo>
                  <a:lnTo>
                    <a:pt x="1642" y="2494"/>
                  </a:lnTo>
                  <a:lnTo>
                    <a:pt x="3315" y="822"/>
                  </a:lnTo>
                  <a:cubicBezTo>
                    <a:pt x="3502" y="634"/>
                    <a:pt x="3502" y="330"/>
                    <a:pt x="3315" y="142"/>
                  </a:cubicBezTo>
                  <a:cubicBezTo>
                    <a:pt x="3221" y="48"/>
                    <a:pt x="3098" y="1"/>
                    <a:pt x="2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4" name="Google Shape;16014;p80"/>
          <p:cNvSpPr/>
          <p:nvPr/>
        </p:nvSpPr>
        <p:spPr>
          <a:xfrm>
            <a:off x="7794505" y="3994921"/>
            <a:ext cx="354806" cy="354849"/>
          </a:xfrm>
          <a:custGeom>
            <a:avLst/>
            <a:gdLst/>
            <a:ahLst/>
            <a:cxnLst/>
            <a:rect l="l" t="t" r="r" b="b"/>
            <a:pathLst>
              <a:path w="16411" h="16413" extrusionOk="0">
                <a:moveTo>
                  <a:pt x="8204" y="963"/>
                </a:moveTo>
                <a:cubicBezTo>
                  <a:pt x="8455" y="963"/>
                  <a:pt x="8701" y="1061"/>
                  <a:pt x="8885" y="1245"/>
                </a:cubicBezTo>
                <a:cubicBezTo>
                  <a:pt x="9160" y="1521"/>
                  <a:pt x="9242" y="1934"/>
                  <a:pt x="9094" y="2292"/>
                </a:cubicBezTo>
                <a:cubicBezTo>
                  <a:pt x="8945" y="2653"/>
                  <a:pt x="8595" y="2887"/>
                  <a:pt x="8206" y="2887"/>
                </a:cubicBezTo>
                <a:cubicBezTo>
                  <a:pt x="7675" y="2885"/>
                  <a:pt x="7245" y="2455"/>
                  <a:pt x="7243" y="1925"/>
                </a:cubicBezTo>
                <a:cubicBezTo>
                  <a:pt x="7243" y="1535"/>
                  <a:pt x="7478" y="1185"/>
                  <a:pt x="7838" y="1036"/>
                </a:cubicBezTo>
                <a:cubicBezTo>
                  <a:pt x="7956" y="987"/>
                  <a:pt x="8081" y="963"/>
                  <a:pt x="8204" y="963"/>
                </a:cubicBezTo>
                <a:close/>
                <a:moveTo>
                  <a:pt x="8206" y="3848"/>
                </a:moveTo>
                <a:cubicBezTo>
                  <a:pt x="9294" y="3849"/>
                  <a:pt x="10197" y="4687"/>
                  <a:pt x="10284" y="5770"/>
                </a:cubicBezTo>
                <a:lnTo>
                  <a:pt x="6127" y="5770"/>
                </a:lnTo>
                <a:cubicBezTo>
                  <a:pt x="6212" y="4687"/>
                  <a:pt x="7117" y="3849"/>
                  <a:pt x="8206" y="3848"/>
                </a:cubicBezTo>
                <a:close/>
                <a:moveTo>
                  <a:pt x="13365" y="10643"/>
                </a:moveTo>
                <a:cubicBezTo>
                  <a:pt x="13616" y="10643"/>
                  <a:pt x="13862" y="10741"/>
                  <a:pt x="14046" y="10924"/>
                </a:cubicBezTo>
                <a:cubicBezTo>
                  <a:pt x="14321" y="11199"/>
                  <a:pt x="14403" y="11614"/>
                  <a:pt x="14254" y="11972"/>
                </a:cubicBezTo>
                <a:cubicBezTo>
                  <a:pt x="14106" y="12331"/>
                  <a:pt x="13754" y="12565"/>
                  <a:pt x="13366" y="12565"/>
                </a:cubicBezTo>
                <a:cubicBezTo>
                  <a:pt x="12835" y="12565"/>
                  <a:pt x="12406" y="12135"/>
                  <a:pt x="12404" y="11605"/>
                </a:cubicBezTo>
                <a:cubicBezTo>
                  <a:pt x="12404" y="11215"/>
                  <a:pt x="12638" y="10865"/>
                  <a:pt x="12997" y="10716"/>
                </a:cubicBezTo>
                <a:cubicBezTo>
                  <a:pt x="13116" y="10666"/>
                  <a:pt x="13241" y="10643"/>
                  <a:pt x="13365" y="10643"/>
                </a:cubicBezTo>
                <a:close/>
                <a:moveTo>
                  <a:pt x="3045" y="10643"/>
                </a:moveTo>
                <a:cubicBezTo>
                  <a:pt x="3576" y="10644"/>
                  <a:pt x="4005" y="11073"/>
                  <a:pt x="4007" y="11605"/>
                </a:cubicBezTo>
                <a:cubicBezTo>
                  <a:pt x="4007" y="11993"/>
                  <a:pt x="3773" y="12344"/>
                  <a:pt x="3414" y="12492"/>
                </a:cubicBezTo>
                <a:cubicBezTo>
                  <a:pt x="3294" y="12542"/>
                  <a:pt x="3169" y="12566"/>
                  <a:pt x="3045" y="12566"/>
                </a:cubicBezTo>
                <a:cubicBezTo>
                  <a:pt x="2795" y="12566"/>
                  <a:pt x="2549" y="12468"/>
                  <a:pt x="2365" y="12284"/>
                </a:cubicBezTo>
                <a:cubicBezTo>
                  <a:pt x="2090" y="12009"/>
                  <a:pt x="2008" y="11596"/>
                  <a:pt x="2157" y="11236"/>
                </a:cubicBezTo>
                <a:cubicBezTo>
                  <a:pt x="2305" y="10877"/>
                  <a:pt x="2657" y="10643"/>
                  <a:pt x="3045" y="10643"/>
                </a:cubicBezTo>
                <a:close/>
                <a:moveTo>
                  <a:pt x="3045" y="13523"/>
                </a:moveTo>
                <a:cubicBezTo>
                  <a:pt x="4134" y="13523"/>
                  <a:pt x="5041" y="14364"/>
                  <a:pt x="5123" y="15450"/>
                </a:cubicBezTo>
                <a:lnTo>
                  <a:pt x="967" y="15450"/>
                </a:lnTo>
                <a:cubicBezTo>
                  <a:pt x="1049" y="14364"/>
                  <a:pt x="1955" y="13523"/>
                  <a:pt x="3045" y="13523"/>
                </a:cubicBezTo>
                <a:close/>
                <a:moveTo>
                  <a:pt x="13365" y="13523"/>
                </a:moveTo>
                <a:cubicBezTo>
                  <a:pt x="14456" y="13523"/>
                  <a:pt x="15361" y="14364"/>
                  <a:pt x="15443" y="15450"/>
                </a:cubicBezTo>
                <a:lnTo>
                  <a:pt x="11288" y="15450"/>
                </a:lnTo>
                <a:cubicBezTo>
                  <a:pt x="11369" y="14364"/>
                  <a:pt x="12275" y="13523"/>
                  <a:pt x="13365" y="13523"/>
                </a:cubicBezTo>
                <a:close/>
                <a:moveTo>
                  <a:pt x="8206" y="0"/>
                </a:moveTo>
                <a:cubicBezTo>
                  <a:pt x="7441" y="0"/>
                  <a:pt x="6748" y="454"/>
                  <a:pt x="6442" y="1154"/>
                </a:cubicBezTo>
                <a:cubicBezTo>
                  <a:pt x="6136" y="1856"/>
                  <a:pt x="6275" y="2673"/>
                  <a:pt x="6797" y="3232"/>
                </a:cubicBezTo>
                <a:cubicBezTo>
                  <a:pt x="5792" y="3758"/>
                  <a:pt x="5161" y="4798"/>
                  <a:pt x="5161" y="5931"/>
                </a:cubicBezTo>
                <a:lnTo>
                  <a:pt x="5161" y="6252"/>
                </a:lnTo>
                <a:cubicBezTo>
                  <a:pt x="5161" y="6517"/>
                  <a:pt x="5376" y="6733"/>
                  <a:pt x="5641" y="6733"/>
                </a:cubicBezTo>
                <a:lnTo>
                  <a:pt x="7725" y="6733"/>
                </a:lnTo>
                <a:lnTo>
                  <a:pt x="7725" y="7758"/>
                </a:lnTo>
                <a:lnTo>
                  <a:pt x="3046" y="7758"/>
                </a:lnTo>
                <a:cubicBezTo>
                  <a:pt x="2780" y="7758"/>
                  <a:pt x="2564" y="7973"/>
                  <a:pt x="2564" y="8239"/>
                </a:cubicBezTo>
                <a:lnTo>
                  <a:pt x="2564" y="9742"/>
                </a:lnTo>
                <a:cubicBezTo>
                  <a:pt x="1908" y="9912"/>
                  <a:pt x="1390" y="10414"/>
                  <a:pt x="1200" y="11064"/>
                </a:cubicBezTo>
                <a:cubicBezTo>
                  <a:pt x="1009" y="11713"/>
                  <a:pt x="1176" y="12416"/>
                  <a:pt x="1637" y="12913"/>
                </a:cubicBezTo>
                <a:cubicBezTo>
                  <a:pt x="631" y="13437"/>
                  <a:pt x="2" y="14477"/>
                  <a:pt x="0" y="15612"/>
                </a:cubicBezTo>
                <a:lnTo>
                  <a:pt x="0" y="15932"/>
                </a:lnTo>
                <a:cubicBezTo>
                  <a:pt x="0" y="16197"/>
                  <a:pt x="215" y="16413"/>
                  <a:pt x="482" y="16413"/>
                </a:cubicBezTo>
                <a:lnTo>
                  <a:pt x="5609" y="16413"/>
                </a:lnTo>
                <a:cubicBezTo>
                  <a:pt x="5876" y="16413"/>
                  <a:pt x="6091" y="16197"/>
                  <a:pt x="6091" y="15932"/>
                </a:cubicBezTo>
                <a:lnTo>
                  <a:pt x="6091" y="15612"/>
                </a:lnTo>
                <a:cubicBezTo>
                  <a:pt x="6089" y="14477"/>
                  <a:pt x="5460" y="13437"/>
                  <a:pt x="4454" y="12913"/>
                </a:cubicBezTo>
                <a:cubicBezTo>
                  <a:pt x="4915" y="12416"/>
                  <a:pt x="5082" y="11713"/>
                  <a:pt x="4891" y="11063"/>
                </a:cubicBezTo>
                <a:cubicBezTo>
                  <a:pt x="4701" y="10414"/>
                  <a:pt x="4183" y="9912"/>
                  <a:pt x="3527" y="9742"/>
                </a:cubicBezTo>
                <a:lnTo>
                  <a:pt x="3527" y="8720"/>
                </a:lnTo>
                <a:lnTo>
                  <a:pt x="12886" y="8720"/>
                </a:lnTo>
                <a:lnTo>
                  <a:pt x="12886" y="9742"/>
                </a:lnTo>
                <a:cubicBezTo>
                  <a:pt x="12230" y="9912"/>
                  <a:pt x="11711" y="10414"/>
                  <a:pt x="11521" y="11063"/>
                </a:cubicBezTo>
                <a:cubicBezTo>
                  <a:pt x="11331" y="11713"/>
                  <a:pt x="11496" y="12416"/>
                  <a:pt x="11957" y="12913"/>
                </a:cubicBezTo>
                <a:cubicBezTo>
                  <a:pt x="10953" y="13437"/>
                  <a:pt x="10322" y="14477"/>
                  <a:pt x="10322" y="15612"/>
                </a:cubicBezTo>
                <a:lnTo>
                  <a:pt x="10322" y="15932"/>
                </a:lnTo>
                <a:cubicBezTo>
                  <a:pt x="10322" y="16197"/>
                  <a:pt x="10537" y="16413"/>
                  <a:pt x="10802" y="16413"/>
                </a:cubicBezTo>
                <a:lnTo>
                  <a:pt x="15931" y="16413"/>
                </a:lnTo>
                <a:cubicBezTo>
                  <a:pt x="16196" y="16413"/>
                  <a:pt x="16411" y="16197"/>
                  <a:pt x="16411" y="15932"/>
                </a:cubicBezTo>
                <a:lnTo>
                  <a:pt x="16411" y="15612"/>
                </a:lnTo>
                <a:cubicBezTo>
                  <a:pt x="16411" y="14477"/>
                  <a:pt x="15780" y="13437"/>
                  <a:pt x="14775" y="12913"/>
                </a:cubicBezTo>
                <a:cubicBezTo>
                  <a:pt x="15235" y="12416"/>
                  <a:pt x="15402" y="11713"/>
                  <a:pt x="15212" y="11064"/>
                </a:cubicBezTo>
                <a:cubicBezTo>
                  <a:pt x="15021" y="10414"/>
                  <a:pt x="14503" y="9912"/>
                  <a:pt x="13847" y="9742"/>
                </a:cubicBezTo>
                <a:lnTo>
                  <a:pt x="13847" y="8239"/>
                </a:lnTo>
                <a:cubicBezTo>
                  <a:pt x="13847" y="7973"/>
                  <a:pt x="13631" y="7758"/>
                  <a:pt x="13366" y="7758"/>
                </a:cubicBezTo>
                <a:lnTo>
                  <a:pt x="8686" y="7758"/>
                </a:lnTo>
                <a:lnTo>
                  <a:pt x="8686" y="6733"/>
                </a:lnTo>
                <a:lnTo>
                  <a:pt x="10770" y="6733"/>
                </a:lnTo>
                <a:cubicBezTo>
                  <a:pt x="11035" y="6733"/>
                  <a:pt x="11250" y="6517"/>
                  <a:pt x="11250" y="6252"/>
                </a:cubicBezTo>
                <a:lnTo>
                  <a:pt x="11250" y="5931"/>
                </a:lnTo>
                <a:cubicBezTo>
                  <a:pt x="11250" y="4798"/>
                  <a:pt x="10619" y="3758"/>
                  <a:pt x="9614" y="3232"/>
                </a:cubicBezTo>
                <a:cubicBezTo>
                  <a:pt x="10136" y="2673"/>
                  <a:pt x="10275" y="1856"/>
                  <a:pt x="9969" y="1154"/>
                </a:cubicBezTo>
                <a:cubicBezTo>
                  <a:pt x="9663" y="454"/>
                  <a:pt x="8970" y="0"/>
                  <a:pt x="8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5" name="Google Shape;16015;p80"/>
          <p:cNvGrpSpPr/>
          <p:nvPr/>
        </p:nvGrpSpPr>
        <p:grpSpPr>
          <a:xfrm>
            <a:off x="996003" y="1765577"/>
            <a:ext cx="354827" cy="354957"/>
            <a:chOff x="7398250" y="4162700"/>
            <a:chExt cx="410300" cy="410450"/>
          </a:xfrm>
        </p:grpSpPr>
        <p:sp>
          <p:nvSpPr>
            <p:cNvPr id="16016" name="Google Shape;16016;p80"/>
            <p:cNvSpPr/>
            <p:nvPr/>
          </p:nvSpPr>
          <p:spPr>
            <a:xfrm>
              <a:off x="7398250" y="4162700"/>
              <a:ext cx="410300" cy="410450"/>
            </a:xfrm>
            <a:custGeom>
              <a:avLst/>
              <a:gdLst/>
              <a:ahLst/>
              <a:cxnLst/>
              <a:rect l="l" t="t" r="r" b="b"/>
              <a:pathLst>
                <a:path w="16412" h="16418" extrusionOk="0">
                  <a:moveTo>
                    <a:pt x="4552" y="966"/>
                  </a:moveTo>
                  <a:cubicBezTo>
                    <a:pt x="4876" y="966"/>
                    <a:pt x="5169" y="1161"/>
                    <a:pt x="5292" y="1461"/>
                  </a:cubicBezTo>
                  <a:cubicBezTo>
                    <a:pt x="5416" y="1759"/>
                    <a:pt x="5347" y="2105"/>
                    <a:pt x="5119" y="2334"/>
                  </a:cubicBezTo>
                  <a:cubicBezTo>
                    <a:pt x="4965" y="2487"/>
                    <a:pt x="4760" y="2569"/>
                    <a:pt x="4552" y="2569"/>
                  </a:cubicBezTo>
                  <a:cubicBezTo>
                    <a:pt x="4448" y="2569"/>
                    <a:pt x="4344" y="2549"/>
                    <a:pt x="4245" y="2508"/>
                  </a:cubicBezTo>
                  <a:cubicBezTo>
                    <a:pt x="3946" y="2383"/>
                    <a:pt x="3750" y="2090"/>
                    <a:pt x="3750" y="1767"/>
                  </a:cubicBezTo>
                  <a:cubicBezTo>
                    <a:pt x="3751" y="1325"/>
                    <a:pt x="4110" y="966"/>
                    <a:pt x="4552" y="966"/>
                  </a:cubicBezTo>
                  <a:close/>
                  <a:moveTo>
                    <a:pt x="11860" y="966"/>
                  </a:moveTo>
                  <a:cubicBezTo>
                    <a:pt x="12184" y="966"/>
                    <a:pt x="12476" y="1161"/>
                    <a:pt x="12599" y="1461"/>
                  </a:cubicBezTo>
                  <a:cubicBezTo>
                    <a:pt x="12724" y="1759"/>
                    <a:pt x="12655" y="2105"/>
                    <a:pt x="12427" y="2334"/>
                  </a:cubicBezTo>
                  <a:cubicBezTo>
                    <a:pt x="12273" y="2487"/>
                    <a:pt x="12068" y="2569"/>
                    <a:pt x="11859" y="2569"/>
                  </a:cubicBezTo>
                  <a:cubicBezTo>
                    <a:pt x="11756" y="2569"/>
                    <a:pt x="11652" y="2549"/>
                    <a:pt x="11552" y="2508"/>
                  </a:cubicBezTo>
                  <a:cubicBezTo>
                    <a:pt x="11254" y="2383"/>
                    <a:pt x="11059" y="2090"/>
                    <a:pt x="11059" y="1767"/>
                  </a:cubicBezTo>
                  <a:cubicBezTo>
                    <a:pt x="11059" y="1325"/>
                    <a:pt x="11418" y="966"/>
                    <a:pt x="11860" y="966"/>
                  </a:cubicBezTo>
                  <a:close/>
                  <a:moveTo>
                    <a:pt x="5842" y="2966"/>
                  </a:moveTo>
                  <a:cubicBezTo>
                    <a:pt x="5907" y="3016"/>
                    <a:pt x="5968" y="3070"/>
                    <a:pt x="6025" y="3129"/>
                  </a:cubicBezTo>
                  <a:cubicBezTo>
                    <a:pt x="6320" y="3420"/>
                    <a:pt x="6519" y="3795"/>
                    <a:pt x="6597" y="4204"/>
                  </a:cubicBezTo>
                  <a:lnTo>
                    <a:pt x="2506" y="4204"/>
                  </a:lnTo>
                  <a:cubicBezTo>
                    <a:pt x="2585" y="3795"/>
                    <a:pt x="2785" y="3420"/>
                    <a:pt x="3079" y="3129"/>
                  </a:cubicBezTo>
                  <a:cubicBezTo>
                    <a:pt x="3136" y="3070"/>
                    <a:pt x="3198" y="3016"/>
                    <a:pt x="3262" y="2966"/>
                  </a:cubicBezTo>
                  <a:cubicBezTo>
                    <a:pt x="3610" y="3342"/>
                    <a:pt x="4081" y="3530"/>
                    <a:pt x="4552" y="3530"/>
                  </a:cubicBezTo>
                  <a:cubicBezTo>
                    <a:pt x="5023" y="3530"/>
                    <a:pt x="5495" y="3342"/>
                    <a:pt x="5842" y="2966"/>
                  </a:cubicBezTo>
                  <a:close/>
                  <a:moveTo>
                    <a:pt x="13150" y="2966"/>
                  </a:moveTo>
                  <a:cubicBezTo>
                    <a:pt x="13214" y="3016"/>
                    <a:pt x="13276" y="3070"/>
                    <a:pt x="13333" y="3129"/>
                  </a:cubicBezTo>
                  <a:cubicBezTo>
                    <a:pt x="13627" y="3420"/>
                    <a:pt x="13827" y="3795"/>
                    <a:pt x="13906" y="4204"/>
                  </a:cubicBezTo>
                  <a:lnTo>
                    <a:pt x="9815" y="4204"/>
                  </a:lnTo>
                  <a:cubicBezTo>
                    <a:pt x="9893" y="3795"/>
                    <a:pt x="10092" y="3420"/>
                    <a:pt x="10387" y="3129"/>
                  </a:cubicBezTo>
                  <a:cubicBezTo>
                    <a:pt x="10444" y="3070"/>
                    <a:pt x="10505" y="3016"/>
                    <a:pt x="10570" y="2966"/>
                  </a:cubicBezTo>
                  <a:cubicBezTo>
                    <a:pt x="10917" y="3342"/>
                    <a:pt x="11389" y="3530"/>
                    <a:pt x="11860" y="3530"/>
                  </a:cubicBezTo>
                  <a:cubicBezTo>
                    <a:pt x="12331" y="3530"/>
                    <a:pt x="12802" y="3342"/>
                    <a:pt x="13150" y="2966"/>
                  </a:cubicBezTo>
                  <a:close/>
                  <a:moveTo>
                    <a:pt x="15449" y="5164"/>
                  </a:moveTo>
                  <a:lnTo>
                    <a:pt x="15449" y="11255"/>
                  </a:lnTo>
                  <a:lnTo>
                    <a:pt x="961" y="11255"/>
                  </a:lnTo>
                  <a:lnTo>
                    <a:pt x="961" y="5164"/>
                  </a:lnTo>
                  <a:close/>
                  <a:moveTo>
                    <a:pt x="6595" y="12216"/>
                  </a:moveTo>
                  <a:cubicBezTo>
                    <a:pt x="6517" y="12624"/>
                    <a:pt x="6318" y="12998"/>
                    <a:pt x="6024" y="13291"/>
                  </a:cubicBezTo>
                  <a:lnTo>
                    <a:pt x="6025" y="13291"/>
                  </a:lnTo>
                  <a:cubicBezTo>
                    <a:pt x="5967" y="13348"/>
                    <a:pt x="5905" y="13402"/>
                    <a:pt x="5842" y="13453"/>
                  </a:cubicBezTo>
                  <a:cubicBezTo>
                    <a:pt x="5494" y="13078"/>
                    <a:pt x="5023" y="12890"/>
                    <a:pt x="4551" y="12890"/>
                  </a:cubicBezTo>
                  <a:cubicBezTo>
                    <a:pt x="4080" y="12890"/>
                    <a:pt x="3609" y="13078"/>
                    <a:pt x="3261" y="13453"/>
                  </a:cubicBezTo>
                  <a:cubicBezTo>
                    <a:pt x="3196" y="13402"/>
                    <a:pt x="3136" y="13348"/>
                    <a:pt x="3077" y="13291"/>
                  </a:cubicBezTo>
                  <a:cubicBezTo>
                    <a:pt x="2783" y="12998"/>
                    <a:pt x="2584" y="12624"/>
                    <a:pt x="2506" y="12216"/>
                  </a:cubicBezTo>
                  <a:close/>
                  <a:moveTo>
                    <a:pt x="13904" y="12216"/>
                  </a:moveTo>
                  <a:cubicBezTo>
                    <a:pt x="13825" y="12624"/>
                    <a:pt x="13626" y="12998"/>
                    <a:pt x="13332" y="13291"/>
                  </a:cubicBezTo>
                  <a:lnTo>
                    <a:pt x="13333" y="13291"/>
                  </a:lnTo>
                  <a:cubicBezTo>
                    <a:pt x="13275" y="13348"/>
                    <a:pt x="13214" y="13402"/>
                    <a:pt x="13150" y="13453"/>
                  </a:cubicBezTo>
                  <a:cubicBezTo>
                    <a:pt x="12802" y="13078"/>
                    <a:pt x="12330" y="12890"/>
                    <a:pt x="11859" y="12890"/>
                  </a:cubicBezTo>
                  <a:cubicBezTo>
                    <a:pt x="11388" y="12890"/>
                    <a:pt x="10917" y="13078"/>
                    <a:pt x="10568" y="13453"/>
                  </a:cubicBezTo>
                  <a:cubicBezTo>
                    <a:pt x="10504" y="13402"/>
                    <a:pt x="10444" y="13348"/>
                    <a:pt x="10385" y="13291"/>
                  </a:cubicBezTo>
                  <a:cubicBezTo>
                    <a:pt x="10091" y="12998"/>
                    <a:pt x="9892" y="12624"/>
                    <a:pt x="9814" y="12216"/>
                  </a:cubicBezTo>
                  <a:close/>
                  <a:moveTo>
                    <a:pt x="4552" y="13850"/>
                  </a:moveTo>
                  <a:cubicBezTo>
                    <a:pt x="4655" y="13850"/>
                    <a:pt x="4759" y="13870"/>
                    <a:pt x="4858" y="13912"/>
                  </a:cubicBezTo>
                  <a:cubicBezTo>
                    <a:pt x="5157" y="14036"/>
                    <a:pt x="5353" y="14327"/>
                    <a:pt x="5353" y="14653"/>
                  </a:cubicBezTo>
                  <a:cubicBezTo>
                    <a:pt x="5352" y="15095"/>
                    <a:pt x="4994" y="15452"/>
                    <a:pt x="4552" y="15454"/>
                  </a:cubicBezTo>
                  <a:cubicBezTo>
                    <a:pt x="4227" y="15454"/>
                    <a:pt x="3936" y="15257"/>
                    <a:pt x="3811" y="14959"/>
                  </a:cubicBezTo>
                  <a:cubicBezTo>
                    <a:pt x="3687" y="14660"/>
                    <a:pt x="3755" y="14314"/>
                    <a:pt x="3985" y="14086"/>
                  </a:cubicBezTo>
                  <a:cubicBezTo>
                    <a:pt x="4138" y="13932"/>
                    <a:pt x="4343" y="13850"/>
                    <a:pt x="4552" y="13850"/>
                  </a:cubicBezTo>
                  <a:close/>
                  <a:moveTo>
                    <a:pt x="11860" y="13850"/>
                  </a:moveTo>
                  <a:cubicBezTo>
                    <a:pt x="11963" y="13850"/>
                    <a:pt x="12067" y="13870"/>
                    <a:pt x="12166" y="13912"/>
                  </a:cubicBezTo>
                  <a:cubicBezTo>
                    <a:pt x="12466" y="14036"/>
                    <a:pt x="12661" y="14327"/>
                    <a:pt x="12661" y="14653"/>
                  </a:cubicBezTo>
                  <a:cubicBezTo>
                    <a:pt x="12661" y="15095"/>
                    <a:pt x="12302" y="15452"/>
                    <a:pt x="11860" y="15454"/>
                  </a:cubicBezTo>
                  <a:cubicBezTo>
                    <a:pt x="11535" y="15454"/>
                    <a:pt x="11243" y="15257"/>
                    <a:pt x="11119" y="14959"/>
                  </a:cubicBezTo>
                  <a:cubicBezTo>
                    <a:pt x="10996" y="14660"/>
                    <a:pt x="11063" y="14314"/>
                    <a:pt x="11293" y="14086"/>
                  </a:cubicBezTo>
                  <a:cubicBezTo>
                    <a:pt x="11446" y="13932"/>
                    <a:pt x="11651" y="13850"/>
                    <a:pt x="11860" y="13850"/>
                  </a:cubicBezTo>
                  <a:close/>
                  <a:moveTo>
                    <a:pt x="4554" y="0"/>
                  </a:moveTo>
                  <a:cubicBezTo>
                    <a:pt x="4498" y="0"/>
                    <a:pt x="4443" y="3"/>
                    <a:pt x="4387" y="8"/>
                  </a:cubicBezTo>
                  <a:cubicBezTo>
                    <a:pt x="3351" y="106"/>
                    <a:pt x="2625" y="1076"/>
                    <a:pt x="2821" y="2098"/>
                  </a:cubicBezTo>
                  <a:cubicBezTo>
                    <a:pt x="2114" y="2585"/>
                    <a:pt x="1645" y="3350"/>
                    <a:pt x="1535" y="4202"/>
                  </a:cubicBezTo>
                  <a:lnTo>
                    <a:pt x="482" y="4202"/>
                  </a:lnTo>
                  <a:cubicBezTo>
                    <a:pt x="216" y="4202"/>
                    <a:pt x="1" y="4417"/>
                    <a:pt x="1" y="4684"/>
                  </a:cubicBezTo>
                  <a:lnTo>
                    <a:pt x="1" y="11734"/>
                  </a:lnTo>
                  <a:cubicBezTo>
                    <a:pt x="1" y="12000"/>
                    <a:pt x="216" y="12216"/>
                    <a:pt x="482" y="12216"/>
                  </a:cubicBezTo>
                  <a:lnTo>
                    <a:pt x="1535" y="12216"/>
                  </a:lnTo>
                  <a:cubicBezTo>
                    <a:pt x="1645" y="13068"/>
                    <a:pt x="2114" y="13832"/>
                    <a:pt x="2821" y="14320"/>
                  </a:cubicBezTo>
                  <a:cubicBezTo>
                    <a:pt x="2612" y="15408"/>
                    <a:pt x="3445" y="16417"/>
                    <a:pt x="4552" y="16417"/>
                  </a:cubicBezTo>
                  <a:cubicBezTo>
                    <a:pt x="5659" y="16417"/>
                    <a:pt x="6493" y="15408"/>
                    <a:pt x="6283" y="14320"/>
                  </a:cubicBezTo>
                  <a:cubicBezTo>
                    <a:pt x="6434" y="14216"/>
                    <a:pt x="6576" y="14099"/>
                    <a:pt x="6705" y="13970"/>
                  </a:cubicBezTo>
                  <a:cubicBezTo>
                    <a:pt x="7178" y="13496"/>
                    <a:pt x="7481" y="12879"/>
                    <a:pt x="7569" y="12214"/>
                  </a:cubicBezTo>
                  <a:lnTo>
                    <a:pt x="8843" y="12214"/>
                  </a:lnTo>
                  <a:cubicBezTo>
                    <a:pt x="8953" y="13067"/>
                    <a:pt x="9422" y="13832"/>
                    <a:pt x="10129" y="14320"/>
                  </a:cubicBezTo>
                  <a:cubicBezTo>
                    <a:pt x="9921" y="15407"/>
                    <a:pt x="10753" y="16414"/>
                    <a:pt x="11860" y="16414"/>
                  </a:cubicBezTo>
                  <a:cubicBezTo>
                    <a:pt x="12967" y="16414"/>
                    <a:pt x="13799" y="15407"/>
                    <a:pt x="13591" y="14320"/>
                  </a:cubicBezTo>
                  <a:cubicBezTo>
                    <a:pt x="14298" y="13832"/>
                    <a:pt x="14767" y="13067"/>
                    <a:pt x="14878" y="12214"/>
                  </a:cubicBezTo>
                  <a:lnTo>
                    <a:pt x="15931" y="12214"/>
                  </a:lnTo>
                  <a:cubicBezTo>
                    <a:pt x="15932" y="12214"/>
                    <a:pt x="15933" y="12214"/>
                    <a:pt x="15934" y="12214"/>
                  </a:cubicBezTo>
                  <a:cubicBezTo>
                    <a:pt x="16198" y="12214"/>
                    <a:pt x="16411" y="11998"/>
                    <a:pt x="16411" y="11734"/>
                  </a:cubicBezTo>
                  <a:lnTo>
                    <a:pt x="16411" y="4683"/>
                  </a:lnTo>
                  <a:cubicBezTo>
                    <a:pt x="16411" y="4417"/>
                    <a:pt x="16196" y="4202"/>
                    <a:pt x="15931" y="4202"/>
                  </a:cubicBezTo>
                  <a:lnTo>
                    <a:pt x="15930" y="4204"/>
                  </a:lnTo>
                  <a:lnTo>
                    <a:pt x="14877" y="4204"/>
                  </a:lnTo>
                  <a:cubicBezTo>
                    <a:pt x="14765" y="3351"/>
                    <a:pt x="14298" y="2585"/>
                    <a:pt x="13591" y="2098"/>
                  </a:cubicBezTo>
                  <a:cubicBezTo>
                    <a:pt x="13799" y="1011"/>
                    <a:pt x="12966" y="4"/>
                    <a:pt x="11860" y="4"/>
                  </a:cubicBezTo>
                  <a:cubicBezTo>
                    <a:pt x="10753" y="4"/>
                    <a:pt x="9919" y="1011"/>
                    <a:pt x="10129" y="2098"/>
                  </a:cubicBezTo>
                  <a:cubicBezTo>
                    <a:pt x="9420" y="2585"/>
                    <a:pt x="8953" y="3351"/>
                    <a:pt x="8842" y="4204"/>
                  </a:cubicBezTo>
                  <a:lnTo>
                    <a:pt x="7569" y="4204"/>
                  </a:lnTo>
                  <a:cubicBezTo>
                    <a:pt x="7481" y="3539"/>
                    <a:pt x="7178" y="2922"/>
                    <a:pt x="6705" y="2448"/>
                  </a:cubicBezTo>
                  <a:cubicBezTo>
                    <a:pt x="6576" y="2319"/>
                    <a:pt x="6434" y="2202"/>
                    <a:pt x="6283" y="2098"/>
                  </a:cubicBezTo>
                  <a:cubicBezTo>
                    <a:pt x="6305" y="1988"/>
                    <a:pt x="6315" y="1878"/>
                    <a:pt x="6315" y="1768"/>
                  </a:cubicBezTo>
                  <a:cubicBezTo>
                    <a:pt x="6318" y="783"/>
                    <a:pt x="5518" y="0"/>
                    <a:pt x="4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0"/>
            <p:cNvSpPr/>
            <p:nvPr/>
          </p:nvSpPr>
          <p:spPr>
            <a:xfrm>
              <a:off x="7471950" y="4319850"/>
              <a:ext cx="80175" cy="96200"/>
            </a:xfrm>
            <a:custGeom>
              <a:avLst/>
              <a:gdLst/>
              <a:ahLst/>
              <a:cxnLst/>
              <a:rect l="l" t="t" r="r" b="b"/>
              <a:pathLst>
                <a:path w="3207" h="3848" extrusionOk="0">
                  <a:moveTo>
                    <a:pt x="2244" y="962"/>
                  </a:moveTo>
                  <a:lnTo>
                    <a:pt x="2244" y="2885"/>
                  </a:lnTo>
                  <a:lnTo>
                    <a:pt x="963" y="2885"/>
                  </a:lnTo>
                  <a:lnTo>
                    <a:pt x="963" y="962"/>
                  </a:lnTo>
                  <a:close/>
                  <a:moveTo>
                    <a:pt x="482" y="0"/>
                  </a:moveTo>
                  <a:cubicBezTo>
                    <a:pt x="216" y="0"/>
                    <a:pt x="1" y="215"/>
                    <a:pt x="1" y="482"/>
                  </a:cubicBezTo>
                  <a:lnTo>
                    <a:pt x="1" y="3365"/>
                  </a:lnTo>
                  <a:cubicBezTo>
                    <a:pt x="1"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0"/>
            <p:cNvSpPr/>
            <p:nvPr/>
          </p:nvSpPr>
          <p:spPr>
            <a:xfrm>
              <a:off x="7654650" y="4319850"/>
              <a:ext cx="80150" cy="96200"/>
            </a:xfrm>
            <a:custGeom>
              <a:avLst/>
              <a:gdLst/>
              <a:ahLst/>
              <a:cxnLst/>
              <a:rect l="l" t="t" r="r" b="b"/>
              <a:pathLst>
                <a:path w="3206" h="3848" extrusionOk="0">
                  <a:moveTo>
                    <a:pt x="2245" y="962"/>
                  </a:moveTo>
                  <a:lnTo>
                    <a:pt x="2245" y="2885"/>
                  </a:lnTo>
                  <a:lnTo>
                    <a:pt x="964" y="2885"/>
                  </a:lnTo>
                  <a:lnTo>
                    <a:pt x="964" y="962"/>
                  </a:lnTo>
                  <a:close/>
                  <a:moveTo>
                    <a:pt x="482" y="0"/>
                  </a:moveTo>
                  <a:cubicBezTo>
                    <a:pt x="216" y="0"/>
                    <a:pt x="0" y="215"/>
                    <a:pt x="0" y="482"/>
                  </a:cubicBezTo>
                  <a:lnTo>
                    <a:pt x="0" y="3365"/>
                  </a:lnTo>
                  <a:cubicBezTo>
                    <a:pt x="0" y="3632"/>
                    <a:pt x="216" y="3847"/>
                    <a:pt x="482" y="3847"/>
                  </a:cubicBezTo>
                  <a:lnTo>
                    <a:pt x="2726" y="3847"/>
                  </a:lnTo>
                  <a:cubicBezTo>
                    <a:pt x="2991" y="3847"/>
                    <a:pt x="3206" y="3632"/>
                    <a:pt x="3206" y="3365"/>
                  </a:cubicBezTo>
                  <a:lnTo>
                    <a:pt x="3206" y="482"/>
                  </a:lnTo>
                  <a:cubicBezTo>
                    <a:pt x="3206" y="215"/>
                    <a:pt x="2991" y="0"/>
                    <a:pt x="2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19" name="Google Shape;16019;p80"/>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rPr>
              <a:t>Goals &amp; Results</a:t>
            </a:r>
            <a:endParaRPr sz="1600">
              <a:solidFill>
                <a:srgbClr val="FFFFFF"/>
              </a:solidFill>
            </a:endParaRPr>
          </a:p>
        </p:txBody>
      </p:sp>
      <p:sp>
        <p:nvSpPr>
          <p:cNvPr id="16020" name="Google Shape;16020;p8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93"/>
        <p:cNvGrpSpPr/>
        <p:nvPr/>
      </p:nvGrpSpPr>
      <p:grpSpPr>
        <a:xfrm>
          <a:off x="0" y="0"/>
          <a:ext cx="0" cy="0"/>
          <a:chOff x="0" y="0"/>
          <a:chExt cx="0" cy="0"/>
        </a:xfrm>
      </p:grpSpPr>
      <p:sp>
        <p:nvSpPr>
          <p:cNvPr id="3794" name="Google Shape;3794;p40"/>
          <p:cNvSpPr txBox="1">
            <a:spLocks noGrp="1"/>
          </p:cNvSpPr>
          <p:nvPr>
            <p:ph type="subTitle" idx="1"/>
          </p:nvPr>
        </p:nvSpPr>
        <p:spPr>
          <a:xfrm>
            <a:off x="769962" y="1395750"/>
            <a:ext cx="7654037" cy="2940900"/>
          </a:xfrm>
          <a:prstGeom prst="rect">
            <a:avLst/>
          </a:prstGeom>
        </p:spPr>
        <p:txBody>
          <a:bodyPr spcFirstLastPara="1" wrap="square" lIns="91425" tIns="91425" rIns="91425" bIns="91425" anchor="ctr" anchorCtr="0">
            <a:noAutofit/>
          </a:bodyPr>
          <a:lstStyle/>
          <a:p>
            <a:pPr marL="0" marR="0">
              <a:lnSpc>
                <a:spcPct val="107000"/>
              </a:lnSpc>
              <a:spcBef>
                <a:spcPts val="0"/>
              </a:spcBef>
              <a:spcAft>
                <a:spcPts val="800"/>
              </a:spcAf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Aristotle's ethical discourse departs from the Platonic conception of reality and the good. </a:t>
            </a:r>
          </a:p>
          <a:p>
            <a:pPr marL="0" marR="0">
              <a:lnSpc>
                <a:spcPct val="107000"/>
              </a:lnSpc>
              <a:spcBef>
                <a:spcPts val="0"/>
              </a:spcBef>
              <a:spcAft>
                <a:spcPts val="800"/>
              </a:spcAf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Both </a:t>
            </a: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Plato and Aristotle</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acknowledge </a:t>
            </a: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rationality</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as </a:t>
            </a:r>
            <a:r>
              <a:rPr lang="en-US" sz="2400" u="sng" kern="100" dirty="0">
                <a:effectLst/>
                <a:latin typeface="Calibri" panose="020F0502020204030204" pitchFamily="34" charset="0"/>
                <a:ea typeface="Calibri" panose="020F0502020204030204" pitchFamily="34" charset="0"/>
                <a:cs typeface="Times New Roman" panose="02020603050405020304" pitchFamily="18" charset="0"/>
              </a:rPr>
              <a:t>a person's highest faculty</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and having such a characteristic allows a person to realize the very purpose of her existence.</a:t>
            </a:r>
          </a:p>
          <a:p>
            <a:pPr marL="0" marR="0">
              <a:lnSpc>
                <a:spcPct val="107000"/>
              </a:lnSpc>
              <a:spcBef>
                <a:spcPts val="0"/>
              </a:spcBef>
              <a:spcAft>
                <a:spcPts val="800"/>
              </a:spcAf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However, </a:t>
            </a: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they differ </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in their </a:t>
            </a: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perceptions of reality and nature</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which leads to their opposing views on what the ethical principle should be.</a:t>
            </a:r>
            <a:endParaRPr lang="en-US" sz="2400" b="1"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795" name="Google Shape;379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Virtue Ethics</a:t>
            </a:r>
            <a:endParaRPr dirty="0"/>
          </a:p>
        </p:txBody>
      </p:sp>
    </p:spTree>
    <p:extLst>
      <p:ext uri="{BB962C8B-B14F-4D97-AF65-F5344CB8AC3E}">
        <p14:creationId xmlns:p14="http://schemas.microsoft.com/office/powerpoint/2010/main" val="21498552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6024"/>
        <p:cNvGrpSpPr/>
        <p:nvPr/>
      </p:nvGrpSpPr>
      <p:grpSpPr>
        <a:xfrm>
          <a:off x="0" y="0"/>
          <a:ext cx="0" cy="0"/>
          <a:chOff x="0" y="0"/>
          <a:chExt cx="0" cy="0"/>
        </a:xfrm>
      </p:grpSpPr>
      <p:sp>
        <p:nvSpPr>
          <p:cNvPr id="16025" name="Google Shape;16025;p81"/>
          <p:cNvSpPr/>
          <p:nvPr/>
        </p:nvSpPr>
        <p:spPr>
          <a:xfrm>
            <a:off x="1093547" y="1765031"/>
            <a:ext cx="339124" cy="338212"/>
          </a:xfrm>
          <a:custGeom>
            <a:avLst/>
            <a:gdLst/>
            <a:ahLst/>
            <a:cxnLst/>
            <a:rect l="l" t="t" r="r" b="b"/>
            <a:pathLst>
              <a:path w="11527" h="11496" extrusionOk="0">
                <a:moveTo>
                  <a:pt x="2906" y="723"/>
                </a:moveTo>
                <a:cubicBezTo>
                  <a:pt x="3430" y="723"/>
                  <a:pt x="3882" y="1152"/>
                  <a:pt x="3882" y="1700"/>
                </a:cubicBezTo>
                <a:cubicBezTo>
                  <a:pt x="3882" y="2224"/>
                  <a:pt x="3430" y="2676"/>
                  <a:pt x="2906" y="2676"/>
                </a:cubicBezTo>
                <a:cubicBezTo>
                  <a:pt x="2358" y="2676"/>
                  <a:pt x="1906" y="2224"/>
                  <a:pt x="1906" y="1700"/>
                </a:cubicBezTo>
                <a:cubicBezTo>
                  <a:pt x="1906" y="1152"/>
                  <a:pt x="2358" y="723"/>
                  <a:pt x="2906" y="723"/>
                </a:cubicBezTo>
                <a:close/>
                <a:moveTo>
                  <a:pt x="8740" y="723"/>
                </a:moveTo>
                <a:cubicBezTo>
                  <a:pt x="9264" y="723"/>
                  <a:pt x="9717" y="1152"/>
                  <a:pt x="9717" y="1700"/>
                </a:cubicBezTo>
                <a:cubicBezTo>
                  <a:pt x="9717" y="2224"/>
                  <a:pt x="9264" y="2676"/>
                  <a:pt x="8740" y="2676"/>
                </a:cubicBezTo>
                <a:cubicBezTo>
                  <a:pt x="8193" y="2676"/>
                  <a:pt x="7740" y="2224"/>
                  <a:pt x="7740" y="1700"/>
                </a:cubicBezTo>
                <a:cubicBezTo>
                  <a:pt x="7740" y="1152"/>
                  <a:pt x="8193" y="723"/>
                  <a:pt x="8740" y="723"/>
                </a:cubicBezTo>
                <a:close/>
                <a:moveTo>
                  <a:pt x="2906" y="5415"/>
                </a:moveTo>
                <a:cubicBezTo>
                  <a:pt x="3096" y="5415"/>
                  <a:pt x="3287" y="5605"/>
                  <a:pt x="3287" y="5796"/>
                </a:cubicBezTo>
                <a:cubicBezTo>
                  <a:pt x="3287" y="6010"/>
                  <a:pt x="3096" y="6201"/>
                  <a:pt x="2906" y="6201"/>
                </a:cubicBezTo>
                <a:cubicBezTo>
                  <a:pt x="2692" y="6201"/>
                  <a:pt x="2501" y="6010"/>
                  <a:pt x="2501" y="5796"/>
                </a:cubicBezTo>
                <a:cubicBezTo>
                  <a:pt x="2501" y="5605"/>
                  <a:pt x="2692" y="5415"/>
                  <a:pt x="2906" y="5415"/>
                </a:cubicBezTo>
                <a:close/>
                <a:moveTo>
                  <a:pt x="5811" y="5415"/>
                </a:moveTo>
                <a:cubicBezTo>
                  <a:pt x="6026" y="5415"/>
                  <a:pt x="6192" y="5605"/>
                  <a:pt x="6192" y="5796"/>
                </a:cubicBezTo>
                <a:cubicBezTo>
                  <a:pt x="6192" y="6010"/>
                  <a:pt x="6026" y="6201"/>
                  <a:pt x="5811" y="6201"/>
                </a:cubicBezTo>
                <a:cubicBezTo>
                  <a:pt x="5597" y="6201"/>
                  <a:pt x="5430" y="6010"/>
                  <a:pt x="5430" y="5796"/>
                </a:cubicBezTo>
                <a:cubicBezTo>
                  <a:pt x="5430" y="5605"/>
                  <a:pt x="5597" y="5415"/>
                  <a:pt x="5811" y="5415"/>
                </a:cubicBezTo>
                <a:close/>
                <a:moveTo>
                  <a:pt x="8740" y="5415"/>
                </a:moveTo>
                <a:cubicBezTo>
                  <a:pt x="8931" y="5415"/>
                  <a:pt x="9121" y="5605"/>
                  <a:pt x="9121" y="5796"/>
                </a:cubicBezTo>
                <a:cubicBezTo>
                  <a:pt x="9121" y="6010"/>
                  <a:pt x="8931" y="6201"/>
                  <a:pt x="8740" y="6201"/>
                </a:cubicBezTo>
                <a:cubicBezTo>
                  <a:pt x="8526" y="6201"/>
                  <a:pt x="8336" y="6010"/>
                  <a:pt x="8336" y="5796"/>
                </a:cubicBezTo>
                <a:cubicBezTo>
                  <a:pt x="8336" y="5605"/>
                  <a:pt x="8526" y="5415"/>
                  <a:pt x="8740" y="5415"/>
                </a:cubicBezTo>
                <a:close/>
                <a:moveTo>
                  <a:pt x="5811" y="8892"/>
                </a:moveTo>
                <a:cubicBezTo>
                  <a:pt x="6359" y="8892"/>
                  <a:pt x="6788" y="9344"/>
                  <a:pt x="6788" y="9892"/>
                </a:cubicBezTo>
                <a:cubicBezTo>
                  <a:pt x="6788" y="10416"/>
                  <a:pt x="6359" y="10868"/>
                  <a:pt x="5811" y="10868"/>
                </a:cubicBezTo>
                <a:cubicBezTo>
                  <a:pt x="5287" y="10868"/>
                  <a:pt x="4835" y="10416"/>
                  <a:pt x="4835" y="9892"/>
                </a:cubicBezTo>
                <a:cubicBezTo>
                  <a:pt x="4835" y="9344"/>
                  <a:pt x="5287" y="8892"/>
                  <a:pt x="5811" y="8892"/>
                </a:cubicBezTo>
                <a:close/>
                <a:moveTo>
                  <a:pt x="2813" y="1"/>
                </a:moveTo>
                <a:cubicBezTo>
                  <a:pt x="1912" y="1"/>
                  <a:pt x="1191" y="730"/>
                  <a:pt x="1191" y="1628"/>
                </a:cubicBezTo>
                <a:cubicBezTo>
                  <a:pt x="1191" y="2438"/>
                  <a:pt x="1763" y="3105"/>
                  <a:pt x="2501" y="3248"/>
                </a:cubicBezTo>
                <a:lnTo>
                  <a:pt x="2501" y="4700"/>
                </a:lnTo>
                <a:cubicBezTo>
                  <a:pt x="2191" y="4819"/>
                  <a:pt x="1953" y="5058"/>
                  <a:pt x="1834" y="5391"/>
                </a:cubicBezTo>
                <a:lnTo>
                  <a:pt x="0" y="5391"/>
                </a:lnTo>
                <a:lnTo>
                  <a:pt x="0" y="6082"/>
                </a:lnTo>
                <a:lnTo>
                  <a:pt x="1834" y="6082"/>
                </a:lnTo>
                <a:cubicBezTo>
                  <a:pt x="1977" y="6486"/>
                  <a:pt x="2358" y="6820"/>
                  <a:pt x="2834" y="6820"/>
                </a:cubicBezTo>
                <a:cubicBezTo>
                  <a:pt x="3311" y="6820"/>
                  <a:pt x="3692" y="6510"/>
                  <a:pt x="3858" y="6082"/>
                </a:cubicBezTo>
                <a:lnTo>
                  <a:pt x="4740" y="6082"/>
                </a:lnTo>
                <a:cubicBezTo>
                  <a:pt x="4859" y="6391"/>
                  <a:pt x="5097" y="6629"/>
                  <a:pt x="5430" y="6748"/>
                </a:cubicBezTo>
                <a:lnTo>
                  <a:pt x="5430" y="8201"/>
                </a:lnTo>
                <a:cubicBezTo>
                  <a:pt x="4621" y="8392"/>
                  <a:pt x="4049" y="9106"/>
                  <a:pt x="4120" y="9963"/>
                </a:cubicBezTo>
                <a:cubicBezTo>
                  <a:pt x="4168" y="10773"/>
                  <a:pt x="4835" y="11416"/>
                  <a:pt x="5645" y="11487"/>
                </a:cubicBezTo>
                <a:cubicBezTo>
                  <a:pt x="5699" y="11493"/>
                  <a:pt x="5752" y="11495"/>
                  <a:pt x="5805" y="11495"/>
                </a:cubicBezTo>
                <a:cubicBezTo>
                  <a:pt x="6708" y="11495"/>
                  <a:pt x="7431" y="10744"/>
                  <a:pt x="7431" y="9844"/>
                </a:cubicBezTo>
                <a:cubicBezTo>
                  <a:pt x="7431" y="9035"/>
                  <a:pt x="6859" y="8392"/>
                  <a:pt x="6121" y="8249"/>
                </a:cubicBezTo>
                <a:lnTo>
                  <a:pt x="6121" y="6772"/>
                </a:lnTo>
                <a:cubicBezTo>
                  <a:pt x="6430" y="6677"/>
                  <a:pt x="6669" y="6415"/>
                  <a:pt x="6788" y="6105"/>
                </a:cubicBezTo>
                <a:lnTo>
                  <a:pt x="7693" y="6105"/>
                </a:lnTo>
                <a:cubicBezTo>
                  <a:pt x="7835" y="6510"/>
                  <a:pt x="8216" y="6844"/>
                  <a:pt x="8693" y="6844"/>
                </a:cubicBezTo>
                <a:cubicBezTo>
                  <a:pt x="9169" y="6844"/>
                  <a:pt x="9574" y="6558"/>
                  <a:pt x="9717" y="6105"/>
                </a:cubicBezTo>
                <a:lnTo>
                  <a:pt x="11527" y="6105"/>
                </a:lnTo>
                <a:lnTo>
                  <a:pt x="11527" y="5439"/>
                </a:lnTo>
                <a:lnTo>
                  <a:pt x="9741" y="5439"/>
                </a:lnTo>
                <a:cubicBezTo>
                  <a:pt x="9622" y="5129"/>
                  <a:pt x="9383" y="4891"/>
                  <a:pt x="9050" y="4772"/>
                </a:cubicBezTo>
                <a:lnTo>
                  <a:pt x="9050" y="3295"/>
                </a:lnTo>
                <a:cubicBezTo>
                  <a:pt x="9860" y="3129"/>
                  <a:pt x="10431" y="2414"/>
                  <a:pt x="10360" y="1557"/>
                </a:cubicBezTo>
                <a:cubicBezTo>
                  <a:pt x="10312" y="747"/>
                  <a:pt x="9645" y="80"/>
                  <a:pt x="8859" y="33"/>
                </a:cubicBezTo>
                <a:cubicBezTo>
                  <a:pt x="8804" y="27"/>
                  <a:pt x="8750" y="25"/>
                  <a:pt x="8696" y="25"/>
                </a:cubicBezTo>
                <a:cubicBezTo>
                  <a:pt x="7775" y="25"/>
                  <a:pt x="7073" y="776"/>
                  <a:pt x="7073" y="1676"/>
                </a:cubicBezTo>
                <a:cubicBezTo>
                  <a:pt x="7073" y="2462"/>
                  <a:pt x="7621" y="3129"/>
                  <a:pt x="8383" y="3272"/>
                </a:cubicBezTo>
                <a:lnTo>
                  <a:pt x="8383" y="4724"/>
                </a:lnTo>
                <a:cubicBezTo>
                  <a:pt x="8050" y="4843"/>
                  <a:pt x="7812" y="5081"/>
                  <a:pt x="7693" y="5415"/>
                </a:cubicBezTo>
                <a:lnTo>
                  <a:pt x="6788" y="5415"/>
                </a:lnTo>
                <a:cubicBezTo>
                  <a:pt x="6645" y="5010"/>
                  <a:pt x="6264" y="4677"/>
                  <a:pt x="5787" y="4677"/>
                </a:cubicBezTo>
                <a:cubicBezTo>
                  <a:pt x="5311" y="4677"/>
                  <a:pt x="4930" y="4962"/>
                  <a:pt x="4763" y="5415"/>
                </a:cubicBezTo>
                <a:lnTo>
                  <a:pt x="3882" y="5415"/>
                </a:lnTo>
                <a:cubicBezTo>
                  <a:pt x="3763" y="5081"/>
                  <a:pt x="3525" y="4843"/>
                  <a:pt x="3192" y="4724"/>
                </a:cubicBezTo>
                <a:lnTo>
                  <a:pt x="3192" y="3272"/>
                </a:lnTo>
                <a:cubicBezTo>
                  <a:pt x="4001" y="3105"/>
                  <a:pt x="4573" y="2390"/>
                  <a:pt x="4501" y="1509"/>
                </a:cubicBezTo>
                <a:cubicBezTo>
                  <a:pt x="4454" y="723"/>
                  <a:pt x="3787" y="57"/>
                  <a:pt x="2977" y="9"/>
                </a:cubicBezTo>
                <a:cubicBezTo>
                  <a:pt x="2922" y="4"/>
                  <a:pt x="2867" y="1"/>
                  <a:pt x="2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026" name="Google Shape;16026;p81"/>
          <p:cNvGrpSpPr/>
          <p:nvPr/>
        </p:nvGrpSpPr>
        <p:grpSpPr>
          <a:xfrm>
            <a:off x="1833750" y="1719725"/>
            <a:ext cx="339154" cy="337032"/>
            <a:chOff x="2367152" y="1922125"/>
            <a:chExt cx="339154" cy="337032"/>
          </a:xfrm>
        </p:grpSpPr>
        <p:sp>
          <p:nvSpPr>
            <p:cNvPr id="16027" name="Google Shape;16027;p81"/>
            <p:cNvSpPr/>
            <p:nvPr/>
          </p:nvSpPr>
          <p:spPr>
            <a:xfrm>
              <a:off x="2367152" y="1922125"/>
              <a:ext cx="235448" cy="122652"/>
            </a:xfrm>
            <a:custGeom>
              <a:avLst/>
              <a:gdLst/>
              <a:ahLst/>
              <a:cxnLst/>
              <a:rect l="l" t="t" r="r" b="b"/>
              <a:pathLst>
                <a:path w="8003" h="4169" extrusionOk="0">
                  <a:moveTo>
                    <a:pt x="1096" y="1692"/>
                  </a:moveTo>
                  <a:cubicBezTo>
                    <a:pt x="1311" y="1692"/>
                    <a:pt x="1501" y="1859"/>
                    <a:pt x="1501" y="2073"/>
                  </a:cubicBezTo>
                  <a:cubicBezTo>
                    <a:pt x="1501" y="2287"/>
                    <a:pt x="1311" y="2454"/>
                    <a:pt x="1096" y="2454"/>
                  </a:cubicBezTo>
                  <a:cubicBezTo>
                    <a:pt x="906" y="2454"/>
                    <a:pt x="715" y="2287"/>
                    <a:pt x="715" y="2073"/>
                  </a:cubicBezTo>
                  <a:cubicBezTo>
                    <a:pt x="715" y="1859"/>
                    <a:pt x="906" y="1692"/>
                    <a:pt x="1096" y="1692"/>
                  </a:cubicBezTo>
                  <a:close/>
                  <a:moveTo>
                    <a:pt x="5716" y="1311"/>
                  </a:moveTo>
                  <a:lnTo>
                    <a:pt x="6859" y="2097"/>
                  </a:lnTo>
                  <a:lnTo>
                    <a:pt x="5716" y="2906"/>
                  </a:lnTo>
                  <a:lnTo>
                    <a:pt x="5716" y="2502"/>
                  </a:lnTo>
                  <a:lnTo>
                    <a:pt x="3930" y="2502"/>
                  </a:lnTo>
                  <a:lnTo>
                    <a:pt x="3930" y="1692"/>
                  </a:lnTo>
                  <a:lnTo>
                    <a:pt x="5716" y="1692"/>
                  </a:lnTo>
                  <a:lnTo>
                    <a:pt x="5716" y="1311"/>
                  </a:lnTo>
                  <a:close/>
                  <a:moveTo>
                    <a:pt x="5026" y="1"/>
                  </a:moveTo>
                  <a:lnTo>
                    <a:pt x="5026" y="1001"/>
                  </a:lnTo>
                  <a:lnTo>
                    <a:pt x="3240" y="1001"/>
                  </a:lnTo>
                  <a:lnTo>
                    <a:pt x="3240" y="1716"/>
                  </a:lnTo>
                  <a:lnTo>
                    <a:pt x="2120" y="1716"/>
                  </a:lnTo>
                  <a:cubicBezTo>
                    <a:pt x="1987" y="1294"/>
                    <a:pt x="1585" y="996"/>
                    <a:pt x="1126" y="996"/>
                  </a:cubicBezTo>
                  <a:cubicBezTo>
                    <a:pt x="1093" y="996"/>
                    <a:pt x="1059" y="998"/>
                    <a:pt x="1025" y="1001"/>
                  </a:cubicBezTo>
                  <a:cubicBezTo>
                    <a:pt x="501" y="1025"/>
                    <a:pt x="96" y="1477"/>
                    <a:pt x="25" y="1978"/>
                  </a:cubicBezTo>
                  <a:cubicBezTo>
                    <a:pt x="1" y="2644"/>
                    <a:pt x="477" y="3144"/>
                    <a:pt x="1096" y="3144"/>
                  </a:cubicBezTo>
                  <a:cubicBezTo>
                    <a:pt x="1573" y="3144"/>
                    <a:pt x="1977" y="2859"/>
                    <a:pt x="2120" y="2406"/>
                  </a:cubicBezTo>
                  <a:lnTo>
                    <a:pt x="3240" y="2406"/>
                  </a:lnTo>
                  <a:lnTo>
                    <a:pt x="3240" y="3144"/>
                  </a:lnTo>
                  <a:lnTo>
                    <a:pt x="5026" y="3144"/>
                  </a:lnTo>
                  <a:lnTo>
                    <a:pt x="5026" y="4169"/>
                  </a:lnTo>
                  <a:lnTo>
                    <a:pt x="8003" y="2073"/>
                  </a:lnTo>
                  <a:lnTo>
                    <a:pt x="50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28" name="Google Shape;16028;p81"/>
            <p:cNvSpPr/>
            <p:nvPr/>
          </p:nvSpPr>
          <p:spPr>
            <a:xfrm>
              <a:off x="2367152" y="2028624"/>
              <a:ext cx="286580" cy="122652"/>
            </a:xfrm>
            <a:custGeom>
              <a:avLst/>
              <a:gdLst/>
              <a:ahLst/>
              <a:cxnLst/>
              <a:rect l="l" t="t" r="r" b="b"/>
              <a:pathLst>
                <a:path w="9741" h="4169" extrusionOk="0">
                  <a:moveTo>
                    <a:pt x="1096" y="1739"/>
                  </a:moveTo>
                  <a:cubicBezTo>
                    <a:pt x="1311" y="1739"/>
                    <a:pt x="1501" y="1906"/>
                    <a:pt x="1501" y="2120"/>
                  </a:cubicBezTo>
                  <a:cubicBezTo>
                    <a:pt x="1501" y="2335"/>
                    <a:pt x="1311" y="2501"/>
                    <a:pt x="1096" y="2501"/>
                  </a:cubicBezTo>
                  <a:cubicBezTo>
                    <a:pt x="906" y="2501"/>
                    <a:pt x="715" y="2311"/>
                    <a:pt x="715" y="2120"/>
                  </a:cubicBezTo>
                  <a:cubicBezTo>
                    <a:pt x="715" y="1906"/>
                    <a:pt x="906" y="1739"/>
                    <a:pt x="1096" y="1739"/>
                  </a:cubicBezTo>
                  <a:close/>
                  <a:moveTo>
                    <a:pt x="7455" y="1311"/>
                  </a:moveTo>
                  <a:lnTo>
                    <a:pt x="8574" y="2120"/>
                  </a:lnTo>
                  <a:lnTo>
                    <a:pt x="7455" y="2930"/>
                  </a:lnTo>
                  <a:lnTo>
                    <a:pt x="7455" y="2501"/>
                  </a:lnTo>
                  <a:lnTo>
                    <a:pt x="3930" y="2501"/>
                  </a:lnTo>
                  <a:lnTo>
                    <a:pt x="3930" y="1739"/>
                  </a:lnTo>
                  <a:lnTo>
                    <a:pt x="7455" y="1739"/>
                  </a:lnTo>
                  <a:lnTo>
                    <a:pt x="7455" y="1311"/>
                  </a:lnTo>
                  <a:close/>
                  <a:moveTo>
                    <a:pt x="6764" y="1"/>
                  </a:moveTo>
                  <a:lnTo>
                    <a:pt x="6764" y="1025"/>
                  </a:lnTo>
                  <a:lnTo>
                    <a:pt x="3240" y="1025"/>
                  </a:lnTo>
                  <a:lnTo>
                    <a:pt x="3240" y="1715"/>
                  </a:lnTo>
                  <a:lnTo>
                    <a:pt x="2120" y="1715"/>
                  </a:lnTo>
                  <a:cubicBezTo>
                    <a:pt x="1991" y="1326"/>
                    <a:pt x="1605" y="1015"/>
                    <a:pt x="1161" y="1015"/>
                  </a:cubicBezTo>
                  <a:cubicBezTo>
                    <a:pt x="1116" y="1015"/>
                    <a:pt x="1071" y="1018"/>
                    <a:pt x="1025" y="1025"/>
                  </a:cubicBezTo>
                  <a:cubicBezTo>
                    <a:pt x="501" y="1049"/>
                    <a:pt x="96" y="1501"/>
                    <a:pt x="25" y="2001"/>
                  </a:cubicBezTo>
                  <a:cubicBezTo>
                    <a:pt x="1" y="2644"/>
                    <a:pt x="477" y="3168"/>
                    <a:pt x="1096" y="3168"/>
                  </a:cubicBezTo>
                  <a:cubicBezTo>
                    <a:pt x="1573" y="3168"/>
                    <a:pt x="1977" y="2859"/>
                    <a:pt x="2120" y="2406"/>
                  </a:cubicBezTo>
                  <a:lnTo>
                    <a:pt x="3240" y="2406"/>
                  </a:lnTo>
                  <a:lnTo>
                    <a:pt x="3240" y="3168"/>
                  </a:lnTo>
                  <a:lnTo>
                    <a:pt x="6764" y="3168"/>
                  </a:lnTo>
                  <a:lnTo>
                    <a:pt x="6764" y="4168"/>
                  </a:lnTo>
                  <a:lnTo>
                    <a:pt x="9741" y="2096"/>
                  </a:lnTo>
                  <a:lnTo>
                    <a:pt x="6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29" name="Google Shape;16029;p81"/>
            <p:cNvSpPr/>
            <p:nvPr/>
          </p:nvSpPr>
          <p:spPr>
            <a:xfrm>
              <a:off x="2367152" y="2136535"/>
              <a:ext cx="339154" cy="122623"/>
            </a:xfrm>
            <a:custGeom>
              <a:avLst/>
              <a:gdLst/>
              <a:ahLst/>
              <a:cxnLst/>
              <a:rect l="l" t="t" r="r" b="b"/>
              <a:pathLst>
                <a:path w="11528" h="4168" extrusionOk="0">
                  <a:moveTo>
                    <a:pt x="1096" y="1715"/>
                  </a:moveTo>
                  <a:cubicBezTo>
                    <a:pt x="1311" y="1715"/>
                    <a:pt x="1501" y="1905"/>
                    <a:pt x="1501" y="2120"/>
                  </a:cubicBezTo>
                  <a:cubicBezTo>
                    <a:pt x="1501" y="2310"/>
                    <a:pt x="1311" y="2501"/>
                    <a:pt x="1096" y="2501"/>
                  </a:cubicBezTo>
                  <a:cubicBezTo>
                    <a:pt x="906" y="2501"/>
                    <a:pt x="715" y="2310"/>
                    <a:pt x="715" y="2120"/>
                  </a:cubicBezTo>
                  <a:cubicBezTo>
                    <a:pt x="715" y="1905"/>
                    <a:pt x="906" y="1715"/>
                    <a:pt x="1096" y="1715"/>
                  </a:cubicBezTo>
                  <a:close/>
                  <a:moveTo>
                    <a:pt x="9193" y="1286"/>
                  </a:moveTo>
                  <a:lnTo>
                    <a:pt x="10336" y="2072"/>
                  </a:lnTo>
                  <a:lnTo>
                    <a:pt x="9193" y="2882"/>
                  </a:lnTo>
                  <a:lnTo>
                    <a:pt x="9193" y="2477"/>
                  </a:lnTo>
                  <a:lnTo>
                    <a:pt x="3930" y="2477"/>
                  </a:lnTo>
                  <a:lnTo>
                    <a:pt x="3930" y="1691"/>
                  </a:lnTo>
                  <a:lnTo>
                    <a:pt x="9193" y="1691"/>
                  </a:lnTo>
                  <a:lnTo>
                    <a:pt x="9193" y="1286"/>
                  </a:lnTo>
                  <a:close/>
                  <a:moveTo>
                    <a:pt x="8550" y="0"/>
                  </a:moveTo>
                  <a:lnTo>
                    <a:pt x="8550" y="1000"/>
                  </a:lnTo>
                  <a:lnTo>
                    <a:pt x="3287" y="1000"/>
                  </a:lnTo>
                  <a:lnTo>
                    <a:pt x="3287" y="1762"/>
                  </a:lnTo>
                  <a:lnTo>
                    <a:pt x="2144" y="1762"/>
                  </a:lnTo>
                  <a:cubicBezTo>
                    <a:pt x="2014" y="1351"/>
                    <a:pt x="1629" y="1038"/>
                    <a:pt x="1184" y="1038"/>
                  </a:cubicBezTo>
                  <a:cubicBezTo>
                    <a:pt x="1139" y="1038"/>
                    <a:pt x="1094" y="1042"/>
                    <a:pt x="1049" y="1048"/>
                  </a:cubicBezTo>
                  <a:cubicBezTo>
                    <a:pt x="549" y="1072"/>
                    <a:pt x="120" y="1524"/>
                    <a:pt x="72" y="2024"/>
                  </a:cubicBezTo>
                  <a:cubicBezTo>
                    <a:pt x="1" y="2644"/>
                    <a:pt x="501" y="3191"/>
                    <a:pt x="1144" y="3191"/>
                  </a:cubicBezTo>
                  <a:cubicBezTo>
                    <a:pt x="1620" y="3191"/>
                    <a:pt x="2001" y="2882"/>
                    <a:pt x="2144" y="2429"/>
                  </a:cubicBezTo>
                  <a:lnTo>
                    <a:pt x="3287" y="2429"/>
                  </a:lnTo>
                  <a:lnTo>
                    <a:pt x="3287" y="3144"/>
                  </a:lnTo>
                  <a:lnTo>
                    <a:pt x="8550" y="3144"/>
                  </a:lnTo>
                  <a:lnTo>
                    <a:pt x="8550" y="4168"/>
                  </a:lnTo>
                  <a:lnTo>
                    <a:pt x="11527" y="2072"/>
                  </a:lnTo>
                  <a:lnTo>
                    <a:pt x="85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030" name="Google Shape;16030;p81"/>
          <p:cNvSpPr/>
          <p:nvPr/>
        </p:nvSpPr>
        <p:spPr>
          <a:xfrm>
            <a:off x="2599194" y="1753381"/>
            <a:ext cx="304115" cy="338418"/>
          </a:xfrm>
          <a:custGeom>
            <a:avLst/>
            <a:gdLst/>
            <a:ahLst/>
            <a:cxnLst/>
            <a:rect l="l" t="t" r="r" b="b"/>
            <a:pathLst>
              <a:path w="10337" h="11503" extrusionOk="0">
                <a:moveTo>
                  <a:pt x="5216" y="1643"/>
                </a:moveTo>
                <a:lnTo>
                  <a:pt x="5883" y="3215"/>
                </a:lnTo>
                <a:lnTo>
                  <a:pt x="4501" y="3215"/>
                </a:lnTo>
                <a:lnTo>
                  <a:pt x="5216" y="1643"/>
                </a:lnTo>
                <a:close/>
                <a:moveTo>
                  <a:pt x="6216" y="3882"/>
                </a:moveTo>
                <a:lnTo>
                  <a:pt x="6764" y="5120"/>
                </a:lnTo>
                <a:lnTo>
                  <a:pt x="3644" y="5120"/>
                </a:lnTo>
                <a:lnTo>
                  <a:pt x="4192" y="3882"/>
                </a:lnTo>
                <a:close/>
                <a:moveTo>
                  <a:pt x="7050" y="5811"/>
                </a:moveTo>
                <a:lnTo>
                  <a:pt x="7621" y="7073"/>
                </a:lnTo>
                <a:lnTo>
                  <a:pt x="2763" y="7073"/>
                </a:lnTo>
                <a:lnTo>
                  <a:pt x="3335" y="5811"/>
                </a:lnTo>
                <a:close/>
                <a:moveTo>
                  <a:pt x="7931" y="7716"/>
                </a:moveTo>
                <a:lnTo>
                  <a:pt x="8478" y="8978"/>
                </a:lnTo>
                <a:lnTo>
                  <a:pt x="1906" y="8978"/>
                </a:lnTo>
                <a:lnTo>
                  <a:pt x="2477" y="7716"/>
                </a:lnTo>
                <a:close/>
                <a:moveTo>
                  <a:pt x="8764" y="9597"/>
                </a:moveTo>
                <a:lnTo>
                  <a:pt x="9312" y="10836"/>
                </a:lnTo>
                <a:lnTo>
                  <a:pt x="1025" y="10836"/>
                </a:lnTo>
                <a:lnTo>
                  <a:pt x="1572" y="9597"/>
                </a:lnTo>
                <a:close/>
                <a:moveTo>
                  <a:pt x="5192" y="0"/>
                </a:moveTo>
                <a:lnTo>
                  <a:pt x="1" y="11502"/>
                </a:lnTo>
                <a:lnTo>
                  <a:pt x="10336" y="11502"/>
                </a:lnTo>
                <a:lnTo>
                  <a:pt x="5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31" name="Google Shape;16031;p81"/>
          <p:cNvSpPr/>
          <p:nvPr/>
        </p:nvSpPr>
        <p:spPr>
          <a:xfrm>
            <a:off x="3282646" y="1745673"/>
            <a:ext cx="337742" cy="339124"/>
          </a:xfrm>
          <a:custGeom>
            <a:avLst/>
            <a:gdLst/>
            <a:ahLst/>
            <a:cxnLst/>
            <a:rect l="l" t="t" r="r" b="b"/>
            <a:pathLst>
              <a:path w="11480" h="11527" extrusionOk="0">
                <a:moveTo>
                  <a:pt x="8336" y="667"/>
                </a:moveTo>
                <a:lnTo>
                  <a:pt x="8336" y="1762"/>
                </a:lnTo>
                <a:lnTo>
                  <a:pt x="6097" y="1762"/>
                </a:lnTo>
                <a:lnTo>
                  <a:pt x="6097" y="667"/>
                </a:lnTo>
                <a:close/>
                <a:moveTo>
                  <a:pt x="7669" y="4191"/>
                </a:moveTo>
                <a:lnTo>
                  <a:pt x="7669" y="4977"/>
                </a:lnTo>
                <a:lnTo>
                  <a:pt x="3764" y="4977"/>
                </a:lnTo>
                <a:lnTo>
                  <a:pt x="3764" y="4191"/>
                </a:lnTo>
                <a:close/>
                <a:moveTo>
                  <a:pt x="8503" y="5668"/>
                </a:moveTo>
                <a:lnTo>
                  <a:pt x="8503" y="6430"/>
                </a:lnTo>
                <a:lnTo>
                  <a:pt x="2978" y="6430"/>
                </a:lnTo>
                <a:lnTo>
                  <a:pt x="2978" y="5668"/>
                </a:lnTo>
                <a:close/>
                <a:moveTo>
                  <a:pt x="9241" y="7121"/>
                </a:moveTo>
                <a:lnTo>
                  <a:pt x="9241" y="7883"/>
                </a:lnTo>
                <a:lnTo>
                  <a:pt x="2168" y="7883"/>
                </a:lnTo>
                <a:lnTo>
                  <a:pt x="2168" y="7121"/>
                </a:lnTo>
                <a:close/>
                <a:moveTo>
                  <a:pt x="10003" y="8573"/>
                </a:moveTo>
                <a:lnTo>
                  <a:pt x="10003" y="9359"/>
                </a:lnTo>
                <a:lnTo>
                  <a:pt x="1454" y="9359"/>
                </a:lnTo>
                <a:lnTo>
                  <a:pt x="1454" y="8573"/>
                </a:lnTo>
                <a:close/>
                <a:moveTo>
                  <a:pt x="10789" y="10074"/>
                </a:moveTo>
                <a:lnTo>
                  <a:pt x="10789" y="10836"/>
                </a:lnTo>
                <a:lnTo>
                  <a:pt x="644" y="10836"/>
                </a:lnTo>
                <a:lnTo>
                  <a:pt x="644" y="10074"/>
                </a:lnTo>
                <a:close/>
                <a:moveTo>
                  <a:pt x="5383" y="0"/>
                </a:moveTo>
                <a:lnTo>
                  <a:pt x="5383" y="3548"/>
                </a:lnTo>
                <a:lnTo>
                  <a:pt x="3097" y="3548"/>
                </a:lnTo>
                <a:lnTo>
                  <a:pt x="3097" y="5001"/>
                </a:lnTo>
                <a:lnTo>
                  <a:pt x="2287" y="5001"/>
                </a:lnTo>
                <a:lnTo>
                  <a:pt x="2287" y="6454"/>
                </a:lnTo>
                <a:lnTo>
                  <a:pt x="1501" y="6454"/>
                </a:lnTo>
                <a:lnTo>
                  <a:pt x="1501" y="7930"/>
                </a:lnTo>
                <a:lnTo>
                  <a:pt x="787" y="7930"/>
                </a:lnTo>
                <a:lnTo>
                  <a:pt x="787" y="9383"/>
                </a:lnTo>
                <a:lnTo>
                  <a:pt x="1" y="9383"/>
                </a:lnTo>
                <a:lnTo>
                  <a:pt x="1" y="11526"/>
                </a:lnTo>
                <a:lnTo>
                  <a:pt x="11479" y="11526"/>
                </a:lnTo>
                <a:lnTo>
                  <a:pt x="11479" y="9383"/>
                </a:lnTo>
                <a:lnTo>
                  <a:pt x="10670" y="9383"/>
                </a:lnTo>
                <a:lnTo>
                  <a:pt x="10670" y="7930"/>
                </a:lnTo>
                <a:lnTo>
                  <a:pt x="9955" y="7930"/>
                </a:lnTo>
                <a:lnTo>
                  <a:pt x="9955" y="6454"/>
                </a:lnTo>
                <a:lnTo>
                  <a:pt x="9169" y="6454"/>
                </a:lnTo>
                <a:lnTo>
                  <a:pt x="9169" y="5001"/>
                </a:lnTo>
                <a:lnTo>
                  <a:pt x="8360" y="5001"/>
                </a:lnTo>
                <a:lnTo>
                  <a:pt x="8360" y="3548"/>
                </a:lnTo>
                <a:lnTo>
                  <a:pt x="6074" y="3548"/>
                </a:lnTo>
                <a:lnTo>
                  <a:pt x="6074" y="2453"/>
                </a:lnTo>
                <a:lnTo>
                  <a:pt x="8979" y="2453"/>
                </a:lnTo>
                <a:lnTo>
                  <a:pt x="89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032" name="Google Shape;16032;p81"/>
          <p:cNvGrpSpPr/>
          <p:nvPr/>
        </p:nvGrpSpPr>
        <p:grpSpPr>
          <a:xfrm>
            <a:off x="4046002" y="1751263"/>
            <a:ext cx="339830" cy="338418"/>
            <a:chOff x="4122204" y="1953663"/>
            <a:chExt cx="339830" cy="338418"/>
          </a:xfrm>
        </p:grpSpPr>
        <p:sp>
          <p:nvSpPr>
            <p:cNvPr id="16033" name="Google Shape;16033;p81"/>
            <p:cNvSpPr/>
            <p:nvPr/>
          </p:nvSpPr>
          <p:spPr>
            <a:xfrm>
              <a:off x="4122204" y="1953663"/>
              <a:ext cx="339830" cy="338418"/>
            </a:xfrm>
            <a:custGeom>
              <a:avLst/>
              <a:gdLst/>
              <a:ahLst/>
              <a:cxnLst/>
              <a:rect l="l" t="t" r="r" b="b"/>
              <a:pathLst>
                <a:path w="11551" h="11503" extrusionOk="0">
                  <a:moveTo>
                    <a:pt x="9621" y="1858"/>
                  </a:moveTo>
                  <a:lnTo>
                    <a:pt x="9621" y="2644"/>
                  </a:lnTo>
                  <a:cubicBezTo>
                    <a:pt x="9621" y="4168"/>
                    <a:pt x="8407" y="5383"/>
                    <a:pt x="6883" y="5383"/>
                  </a:cubicBezTo>
                  <a:lnTo>
                    <a:pt x="6097" y="5383"/>
                  </a:lnTo>
                  <a:lnTo>
                    <a:pt x="6097" y="4597"/>
                  </a:lnTo>
                  <a:cubicBezTo>
                    <a:pt x="6097" y="3120"/>
                    <a:pt x="7359" y="1858"/>
                    <a:pt x="8835" y="1858"/>
                  </a:cubicBezTo>
                  <a:close/>
                  <a:moveTo>
                    <a:pt x="1881" y="667"/>
                  </a:moveTo>
                  <a:cubicBezTo>
                    <a:pt x="3834" y="667"/>
                    <a:pt x="5430" y="2263"/>
                    <a:pt x="5430" y="4216"/>
                  </a:cubicBezTo>
                  <a:lnTo>
                    <a:pt x="5430" y="4597"/>
                  </a:lnTo>
                  <a:lnTo>
                    <a:pt x="5430" y="5407"/>
                  </a:lnTo>
                  <a:lnTo>
                    <a:pt x="4239" y="5407"/>
                  </a:lnTo>
                  <a:cubicBezTo>
                    <a:pt x="4225" y="5407"/>
                    <a:pt x="4210" y="5407"/>
                    <a:pt x="4196" y="5407"/>
                  </a:cubicBezTo>
                  <a:cubicBezTo>
                    <a:pt x="2263" y="5407"/>
                    <a:pt x="691" y="3820"/>
                    <a:pt x="691" y="1858"/>
                  </a:cubicBezTo>
                  <a:lnTo>
                    <a:pt x="691" y="667"/>
                  </a:lnTo>
                  <a:close/>
                  <a:moveTo>
                    <a:pt x="5430" y="6121"/>
                  </a:moveTo>
                  <a:lnTo>
                    <a:pt x="5430" y="6907"/>
                  </a:lnTo>
                  <a:cubicBezTo>
                    <a:pt x="5430" y="8383"/>
                    <a:pt x="4191" y="9645"/>
                    <a:pt x="2691" y="9645"/>
                  </a:cubicBezTo>
                  <a:lnTo>
                    <a:pt x="1905" y="9645"/>
                  </a:lnTo>
                  <a:lnTo>
                    <a:pt x="1905" y="8860"/>
                  </a:lnTo>
                  <a:cubicBezTo>
                    <a:pt x="1905" y="7335"/>
                    <a:pt x="3120" y="6121"/>
                    <a:pt x="4644" y="6121"/>
                  </a:cubicBezTo>
                  <a:close/>
                  <a:moveTo>
                    <a:pt x="7335" y="6097"/>
                  </a:moveTo>
                  <a:cubicBezTo>
                    <a:pt x="9288" y="6097"/>
                    <a:pt x="10860" y="7669"/>
                    <a:pt x="10860" y="9645"/>
                  </a:cubicBezTo>
                  <a:lnTo>
                    <a:pt x="10860" y="10836"/>
                  </a:lnTo>
                  <a:lnTo>
                    <a:pt x="9669" y="10836"/>
                  </a:lnTo>
                  <a:cubicBezTo>
                    <a:pt x="7716" y="10836"/>
                    <a:pt x="6144" y="9241"/>
                    <a:pt x="6144" y="7288"/>
                  </a:cubicBezTo>
                  <a:lnTo>
                    <a:pt x="6144" y="6097"/>
                  </a:lnTo>
                  <a:close/>
                  <a:moveTo>
                    <a:pt x="0" y="1"/>
                  </a:moveTo>
                  <a:lnTo>
                    <a:pt x="0" y="1858"/>
                  </a:lnTo>
                  <a:cubicBezTo>
                    <a:pt x="0" y="3740"/>
                    <a:pt x="1215" y="5311"/>
                    <a:pt x="2929" y="5883"/>
                  </a:cubicBezTo>
                  <a:cubicBezTo>
                    <a:pt x="1905" y="6478"/>
                    <a:pt x="1215" y="7574"/>
                    <a:pt x="1215" y="8836"/>
                  </a:cubicBezTo>
                  <a:lnTo>
                    <a:pt x="1215" y="10288"/>
                  </a:lnTo>
                  <a:lnTo>
                    <a:pt x="2644" y="10288"/>
                  </a:lnTo>
                  <a:cubicBezTo>
                    <a:pt x="3930" y="10288"/>
                    <a:pt x="5025" y="9598"/>
                    <a:pt x="5620" y="8598"/>
                  </a:cubicBezTo>
                  <a:cubicBezTo>
                    <a:pt x="6192" y="10288"/>
                    <a:pt x="7764" y="11503"/>
                    <a:pt x="9669" y="11503"/>
                  </a:cubicBezTo>
                  <a:lnTo>
                    <a:pt x="11550" y="11503"/>
                  </a:lnTo>
                  <a:lnTo>
                    <a:pt x="11550" y="9645"/>
                  </a:lnTo>
                  <a:cubicBezTo>
                    <a:pt x="11526" y="7764"/>
                    <a:pt x="10312" y="6145"/>
                    <a:pt x="8597" y="5621"/>
                  </a:cubicBezTo>
                  <a:cubicBezTo>
                    <a:pt x="9621" y="5025"/>
                    <a:pt x="10312" y="3930"/>
                    <a:pt x="10312" y="2644"/>
                  </a:cubicBezTo>
                  <a:lnTo>
                    <a:pt x="10312" y="1215"/>
                  </a:lnTo>
                  <a:lnTo>
                    <a:pt x="8835" y="1215"/>
                  </a:lnTo>
                  <a:cubicBezTo>
                    <a:pt x="7573" y="1215"/>
                    <a:pt x="6454" y="1906"/>
                    <a:pt x="5859" y="2906"/>
                  </a:cubicBezTo>
                  <a:cubicBezTo>
                    <a:pt x="5311" y="1215"/>
                    <a:pt x="3715" y="1"/>
                    <a:pt x="1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34" name="Google Shape;16034;p81"/>
            <p:cNvSpPr/>
            <p:nvPr/>
          </p:nvSpPr>
          <p:spPr>
            <a:xfrm>
              <a:off x="4190840" y="2014620"/>
              <a:ext cx="49073" cy="20359"/>
            </a:xfrm>
            <a:custGeom>
              <a:avLst/>
              <a:gdLst/>
              <a:ahLst/>
              <a:cxnLst/>
              <a:rect l="l" t="t" r="r" b="b"/>
              <a:pathLst>
                <a:path w="1668" h="692" extrusionOk="0">
                  <a:moveTo>
                    <a:pt x="1" y="0"/>
                  </a:moveTo>
                  <a:lnTo>
                    <a:pt x="1" y="691"/>
                  </a:lnTo>
                  <a:lnTo>
                    <a:pt x="1668" y="691"/>
                  </a:lnTo>
                  <a:lnTo>
                    <a:pt x="1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35" name="Google Shape;16035;p81"/>
            <p:cNvSpPr/>
            <p:nvPr/>
          </p:nvSpPr>
          <p:spPr>
            <a:xfrm>
              <a:off x="4190840" y="2053866"/>
              <a:ext cx="49073" cy="20329"/>
            </a:xfrm>
            <a:custGeom>
              <a:avLst/>
              <a:gdLst/>
              <a:ahLst/>
              <a:cxnLst/>
              <a:rect l="l" t="t" r="r" b="b"/>
              <a:pathLst>
                <a:path w="1668" h="691" extrusionOk="0">
                  <a:moveTo>
                    <a:pt x="1" y="0"/>
                  </a:moveTo>
                  <a:lnTo>
                    <a:pt x="1" y="691"/>
                  </a:lnTo>
                  <a:lnTo>
                    <a:pt x="1668" y="691"/>
                  </a:lnTo>
                  <a:lnTo>
                    <a:pt x="1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36" name="Google Shape;16036;p81"/>
            <p:cNvSpPr/>
            <p:nvPr/>
          </p:nvSpPr>
          <p:spPr>
            <a:xfrm>
              <a:off x="4343587" y="2170867"/>
              <a:ext cx="49073" cy="19623"/>
            </a:xfrm>
            <a:custGeom>
              <a:avLst/>
              <a:gdLst/>
              <a:ahLst/>
              <a:cxnLst/>
              <a:rect l="l" t="t" r="r" b="b"/>
              <a:pathLst>
                <a:path w="1668" h="667" extrusionOk="0">
                  <a:moveTo>
                    <a:pt x="1" y="0"/>
                  </a:moveTo>
                  <a:lnTo>
                    <a:pt x="1" y="667"/>
                  </a:lnTo>
                  <a:lnTo>
                    <a:pt x="1668" y="667"/>
                  </a:lnTo>
                  <a:lnTo>
                    <a:pt x="16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37" name="Google Shape;16037;p81"/>
            <p:cNvSpPr/>
            <p:nvPr/>
          </p:nvSpPr>
          <p:spPr>
            <a:xfrm>
              <a:off x="4343587" y="2210083"/>
              <a:ext cx="49073" cy="20359"/>
            </a:xfrm>
            <a:custGeom>
              <a:avLst/>
              <a:gdLst/>
              <a:ahLst/>
              <a:cxnLst/>
              <a:rect l="l" t="t" r="r" b="b"/>
              <a:pathLst>
                <a:path w="1668" h="692" extrusionOk="0">
                  <a:moveTo>
                    <a:pt x="1" y="1"/>
                  </a:moveTo>
                  <a:lnTo>
                    <a:pt x="1" y="691"/>
                  </a:lnTo>
                  <a:lnTo>
                    <a:pt x="1668" y="691"/>
                  </a:lnTo>
                  <a:lnTo>
                    <a:pt x="16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038" name="Google Shape;16038;p81"/>
          <p:cNvSpPr/>
          <p:nvPr/>
        </p:nvSpPr>
        <p:spPr>
          <a:xfrm>
            <a:off x="4780585" y="1741466"/>
            <a:ext cx="339154" cy="337712"/>
          </a:xfrm>
          <a:custGeom>
            <a:avLst/>
            <a:gdLst/>
            <a:ahLst/>
            <a:cxnLst/>
            <a:rect l="l" t="t" r="r" b="b"/>
            <a:pathLst>
              <a:path w="11528" h="11479" extrusionOk="0">
                <a:moveTo>
                  <a:pt x="1073" y="1953"/>
                </a:moveTo>
                <a:cubicBezTo>
                  <a:pt x="1287" y="1953"/>
                  <a:pt x="1477" y="2144"/>
                  <a:pt x="1477" y="2358"/>
                </a:cubicBezTo>
                <a:cubicBezTo>
                  <a:pt x="1477" y="2548"/>
                  <a:pt x="1287" y="2739"/>
                  <a:pt x="1073" y="2739"/>
                </a:cubicBezTo>
                <a:cubicBezTo>
                  <a:pt x="882" y="2739"/>
                  <a:pt x="692" y="2548"/>
                  <a:pt x="692" y="2358"/>
                </a:cubicBezTo>
                <a:cubicBezTo>
                  <a:pt x="692" y="2144"/>
                  <a:pt x="882" y="1953"/>
                  <a:pt x="1073" y="1953"/>
                </a:cubicBezTo>
                <a:close/>
                <a:moveTo>
                  <a:pt x="10456" y="1953"/>
                </a:moveTo>
                <a:cubicBezTo>
                  <a:pt x="10670" y="1953"/>
                  <a:pt x="10837" y="2144"/>
                  <a:pt x="10837" y="2358"/>
                </a:cubicBezTo>
                <a:cubicBezTo>
                  <a:pt x="10837" y="2548"/>
                  <a:pt x="10670" y="2739"/>
                  <a:pt x="10456" y="2739"/>
                </a:cubicBezTo>
                <a:cubicBezTo>
                  <a:pt x="10241" y="2739"/>
                  <a:pt x="10075" y="2548"/>
                  <a:pt x="10075" y="2358"/>
                </a:cubicBezTo>
                <a:cubicBezTo>
                  <a:pt x="10075" y="2144"/>
                  <a:pt x="10217" y="1953"/>
                  <a:pt x="10456" y="1953"/>
                </a:cubicBezTo>
                <a:close/>
                <a:moveTo>
                  <a:pt x="9408" y="2715"/>
                </a:moveTo>
                <a:cubicBezTo>
                  <a:pt x="9527" y="3025"/>
                  <a:pt x="9765" y="3263"/>
                  <a:pt x="10098" y="3382"/>
                </a:cubicBezTo>
                <a:lnTo>
                  <a:pt x="10098" y="4715"/>
                </a:lnTo>
                <a:cubicBezTo>
                  <a:pt x="9765" y="4835"/>
                  <a:pt x="9527" y="5097"/>
                  <a:pt x="9408" y="5406"/>
                </a:cubicBezTo>
                <a:lnTo>
                  <a:pt x="8217" y="5406"/>
                </a:lnTo>
                <a:cubicBezTo>
                  <a:pt x="7860" y="5406"/>
                  <a:pt x="7503" y="5263"/>
                  <a:pt x="7264" y="5025"/>
                </a:cubicBezTo>
                <a:lnTo>
                  <a:pt x="6764" y="4549"/>
                </a:lnTo>
                <a:lnTo>
                  <a:pt x="7431" y="3334"/>
                </a:lnTo>
                <a:cubicBezTo>
                  <a:pt x="7622" y="2953"/>
                  <a:pt x="8050" y="2715"/>
                  <a:pt x="8455" y="2715"/>
                </a:cubicBezTo>
                <a:close/>
                <a:moveTo>
                  <a:pt x="1073" y="5335"/>
                </a:moveTo>
                <a:cubicBezTo>
                  <a:pt x="1287" y="5335"/>
                  <a:pt x="1477" y="5501"/>
                  <a:pt x="1477" y="5716"/>
                </a:cubicBezTo>
                <a:cubicBezTo>
                  <a:pt x="1477" y="5930"/>
                  <a:pt x="1287" y="6097"/>
                  <a:pt x="1073" y="6097"/>
                </a:cubicBezTo>
                <a:cubicBezTo>
                  <a:pt x="882" y="6097"/>
                  <a:pt x="692" y="5906"/>
                  <a:pt x="692" y="5716"/>
                </a:cubicBezTo>
                <a:cubicBezTo>
                  <a:pt x="692" y="5501"/>
                  <a:pt x="882" y="5335"/>
                  <a:pt x="1073" y="5335"/>
                </a:cubicBezTo>
                <a:close/>
                <a:moveTo>
                  <a:pt x="10456" y="5358"/>
                </a:moveTo>
                <a:cubicBezTo>
                  <a:pt x="10670" y="5358"/>
                  <a:pt x="10837" y="5525"/>
                  <a:pt x="10837" y="5740"/>
                </a:cubicBezTo>
                <a:cubicBezTo>
                  <a:pt x="10837" y="5954"/>
                  <a:pt x="10670" y="6121"/>
                  <a:pt x="10456" y="6121"/>
                </a:cubicBezTo>
                <a:cubicBezTo>
                  <a:pt x="10241" y="6121"/>
                  <a:pt x="10075" y="5954"/>
                  <a:pt x="10075" y="5740"/>
                </a:cubicBezTo>
                <a:cubicBezTo>
                  <a:pt x="10075" y="5525"/>
                  <a:pt x="10241" y="5358"/>
                  <a:pt x="10456" y="5358"/>
                </a:cubicBezTo>
                <a:close/>
                <a:moveTo>
                  <a:pt x="3428" y="2707"/>
                </a:moveTo>
                <a:cubicBezTo>
                  <a:pt x="3726" y="2707"/>
                  <a:pt x="4032" y="2862"/>
                  <a:pt x="4264" y="3072"/>
                </a:cubicBezTo>
                <a:lnTo>
                  <a:pt x="5955" y="4668"/>
                </a:lnTo>
                <a:lnTo>
                  <a:pt x="5121" y="6240"/>
                </a:lnTo>
                <a:lnTo>
                  <a:pt x="4716" y="5859"/>
                </a:lnTo>
                <a:cubicBezTo>
                  <a:pt x="4335" y="5501"/>
                  <a:pt x="3811" y="5287"/>
                  <a:pt x="3287" y="5287"/>
                </a:cubicBezTo>
                <a:lnTo>
                  <a:pt x="2073" y="5287"/>
                </a:lnTo>
                <a:cubicBezTo>
                  <a:pt x="1954" y="5025"/>
                  <a:pt x="1716" y="4811"/>
                  <a:pt x="1430" y="4739"/>
                </a:cubicBezTo>
                <a:lnTo>
                  <a:pt x="1430" y="3382"/>
                </a:lnTo>
                <a:cubicBezTo>
                  <a:pt x="1763" y="3263"/>
                  <a:pt x="2001" y="3025"/>
                  <a:pt x="2120" y="2715"/>
                </a:cubicBezTo>
                <a:lnTo>
                  <a:pt x="3311" y="2715"/>
                </a:lnTo>
                <a:cubicBezTo>
                  <a:pt x="3350" y="2710"/>
                  <a:pt x="3389" y="2707"/>
                  <a:pt x="3428" y="2707"/>
                </a:cubicBezTo>
                <a:close/>
                <a:moveTo>
                  <a:pt x="6455" y="5168"/>
                </a:moveTo>
                <a:lnTo>
                  <a:pt x="6836" y="5525"/>
                </a:lnTo>
                <a:cubicBezTo>
                  <a:pt x="7217" y="5882"/>
                  <a:pt x="7717" y="6097"/>
                  <a:pt x="8241" y="6097"/>
                </a:cubicBezTo>
                <a:lnTo>
                  <a:pt x="9408" y="6097"/>
                </a:lnTo>
                <a:cubicBezTo>
                  <a:pt x="9527" y="6430"/>
                  <a:pt x="9765" y="6668"/>
                  <a:pt x="10098" y="6787"/>
                </a:cubicBezTo>
                <a:lnTo>
                  <a:pt x="10098" y="8121"/>
                </a:lnTo>
                <a:cubicBezTo>
                  <a:pt x="9836" y="8216"/>
                  <a:pt x="9598" y="8407"/>
                  <a:pt x="9479" y="8692"/>
                </a:cubicBezTo>
                <a:lnTo>
                  <a:pt x="8241" y="8692"/>
                </a:lnTo>
                <a:cubicBezTo>
                  <a:pt x="7931" y="8669"/>
                  <a:pt x="7574" y="8550"/>
                  <a:pt x="7312" y="8264"/>
                </a:cubicBezTo>
                <a:lnTo>
                  <a:pt x="5645" y="6716"/>
                </a:lnTo>
                <a:lnTo>
                  <a:pt x="6455" y="5168"/>
                </a:lnTo>
                <a:close/>
                <a:moveTo>
                  <a:pt x="3287" y="5954"/>
                </a:moveTo>
                <a:cubicBezTo>
                  <a:pt x="3645" y="5954"/>
                  <a:pt x="4002" y="6097"/>
                  <a:pt x="4240" y="6335"/>
                </a:cubicBezTo>
                <a:lnTo>
                  <a:pt x="4764" y="6835"/>
                </a:lnTo>
                <a:lnTo>
                  <a:pt x="4097" y="8121"/>
                </a:lnTo>
                <a:cubicBezTo>
                  <a:pt x="3883" y="8502"/>
                  <a:pt x="3502" y="8740"/>
                  <a:pt x="3049" y="8740"/>
                </a:cubicBezTo>
                <a:lnTo>
                  <a:pt x="2097" y="8740"/>
                </a:lnTo>
                <a:cubicBezTo>
                  <a:pt x="1978" y="8431"/>
                  <a:pt x="1739" y="8192"/>
                  <a:pt x="1406" y="8073"/>
                </a:cubicBezTo>
                <a:lnTo>
                  <a:pt x="1406" y="6716"/>
                </a:lnTo>
                <a:cubicBezTo>
                  <a:pt x="1763" y="6597"/>
                  <a:pt x="2025" y="6311"/>
                  <a:pt x="2120" y="5954"/>
                </a:cubicBezTo>
                <a:close/>
                <a:moveTo>
                  <a:pt x="1073" y="8716"/>
                </a:moveTo>
                <a:cubicBezTo>
                  <a:pt x="1287" y="8716"/>
                  <a:pt x="1477" y="8907"/>
                  <a:pt x="1477" y="9097"/>
                </a:cubicBezTo>
                <a:cubicBezTo>
                  <a:pt x="1477" y="9312"/>
                  <a:pt x="1287" y="9502"/>
                  <a:pt x="1073" y="9502"/>
                </a:cubicBezTo>
                <a:cubicBezTo>
                  <a:pt x="882" y="9502"/>
                  <a:pt x="692" y="9312"/>
                  <a:pt x="692" y="9097"/>
                </a:cubicBezTo>
                <a:cubicBezTo>
                  <a:pt x="692" y="8907"/>
                  <a:pt x="882" y="8716"/>
                  <a:pt x="1073" y="8716"/>
                </a:cubicBezTo>
                <a:close/>
                <a:moveTo>
                  <a:pt x="10456" y="8716"/>
                </a:moveTo>
                <a:cubicBezTo>
                  <a:pt x="10670" y="8716"/>
                  <a:pt x="10837" y="8907"/>
                  <a:pt x="10837" y="9097"/>
                </a:cubicBezTo>
                <a:cubicBezTo>
                  <a:pt x="10837" y="9312"/>
                  <a:pt x="10670" y="9502"/>
                  <a:pt x="10456" y="9502"/>
                </a:cubicBezTo>
                <a:cubicBezTo>
                  <a:pt x="10241" y="9502"/>
                  <a:pt x="10075" y="9312"/>
                  <a:pt x="10075" y="9097"/>
                </a:cubicBezTo>
                <a:cubicBezTo>
                  <a:pt x="10075" y="8907"/>
                  <a:pt x="10241" y="8716"/>
                  <a:pt x="10456" y="8716"/>
                </a:cubicBezTo>
                <a:close/>
                <a:moveTo>
                  <a:pt x="763" y="0"/>
                </a:moveTo>
                <a:lnTo>
                  <a:pt x="763" y="1358"/>
                </a:lnTo>
                <a:cubicBezTo>
                  <a:pt x="334" y="1524"/>
                  <a:pt x="1" y="1905"/>
                  <a:pt x="1" y="2382"/>
                </a:cubicBezTo>
                <a:cubicBezTo>
                  <a:pt x="1" y="2858"/>
                  <a:pt x="311" y="3239"/>
                  <a:pt x="763" y="3382"/>
                </a:cubicBezTo>
                <a:lnTo>
                  <a:pt x="763" y="4739"/>
                </a:lnTo>
                <a:cubicBezTo>
                  <a:pt x="334" y="4882"/>
                  <a:pt x="1" y="5263"/>
                  <a:pt x="1" y="5740"/>
                </a:cubicBezTo>
                <a:cubicBezTo>
                  <a:pt x="1" y="6216"/>
                  <a:pt x="311" y="6597"/>
                  <a:pt x="763" y="6764"/>
                </a:cubicBezTo>
                <a:lnTo>
                  <a:pt x="763" y="8097"/>
                </a:lnTo>
                <a:cubicBezTo>
                  <a:pt x="334" y="8240"/>
                  <a:pt x="1" y="8621"/>
                  <a:pt x="1" y="9097"/>
                </a:cubicBezTo>
                <a:cubicBezTo>
                  <a:pt x="1" y="9574"/>
                  <a:pt x="311" y="9955"/>
                  <a:pt x="763" y="10121"/>
                </a:cubicBezTo>
                <a:lnTo>
                  <a:pt x="763" y="11479"/>
                </a:lnTo>
                <a:lnTo>
                  <a:pt x="1430" y="11479"/>
                </a:lnTo>
                <a:lnTo>
                  <a:pt x="1430" y="10121"/>
                </a:lnTo>
                <a:cubicBezTo>
                  <a:pt x="1430" y="10121"/>
                  <a:pt x="2001" y="9764"/>
                  <a:pt x="2097" y="9455"/>
                </a:cubicBezTo>
                <a:lnTo>
                  <a:pt x="3049" y="9455"/>
                </a:lnTo>
                <a:cubicBezTo>
                  <a:pt x="3740" y="9455"/>
                  <a:pt x="4359" y="9074"/>
                  <a:pt x="4692" y="8454"/>
                </a:cubicBezTo>
                <a:lnTo>
                  <a:pt x="5288" y="7335"/>
                </a:lnTo>
                <a:lnTo>
                  <a:pt x="6836" y="8764"/>
                </a:lnTo>
                <a:cubicBezTo>
                  <a:pt x="7217" y="9121"/>
                  <a:pt x="8241" y="9335"/>
                  <a:pt x="8241" y="9335"/>
                </a:cubicBezTo>
                <a:lnTo>
                  <a:pt x="9408" y="9335"/>
                </a:lnTo>
                <a:cubicBezTo>
                  <a:pt x="9503" y="9693"/>
                  <a:pt x="9765" y="10002"/>
                  <a:pt x="10122" y="10121"/>
                </a:cubicBezTo>
                <a:lnTo>
                  <a:pt x="10122" y="11479"/>
                </a:lnTo>
                <a:lnTo>
                  <a:pt x="10789" y="11479"/>
                </a:lnTo>
                <a:lnTo>
                  <a:pt x="10789" y="10121"/>
                </a:lnTo>
                <a:cubicBezTo>
                  <a:pt x="11218" y="9955"/>
                  <a:pt x="11527" y="9574"/>
                  <a:pt x="11527" y="9097"/>
                </a:cubicBezTo>
                <a:cubicBezTo>
                  <a:pt x="11527" y="8621"/>
                  <a:pt x="11218" y="8240"/>
                  <a:pt x="10813" y="8097"/>
                </a:cubicBezTo>
                <a:lnTo>
                  <a:pt x="10813" y="6740"/>
                </a:lnTo>
                <a:cubicBezTo>
                  <a:pt x="11194" y="6597"/>
                  <a:pt x="11527" y="6192"/>
                  <a:pt x="11527" y="5740"/>
                </a:cubicBezTo>
                <a:cubicBezTo>
                  <a:pt x="11527" y="5263"/>
                  <a:pt x="11241" y="4882"/>
                  <a:pt x="10813" y="4739"/>
                </a:cubicBezTo>
                <a:lnTo>
                  <a:pt x="10813" y="3382"/>
                </a:lnTo>
                <a:cubicBezTo>
                  <a:pt x="11241" y="3239"/>
                  <a:pt x="11527" y="2858"/>
                  <a:pt x="11527" y="2382"/>
                </a:cubicBezTo>
                <a:cubicBezTo>
                  <a:pt x="11527" y="1905"/>
                  <a:pt x="11241" y="1524"/>
                  <a:pt x="10813" y="1358"/>
                </a:cubicBezTo>
                <a:lnTo>
                  <a:pt x="10813" y="0"/>
                </a:lnTo>
                <a:lnTo>
                  <a:pt x="10122" y="0"/>
                </a:lnTo>
                <a:lnTo>
                  <a:pt x="10122" y="1358"/>
                </a:lnTo>
                <a:cubicBezTo>
                  <a:pt x="9813" y="1477"/>
                  <a:pt x="9574" y="1715"/>
                  <a:pt x="9455" y="2048"/>
                </a:cubicBezTo>
                <a:lnTo>
                  <a:pt x="8503" y="2048"/>
                </a:lnTo>
                <a:cubicBezTo>
                  <a:pt x="7812" y="2048"/>
                  <a:pt x="7193" y="2429"/>
                  <a:pt x="6860" y="3025"/>
                </a:cubicBezTo>
                <a:lnTo>
                  <a:pt x="6288" y="4073"/>
                </a:lnTo>
                <a:lnTo>
                  <a:pt x="4716" y="2620"/>
                </a:lnTo>
                <a:cubicBezTo>
                  <a:pt x="4335" y="2263"/>
                  <a:pt x="3811" y="2048"/>
                  <a:pt x="3287" y="2048"/>
                </a:cubicBezTo>
                <a:lnTo>
                  <a:pt x="2097" y="2048"/>
                </a:lnTo>
                <a:cubicBezTo>
                  <a:pt x="1978" y="1715"/>
                  <a:pt x="1739" y="1477"/>
                  <a:pt x="1406" y="1358"/>
                </a:cubicBezTo>
                <a:lnTo>
                  <a:pt x="14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39" name="Google Shape;16039;p81"/>
          <p:cNvSpPr/>
          <p:nvPr/>
        </p:nvSpPr>
        <p:spPr>
          <a:xfrm>
            <a:off x="5513109" y="1732346"/>
            <a:ext cx="337712" cy="339124"/>
          </a:xfrm>
          <a:custGeom>
            <a:avLst/>
            <a:gdLst/>
            <a:ahLst/>
            <a:cxnLst/>
            <a:rect l="l" t="t" r="r" b="b"/>
            <a:pathLst>
              <a:path w="11479" h="11527" extrusionOk="0">
                <a:moveTo>
                  <a:pt x="4644" y="2430"/>
                </a:moveTo>
                <a:lnTo>
                  <a:pt x="4644" y="10812"/>
                </a:lnTo>
                <a:lnTo>
                  <a:pt x="3858" y="10812"/>
                </a:lnTo>
                <a:lnTo>
                  <a:pt x="3858" y="4692"/>
                </a:lnTo>
                <a:lnTo>
                  <a:pt x="3858" y="2430"/>
                </a:lnTo>
                <a:close/>
                <a:moveTo>
                  <a:pt x="3192" y="5359"/>
                </a:moveTo>
                <a:lnTo>
                  <a:pt x="3192" y="10836"/>
                </a:lnTo>
                <a:lnTo>
                  <a:pt x="2406" y="10836"/>
                </a:lnTo>
                <a:lnTo>
                  <a:pt x="2406" y="5359"/>
                </a:lnTo>
                <a:close/>
                <a:moveTo>
                  <a:pt x="6097" y="3906"/>
                </a:moveTo>
                <a:lnTo>
                  <a:pt x="6097" y="10836"/>
                </a:lnTo>
                <a:lnTo>
                  <a:pt x="5335" y="10836"/>
                </a:lnTo>
                <a:lnTo>
                  <a:pt x="5335" y="3906"/>
                </a:lnTo>
                <a:close/>
                <a:moveTo>
                  <a:pt x="7597" y="691"/>
                </a:moveTo>
                <a:lnTo>
                  <a:pt x="7597" y="10836"/>
                </a:lnTo>
                <a:lnTo>
                  <a:pt x="6811" y="10836"/>
                </a:lnTo>
                <a:lnTo>
                  <a:pt x="6811" y="691"/>
                </a:lnTo>
                <a:close/>
                <a:moveTo>
                  <a:pt x="9050" y="2454"/>
                </a:moveTo>
                <a:lnTo>
                  <a:pt x="9050" y="10836"/>
                </a:lnTo>
                <a:lnTo>
                  <a:pt x="8264" y="10836"/>
                </a:lnTo>
                <a:lnTo>
                  <a:pt x="8264" y="2454"/>
                </a:lnTo>
                <a:close/>
                <a:moveTo>
                  <a:pt x="6121" y="1"/>
                </a:moveTo>
                <a:lnTo>
                  <a:pt x="6121" y="3263"/>
                </a:lnTo>
                <a:lnTo>
                  <a:pt x="5359" y="3263"/>
                </a:lnTo>
                <a:lnTo>
                  <a:pt x="5359" y="1787"/>
                </a:lnTo>
                <a:lnTo>
                  <a:pt x="3215" y="1787"/>
                </a:lnTo>
                <a:lnTo>
                  <a:pt x="3215" y="4692"/>
                </a:lnTo>
                <a:lnTo>
                  <a:pt x="1739" y="4692"/>
                </a:lnTo>
                <a:lnTo>
                  <a:pt x="1739" y="10836"/>
                </a:lnTo>
                <a:lnTo>
                  <a:pt x="0" y="10836"/>
                </a:lnTo>
                <a:lnTo>
                  <a:pt x="0" y="11527"/>
                </a:lnTo>
                <a:lnTo>
                  <a:pt x="11479" y="11527"/>
                </a:lnTo>
                <a:lnTo>
                  <a:pt x="11479" y="10836"/>
                </a:lnTo>
                <a:lnTo>
                  <a:pt x="9740" y="10836"/>
                </a:lnTo>
                <a:lnTo>
                  <a:pt x="9740" y="1763"/>
                </a:lnTo>
                <a:lnTo>
                  <a:pt x="8264" y="1763"/>
                </a:lnTo>
                <a:lnTo>
                  <a:pt x="82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040" name="Google Shape;16040;p81"/>
          <p:cNvGrpSpPr/>
          <p:nvPr/>
        </p:nvGrpSpPr>
        <p:grpSpPr>
          <a:xfrm>
            <a:off x="6252606" y="1765266"/>
            <a:ext cx="338448" cy="313907"/>
            <a:chOff x="5871608" y="1967666"/>
            <a:chExt cx="338448" cy="313907"/>
          </a:xfrm>
        </p:grpSpPr>
        <p:sp>
          <p:nvSpPr>
            <p:cNvPr id="16041" name="Google Shape;16041;p81"/>
            <p:cNvSpPr/>
            <p:nvPr/>
          </p:nvSpPr>
          <p:spPr>
            <a:xfrm>
              <a:off x="5871608" y="2046158"/>
              <a:ext cx="338448" cy="63076"/>
            </a:xfrm>
            <a:custGeom>
              <a:avLst/>
              <a:gdLst/>
              <a:ahLst/>
              <a:cxnLst/>
              <a:rect l="l" t="t" r="r" b="b"/>
              <a:pathLst>
                <a:path w="11504" h="2144" extrusionOk="0">
                  <a:moveTo>
                    <a:pt x="7693" y="691"/>
                  </a:moveTo>
                  <a:lnTo>
                    <a:pt x="8074" y="1072"/>
                  </a:lnTo>
                  <a:lnTo>
                    <a:pt x="7693" y="1453"/>
                  </a:lnTo>
                  <a:lnTo>
                    <a:pt x="668" y="1453"/>
                  </a:lnTo>
                  <a:lnTo>
                    <a:pt x="668" y="691"/>
                  </a:lnTo>
                  <a:close/>
                  <a:moveTo>
                    <a:pt x="10860" y="715"/>
                  </a:moveTo>
                  <a:lnTo>
                    <a:pt x="10860" y="1500"/>
                  </a:lnTo>
                  <a:lnTo>
                    <a:pt x="8669" y="1500"/>
                  </a:lnTo>
                  <a:lnTo>
                    <a:pt x="9074" y="1096"/>
                  </a:lnTo>
                  <a:lnTo>
                    <a:pt x="8669" y="715"/>
                  </a:lnTo>
                  <a:close/>
                  <a:moveTo>
                    <a:pt x="1" y="0"/>
                  </a:moveTo>
                  <a:lnTo>
                    <a:pt x="1" y="2143"/>
                  </a:lnTo>
                  <a:lnTo>
                    <a:pt x="11503" y="2143"/>
                  </a:lnTo>
                  <a:lnTo>
                    <a:pt x="11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42" name="Google Shape;16042;p81"/>
            <p:cNvSpPr/>
            <p:nvPr/>
          </p:nvSpPr>
          <p:spPr>
            <a:xfrm>
              <a:off x="5871608" y="2133034"/>
              <a:ext cx="338448" cy="63076"/>
            </a:xfrm>
            <a:custGeom>
              <a:avLst/>
              <a:gdLst/>
              <a:ahLst/>
              <a:cxnLst/>
              <a:rect l="l" t="t" r="r" b="b"/>
              <a:pathLst>
                <a:path w="11504" h="2144" extrusionOk="0">
                  <a:moveTo>
                    <a:pt x="5955" y="643"/>
                  </a:moveTo>
                  <a:lnTo>
                    <a:pt x="6359" y="1048"/>
                  </a:lnTo>
                  <a:lnTo>
                    <a:pt x="5955" y="1429"/>
                  </a:lnTo>
                  <a:lnTo>
                    <a:pt x="668" y="1429"/>
                  </a:lnTo>
                  <a:lnTo>
                    <a:pt x="668" y="643"/>
                  </a:lnTo>
                  <a:close/>
                  <a:moveTo>
                    <a:pt x="10860" y="691"/>
                  </a:moveTo>
                  <a:lnTo>
                    <a:pt x="10860" y="1453"/>
                  </a:lnTo>
                  <a:lnTo>
                    <a:pt x="6955" y="1453"/>
                  </a:lnTo>
                  <a:lnTo>
                    <a:pt x="7336" y="1072"/>
                  </a:lnTo>
                  <a:lnTo>
                    <a:pt x="6955" y="691"/>
                  </a:lnTo>
                  <a:close/>
                  <a:moveTo>
                    <a:pt x="1" y="0"/>
                  </a:moveTo>
                  <a:lnTo>
                    <a:pt x="1" y="2143"/>
                  </a:lnTo>
                  <a:lnTo>
                    <a:pt x="11503" y="2143"/>
                  </a:lnTo>
                  <a:lnTo>
                    <a:pt x="11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43" name="Google Shape;16043;p81"/>
            <p:cNvSpPr/>
            <p:nvPr/>
          </p:nvSpPr>
          <p:spPr>
            <a:xfrm>
              <a:off x="5871608" y="2218497"/>
              <a:ext cx="338448" cy="63076"/>
            </a:xfrm>
            <a:custGeom>
              <a:avLst/>
              <a:gdLst/>
              <a:ahLst/>
              <a:cxnLst/>
              <a:rect l="l" t="t" r="r" b="b"/>
              <a:pathLst>
                <a:path w="11504" h="2144" extrusionOk="0">
                  <a:moveTo>
                    <a:pt x="4002" y="691"/>
                  </a:moveTo>
                  <a:lnTo>
                    <a:pt x="4383" y="1072"/>
                  </a:lnTo>
                  <a:lnTo>
                    <a:pt x="4002" y="1453"/>
                  </a:lnTo>
                  <a:lnTo>
                    <a:pt x="668" y="1453"/>
                  </a:lnTo>
                  <a:lnTo>
                    <a:pt x="668" y="691"/>
                  </a:lnTo>
                  <a:close/>
                  <a:moveTo>
                    <a:pt x="10860" y="691"/>
                  </a:moveTo>
                  <a:lnTo>
                    <a:pt x="10860" y="1477"/>
                  </a:lnTo>
                  <a:lnTo>
                    <a:pt x="4978" y="1477"/>
                  </a:lnTo>
                  <a:lnTo>
                    <a:pt x="5359" y="1072"/>
                  </a:lnTo>
                  <a:lnTo>
                    <a:pt x="4978" y="691"/>
                  </a:lnTo>
                  <a:close/>
                  <a:moveTo>
                    <a:pt x="1" y="0"/>
                  </a:moveTo>
                  <a:lnTo>
                    <a:pt x="1" y="2144"/>
                  </a:lnTo>
                  <a:lnTo>
                    <a:pt x="11503" y="2144"/>
                  </a:lnTo>
                  <a:lnTo>
                    <a:pt x="11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44" name="Google Shape;16044;p81"/>
            <p:cNvSpPr/>
            <p:nvPr/>
          </p:nvSpPr>
          <p:spPr>
            <a:xfrm>
              <a:off x="6149770" y="2006912"/>
              <a:ext cx="60282" cy="19653"/>
            </a:xfrm>
            <a:custGeom>
              <a:avLst/>
              <a:gdLst/>
              <a:ahLst/>
              <a:cxnLst/>
              <a:rect l="l" t="t" r="r" b="b"/>
              <a:pathLst>
                <a:path w="2049" h="668" extrusionOk="0">
                  <a:moveTo>
                    <a:pt x="0" y="1"/>
                  </a:moveTo>
                  <a:lnTo>
                    <a:pt x="0" y="667"/>
                  </a:lnTo>
                  <a:lnTo>
                    <a:pt x="2048" y="667"/>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45" name="Google Shape;16045;p81"/>
            <p:cNvSpPr/>
            <p:nvPr/>
          </p:nvSpPr>
          <p:spPr>
            <a:xfrm>
              <a:off x="6149770" y="1967666"/>
              <a:ext cx="60282" cy="19653"/>
            </a:xfrm>
            <a:custGeom>
              <a:avLst/>
              <a:gdLst/>
              <a:ahLst/>
              <a:cxnLst/>
              <a:rect l="l" t="t" r="r" b="b"/>
              <a:pathLst>
                <a:path w="2049" h="668" extrusionOk="0">
                  <a:moveTo>
                    <a:pt x="0" y="1"/>
                  </a:moveTo>
                  <a:lnTo>
                    <a:pt x="0" y="668"/>
                  </a:lnTo>
                  <a:lnTo>
                    <a:pt x="2048" y="66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46" name="Google Shape;16046;p81"/>
            <p:cNvSpPr/>
            <p:nvPr/>
          </p:nvSpPr>
          <p:spPr>
            <a:xfrm>
              <a:off x="6109141" y="200691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47" name="Google Shape;16047;p81"/>
            <p:cNvSpPr/>
            <p:nvPr/>
          </p:nvSpPr>
          <p:spPr>
            <a:xfrm>
              <a:off x="6109141" y="1967666"/>
              <a:ext cx="20329" cy="19653"/>
            </a:xfrm>
            <a:custGeom>
              <a:avLst/>
              <a:gdLst/>
              <a:ahLst/>
              <a:cxnLst/>
              <a:rect l="l" t="t" r="r" b="b"/>
              <a:pathLst>
                <a:path w="691" h="668" extrusionOk="0">
                  <a:moveTo>
                    <a:pt x="0" y="1"/>
                  </a:moveTo>
                  <a:lnTo>
                    <a:pt x="0" y="668"/>
                  </a:lnTo>
                  <a:lnTo>
                    <a:pt x="691" y="668"/>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048" name="Google Shape;16048;p81"/>
          <p:cNvSpPr/>
          <p:nvPr/>
        </p:nvSpPr>
        <p:spPr>
          <a:xfrm>
            <a:off x="6974627" y="1721108"/>
            <a:ext cx="343331" cy="337065"/>
          </a:xfrm>
          <a:custGeom>
            <a:avLst/>
            <a:gdLst/>
            <a:ahLst/>
            <a:cxnLst/>
            <a:rect l="l" t="t" r="r" b="b"/>
            <a:pathLst>
              <a:path w="11670" h="11457" extrusionOk="0">
                <a:moveTo>
                  <a:pt x="4406" y="668"/>
                </a:moveTo>
                <a:cubicBezTo>
                  <a:pt x="4763" y="668"/>
                  <a:pt x="5025" y="930"/>
                  <a:pt x="5025" y="1288"/>
                </a:cubicBezTo>
                <a:cubicBezTo>
                  <a:pt x="5025" y="1645"/>
                  <a:pt x="4763" y="1907"/>
                  <a:pt x="4406" y="1907"/>
                </a:cubicBezTo>
                <a:cubicBezTo>
                  <a:pt x="4049" y="1907"/>
                  <a:pt x="3787" y="1621"/>
                  <a:pt x="3787" y="1288"/>
                </a:cubicBezTo>
                <a:cubicBezTo>
                  <a:pt x="3787" y="930"/>
                  <a:pt x="4049" y="668"/>
                  <a:pt x="4406" y="668"/>
                </a:cubicBezTo>
                <a:close/>
                <a:moveTo>
                  <a:pt x="10336" y="1621"/>
                </a:moveTo>
                <a:cubicBezTo>
                  <a:pt x="10693" y="1621"/>
                  <a:pt x="10955" y="1883"/>
                  <a:pt x="10955" y="2240"/>
                </a:cubicBezTo>
                <a:cubicBezTo>
                  <a:pt x="10955" y="2597"/>
                  <a:pt x="10693" y="2859"/>
                  <a:pt x="10336" y="2859"/>
                </a:cubicBezTo>
                <a:cubicBezTo>
                  <a:pt x="9978" y="2859"/>
                  <a:pt x="9716" y="2597"/>
                  <a:pt x="9716" y="2240"/>
                </a:cubicBezTo>
                <a:cubicBezTo>
                  <a:pt x="9716" y="1883"/>
                  <a:pt x="9978" y="1621"/>
                  <a:pt x="10336" y="1621"/>
                </a:cubicBezTo>
                <a:close/>
                <a:moveTo>
                  <a:pt x="1429" y="3574"/>
                </a:moveTo>
                <a:cubicBezTo>
                  <a:pt x="1786" y="3574"/>
                  <a:pt x="2048" y="3836"/>
                  <a:pt x="2048" y="4193"/>
                </a:cubicBezTo>
                <a:cubicBezTo>
                  <a:pt x="2048" y="4550"/>
                  <a:pt x="1786" y="4836"/>
                  <a:pt x="1429" y="4836"/>
                </a:cubicBezTo>
                <a:cubicBezTo>
                  <a:pt x="1072" y="4836"/>
                  <a:pt x="810" y="4550"/>
                  <a:pt x="810" y="4193"/>
                </a:cubicBezTo>
                <a:cubicBezTo>
                  <a:pt x="810" y="3836"/>
                  <a:pt x="1072" y="3574"/>
                  <a:pt x="1429" y="3574"/>
                </a:cubicBezTo>
                <a:close/>
                <a:moveTo>
                  <a:pt x="7359" y="4383"/>
                </a:moveTo>
                <a:cubicBezTo>
                  <a:pt x="7716" y="4383"/>
                  <a:pt x="7978" y="4645"/>
                  <a:pt x="7978" y="5003"/>
                </a:cubicBezTo>
                <a:cubicBezTo>
                  <a:pt x="7978" y="5360"/>
                  <a:pt x="7716" y="5622"/>
                  <a:pt x="7359" y="5622"/>
                </a:cubicBezTo>
                <a:cubicBezTo>
                  <a:pt x="7025" y="5622"/>
                  <a:pt x="6740" y="5336"/>
                  <a:pt x="6740" y="5003"/>
                </a:cubicBezTo>
                <a:cubicBezTo>
                  <a:pt x="6740" y="4645"/>
                  <a:pt x="7002" y="4383"/>
                  <a:pt x="7359" y="4383"/>
                </a:cubicBezTo>
                <a:close/>
                <a:moveTo>
                  <a:pt x="2858" y="9718"/>
                </a:moveTo>
                <a:lnTo>
                  <a:pt x="2858" y="10813"/>
                </a:lnTo>
                <a:lnTo>
                  <a:pt x="810" y="10813"/>
                </a:lnTo>
                <a:lnTo>
                  <a:pt x="810" y="9718"/>
                </a:lnTo>
                <a:close/>
                <a:moveTo>
                  <a:pt x="5573" y="9718"/>
                </a:moveTo>
                <a:lnTo>
                  <a:pt x="5573" y="10813"/>
                </a:lnTo>
                <a:lnTo>
                  <a:pt x="3525" y="10813"/>
                </a:lnTo>
                <a:lnTo>
                  <a:pt x="3525" y="9718"/>
                </a:lnTo>
                <a:close/>
                <a:moveTo>
                  <a:pt x="8240" y="9718"/>
                </a:moveTo>
                <a:lnTo>
                  <a:pt x="8240" y="10813"/>
                </a:lnTo>
                <a:lnTo>
                  <a:pt x="6192" y="10813"/>
                </a:lnTo>
                <a:lnTo>
                  <a:pt x="6192" y="9718"/>
                </a:lnTo>
                <a:close/>
                <a:moveTo>
                  <a:pt x="10955" y="9718"/>
                </a:moveTo>
                <a:lnTo>
                  <a:pt x="10955" y="10813"/>
                </a:lnTo>
                <a:lnTo>
                  <a:pt x="8907" y="10813"/>
                </a:lnTo>
                <a:lnTo>
                  <a:pt x="8907" y="9718"/>
                </a:lnTo>
                <a:close/>
                <a:moveTo>
                  <a:pt x="4339" y="1"/>
                </a:moveTo>
                <a:cubicBezTo>
                  <a:pt x="3619" y="1"/>
                  <a:pt x="3001" y="587"/>
                  <a:pt x="3001" y="1311"/>
                </a:cubicBezTo>
                <a:cubicBezTo>
                  <a:pt x="3001" y="1907"/>
                  <a:pt x="3429" y="2407"/>
                  <a:pt x="3953" y="2574"/>
                </a:cubicBezTo>
                <a:lnTo>
                  <a:pt x="3953" y="9051"/>
                </a:lnTo>
                <a:lnTo>
                  <a:pt x="1667" y="9027"/>
                </a:lnTo>
                <a:lnTo>
                  <a:pt x="1667" y="5455"/>
                </a:lnTo>
                <a:cubicBezTo>
                  <a:pt x="2239" y="5312"/>
                  <a:pt x="2643" y="4765"/>
                  <a:pt x="2620" y="4145"/>
                </a:cubicBezTo>
                <a:cubicBezTo>
                  <a:pt x="2596" y="3479"/>
                  <a:pt x="2048" y="2931"/>
                  <a:pt x="1381" y="2883"/>
                </a:cubicBezTo>
                <a:cubicBezTo>
                  <a:pt x="1367" y="2883"/>
                  <a:pt x="1352" y="2882"/>
                  <a:pt x="1337" y="2882"/>
                </a:cubicBezTo>
                <a:cubicBezTo>
                  <a:pt x="595" y="2882"/>
                  <a:pt x="0" y="3469"/>
                  <a:pt x="0" y="4193"/>
                </a:cubicBezTo>
                <a:cubicBezTo>
                  <a:pt x="0" y="4788"/>
                  <a:pt x="429" y="5312"/>
                  <a:pt x="953" y="5455"/>
                </a:cubicBezTo>
                <a:lnTo>
                  <a:pt x="953" y="9027"/>
                </a:lnTo>
                <a:lnTo>
                  <a:pt x="0" y="9027"/>
                </a:lnTo>
                <a:lnTo>
                  <a:pt x="0" y="11456"/>
                </a:lnTo>
                <a:lnTo>
                  <a:pt x="11502" y="11456"/>
                </a:lnTo>
                <a:lnTo>
                  <a:pt x="11502" y="9027"/>
                </a:lnTo>
                <a:lnTo>
                  <a:pt x="10550" y="9051"/>
                </a:lnTo>
                <a:lnTo>
                  <a:pt x="10550" y="3526"/>
                </a:lnTo>
                <a:lnTo>
                  <a:pt x="10693" y="3526"/>
                </a:lnTo>
                <a:cubicBezTo>
                  <a:pt x="11264" y="3359"/>
                  <a:pt x="11669" y="2836"/>
                  <a:pt x="11645" y="2216"/>
                </a:cubicBezTo>
                <a:cubicBezTo>
                  <a:pt x="11622" y="1550"/>
                  <a:pt x="11074" y="978"/>
                  <a:pt x="10383" y="954"/>
                </a:cubicBezTo>
                <a:cubicBezTo>
                  <a:pt x="10369" y="954"/>
                  <a:pt x="10355" y="954"/>
                  <a:pt x="10340" y="954"/>
                </a:cubicBezTo>
                <a:cubicBezTo>
                  <a:pt x="9621" y="954"/>
                  <a:pt x="9026" y="1540"/>
                  <a:pt x="9026" y="2264"/>
                </a:cubicBezTo>
                <a:cubicBezTo>
                  <a:pt x="9026" y="2859"/>
                  <a:pt x="9431" y="3359"/>
                  <a:pt x="9978" y="3526"/>
                </a:cubicBezTo>
                <a:lnTo>
                  <a:pt x="9978" y="9051"/>
                </a:lnTo>
                <a:lnTo>
                  <a:pt x="7692" y="9051"/>
                </a:lnTo>
                <a:lnTo>
                  <a:pt x="7692" y="6265"/>
                </a:lnTo>
                <a:cubicBezTo>
                  <a:pt x="8240" y="6098"/>
                  <a:pt x="8669" y="5574"/>
                  <a:pt x="8645" y="4955"/>
                </a:cubicBezTo>
                <a:cubicBezTo>
                  <a:pt x="8597" y="4288"/>
                  <a:pt x="8073" y="3717"/>
                  <a:pt x="7383" y="3693"/>
                </a:cubicBezTo>
                <a:cubicBezTo>
                  <a:pt x="7368" y="3692"/>
                  <a:pt x="7354" y="3692"/>
                  <a:pt x="7340" y="3692"/>
                </a:cubicBezTo>
                <a:cubicBezTo>
                  <a:pt x="6621" y="3692"/>
                  <a:pt x="6025" y="4279"/>
                  <a:pt x="6025" y="5003"/>
                </a:cubicBezTo>
                <a:cubicBezTo>
                  <a:pt x="6025" y="5598"/>
                  <a:pt x="6430" y="6098"/>
                  <a:pt x="6978" y="6265"/>
                </a:cubicBezTo>
                <a:lnTo>
                  <a:pt x="6978" y="9051"/>
                </a:lnTo>
                <a:lnTo>
                  <a:pt x="4668" y="9051"/>
                </a:lnTo>
                <a:lnTo>
                  <a:pt x="4668" y="2574"/>
                </a:lnTo>
                <a:cubicBezTo>
                  <a:pt x="5239" y="2407"/>
                  <a:pt x="5668" y="1883"/>
                  <a:pt x="5620" y="1264"/>
                </a:cubicBezTo>
                <a:cubicBezTo>
                  <a:pt x="5596" y="597"/>
                  <a:pt x="5073" y="25"/>
                  <a:pt x="4382" y="2"/>
                </a:cubicBezTo>
                <a:cubicBezTo>
                  <a:pt x="4368" y="1"/>
                  <a:pt x="4353" y="1"/>
                  <a:pt x="4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049" name="Google Shape;16049;p81"/>
          <p:cNvGrpSpPr/>
          <p:nvPr/>
        </p:nvGrpSpPr>
        <p:grpSpPr>
          <a:xfrm>
            <a:off x="7709916" y="1731640"/>
            <a:ext cx="340537" cy="339830"/>
            <a:chOff x="7024119" y="1934040"/>
            <a:chExt cx="340537" cy="339830"/>
          </a:xfrm>
        </p:grpSpPr>
        <p:sp>
          <p:nvSpPr>
            <p:cNvPr id="16050" name="Google Shape;16050;p81"/>
            <p:cNvSpPr/>
            <p:nvPr/>
          </p:nvSpPr>
          <p:spPr>
            <a:xfrm>
              <a:off x="7024119" y="1934040"/>
              <a:ext cx="340537" cy="339830"/>
            </a:xfrm>
            <a:custGeom>
              <a:avLst/>
              <a:gdLst/>
              <a:ahLst/>
              <a:cxnLst/>
              <a:rect l="l" t="t" r="r" b="b"/>
              <a:pathLst>
                <a:path w="11575" h="11551" extrusionOk="0">
                  <a:moveTo>
                    <a:pt x="5811" y="691"/>
                  </a:moveTo>
                  <a:cubicBezTo>
                    <a:pt x="8503" y="691"/>
                    <a:pt x="10693" y="2763"/>
                    <a:pt x="10884" y="5431"/>
                  </a:cubicBezTo>
                  <a:lnTo>
                    <a:pt x="9788" y="5431"/>
                  </a:lnTo>
                  <a:cubicBezTo>
                    <a:pt x="9598" y="3359"/>
                    <a:pt x="7907" y="1763"/>
                    <a:pt x="5811" y="1763"/>
                  </a:cubicBezTo>
                  <a:cubicBezTo>
                    <a:pt x="3740" y="1763"/>
                    <a:pt x="2001" y="3359"/>
                    <a:pt x="1858" y="5431"/>
                  </a:cubicBezTo>
                  <a:lnTo>
                    <a:pt x="763" y="5431"/>
                  </a:lnTo>
                  <a:cubicBezTo>
                    <a:pt x="906" y="2811"/>
                    <a:pt x="3120" y="691"/>
                    <a:pt x="5811" y="691"/>
                  </a:cubicBezTo>
                  <a:close/>
                  <a:moveTo>
                    <a:pt x="5811" y="3930"/>
                  </a:moveTo>
                  <a:cubicBezTo>
                    <a:pt x="6835" y="3930"/>
                    <a:pt x="7669" y="4764"/>
                    <a:pt x="7669" y="5788"/>
                  </a:cubicBezTo>
                  <a:cubicBezTo>
                    <a:pt x="7669" y="6788"/>
                    <a:pt x="6835" y="7621"/>
                    <a:pt x="5811" y="7621"/>
                  </a:cubicBezTo>
                  <a:cubicBezTo>
                    <a:pt x="4811" y="7621"/>
                    <a:pt x="3978" y="6788"/>
                    <a:pt x="3978" y="5788"/>
                  </a:cubicBezTo>
                  <a:cubicBezTo>
                    <a:pt x="3978" y="4764"/>
                    <a:pt x="4811" y="3930"/>
                    <a:pt x="5811" y="3930"/>
                  </a:cubicBezTo>
                  <a:close/>
                  <a:moveTo>
                    <a:pt x="5454" y="2478"/>
                  </a:moveTo>
                  <a:lnTo>
                    <a:pt x="5454" y="3287"/>
                  </a:lnTo>
                  <a:cubicBezTo>
                    <a:pt x="4240" y="3454"/>
                    <a:pt x="3263" y="4502"/>
                    <a:pt x="3263" y="5788"/>
                  </a:cubicBezTo>
                  <a:cubicBezTo>
                    <a:pt x="3263" y="7050"/>
                    <a:pt x="4216" y="8122"/>
                    <a:pt x="5454" y="8288"/>
                  </a:cubicBezTo>
                  <a:lnTo>
                    <a:pt x="5454" y="9074"/>
                  </a:lnTo>
                  <a:cubicBezTo>
                    <a:pt x="3787" y="8907"/>
                    <a:pt x="2477" y="7502"/>
                    <a:pt x="2477" y="5788"/>
                  </a:cubicBezTo>
                  <a:cubicBezTo>
                    <a:pt x="2477" y="4049"/>
                    <a:pt x="3787" y="2644"/>
                    <a:pt x="5454" y="2478"/>
                  </a:cubicBezTo>
                  <a:close/>
                  <a:moveTo>
                    <a:pt x="6145" y="2478"/>
                  </a:moveTo>
                  <a:cubicBezTo>
                    <a:pt x="7812" y="2644"/>
                    <a:pt x="9122" y="4049"/>
                    <a:pt x="9122" y="5788"/>
                  </a:cubicBezTo>
                  <a:cubicBezTo>
                    <a:pt x="9122" y="7502"/>
                    <a:pt x="7812" y="8907"/>
                    <a:pt x="6145" y="9074"/>
                  </a:cubicBezTo>
                  <a:lnTo>
                    <a:pt x="6145" y="8288"/>
                  </a:lnTo>
                  <a:cubicBezTo>
                    <a:pt x="7359" y="8098"/>
                    <a:pt x="8360" y="7050"/>
                    <a:pt x="8360" y="5788"/>
                  </a:cubicBezTo>
                  <a:cubicBezTo>
                    <a:pt x="8360" y="4502"/>
                    <a:pt x="7407" y="3430"/>
                    <a:pt x="6145" y="3287"/>
                  </a:cubicBezTo>
                  <a:lnTo>
                    <a:pt x="6145" y="2478"/>
                  </a:lnTo>
                  <a:close/>
                  <a:moveTo>
                    <a:pt x="10884" y="6145"/>
                  </a:moveTo>
                  <a:cubicBezTo>
                    <a:pt x="10693" y="8765"/>
                    <a:pt x="8503" y="10860"/>
                    <a:pt x="5811" y="10860"/>
                  </a:cubicBezTo>
                  <a:cubicBezTo>
                    <a:pt x="3144" y="10860"/>
                    <a:pt x="929" y="8788"/>
                    <a:pt x="763" y="6145"/>
                  </a:cubicBezTo>
                  <a:lnTo>
                    <a:pt x="1858" y="6145"/>
                  </a:lnTo>
                  <a:cubicBezTo>
                    <a:pt x="2049" y="8193"/>
                    <a:pt x="3740" y="9789"/>
                    <a:pt x="5811" y="9789"/>
                  </a:cubicBezTo>
                  <a:cubicBezTo>
                    <a:pt x="7907" y="9789"/>
                    <a:pt x="9622" y="8193"/>
                    <a:pt x="9788" y="6145"/>
                  </a:cubicBezTo>
                  <a:close/>
                  <a:moveTo>
                    <a:pt x="5788" y="1"/>
                  </a:moveTo>
                  <a:cubicBezTo>
                    <a:pt x="4240" y="1"/>
                    <a:pt x="2811" y="596"/>
                    <a:pt x="1715" y="1692"/>
                  </a:cubicBezTo>
                  <a:cubicBezTo>
                    <a:pt x="644" y="2763"/>
                    <a:pt x="1" y="4240"/>
                    <a:pt x="1" y="5788"/>
                  </a:cubicBezTo>
                  <a:cubicBezTo>
                    <a:pt x="1" y="7336"/>
                    <a:pt x="596" y="8765"/>
                    <a:pt x="1715" y="9860"/>
                  </a:cubicBezTo>
                  <a:cubicBezTo>
                    <a:pt x="2787" y="10932"/>
                    <a:pt x="4240" y="11551"/>
                    <a:pt x="5788" y="11551"/>
                  </a:cubicBezTo>
                  <a:cubicBezTo>
                    <a:pt x="7336" y="11551"/>
                    <a:pt x="8764" y="10955"/>
                    <a:pt x="9860" y="9860"/>
                  </a:cubicBezTo>
                  <a:cubicBezTo>
                    <a:pt x="10932" y="8788"/>
                    <a:pt x="11575" y="7336"/>
                    <a:pt x="11575" y="5788"/>
                  </a:cubicBezTo>
                  <a:cubicBezTo>
                    <a:pt x="11575" y="4240"/>
                    <a:pt x="10979" y="2811"/>
                    <a:pt x="9860" y="1692"/>
                  </a:cubicBezTo>
                  <a:cubicBezTo>
                    <a:pt x="8788" y="620"/>
                    <a:pt x="7336" y="1"/>
                    <a:pt x="5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51" name="Google Shape;16051;p81"/>
            <p:cNvSpPr/>
            <p:nvPr/>
          </p:nvSpPr>
          <p:spPr>
            <a:xfrm>
              <a:off x="7170540" y="2073459"/>
              <a:ext cx="48396" cy="20359"/>
            </a:xfrm>
            <a:custGeom>
              <a:avLst/>
              <a:gdLst/>
              <a:ahLst/>
              <a:cxnLst/>
              <a:rect l="l" t="t" r="r" b="b"/>
              <a:pathLst>
                <a:path w="1645" h="692" extrusionOk="0">
                  <a:moveTo>
                    <a:pt x="1" y="1"/>
                  </a:moveTo>
                  <a:lnTo>
                    <a:pt x="1" y="692"/>
                  </a:lnTo>
                  <a:lnTo>
                    <a:pt x="1644" y="692"/>
                  </a:lnTo>
                  <a:lnTo>
                    <a:pt x="1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52" name="Google Shape;16052;p81"/>
            <p:cNvSpPr/>
            <p:nvPr/>
          </p:nvSpPr>
          <p:spPr>
            <a:xfrm>
              <a:off x="7170540" y="2114794"/>
              <a:ext cx="48396" cy="19653"/>
            </a:xfrm>
            <a:custGeom>
              <a:avLst/>
              <a:gdLst/>
              <a:ahLst/>
              <a:cxnLst/>
              <a:rect l="l" t="t" r="r" b="b"/>
              <a:pathLst>
                <a:path w="1645" h="668" extrusionOk="0">
                  <a:moveTo>
                    <a:pt x="1" y="1"/>
                  </a:moveTo>
                  <a:lnTo>
                    <a:pt x="1" y="668"/>
                  </a:lnTo>
                  <a:lnTo>
                    <a:pt x="1644" y="668"/>
                  </a:lnTo>
                  <a:lnTo>
                    <a:pt x="1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grpSp>
        <p:nvGrpSpPr>
          <p:cNvPr id="16053" name="Google Shape;16053;p81"/>
          <p:cNvGrpSpPr/>
          <p:nvPr/>
        </p:nvGrpSpPr>
        <p:grpSpPr>
          <a:xfrm>
            <a:off x="7711328" y="2254307"/>
            <a:ext cx="337712" cy="339119"/>
            <a:chOff x="7025531" y="2456707"/>
            <a:chExt cx="337712" cy="339119"/>
          </a:xfrm>
        </p:grpSpPr>
        <p:sp>
          <p:nvSpPr>
            <p:cNvPr id="16054" name="Google Shape;16054;p81"/>
            <p:cNvSpPr/>
            <p:nvPr/>
          </p:nvSpPr>
          <p:spPr>
            <a:xfrm>
              <a:off x="7025531" y="2456707"/>
              <a:ext cx="337712" cy="287286"/>
            </a:xfrm>
            <a:custGeom>
              <a:avLst/>
              <a:gdLst/>
              <a:ahLst/>
              <a:cxnLst/>
              <a:rect l="l" t="t" r="r" b="b"/>
              <a:pathLst>
                <a:path w="11479" h="9765" extrusionOk="0">
                  <a:moveTo>
                    <a:pt x="9074" y="691"/>
                  </a:moveTo>
                  <a:lnTo>
                    <a:pt x="9074" y="4406"/>
                  </a:lnTo>
                  <a:lnTo>
                    <a:pt x="8312" y="4406"/>
                  </a:lnTo>
                  <a:lnTo>
                    <a:pt x="8312" y="691"/>
                  </a:lnTo>
                  <a:close/>
                  <a:moveTo>
                    <a:pt x="6121" y="2144"/>
                  </a:moveTo>
                  <a:lnTo>
                    <a:pt x="6121" y="5883"/>
                  </a:lnTo>
                  <a:lnTo>
                    <a:pt x="5359" y="5883"/>
                  </a:lnTo>
                  <a:lnTo>
                    <a:pt x="5359" y="2144"/>
                  </a:lnTo>
                  <a:close/>
                  <a:moveTo>
                    <a:pt x="3215" y="3620"/>
                  </a:moveTo>
                  <a:lnTo>
                    <a:pt x="3215" y="7335"/>
                  </a:lnTo>
                  <a:lnTo>
                    <a:pt x="2429" y="7335"/>
                  </a:lnTo>
                  <a:lnTo>
                    <a:pt x="2429" y="3620"/>
                  </a:lnTo>
                  <a:close/>
                  <a:moveTo>
                    <a:pt x="3215" y="7978"/>
                  </a:moveTo>
                  <a:lnTo>
                    <a:pt x="3215" y="9097"/>
                  </a:lnTo>
                  <a:lnTo>
                    <a:pt x="2429" y="9097"/>
                  </a:lnTo>
                  <a:lnTo>
                    <a:pt x="2429" y="7978"/>
                  </a:lnTo>
                  <a:close/>
                  <a:moveTo>
                    <a:pt x="6121" y="6525"/>
                  </a:moveTo>
                  <a:lnTo>
                    <a:pt x="6121" y="9097"/>
                  </a:lnTo>
                  <a:lnTo>
                    <a:pt x="5359" y="9097"/>
                  </a:lnTo>
                  <a:lnTo>
                    <a:pt x="5359" y="6525"/>
                  </a:lnTo>
                  <a:close/>
                  <a:moveTo>
                    <a:pt x="9050" y="5073"/>
                  </a:moveTo>
                  <a:lnTo>
                    <a:pt x="9050" y="9097"/>
                  </a:lnTo>
                  <a:lnTo>
                    <a:pt x="8264" y="9097"/>
                  </a:lnTo>
                  <a:lnTo>
                    <a:pt x="8264" y="5073"/>
                  </a:lnTo>
                  <a:close/>
                  <a:moveTo>
                    <a:pt x="7597" y="0"/>
                  </a:moveTo>
                  <a:lnTo>
                    <a:pt x="7597" y="9097"/>
                  </a:lnTo>
                  <a:lnTo>
                    <a:pt x="6811" y="9097"/>
                  </a:lnTo>
                  <a:lnTo>
                    <a:pt x="6811" y="1477"/>
                  </a:lnTo>
                  <a:lnTo>
                    <a:pt x="4668" y="1477"/>
                  </a:lnTo>
                  <a:lnTo>
                    <a:pt x="4668" y="9097"/>
                  </a:lnTo>
                  <a:lnTo>
                    <a:pt x="3882" y="9097"/>
                  </a:lnTo>
                  <a:lnTo>
                    <a:pt x="3882" y="2930"/>
                  </a:lnTo>
                  <a:lnTo>
                    <a:pt x="1739" y="2930"/>
                  </a:lnTo>
                  <a:lnTo>
                    <a:pt x="1739" y="9097"/>
                  </a:lnTo>
                  <a:lnTo>
                    <a:pt x="0" y="9097"/>
                  </a:lnTo>
                  <a:lnTo>
                    <a:pt x="0" y="9764"/>
                  </a:lnTo>
                  <a:lnTo>
                    <a:pt x="11479" y="9764"/>
                  </a:lnTo>
                  <a:lnTo>
                    <a:pt x="11479" y="9097"/>
                  </a:lnTo>
                  <a:lnTo>
                    <a:pt x="9740" y="9097"/>
                  </a:lnTo>
                  <a:lnTo>
                    <a:pt x="9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55" name="Google Shape;16055;p81"/>
            <p:cNvSpPr/>
            <p:nvPr/>
          </p:nvSpPr>
          <p:spPr>
            <a:xfrm>
              <a:off x="7087871" y="2775468"/>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56" name="Google Shape;16056;p81"/>
            <p:cNvSpPr/>
            <p:nvPr/>
          </p:nvSpPr>
          <p:spPr>
            <a:xfrm>
              <a:off x="7173364" y="2775468"/>
              <a:ext cx="42747" cy="20359"/>
            </a:xfrm>
            <a:custGeom>
              <a:avLst/>
              <a:gdLst/>
              <a:ahLst/>
              <a:cxnLst/>
              <a:rect l="l" t="t" r="r" b="b"/>
              <a:pathLst>
                <a:path w="1453" h="692" extrusionOk="0">
                  <a:moveTo>
                    <a:pt x="0" y="1"/>
                  </a:moveTo>
                  <a:lnTo>
                    <a:pt x="0" y="692"/>
                  </a:lnTo>
                  <a:lnTo>
                    <a:pt x="1453" y="692"/>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57" name="Google Shape;16057;p81"/>
            <p:cNvSpPr/>
            <p:nvPr/>
          </p:nvSpPr>
          <p:spPr>
            <a:xfrm>
              <a:off x="7259534" y="2775468"/>
              <a:ext cx="42777" cy="20359"/>
            </a:xfrm>
            <a:custGeom>
              <a:avLst/>
              <a:gdLst/>
              <a:ahLst/>
              <a:cxnLst/>
              <a:rect l="l" t="t" r="r" b="b"/>
              <a:pathLst>
                <a:path w="1454" h="692" extrusionOk="0">
                  <a:moveTo>
                    <a:pt x="0" y="1"/>
                  </a:moveTo>
                  <a:lnTo>
                    <a:pt x="0" y="692"/>
                  </a:lnTo>
                  <a:lnTo>
                    <a:pt x="1453" y="692"/>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grpSp>
        <p:nvGrpSpPr>
          <p:cNvPr id="16058" name="Google Shape;16058;p81"/>
          <p:cNvGrpSpPr/>
          <p:nvPr/>
        </p:nvGrpSpPr>
        <p:grpSpPr>
          <a:xfrm>
            <a:off x="6978128" y="2232596"/>
            <a:ext cx="339124" cy="339124"/>
            <a:chOff x="6444730" y="2434996"/>
            <a:chExt cx="339124" cy="339124"/>
          </a:xfrm>
        </p:grpSpPr>
        <p:sp>
          <p:nvSpPr>
            <p:cNvPr id="16059" name="Google Shape;16059;p81"/>
            <p:cNvSpPr/>
            <p:nvPr/>
          </p:nvSpPr>
          <p:spPr>
            <a:xfrm>
              <a:off x="6444730" y="2434996"/>
              <a:ext cx="339124" cy="339124"/>
            </a:xfrm>
            <a:custGeom>
              <a:avLst/>
              <a:gdLst/>
              <a:ahLst/>
              <a:cxnLst/>
              <a:rect l="l" t="t" r="r" b="b"/>
              <a:pathLst>
                <a:path w="11527" h="11527" extrusionOk="0">
                  <a:moveTo>
                    <a:pt x="5454" y="1429"/>
                  </a:moveTo>
                  <a:lnTo>
                    <a:pt x="5454" y="5454"/>
                  </a:lnTo>
                  <a:lnTo>
                    <a:pt x="1429" y="5454"/>
                  </a:lnTo>
                  <a:cubicBezTo>
                    <a:pt x="1620" y="3310"/>
                    <a:pt x="3310" y="1619"/>
                    <a:pt x="5454" y="1429"/>
                  </a:cubicBezTo>
                  <a:close/>
                  <a:moveTo>
                    <a:pt x="6097" y="715"/>
                  </a:moveTo>
                  <a:cubicBezTo>
                    <a:pt x="8645" y="905"/>
                    <a:pt x="10669" y="2929"/>
                    <a:pt x="10836" y="5454"/>
                  </a:cubicBezTo>
                  <a:lnTo>
                    <a:pt x="6097" y="5454"/>
                  </a:lnTo>
                  <a:lnTo>
                    <a:pt x="6097" y="715"/>
                  </a:lnTo>
                  <a:close/>
                  <a:moveTo>
                    <a:pt x="10121" y="6097"/>
                  </a:moveTo>
                  <a:cubicBezTo>
                    <a:pt x="9955" y="8240"/>
                    <a:pt x="8240" y="9955"/>
                    <a:pt x="6097" y="10121"/>
                  </a:cubicBezTo>
                  <a:lnTo>
                    <a:pt x="6097" y="6097"/>
                  </a:lnTo>
                  <a:close/>
                  <a:moveTo>
                    <a:pt x="5454" y="6097"/>
                  </a:moveTo>
                  <a:lnTo>
                    <a:pt x="5454" y="10836"/>
                  </a:lnTo>
                  <a:cubicBezTo>
                    <a:pt x="2929" y="10669"/>
                    <a:pt x="905" y="8645"/>
                    <a:pt x="715" y="6097"/>
                  </a:cubicBezTo>
                  <a:close/>
                  <a:moveTo>
                    <a:pt x="5406" y="0"/>
                  </a:moveTo>
                  <a:lnTo>
                    <a:pt x="5406" y="738"/>
                  </a:lnTo>
                  <a:cubicBezTo>
                    <a:pt x="4192" y="834"/>
                    <a:pt x="3072" y="1334"/>
                    <a:pt x="2191" y="2191"/>
                  </a:cubicBezTo>
                  <a:cubicBezTo>
                    <a:pt x="1334" y="3072"/>
                    <a:pt x="834" y="4191"/>
                    <a:pt x="738" y="5406"/>
                  </a:cubicBezTo>
                  <a:lnTo>
                    <a:pt x="0" y="5406"/>
                  </a:lnTo>
                  <a:lnTo>
                    <a:pt x="0" y="5739"/>
                  </a:lnTo>
                  <a:cubicBezTo>
                    <a:pt x="0" y="7287"/>
                    <a:pt x="596" y="8716"/>
                    <a:pt x="1691" y="9835"/>
                  </a:cubicBezTo>
                  <a:cubicBezTo>
                    <a:pt x="2763" y="10907"/>
                    <a:pt x="4239" y="11526"/>
                    <a:pt x="5787" y="11526"/>
                  </a:cubicBezTo>
                  <a:lnTo>
                    <a:pt x="6097" y="11526"/>
                  </a:lnTo>
                  <a:lnTo>
                    <a:pt x="6097" y="10788"/>
                  </a:lnTo>
                  <a:cubicBezTo>
                    <a:pt x="7335" y="10693"/>
                    <a:pt x="8454" y="10193"/>
                    <a:pt x="9312" y="9312"/>
                  </a:cubicBezTo>
                  <a:cubicBezTo>
                    <a:pt x="10193" y="8454"/>
                    <a:pt x="10693" y="7335"/>
                    <a:pt x="10788" y="6097"/>
                  </a:cubicBezTo>
                  <a:lnTo>
                    <a:pt x="11526" y="6097"/>
                  </a:lnTo>
                  <a:lnTo>
                    <a:pt x="11526" y="5787"/>
                  </a:lnTo>
                  <a:cubicBezTo>
                    <a:pt x="11526" y="4239"/>
                    <a:pt x="10931" y="2810"/>
                    <a:pt x="9836" y="1691"/>
                  </a:cubicBezTo>
                  <a:cubicBezTo>
                    <a:pt x="8740" y="619"/>
                    <a:pt x="7287" y="0"/>
                    <a:pt x="5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60" name="Google Shape;16060;p81"/>
            <p:cNvSpPr/>
            <p:nvPr/>
          </p:nvSpPr>
          <p:spPr>
            <a:xfrm>
              <a:off x="6532283" y="2638167"/>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61" name="Google Shape;16061;p81"/>
            <p:cNvSpPr/>
            <p:nvPr/>
          </p:nvSpPr>
          <p:spPr>
            <a:xfrm>
              <a:off x="6532283" y="2680208"/>
              <a:ext cx="48396" cy="20329"/>
            </a:xfrm>
            <a:custGeom>
              <a:avLst/>
              <a:gdLst/>
              <a:ahLst/>
              <a:cxnLst/>
              <a:rect l="l" t="t" r="r" b="b"/>
              <a:pathLst>
                <a:path w="1645" h="691" extrusionOk="0">
                  <a:moveTo>
                    <a:pt x="1" y="0"/>
                  </a:moveTo>
                  <a:lnTo>
                    <a:pt x="1" y="691"/>
                  </a:lnTo>
                  <a:lnTo>
                    <a:pt x="1644" y="691"/>
                  </a:lnTo>
                  <a:lnTo>
                    <a:pt x="1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62" name="Google Shape;16062;p81"/>
            <p:cNvSpPr/>
            <p:nvPr/>
          </p:nvSpPr>
          <p:spPr>
            <a:xfrm>
              <a:off x="6648608" y="2509251"/>
              <a:ext cx="48366" cy="20359"/>
            </a:xfrm>
            <a:custGeom>
              <a:avLst/>
              <a:gdLst/>
              <a:ahLst/>
              <a:cxnLst/>
              <a:rect l="l" t="t" r="r" b="b"/>
              <a:pathLst>
                <a:path w="1644" h="692" extrusionOk="0">
                  <a:moveTo>
                    <a:pt x="0" y="0"/>
                  </a:moveTo>
                  <a:lnTo>
                    <a:pt x="0" y="691"/>
                  </a:lnTo>
                  <a:lnTo>
                    <a:pt x="1643" y="691"/>
                  </a:lnTo>
                  <a:lnTo>
                    <a:pt x="1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63" name="Google Shape;16063;p81"/>
            <p:cNvSpPr/>
            <p:nvPr/>
          </p:nvSpPr>
          <p:spPr>
            <a:xfrm>
              <a:off x="6648608" y="2551291"/>
              <a:ext cx="48366" cy="20329"/>
            </a:xfrm>
            <a:custGeom>
              <a:avLst/>
              <a:gdLst/>
              <a:ahLst/>
              <a:cxnLst/>
              <a:rect l="l" t="t" r="r" b="b"/>
              <a:pathLst>
                <a:path w="1644" h="691" extrusionOk="0">
                  <a:moveTo>
                    <a:pt x="0" y="0"/>
                  </a:moveTo>
                  <a:lnTo>
                    <a:pt x="0" y="691"/>
                  </a:lnTo>
                  <a:lnTo>
                    <a:pt x="1643" y="691"/>
                  </a:lnTo>
                  <a:lnTo>
                    <a:pt x="16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064" name="Google Shape;16064;p81"/>
          <p:cNvSpPr/>
          <p:nvPr/>
        </p:nvSpPr>
        <p:spPr>
          <a:xfrm>
            <a:off x="6254018" y="2294936"/>
            <a:ext cx="337742" cy="280990"/>
          </a:xfrm>
          <a:custGeom>
            <a:avLst/>
            <a:gdLst/>
            <a:ahLst/>
            <a:cxnLst/>
            <a:rect l="l" t="t" r="r" b="b"/>
            <a:pathLst>
              <a:path w="11480" h="9551" extrusionOk="0">
                <a:moveTo>
                  <a:pt x="5716" y="644"/>
                </a:moveTo>
                <a:cubicBezTo>
                  <a:pt x="5978" y="644"/>
                  <a:pt x="6192" y="858"/>
                  <a:pt x="6192" y="1120"/>
                </a:cubicBezTo>
                <a:cubicBezTo>
                  <a:pt x="6192" y="1406"/>
                  <a:pt x="5978" y="1596"/>
                  <a:pt x="5716" y="1596"/>
                </a:cubicBezTo>
                <a:cubicBezTo>
                  <a:pt x="5454" y="1596"/>
                  <a:pt x="5240" y="1406"/>
                  <a:pt x="5240" y="1120"/>
                </a:cubicBezTo>
                <a:cubicBezTo>
                  <a:pt x="5240" y="882"/>
                  <a:pt x="5454" y="644"/>
                  <a:pt x="5716" y="644"/>
                </a:cubicBezTo>
                <a:close/>
                <a:moveTo>
                  <a:pt x="8860" y="2287"/>
                </a:moveTo>
                <a:cubicBezTo>
                  <a:pt x="9145" y="2287"/>
                  <a:pt x="9336" y="2501"/>
                  <a:pt x="9336" y="2763"/>
                </a:cubicBezTo>
                <a:cubicBezTo>
                  <a:pt x="9336" y="3025"/>
                  <a:pt x="9145" y="3239"/>
                  <a:pt x="8860" y="3239"/>
                </a:cubicBezTo>
                <a:cubicBezTo>
                  <a:pt x="8598" y="3239"/>
                  <a:pt x="8383" y="3025"/>
                  <a:pt x="8383" y="2763"/>
                </a:cubicBezTo>
                <a:cubicBezTo>
                  <a:pt x="8383" y="2501"/>
                  <a:pt x="8598" y="2287"/>
                  <a:pt x="8860" y="2287"/>
                </a:cubicBezTo>
                <a:close/>
                <a:moveTo>
                  <a:pt x="2501" y="3549"/>
                </a:moveTo>
                <a:cubicBezTo>
                  <a:pt x="2763" y="3549"/>
                  <a:pt x="2977" y="3739"/>
                  <a:pt x="2977" y="4025"/>
                </a:cubicBezTo>
                <a:cubicBezTo>
                  <a:pt x="2977" y="4287"/>
                  <a:pt x="2763" y="4502"/>
                  <a:pt x="2501" y="4502"/>
                </a:cubicBezTo>
                <a:cubicBezTo>
                  <a:pt x="2239" y="4502"/>
                  <a:pt x="2025" y="4287"/>
                  <a:pt x="2025" y="4025"/>
                </a:cubicBezTo>
                <a:cubicBezTo>
                  <a:pt x="2025" y="3787"/>
                  <a:pt x="2239" y="3549"/>
                  <a:pt x="2501" y="3549"/>
                </a:cubicBezTo>
                <a:close/>
                <a:moveTo>
                  <a:pt x="6621" y="1787"/>
                </a:moveTo>
                <a:lnTo>
                  <a:pt x="7740" y="2549"/>
                </a:lnTo>
                <a:cubicBezTo>
                  <a:pt x="7740" y="2620"/>
                  <a:pt x="7693" y="2668"/>
                  <a:pt x="7693" y="2739"/>
                </a:cubicBezTo>
                <a:cubicBezTo>
                  <a:pt x="7693" y="3216"/>
                  <a:pt x="7978" y="3597"/>
                  <a:pt x="8383" y="3787"/>
                </a:cubicBezTo>
                <a:lnTo>
                  <a:pt x="7407" y="6454"/>
                </a:lnTo>
                <a:lnTo>
                  <a:pt x="6216" y="2144"/>
                </a:lnTo>
                <a:cubicBezTo>
                  <a:pt x="6407" y="2049"/>
                  <a:pt x="6502" y="1930"/>
                  <a:pt x="6621" y="1787"/>
                </a:cubicBezTo>
                <a:close/>
                <a:moveTo>
                  <a:pt x="4906" y="1953"/>
                </a:moveTo>
                <a:cubicBezTo>
                  <a:pt x="5002" y="2049"/>
                  <a:pt x="5121" y="2144"/>
                  <a:pt x="5240" y="2192"/>
                </a:cubicBezTo>
                <a:lnTo>
                  <a:pt x="3954" y="6788"/>
                </a:lnTo>
                <a:lnTo>
                  <a:pt x="3120" y="4978"/>
                </a:lnTo>
                <a:cubicBezTo>
                  <a:pt x="3430" y="4763"/>
                  <a:pt x="3620" y="4406"/>
                  <a:pt x="3620" y="4025"/>
                </a:cubicBezTo>
                <a:cubicBezTo>
                  <a:pt x="3620" y="3859"/>
                  <a:pt x="3597" y="3692"/>
                  <a:pt x="3549" y="3573"/>
                </a:cubicBezTo>
                <a:lnTo>
                  <a:pt x="4906" y="1953"/>
                </a:lnTo>
                <a:close/>
                <a:moveTo>
                  <a:pt x="2572" y="5406"/>
                </a:moveTo>
                <a:lnTo>
                  <a:pt x="3644" y="7788"/>
                </a:lnTo>
                <a:lnTo>
                  <a:pt x="3358" y="8931"/>
                </a:lnTo>
                <a:lnTo>
                  <a:pt x="1001" y="8931"/>
                </a:lnTo>
                <a:lnTo>
                  <a:pt x="2572" y="5406"/>
                </a:lnTo>
                <a:close/>
                <a:moveTo>
                  <a:pt x="5740" y="2906"/>
                </a:moveTo>
                <a:lnTo>
                  <a:pt x="7407" y="8931"/>
                </a:lnTo>
                <a:lnTo>
                  <a:pt x="4073" y="8931"/>
                </a:lnTo>
                <a:lnTo>
                  <a:pt x="5740" y="2906"/>
                </a:lnTo>
                <a:close/>
                <a:moveTo>
                  <a:pt x="8860" y="4502"/>
                </a:moveTo>
                <a:lnTo>
                  <a:pt x="10503" y="8907"/>
                </a:lnTo>
                <a:lnTo>
                  <a:pt x="8097" y="8907"/>
                </a:lnTo>
                <a:lnTo>
                  <a:pt x="8097" y="8931"/>
                </a:lnTo>
                <a:lnTo>
                  <a:pt x="7740" y="7597"/>
                </a:lnTo>
                <a:lnTo>
                  <a:pt x="8860" y="4502"/>
                </a:lnTo>
                <a:close/>
                <a:moveTo>
                  <a:pt x="5740" y="1"/>
                </a:moveTo>
                <a:cubicBezTo>
                  <a:pt x="5121" y="1"/>
                  <a:pt x="4621" y="501"/>
                  <a:pt x="4621" y="1120"/>
                </a:cubicBezTo>
                <a:lnTo>
                  <a:pt x="4621" y="1287"/>
                </a:lnTo>
                <a:lnTo>
                  <a:pt x="3120" y="3025"/>
                </a:lnTo>
                <a:cubicBezTo>
                  <a:pt x="2906" y="2906"/>
                  <a:pt x="2715" y="2858"/>
                  <a:pt x="2430" y="2858"/>
                </a:cubicBezTo>
                <a:cubicBezTo>
                  <a:pt x="1882" y="2882"/>
                  <a:pt x="1406" y="3358"/>
                  <a:pt x="1358" y="3930"/>
                </a:cubicBezTo>
                <a:cubicBezTo>
                  <a:pt x="1334" y="4406"/>
                  <a:pt x="1644" y="4859"/>
                  <a:pt x="2049" y="5025"/>
                </a:cubicBezTo>
                <a:lnTo>
                  <a:pt x="1" y="9550"/>
                </a:lnTo>
                <a:lnTo>
                  <a:pt x="11479" y="9550"/>
                </a:lnTo>
                <a:lnTo>
                  <a:pt x="9336" y="3811"/>
                </a:lnTo>
                <a:cubicBezTo>
                  <a:pt x="9764" y="3620"/>
                  <a:pt x="10026" y="3216"/>
                  <a:pt x="10026" y="2739"/>
                </a:cubicBezTo>
                <a:cubicBezTo>
                  <a:pt x="10026" y="2144"/>
                  <a:pt x="9550" y="1644"/>
                  <a:pt x="8955" y="1596"/>
                </a:cubicBezTo>
                <a:cubicBezTo>
                  <a:pt x="8929" y="1594"/>
                  <a:pt x="8903" y="1594"/>
                  <a:pt x="8878" y="1594"/>
                </a:cubicBezTo>
                <a:cubicBezTo>
                  <a:pt x="8553" y="1594"/>
                  <a:pt x="8271" y="1733"/>
                  <a:pt x="8050" y="1953"/>
                </a:cubicBezTo>
                <a:lnTo>
                  <a:pt x="6859" y="1120"/>
                </a:lnTo>
                <a:cubicBezTo>
                  <a:pt x="6859" y="501"/>
                  <a:pt x="6359" y="1"/>
                  <a:pt x="5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65" name="Google Shape;16065;p81"/>
          <p:cNvSpPr/>
          <p:nvPr/>
        </p:nvSpPr>
        <p:spPr>
          <a:xfrm>
            <a:off x="5512403" y="2255690"/>
            <a:ext cx="339830" cy="337742"/>
          </a:xfrm>
          <a:custGeom>
            <a:avLst/>
            <a:gdLst/>
            <a:ahLst/>
            <a:cxnLst/>
            <a:rect l="l" t="t" r="r" b="b"/>
            <a:pathLst>
              <a:path w="11551" h="11480" extrusionOk="0">
                <a:moveTo>
                  <a:pt x="6883" y="644"/>
                </a:moveTo>
                <a:lnTo>
                  <a:pt x="6883" y="1716"/>
                </a:lnTo>
                <a:lnTo>
                  <a:pt x="4668" y="1716"/>
                </a:lnTo>
                <a:lnTo>
                  <a:pt x="4668" y="644"/>
                </a:lnTo>
                <a:close/>
                <a:moveTo>
                  <a:pt x="2406" y="3883"/>
                </a:moveTo>
                <a:lnTo>
                  <a:pt x="2406" y="4669"/>
                </a:lnTo>
                <a:lnTo>
                  <a:pt x="715" y="4669"/>
                </a:lnTo>
                <a:lnTo>
                  <a:pt x="715" y="3883"/>
                </a:lnTo>
                <a:close/>
                <a:moveTo>
                  <a:pt x="6597" y="3883"/>
                </a:moveTo>
                <a:lnTo>
                  <a:pt x="6597" y="4669"/>
                </a:lnTo>
                <a:lnTo>
                  <a:pt x="4906" y="4669"/>
                </a:lnTo>
                <a:lnTo>
                  <a:pt x="4906" y="3883"/>
                </a:lnTo>
                <a:close/>
                <a:moveTo>
                  <a:pt x="10860" y="3883"/>
                </a:moveTo>
                <a:lnTo>
                  <a:pt x="10860" y="4669"/>
                </a:lnTo>
                <a:lnTo>
                  <a:pt x="9169" y="4669"/>
                </a:lnTo>
                <a:lnTo>
                  <a:pt x="9169" y="3883"/>
                </a:lnTo>
                <a:close/>
                <a:moveTo>
                  <a:pt x="2406" y="6812"/>
                </a:moveTo>
                <a:lnTo>
                  <a:pt x="2406" y="7574"/>
                </a:lnTo>
                <a:lnTo>
                  <a:pt x="715" y="7574"/>
                </a:lnTo>
                <a:lnTo>
                  <a:pt x="715" y="6812"/>
                </a:lnTo>
                <a:close/>
                <a:moveTo>
                  <a:pt x="6597" y="6812"/>
                </a:moveTo>
                <a:lnTo>
                  <a:pt x="6597" y="7574"/>
                </a:lnTo>
                <a:lnTo>
                  <a:pt x="4906" y="7574"/>
                </a:lnTo>
                <a:lnTo>
                  <a:pt x="4906" y="6812"/>
                </a:lnTo>
                <a:close/>
                <a:moveTo>
                  <a:pt x="10836" y="6812"/>
                </a:moveTo>
                <a:lnTo>
                  <a:pt x="10836" y="7574"/>
                </a:lnTo>
                <a:lnTo>
                  <a:pt x="9122" y="7574"/>
                </a:lnTo>
                <a:lnTo>
                  <a:pt x="9122" y="6812"/>
                </a:lnTo>
                <a:close/>
                <a:moveTo>
                  <a:pt x="1548" y="9717"/>
                </a:moveTo>
                <a:cubicBezTo>
                  <a:pt x="1834" y="9717"/>
                  <a:pt x="2072" y="9955"/>
                  <a:pt x="2072" y="10265"/>
                </a:cubicBezTo>
                <a:cubicBezTo>
                  <a:pt x="2072" y="10551"/>
                  <a:pt x="1834" y="10789"/>
                  <a:pt x="1548" y="10789"/>
                </a:cubicBezTo>
                <a:cubicBezTo>
                  <a:pt x="1239" y="10789"/>
                  <a:pt x="1001" y="10551"/>
                  <a:pt x="1001" y="10265"/>
                </a:cubicBezTo>
                <a:cubicBezTo>
                  <a:pt x="1001" y="9955"/>
                  <a:pt x="1239" y="9717"/>
                  <a:pt x="1548" y="9717"/>
                </a:cubicBezTo>
                <a:close/>
                <a:moveTo>
                  <a:pt x="5764" y="9717"/>
                </a:moveTo>
                <a:cubicBezTo>
                  <a:pt x="6073" y="9717"/>
                  <a:pt x="6288" y="9955"/>
                  <a:pt x="6288" y="10265"/>
                </a:cubicBezTo>
                <a:cubicBezTo>
                  <a:pt x="6288" y="10551"/>
                  <a:pt x="6073" y="10789"/>
                  <a:pt x="5764" y="10789"/>
                </a:cubicBezTo>
                <a:cubicBezTo>
                  <a:pt x="5478" y="10789"/>
                  <a:pt x="5240" y="10551"/>
                  <a:pt x="5240" y="10265"/>
                </a:cubicBezTo>
                <a:cubicBezTo>
                  <a:pt x="5240" y="9955"/>
                  <a:pt x="5478" y="9717"/>
                  <a:pt x="5764" y="9717"/>
                </a:cubicBezTo>
                <a:close/>
                <a:moveTo>
                  <a:pt x="10003" y="9717"/>
                </a:moveTo>
                <a:cubicBezTo>
                  <a:pt x="10288" y="9717"/>
                  <a:pt x="10527" y="9955"/>
                  <a:pt x="10527" y="10265"/>
                </a:cubicBezTo>
                <a:cubicBezTo>
                  <a:pt x="10527" y="10551"/>
                  <a:pt x="10288" y="10789"/>
                  <a:pt x="10003" y="10789"/>
                </a:cubicBezTo>
                <a:cubicBezTo>
                  <a:pt x="9693" y="10789"/>
                  <a:pt x="9455" y="10551"/>
                  <a:pt x="9455" y="10265"/>
                </a:cubicBezTo>
                <a:cubicBezTo>
                  <a:pt x="9455" y="9955"/>
                  <a:pt x="9693" y="9717"/>
                  <a:pt x="10003" y="9717"/>
                </a:cubicBezTo>
                <a:close/>
                <a:moveTo>
                  <a:pt x="3978" y="1"/>
                </a:moveTo>
                <a:lnTo>
                  <a:pt x="3978" y="2430"/>
                </a:lnTo>
                <a:lnTo>
                  <a:pt x="5430" y="2430"/>
                </a:lnTo>
                <a:lnTo>
                  <a:pt x="5430" y="3216"/>
                </a:lnTo>
                <a:lnTo>
                  <a:pt x="4240" y="3216"/>
                </a:lnTo>
                <a:lnTo>
                  <a:pt x="4240" y="3930"/>
                </a:lnTo>
                <a:lnTo>
                  <a:pt x="3049" y="3930"/>
                </a:lnTo>
                <a:lnTo>
                  <a:pt x="3049" y="3216"/>
                </a:lnTo>
                <a:lnTo>
                  <a:pt x="1" y="3216"/>
                </a:lnTo>
                <a:lnTo>
                  <a:pt x="1" y="5359"/>
                </a:lnTo>
                <a:lnTo>
                  <a:pt x="1191" y="5359"/>
                </a:lnTo>
                <a:lnTo>
                  <a:pt x="1191" y="6121"/>
                </a:lnTo>
                <a:lnTo>
                  <a:pt x="1" y="6121"/>
                </a:lnTo>
                <a:lnTo>
                  <a:pt x="1" y="8265"/>
                </a:lnTo>
                <a:lnTo>
                  <a:pt x="1191" y="8265"/>
                </a:lnTo>
                <a:lnTo>
                  <a:pt x="1191" y="9098"/>
                </a:lnTo>
                <a:cubicBezTo>
                  <a:pt x="667" y="9241"/>
                  <a:pt x="286" y="9717"/>
                  <a:pt x="286" y="10265"/>
                </a:cubicBezTo>
                <a:cubicBezTo>
                  <a:pt x="286" y="10956"/>
                  <a:pt x="834" y="11480"/>
                  <a:pt x="1501" y="11480"/>
                </a:cubicBezTo>
                <a:cubicBezTo>
                  <a:pt x="2191" y="11480"/>
                  <a:pt x="2739" y="10956"/>
                  <a:pt x="2739" y="10265"/>
                </a:cubicBezTo>
                <a:cubicBezTo>
                  <a:pt x="2739" y="9693"/>
                  <a:pt x="2334" y="9241"/>
                  <a:pt x="1834" y="9098"/>
                </a:cubicBezTo>
                <a:lnTo>
                  <a:pt x="1834" y="8265"/>
                </a:lnTo>
                <a:lnTo>
                  <a:pt x="3025" y="8265"/>
                </a:lnTo>
                <a:lnTo>
                  <a:pt x="3025" y="6121"/>
                </a:lnTo>
                <a:lnTo>
                  <a:pt x="1834" y="6121"/>
                </a:lnTo>
                <a:lnTo>
                  <a:pt x="1834" y="5359"/>
                </a:lnTo>
                <a:lnTo>
                  <a:pt x="3025" y="5359"/>
                </a:lnTo>
                <a:lnTo>
                  <a:pt x="3025" y="4597"/>
                </a:lnTo>
                <a:lnTo>
                  <a:pt x="4216" y="4597"/>
                </a:lnTo>
                <a:lnTo>
                  <a:pt x="4216" y="5359"/>
                </a:lnTo>
                <a:lnTo>
                  <a:pt x="5406" y="5359"/>
                </a:lnTo>
                <a:lnTo>
                  <a:pt x="5406" y="6121"/>
                </a:lnTo>
                <a:lnTo>
                  <a:pt x="4216" y="6121"/>
                </a:lnTo>
                <a:lnTo>
                  <a:pt x="4216" y="8265"/>
                </a:lnTo>
                <a:lnTo>
                  <a:pt x="5406" y="8265"/>
                </a:lnTo>
                <a:lnTo>
                  <a:pt x="5406" y="9098"/>
                </a:lnTo>
                <a:cubicBezTo>
                  <a:pt x="4906" y="9241"/>
                  <a:pt x="4525" y="9717"/>
                  <a:pt x="4525" y="10265"/>
                </a:cubicBezTo>
                <a:cubicBezTo>
                  <a:pt x="4525" y="10956"/>
                  <a:pt x="5049" y="11480"/>
                  <a:pt x="5740" y="11480"/>
                </a:cubicBezTo>
                <a:cubicBezTo>
                  <a:pt x="6430" y="11480"/>
                  <a:pt x="6954" y="10956"/>
                  <a:pt x="6954" y="10265"/>
                </a:cubicBezTo>
                <a:cubicBezTo>
                  <a:pt x="6954" y="9693"/>
                  <a:pt x="6073" y="9098"/>
                  <a:pt x="6073" y="9098"/>
                </a:cubicBezTo>
                <a:lnTo>
                  <a:pt x="6073" y="8265"/>
                </a:lnTo>
                <a:lnTo>
                  <a:pt x="7264" y="8265"/>
                </a:lnTo>
                <a:lnTo>
                  <a:pt x="7264" y="6121"/>
                </a:lnTo>
                <a:lnTo>
                  <a:pt x="6073" y="6121"/>
                </a:lnTo>
                <a:lnTo>
                  <a:pt x="6073" y="5359"/>
                </a:lnTo>
                <a:lnTo>
                  <a:pt x="7264" y="5359"/>
                </a:lnTo>
                <a:lnTo>
                  <a:pt x="7264" y="4597"/>
                </a:lnTo>
                <a:lnTo>
                  <a:pt x="8455" y="4597"/>
                </a:lnTo>
                <a:lnTo>
                  <a:pt x="8455" y="5359"/>
                </a:lnTo>
                <a:lnTo>
                  <a:pt x="9645" y="5359"/>
                </a:lnTo>
                <a:lnTo>
                  <a:pt x="9645" y="6121"/>
                </a:lnTo>
                <a:lnTo>
                  <a:pt x="8455" y="6121"/>
                </a:lnTo>
                <a:lnTo>
                  <a:pt x="8455" y="8265"/>
                </a:lnTo>
                <a:lnTo>
                  <a:pt x="9645" y="8265"/>
                </a:lnTo>
                <a:lnTo>
                  <a:pt x="9645" y="9098"/>
                </a:lnTo>
                <a:cubicBezTo>
                  <a:pt x="9122" y="9241"/>
                  <a:pt x="8740" y="9717"/>
                  <a:pt x="8740" y="10265"/>
                </a:cubicBezTo>
                <a:cubicBezTo>
                  <a:pt x="8740" y="10956"/>
                  <a:pt x="9288" y="11480"/>
                  <a:pt x="9955" y="11480"/>
                </a:cubicBezTo>
                <a:cubicBezTo>
                  <a:pt x="10646" y="11480"/>
                  <a:pt x="11193" y="10956"/>
                  <a:pt x="11193" y="10265"/>
                </a:cubicBezTo>
                <a:cubicBezTo>
                  <a:pt x="11193" y="9693"/>
                  <a:pt x="10789" y="9241"/>
                  <a:pt x="10288" y="9098"/>
                </a:cubicBezTo>
                <a:lnTo>
                  <a:pt x="10288" y="8265"/>
                </a:lnTo>
                <a:lnTo>
                  <a:pt x="11479" y="8265"/>
                </a:lnTo>
                <a:lnTo>
                  <a:pt x="11479" y="6121"/>
                </a:lnTo>
                <a:lnTo>
                  <a:pt x="10288" y="6121"/>
                </a:lnTo>
                <a:lnTo>
                  <a:pt x="10288" y="5359"/>
                </a:lnTo>
                <a:lnTo>
                  <a:pt x="11551" y="5359"/>
                </a:lnTo>
                <a:lnTo>
                  <a:pt x="11551" y="3192"/>
                </a:lnTo>
                <a:lnTo>
                  <a:pt x="8479" y="3192"/>
                </a:lnTo>
                <a:lnTo>
                  <a:pt x="8479" y="3907"/>
                </a:lnTo>
                <a:lnTo>
                  <a:pt x="7288" y="3907"/>
                </a:lnTo>
                <a:lnTo>
                  <a:pt x="7288" y="3192"/>
                </a:lnTo>
                <a:lnTo>
                  <a:pt x="6097" y="3192"/>
                </a:lnTo>
                <a:lnTo>
                  <a:pt x="6097" y="2430"/>
                </a:lnTo>
                <a:lnTo>
                  <a:pt x="7574" y="2430"/>
                </a:lnTo>
                <a:lnTo>
                  <a:pt x="75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066" name="Google Shape;16066;p81"/>
          <p:cNvGrpSpPr/>
          <p:nvPr/>
        </p:nvGrpSpPr>
        <p:grpSpPr>
          <a:xfrm>
            <a:off x="4781997" y="2268311"/>
            <a:ext cx="337737" cy="334913"/>
            <a:chOff x="4705800" y="2470711"/>
            <a:chExt cx="337737" cy="334913"/>
          </a:xfrm>
        </p:grpSpPr>
        <p:grpSp>
          <p:nvGrpSpPr>
            <p:cNvPr id="16067" name="Google Shape;16067;p81"/>
            <p:cNvGrpSpPr/>
            <p:nvPr/>
          </p:nvGrpSpPr>
          <p:grpSpPr>
            <a:xfrm>
              <a:off x="4705800" y="2501543"/>
              <a:ext cx="337737" cy="304082"/>
              <a:chOff x="4705800" y="2501543"/>
              <a:chExt cx="337737" cy="304082"/>
            </a:xfrm>
          </p:grpSpPr>
          <p:sp>
            <p:nvSpPr>
              <p:cNvPr id="16068" name="Google Shape;16068;p81"/>
              <p:cNvSpPr/>
              <p:nvPr/>
            </p:nvSpPr>
            <p:spPr>
              <a:xfrm>
                <a:off x="4923681" y="2502955"/>
                <a:ext cx="74315" cy="74285"/>
              </a:xfrm>
              <a:custGeom>
                <a:avLst/>
                <a:gdLst/>
                <a:ahLst/>
                <a:cxnLst/>
                <a:rect l="l" t="t" r="r" b="b"/>
                <a:pathLst>
                  <a:path w="2526" h="2525" extrusionOk="0">
                    <a:moveTo>
                      <a:pt x="1263" y="667"/>
                    </a:moveTo>
                    <a:cubicBezTo>
                      <a:pt x="1596" y="667"/>
                      <a:pt x="1835" y="929"/>
                      <a:pt x="1835" y="1238"/>
                    </a:cubicBezTo>
                    <a:cubicBezTo>
                      <a:pt x="1835" y="1572"/>
                      <a:pt x="1573" y="1810"/>
                      <a:pt x="1263" y="1810"/>
                    </a:cubicBezTo>
                    <a:cubicBezTo>
                      <a:pt x="953" y="1810"/>
                      <a:pt x="715" y="1524"/>
                      <a:pt x="715" y="1238"/>
                    </a:cubicBezTo>
                    <a:cubicBezTo>
                      <a:pt x="668" y="929"/>
                      <a:pt x="953" y="667"/>
                      <a:pt x="1263" y="667"/>
                    </a:cubicBezTo>
                    <a:close/>
                    <a:moveTo>
                      <a:pt x="1263" y="0"/>
                    </a:moveTo>
                    <a:cubicBezTo>
                      <a:pt x="596" y="0"/>
                      <a:pt x="25" y="572"/>
                      <a:pt x="25" y="1262"/>
                    </a:cubicBezTo>
                    <a:cubicBezTo>
                      <a:pt x="1" y="1953"/>
                      <a:pt x="572" y="2524"/>
                      <a:pt x="1263" y="2524"/>
                    </a:cubicBezTo>
                    <a:cubicBezTo>
                      <a:pt x="1954" y="2524"/>
                      <a:pt x="2525" y="1953"/>
                      <a:pt x="2525" y="1262"/>
                    </a:cubicBezTo>
                    <a:cubicBezTo>
                      <a:pt x="2525" y="572"/>
                      <a:pt x="1954" y="0"/>
                      <a:pt x="1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69" name="Google Shape;16069;p81"/>
              <p:cNvSpPr/>
              <p:nvPr/>
            </p:nvSpPr>
            <p:spPr>
              <a:xfrm>
                <a:off x="4969929" y="2582800"/>
                <a:ext cx="73609" cy="73609"/>
              </a:xfrm>
              <a:custGeom>
                <a:avLst/>
                <a:gdLst/>
                <a:ahLst/>
                <a:cxnLst/>
                <a:rect l="l" t="t" r="r" b="b"/>
                <a:pathLst>
                  <a:path w="2502" h="2502" extrusionOk="0">
                    <a:moveTo>
                      <a:pt x="1263" y="692"/>
                    </a:moveTo>
                    <a:cubicBezTo>
                      <a:pt x="1549" y="692"/>
                      <a:pt x="1811" y="954"/>
                      <a:pt x="1811" y="1263"/>
                    </a:cubicBezTo>
                    <a:cubicBezTo>
                      <a:pt x="1811" y="1549"/>
                      <a:pt x="1549" y="1835"/>
                      <a:pt x="1263" y="1835"/>
                    </a:cubicBezTo>
                    <a:cubicBezTo>
                      <a:pt x="929" y="1835"/>
                      <a:pt x="691" y="1549"/>
                      <a:pt x="691" y="1263"/>
                    </a:cubicBezTo>
                    <a:cubicBezTo>
                      <a:pt x="691" y="930"/>
                      <a:pt x="953" y="692"/>
                      <a:pt x="1263" y="692"/>
                    </a:cubicBezTo>
                    <a:close/>
                    <a:moveTo>
                      <a:pt x="1263" y="1"/>
                    </a:moveTo>
                    <a:cubicBezTo>
                      <a:pt x="572" y="1"/>
                      <a:pt x="1" y="572"/>
                      <a:pt x="1" y="1263"/>
                    </a:cubicBezTo>
                    <a:cubicBezTo>
                      <a:pt x="1" y="1954"/>
                      <a:pt x="572" y="2501"/>
                      <a:pt x="1263" y="2501"/>
                    </a:cubicBezTo>
                    <a:cubicBezTo>
                      <a:pt x="1930" y="2501"/>
                      <a:pt x="2501" y="1954"/>
                      <a:pt x="2501" y="1263"/>
                    </a:cubicBezTo>
                    <a:cubicBezTo>
                      <a:pt x="2501" y="549"/>
                      <a:pt x="1930"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70" name="Google Shape;16070;p81"/>
              <p:cNvSpPr/>
              <p:nvPr/>
            </p:nvSpPr>
            <p:spPr>
              <a:xfrm>
                <a:off x="4952424" y="2673176"/>
                <a:ext cx="74286" cy="73609"/>
              </a:xfrm>
              <a:custGeom>
                <a:avLst/>
                <a:gdLst/>
                <a:ahLst/>
                <a:cxnLst/>
                <a:rect l="l" t="t" r="r" b="b"/>
                <a:pathLst>
                  <a:path w="2525" h="2502" extrusionOk="0">
                    <a:moveTo>
                      <a:pt x="1262" y="692"/>
                    </a:moveTo>
                    <a:cubicBezTo>
                      <a:pt x="1572" y="692"/>
                      <a:pt x="1810" y="954"/>
                      <a:pt x="1810" y="1263"/>
                    </a:cubicBezTo>
                    <a:cubicBezTo>
                      <a:pt x="1858" y="1573"/>
                      <a:pt x="1572" y="1811"/>
                      <a:pt x="1262" y="1811"/>
                    </a:cubicBezTo>
                    <a:cubicBezTo>
                      <a:pt x="929" y="1811"/>
                      <a:pt x="691" y="1549"/>
                      <a:pt x="691" y="1263"/>
                    </a:cubicBezTo>
                    <a:cubicBezTo>
                      <a:pt x="691" y="930"/>
                      <a:pt x="953" y="692"/>
                      <a:pt x="1262" y="692"/>
                    </a:cubicBezTo>
                    <a:close/>
                    <a:moveTo>
                      <a:pt x="1262" y="1"/>
                    </a:moveTo>
                    <a:cubicBezTo>
                      <a:pt x="572" y="1"/>
                      <a:pt x="0" y="573"/>
                      <a:pt x="0" y="1263"/>
                    </a:cubicBezTo>
                    <a:cubicBezTo>
                      <a:pt x="0" y="1930"/>
                      <a:pt x="572" y="2502"/>
                      <a:pt x="1262" y="2502"/>
                    </a:cubicBezTo>
                    <a:cubicBezTo>
                      <a:pt x="1929" y="2502"/>
                      <a:pt x="2501" y="1930"/>
                      <a:pt x="2501" y="1263"/>
                    </a:cubicBezTo>
                    <a:cubicBezTo>
                      <a:pt x="2525" y="573"/>
                      <a:pt x="1977" y="1"/>
                      <a:pt x="12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71" name="Google Shape;16071;p81"/>
              <p:cNvSpPr/>
              <p:nvPr/>
            </p:nvSpPr>
            <p:spPr>
              <a:xfrm>
                <a:off x="4881670" y="2732045"/>
                <a:ext cx="74286" cy="73579"/>
              </a:xfrm>
              <a:custGeom>
                <a:avLst/>
                <a:gdLst/>
                <a:ahLst/>
                <a:cxnLst/>
                <a:rect l="l" t="t" r="r" b="b"/>
                <a:pathLst>
                  <a:path w="2525" h="2501" extrusionOk="0">
                    <a:moveTo>
                      <a:pt x="1238" y="691"/>
                    </a:moveTo>
                    <a:cubicBezTo>
                      <a:pt x="1572" y="691"/>
                      <a:pt x="1810" y="953"/>
                      <a:pt x="1810" y="1239"/>
                    </a:cubicBezTo>
                    <a:cubicBezTo>
                      <a:pt x="1810" y="1548"/>
                      <a:pt x="1572" y="1810"/>
                      <a:pt x="1238" y="1810"/>
                    </a:cubicBezTo>
                    <a:cubicBezTo>
                      <a:pt x="905" y="1810"/>
                      <a:pt x="691" y="1548"/>
                      <a:pt x="691" y="1239"/>
                    </a:cubicBezTo>
                    <a:cubicBezTo>
                      <a:pt x="691" y="929"/>
                      <a:pt x="953" y="691"/>
                      <a:pt x="1238" y="691"/>
                    </a:cubicBezTo>
                    <a:close/>
                    <a:moveTo>
                      <a:pt x="1238" y="0"/>
                    </a:moveTo>
                    <a:cubicBezTo>
                      <a:pt x="572" y="0"/>
                      <a:pt x="0" y="572"/>
                      <a:pt x="0" y="1239"/>
                    </a:cubicBezTo>
                    <a:cubicBezTo>
                      <a:pt x="0" y="1929"/>
                      <a:pt x="548" y="2501"/>
                      <a:pt x="1238" y="2501"/>
                    </a:cubicBezTo>
                    <a:cubicBezTo>
                      <a:pt x="1929" y="2501"/>
                      <a:pt x="2501" y="1929"/>
                      <a:pt x="2501" y="1239"/>
                    </a:cubicBezTo>
                    <a:cubicBezTo>
                      <a:pt x="2524" y="572"/>
                      <a:pt x="1953" y="0"/>
                      <a:pt x="12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72" name="Google Shape;16072;p81"/>
              <p:cNvSpPr/>
              <p:nvPr/>
            </p:nvSpPr>
            <p:spPr>
              <a:xfrm>
                <a:off x="4789881" y="2731339"/>
                <a:ext cx="73579" cy="73609"/>
              </a:xfrm>
              <a:custGeom>
                <a:avLst/>
                <a:gdLst/>
                <a:ahLst/>
                <a:cxnLst/>
                <a:rect l="l" t="t" r="r" b="b"/>
                <a:pathLst>
                  <a:path w="2501" h="2502" extrusionOk="0">
                    <a:moveTo>
                      <a:pt x="1239" y="667"/>
                    </a:moveTo>
                    <a:cubicBezTo>
                      <a:pt x="1548" y="667"/>
                      <a:pt x="1810" y="953"/>
                      <a:pt x="1810" y="1239"/>
                    </a:cubicBezTo>
                    <a:cubicBezTo>
                      <a:pt x="1810" y="1549"/>
                      <a:pt x="1572" y="1810"/>
                      <a:pt x="1239" y="1810"/>
                    </a:cubicBezTo>
                    <a:cubicBezTo>
                      <a:pt x="905" y="1810"/>
                      <a:pt x="667" y="1549"/>
                      <a:pt x="667" y="1239"/>
                    </a:cubicBezTo>
                    <a:cubicBezTo>
                      <a:pt x="667" y="906"/>
                      <a:pt x="953" y="667"/>
                      <a:pt x="1239" y="667"/>
                    </a:cubicBezTo>
                    <a:close/>
                    <a:moveTo>
                      <a:pt x="1239" y="1"/>
                    </a:moveTo>
                    <a:cubicBezTo>
                      <a:pt x="548" y="1"/>
                      <a:pt x="0" y="548"/>
                      <a:pt x="0" y="1239"/>
                    </a:cubicBezTo>
                    <a:cubicBezTo>
                      <a:pt x="0" y="1930"/>
                      <a:pt x="548" y="2501"/>
                      <a:pt x="1239" y="2501"/>
                    </a:cubicBezTo>
                    <a:cubicBezTo>
                      <a:pt x="1929" y="2501"/>
                      <a:pt x="2501" y="1930"/>
                      <a:pt x="2501" y="1239"/>
                    </a:cubicBezTo>
                    <a:cubicBezTo>
                      <a:pt x="2501" y="548"/>
                      <a:pt x="1953" y="1"/>
                      <a:pt x="1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73" name="Google Shape;16073;p81"/>
              <p:cNvSpPr/>
              <p:nvPr/>
            </p:nvSpPr>
            <p:spPr>
              <a:xfrm>
                <a:off x="4720510" y="2670382"/>
                <a:ext cx="73609" cy="73609"/>
              </a:xfrm>
              <a:custGeom>
                <a:avLst/>
                <a:gdLst/>
                <a:ahLst/>
                <a:cxnLst/>
                <a:rect l="l" t="t" r="r" b="b"/>
                <a:pathLst>
                  <a:path w="2502" h="2502" extrusionOk="0">
                    <a:moveTo>
                      <a:pt x="1239" y="691"/>
                    </a:moveTo>
                    <a:cubicBezTo>
                      <a:pt x="1549" y="691"/>
                      <a:pt x="1811" y="953"/>
                      <a:pt x="1811" y="1263"/>
                    </a:cubicBezTo>
                    <a:cubicBezTo>
                      <a:pt x="1811" y="1596"/>
                      <a:pt x="1549" y="1834"/>
                      <a:pt x="1239" y="1834"/>
                    </a:cubicBezTo>
                    <a:cubicBezTo>
                      <a:pt x="929" y="1834"/>
                      <a:pt x="691" y="1549"/>
                      <a:pt x="691" y="1263"/>
                    </a:cubicBezTo>
                    <a:cubicBezTo>
                      <a:pt x="691" y="953"/>
                      <a:pt x="953" y="691"/>
                      <a:pt x="1239" y="691"/>
                    </a:cubicBezTo>
                    <a:close/>
                    <a:moveTo>
                      <a:pt x="1239" y="1"/>
                    </a:moveTo>
                    <a:cubicBezTo>
                      <a:pt x="572" y="1"/>
                      <a:pt x="1" y="572"/>
                      <a:pt x="1" y="1263"/>
                    </a:cubicBezTo>
                    <a:cubicBezTo>
                      <a:pt x="1" y="1954"/>
                      <a:pt x="572" y="2501"/>
                      <a:pt x="1239" y="2501"/>
                    </a:cubicBezTo>
                    <a:cubicBezTo>
                      <a:pt x="1930" y="2501"/>
                      <a:pt x="2501" y="1954"/>
                      <a:pt x="2501" y="1263"/>
                    </a:cubicBezTo>
                    <a:cubicBezTo>
                      <a:pt x="2501" y="572"/>
                      <a:pt x="1930" y="1"/>
                      <a:pt x="1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74" name="Google Shape;16074;p81"/>
              <p:cNvSpPr/>
              <p:nvPr/>
            </p:nvSpPr>
            <p:spPr>
              <a:xfrm>
                <a:off x="4705800" y="2580711"/>
                <a:ext cx="73609" cy="73579"/>
              </a:xfrm>
              <a:custGeom>
                <a:avLst/>
                <a:gdLst/>
                <a:ahLst/>
                <a:cxnLst/>
                <a:rect l="l" t="t" r="r" b="b"/>
                <a:pathLst>
                  <a:path w="2502" h="2501" extrusionOk="0">
                    <a:moveTo>
                      <a:pt x="1215" y="667"/>
                    </a:moveTo>
                    <a:cubicBezTo>
                      <a:pt x="1549" y="667"/>
                      <a:pt x="1787" y="953"/>
                      <a:pt x="1787" y="1239"/>
                    </a:cubicBezTo>
                    <a:cubicBezTo>
                      <a:pt x="1787" y="1572"/>
                      <a:pt x="1501" y="1810"/>
                      <a:pt x="1215" y="1810"/>
                    </a:cubicBezTo>
                    <a:cubicBezTo>
                      <a:pt x="906" y="1810"/>
                      <a:pt x="644" y="1548"/>
                      <a:pt x="644" y="1239"/>
                    </a:cubicBezTo>
                    <a:cubicBezTo>
                      <a:pt x="644" y="905"/>
                      <a:pt x="906" y="667"/>
                      <a:pt x="1215" y="667"/>
                    </a:cubicBezTo>
                    <a:close/>
                    <a:moveTo>
                      <a:pt x="1239" y="0"/>
                    </a:moveTo>
                    <a:cubicBezTo>
                      <a:pt x="548" y="0"/>
                      <a:pt x="1" y="548"/>
                      <a:pt x="1" y="1239"/>
                    </a:cubicBezTo>
                    <a:cubicBezTo>
                      <a:pt x="1" y="1929"/>
                      <a:pt x="548" y="2501"/>
                      <a:pt x="1239" y="2501"/>
                    </a:cubicBezTo>
                    <a:cubicBezTo>
                      <a:pt x="1930" y="2501"/>
                      <a:pt x="2501" y="1929"/>
                      <a:pt x="2501" y="1239"/>
                    </a:cubicBezTo>
                    <a:cubicBezTo>
                      <a:pt x="2501" y="548"/>
                      <a:pt x="1930" y="0"/>
                      <a:pt x="1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75" name="Google Shape;16075;p81"/>
              <p:cNvSpPr/>
              <p:nvPr/>
            </p:nvSpPr>
            <p:spPr>
              <a:xfrm>
                <a:off x="4752047" y="2501543"/>
                <a:ext cx="73579" cy="73579"/>
              </a:xfrm>
              <a:custGeom>
                <a:avLst/>
                <a:gdLst/>
                <a:ahLst/>
                <a:cxnLst/>
                <a:rect l="l" t="t" r="r" b="b"/>
                <a:pathLst>
                  <a:path w="2501" h="2501" extrusionOk="0">
                    <a:moveTo>
                      <a:pt x="1239" y="667"/>
                    </a:moveTo>
                    <a:cubicBezTo>
                      <a:pt x="1572" y="667"/>
                      <a:pt x="1810" y="929"/>
                      <a:pt x="1810" y="1215"/>
                    </a:cubicBezTo>
                    <a:cubicBezTo>
                      <a:pt x="1810" y="1525"/>
                      <a:pt x="1548" y="1787"/>
                      <a:pt x="1239" y="1787"/>
                    </a:cubicBezTo>
                    <a:cubicBezTo>
                      <a:pt x="929" y="1787"/>
                      <a:pt x="691" y="1525"/>
                      <a:pt x="691" y="1215"/>
                    </a:cubicBezTo>
                    <a:cubicBezTo>
                      <a:pt x="691" y="929"/>
                      <a:pt x="953" y="667"/>
                      <a:pt x="1239" y="667"/>
                    </a:cubicBezTo>
                    <a:close/>
                    <a:moveTo>
                      <a:pt x="1239" y="0"/>
                    </a:moveTo>
                    <a:cubicBezTo>
                      <a:pt x="572" y="0"/>
                      <a:pt x="0" y="572"/>
                      <a:pt x="0" y="1263"/>
                    </a:cubicBezTo>
                    <a:cubicBezTo>
                      <a:pt x="0" y="1929"/>
                      <a:pt x="572" y="2501"/>
                      <a:pt x="1239" y="2501"/>
                    </a:cubicBezTo>
                    <a:cubicBezTo>
                      <a:pt x="1929" y="2501"/>
                      <a:pt x="2501" y="1929"/>
                      <a:pt x="2501" y="1263"/>
                    </a:cubicBezTo>
                    <a:cubicBezTo>
                      <a:pt x="2501" y="572"/>
                      <a:pt x="1929" y="0"/>
                      <a:pt x="1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76" name="Google Shape;16076;p81"/>
              <p:cNvSpPr/>
              <p:nvPr/>
            </p:nvSpPr>
            <p:spPr>
              <a:xfrm>
                <a:off x="4864136" y="2654289"/>
                <a:ext cx="61694" cy="19623"/>
              </a:xfrm>
              <a:custGeom>
                <a:avLst/>
                <a:gdLst/>
                <a:ahLst/>
                <a:cxnLst/>
                <a:rect l="l" t="t" r="r" b="b"/>
                <a:pathLst>
                  <a:path w="2097" h="667" extrusionOk="0">
                    <a:moveTo>
                      <a:pt x="1" y="0"/>
                    </a:moveTo>
                    <a:lnTo>
                      <a:pt x="1" y="667"/>
                    </a:lnTo>
                    <a:lnTo>
                      <a:pt x="2096" y="667"/>
                    </a:lnTo>
                    <a:lnTo>
                      <a:pt x="2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77" name="Google Shape;16077;p81"/>
              <p:cNvSpPr/>
              <p:nvPr/>
            </p:nvSpPr>
            <p:spPr>
              <a:xfrm>
                <a:off x="4864136" y="2613631"/>
                <a:ext cx="61694" cy="20359"/>
              </a:xfrm>
              <a:custGeom>
                <a:avLst/>
                <a:gdLst/>
                <a:ahLst/>
                <a:cxnLst/>
                <a:rect l="l" t="t" r="r" b="b"/>
                <a:pathLst>
                  <a:path w="2097" h="692" extrusionOk="0">
                    <a:moveTo>
                      <a:pt x="1" y="1"/>
                    </a:moveTo>
                    <a:lnTo>
                      <a:pt x="1" y="691"/>
                    </a:lnTo>
                    <a:lnTo>
                      <a:pt x="2096" y="691"/>
                    </a:lnTo>
                    <a:lnTo>
                      <a:pt x="2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78" name="Google Shape;16078;p81"/>
              <p:cNvSpPr/>
              <p:nvPr/>
            </p:nvSpPr>
            <p:spPr>
              <a:xfrm>
                <a:off x="4822801" y="2654289"/>
                <a:ext cx="20359" cy="19623"/>
              </a:xfrm>
              <a:custGeom>
                <a:avLst/>
                <a:gdLst/>
                <a:ahLst/>
                <a:cxnLst/>
                <a:rect l="l" t="t" r="r" b="b"/>
                <a:pathLst>
                  <a:path w="692" h="667" extrusionOk="0">
                    <a:moveTo>
                      <a:pt x="1" y="0"/>
                    </a:moveTo>
                    <a:lnTo>
                      <a:pt x="1" y="667"/>
                    </a:lnTo>
                    <a:lnTo>
                      <a:pt x="691" y="667"/>
                    </a:lnTo>
                    <a:lnTo>
                      <a:pt x="6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79" name="Google Shape;16079;p81"/>
              <p:cNvSpPr/>
              <p:nvPr/>
            </p:nvSpPr>
            <p:spPr>
              <a:xfrm>
                <a:off x="4822801" y="2613631"/>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080" name="Google Shape;16080;p81"/>
            <p:cNvSpPr/>
            <p:nvPr/>
          </p:nvSpPr>
          <p:spPr>
            <a:xfrm>
              <a:off x="4837511" y="2470711"/>
              <a:ext cx="73609" cy="73609"/>
            </a:xfrm>
            <a:custGeom>
              <a:avLst/>
              <a:gdLst/>
              <a:ahLst/>
              <a:cxnLst/>
              <a:rect l="l" t="t" r="r" b="b"/>
              <a:pathLst>
                <a:path w="2502" h="2502" extrusionOk="0">
                  <a:moveTo>
                    <a:pt x="1263" y="691"/>
                  </a:moveTo>
                  <a:cubicBezTo>
                    <a:pt x="1596" y="691"/>
                    <a:pt x="1811" y="953"/>
                    <a:pt x="1811" y="1263"/>
                  </a:cubicBezTo>
                  <a:cubicBezTo>
                    <a:pt x="1811" y="1596"/>
                    <a:pt x="1549" y="1834"/>
                    <a:pt x="1263" y="1834"/>
                  </a:cubicBezTo>
                  <a:cubicBezTo>
                    <a:pt x="929" y="1834"/>
                    <a:pt x="691" y="1549"/>
                    <a:pt x="691" y="1263"/>
                  </a:cubicBezTo>
                  <a:cubicBezTo>
                    <a:pt x="691" y="929"/>
                    <a:pt x="953" y="691"/>
                    <a:pt x="1263" y="691"/>
                  </a:cubicBezTo>
                  <a:close/>
                  <a:moveTo>
                    <a:pt x="1263" y="1"/>
                  </a:moveTo>
                  <a:cubicBezTo>
                    <a:pt x="572" y="1"/>
                    <a:pt x="1" y="572"/>
                    <a:pt x="1" y="1263"/>
                  </a:cubicBezTo>
                  <a:cubicBezTo>
                    <a:pt x="1" y="1953"/>
                    <a:pt x="572" y="2501"/>
                    <a:pt x="1263" y="2501"/>
                  </a:cubicBezTo>
                  <a:cubicBezTo>
                    <a:pt x="1930" y="2501"/>
                    <a:pt x="2501" y="1953"/>
                    <a:pt x="2501" y="1263"/>
                  </a:cubicBezTo>
                  <a:cubicBezTo>
                    <a:pt x="2501" y="572"/>
                    <a:pt x="1954"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grpSp>
        <p:nvGrpSpPr>
          <p:cNvPr id="16081" name="Google Shape;16081;p81"/>
          <p:cNvGrpSpPr/>
          <p:nvPr/>
        </p:nvGrpSpPr>
        <p:grpSpPr>
          <a:xfrm>
            <a:off x="4042501" y="2287228"/>
            <a:ext cx="346832" cy="319498"/>
            <a:chOff x="4118704" y="2489628"/>
            <a:chExt cx="346832" cy="319498"/>
          </a:xfrm>
        </p:grpSpPr>
        <p:sp>
          <p:nvSpPr>
            <p:cNvPr id="16082" name="Google Shape;16082;p81"/>
            <p:cNvSpPr/>
            <p:nvPr/>
          </p:nvSpPr>
          <p:spPr>
            <a:xfrm>
              <a:off x="4118704" y="2489628"/>
              <a:ext cx="346126" cy="97174"/>
            </a:xfrm>
            <a:custGeom>
              <a:avLst/>
              <a:gdLst/>
              <a:ahLst/>
              <a:cxnLst/>
              <a:rect l="l" t="t" r="r" b="b"/>
              <a:pathLst>
                <a:path w="11765" h="3303" extrusionOk="0">
                  <a:moveTo>
                    <a:pt x="10431" y="1120"/>
                  </a:moveTo>
                  <a:cubicBezTo>
                    <a:pt x="10788" y="1120"/>
                    <a:pt x="11050" y="1453"/>
                    <a:pt x="10955" y="1811"/>
                  </a:cubicBezTo>
                  <a:cubicBezTo>
                    <a:pt x="10931" y="2025"/>
                    <a:pt x="10669" y="2215"/>
                    <a:pt x="10431" y="2215"/>
                  </a:cubicBezTo>
                  <a:lnTo>
                    <a:pt x="9883" y="2215"/>
                  </a:lnTo>
                  <a:lnTo>
                    <a:pt x="9883" y="1120"/>
                  </a:lnTo>
                  <a:close/>
                  <a:moveTo>
                    <a:pt x="9240" y="1144"/>
                  </a:moveTo>
                  <a:lnTo>
                    <a:pt x="9240" y="2263"/>
                  </a:lnTo>
                  <a:lnTo>
                    <a:pt x="3310" y="2263"/>
                  </a:lnTo>
                  <a:lnTo>
                    <a:pt x="3310" y="2215"/>
                  </a:lnTo>
                  <a:cubicBezTo>
                    <a:pt x="3358" y="2049"/>
                    <a:pt x="3406" y="1858"/>
                    <a:pt x="3406" y="1691"/>
                  </a:cubicBezTo>
                  <a:cubicBezTo>
                    <a:pt x="3406" y="1501"/>
                    <a:pt x="3358" y="1310"/>
                    <a:pt x="3310" y="1144"/>
                  </a:cubicBezTo>
                  <a:close/>
                  <a:moveTo>
                    <a:pt x="1786" y="667"/>
                  </a:moveTo>
                  <a:cubicBezTo>
                    <a:pt x="2334" y="667"/>
                    <a:pt x="2763" y="1120"/>
                    <a:pt x="2763" y="1668"/>
                  </a:cubicBezTo>
                  <a:cubicBezTo>
                    <a:pt x="2763" y="2192"/>
                    <a:pt x="2334" y="2644"/>
                    <a:pt x="1786" y="2644"/>
                  </a:cubicBezTo>
                  <a:cubicBezTo>
                    <a:pt x="1262" y="2644"/>
                    <a:pt x="810" y="2192"/>
                    <a:pt x="810" y="1668"/>
                  </a:cubicBezTo>
                  <a:cubicBezTo>
                    <a:pt x="810" y="1120"/>
                    <a:pt x="1262" y="667"/>
                    <a:pt x="1786" y="667"/>
                  </a:cubicBezTo>
                  <a:close/>
                  <a:moveTo>
                    <a:pt x="1739" y="1"/>
                  </a:moveTo>
                  <a:cubicBezTo>
                    <a:pt x="786" y="1"/>
                    <a:pt x="0" y="834"/>
                    <a:pt x="48" y="1811"/>
                  </a:cubicBezTo>
                  <a:cubicBezTo>
                    <a:pt x="191" y="2573"/>
                    <a:pt x="786" y="3216"/>
                    <a:pt x="1572" y="3287"/>
                  </a:cubicBezTo>
                  <a:cubicBezTo>
                    <a:pt x="1647" y="3297"/>
                    <a:pt x="1721" y="3302"/>
                    <a:pt x="1793" y="3302"/>
                  </a:cubicBezTo>
                  <a:cubicBezTo>
                    <a:pt x="2228" y="3302"/>
                    <a:pt x="2616" y="3127"/>
                    <a:pt x="2882" y="2882"/>
                  </a:cubicBezTo>
                  <a:lnTo>
                    <a:pt x="10431" y="2882"/>
                  </a:lnTo>
                  <a:cubicBezTo>
                    <a:pt x="11026" y="2882"/>
                    <a:pt x="11550" y="2430"/>
                    <a:pt x="11645" y="1834"/>
                  </a:cubicBezTo>
                  <a:cubicBezTo>
                    <a:pt x="11764" y="1096"/>
                    <a:pt x="11169" y="429"/>
                    <a:pt x="10431" y="429"/>
                  </a:cubicBezTo>
                  <a:lnTo>
                    <a:pt x="2858" y="429"/>
                  </a:lnTo>
                  <a:cubicBezTo>
                    <a:pt x="2572" y="167"/>
                    <a:pt x="2167" y="1"/>
                    <a:pt x="1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83" name="Google Shape;16083;p81"/>
            <p:cNvSpPr/>
            <p:nvPr/>
          </p:nvSpPr>
          <p:spPr>
            <a:xfrm>
              <a:off x="4119380" y="2601275"/>
              <a:ext cx="346156" cy="97174"/>
            </a:xfrm>
            <a:custGeom>
              <a:avLst/>
              <a:gdLst/>
              <a:ahLst/>
              <a:cxnLst/>
              <a:rect l="l" t="t" r="r" b="b"/>
              <a:pathLst>
                <a:path w="11766" h="3303" extrusionOk="0">
                  <a:moveTo>
                    <a:pt x="8455" y="1040"/>
                  </a:moveTo>
                  <a:lnTo>
                    <a:pt x="8455" y="1088"/>
                  </a:lnTo>
                  <a:cubicBezTo>
                    <a:pt x="8407" y="1254"/>
                    <a:pt x="8384" y="1445"/>
                    <a:pt x="8384" y="1611"/>
                  </a:cubicBezTo>
                  <a:cubicBezTo>
                    <a:pt x="8384" y="1778"/>
                    <a:pt x="8407" y="1993"/>
                    <a:pt x="8455" y="2135"/>
                  </a:cubicBezTo>
                  <a:lnTo>
                    <a:pt x="2549" y="2135"/>
                  </a:lnTo>
                  <a:lnTo>
                    <a:pt x="2549" y="1040"/>
                  </a:lnTo>
                  <a:close/>
                  <a:moveTo>
                    <a:pt x="1882" y="1088"/>
                  </a:moveTo>
                  <a:lnTo>
                    <a:pt x="1882" y="2183"/>
                  </a:lnTo>
                  <a:lnTo>
                    <a:pt x="1358" y="2183"/>
                  </a:lnTo>
                  <a:cubicBezTo>
                    <a:pt x="1001" y="2183"/>
                    <a:pt x="715" y="1850"/>
                    <a:pt x="811" y="1492"/>
                  </a:cubicBezTo>
                  <a:cubicBezTo>
                    <a:pt x="834" y="1278"/>
                    <a:pt x="1120" y="1088"/>
                    <a:pt x="1358" y="1088"/>
                  </a:cubicBezTo>
                  <a:close/>
                  <a:moveTo>
                    <a:pt x="9955" y="635"/>
                  </a:moveTo>
                  <a:cubicBezTo>
                    <a:pt x="10479" y="635"/>
                    <a:pt x="10932" y="1088"/>
                    <a:pt x="10932" y="1611"/>
                  </a:cubicBezTo>
                  <a:cubicBezTo>
                    <a:pt x="10932" y="2159"/>
                    <a:pt x="10479" y="2588"/>
                    <a:pt x="9955" y="2588"/>
                  </a:cubicBezTo>
                  <a:cubicBezTo>
                    <a:pt x="9408" y="2588"/>
                    <a:pt x="8979" y="2159"/>
                    <a:pt x="8979" y="1611"/>
                  </a:cubicBezTo>
                  <a:cubicBezTo>
                    <a:pt x="8979" y="1088"/>
                    <a:pt x="9408" y="635"/>
                    <a:pt x="9955" y="635"/>
                  </a:cubicBezTo>
                  <a:close/>
                  <a:moveTo>
                    <a:pt x="9981" y="1"/>
                  </a:moveTo>
                  <a:cubicBezTo>
                    <a:pt x="9560" y="1"/>
                    <a:pt x="9169" y="176"/>
                    <a:pt x="8884" y="421"/>
                  </a:cubicBezTo>
                  <a:lnTo>
                    <a:pt x="1358" y="421"/>
                  </a:lnTo>
                  <a:cubicBezTo>
                    <a:pt x="763" y="421"/>
                    <a:pt x="215" y="873"/>
                    <a:pt x="120" y="1469"/>
                  </a:cubicBezTo>
                  <a:cubicBezTo>
                    <a:pt x="1" y="2207"/>
                    <a:pt x="596" y="2874"/>
                    <a:pt x="1358" y="2874"/>
                  </a:cubicBezTo>
                  <a:lnTo>
                    <a:pt x="8907" y="2874"/>
                  </a:lnTo>
                  <a:cubicBezTo>
                    <a:pt x="9217" y="3136"/>
                    <a:pt x="9598" y="3302"/>
                    <a:pt x="10051" y="3302"/>
                  </a:cubicBezTo>
                  <a:cubicBezTo>
                    <a:pt x="11003" y="3302"/>
                    <a:pt x="11765" y="2469"/>
                    <a:pt x="11718" y="1492"/>
                  </a:cubicBezTo>
                  <a:cubicBezTo>
                    <a:pt x="11551" y="730"/>
                    <a:pt x="10956" y="87"/>
                    <a:pt x="10193" y="16"/>
                  </a:cubicBezTo>
                  <a:cubicBezTo>
                    <a:pt x="10122" y="6"/>
                    <a:pt x="10051" y="1"/>
                    <a:pt x="99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84" name="Google Shape;16084;p81"/>
            <p:cNvSpPr/>
            <p:nvPr/>
          </p:nvSpPr>
          <p:spPr>
            <a:xfrm>
              <a:off x="4119380" y="2711481"/>
              <a:ext cx="346156" cy="97645"/>
            </a:xfrm>
            <a:custGeom>
              <a:avLst/>
              <a:gdLst/>
              <a:ahLst/>
              <a:cxnLst/>
              <a:rect l="l" t="t" r="r" b="b"/>
              <a:pathLst>
                <a:path w="11766" h="3319" extrusionOk="0">
                  <a:moveTo>
                    <a:pt x="9169" y="1104"/>
                  </a:moveTo>
                  <a:lnTo>
                    <a:pt x="9169" y="2176"/>
                  </a:lnTo>
                  <a:lnTo>
                    <a:pt x="3263" y="2176"/>
                  </a:lnTo>
                  <a:cubicBezTo>
                    <a:pt x="3311" y="2009"/>
                    <a:pt x="3335" y="1819"/>
                    <a:pt x="3335" y="1652"/>
                  </a:cubicBezTo>
                  <a:cubicBezTo>
                    <a:pt x="3335" y="1461"/>
                    <a:pt x="3311" y="1271"/>
                    <a:pt x="3263" y="1104"/>
                  </a:cubicBezTo>
                  <a:close/>
                  <a:moveTo>
                    <a:pt x="10408" y="1080"/>
                  </a:moveTo>
                  <a:cubicBezTo>
                    <a:pt x="10765" y="1080"/>
                    <a:pt x="11027" y="1414"/>
                    <a:pt x="10932" y="1771"/>
                  </a:cubicBezTo>
                  <a:cubicBezTo>
                    <a:pt x="10908" y="2009"/>
                    <a:pt x="10646" y="2176"/>
                    <a:pt x="10408" y="2176"/>
                  </a:cubicBezTo>
                  <a:lnTo>
                    <a:pt x="9860" y="2176"/>
                  </a:lnTo>
                  <a:lnTo>
                    <a:pt x="9860" y="1080"/>
                  </a:lnTo>
                  <a:close/>
                  <a:moveTo>
                    <a:pt x="1763" y="676"/>
                  </a:moveTo>
                  <a:cubicBezTo>
                    <a:pt x="2311" y="676"/>
                    <a:pt x="2740" y="1104"/>
                    <a:pt x="2740" y="1652"/>
                  </a:cubicBezTo>
                  <a:cubicBezTo>
                    <a:pt x="2740" y="2176"/>
                    <a:pt x="2311" y="2628"/>
                    <a:pt x="1763" y="2628"/>
                  </a:cubicBezTo>
                  <a:cubicBezTo>
                    <a:pt x="1239" y="2628"/>
                    <a:pt x="787" y="2176"/>
                    <a:pt x="787" y="1652"/>
                  </a:cubicBezTo>
                  <a:cubicBezTo>
                    <a:pt x="787" y="1104"/>
                    <a:pt x="1239" y="676"/>
                    <a:pt x="1763" y="676"/>
                  </a:cubicBezTo>
                  <a:close/>
                  <a:moveTo>
                    <a:pt x="1725" y="1"/>
                  </a:moveTo>
                  <a:cubicBezTo>
                    <a:pt x="1667" y="1"/>
                    <a:pt x="1608" y="3"/>
                    <a:pt x="1549" y="9"/>
                  </a:cubicBezTo>
                  <a:cubicBezTo>
                    <a:pt x="787" y="104"/>
                    <a:pt x="168" y="723"/>
                    <a:pt x="96" y="1509"/>
                  </a:cubicBezTo>
                  <a:cubicBezTo>
                    <a:pt x="1" y="2485"/>
                    <a:pt x="787" y="3319"/>
                    <a:pt x="1763" y="3319"/>
                  </a:cubicBezTo>
                  <a:cubicBezTo>
                    <a:pt x="2192" y="3319"/>
                    <a:pt x="2597" y="3128"/>
                    <a:pt x="2906" y="2867"/>
                  </a:cubicBezTo>
                  <a:lnTo>
                    <a:pt x="10455" y="2867"/>
                  </a:lnTo>
                  <a:cubicBezTo>
                    <a:pt x="11194" y="2867"/>
                    <a:pt x="11765" y="2224"/>
                    <a:pt x="11670" y="1461"/>
                  </a:cubicBezTo>
                  <a:cubicBezTo>
                    <a:pt x="11527" y="866"/>
                    <a:pt x="11027" y="437"/>
                    <a:pt x="10408" y="437"/>
                  </a:cubicBezTo>
                  <a:lnTo>
                    <a:pt x="2859" y="437"/>
                  </a:lnTo>
                  <a:cubicBezTo>
                    <a:pt x="2584" y="163"/>
                    <a:pt x="2178" y="1"/>
                    <a:pt x="1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grpSp>
        <p:nvGrpSpPr>
          <p:cNvPr id="16085" name="Google Shape;16085;p81"/>
          <p:cNvGrpSpPr/>
          <p:nvPr/>
        </p:nvGrpSpPr>
        <p:grpSpPr>
          <a:xfrm>
            <a:off x="3281264" y="2278137"/>
            <a:ext cx="339124" cy="292876"/>
            <a:chOff x="3509866" y="2480537"/>
            <a:chExt cx="339124" cy="292876"/>
          </a:xfrm>
        </p:grpSpPr>
        <p:sp>
          <p:nvSpPr>
            <p:cNvPr id="16086" name="Google Shape;16086;p81"/>
            <p:cNvSpPr/>
            <p:nvPr/>
          </p:nvSpPr>
          <p:spPr>
            <a:xfrm>
              <a:off x="3669585" y="2636755"/>
              <a:ext cx="60311" cy="19653"/>
            </a:xfrm>
            <a:custGeom>
              <a:avLst/>
              <a:gdLst/>
              <a:ahLst/>
              <a:cxnLst/>
              <a:rect l="l" t="t" r="r" b="b"/>
              <a:pathLst>
                <a:path w="2050" h="668" extrusionOk="0">
                  <a:moveTo>
                    <a:pt x="1" y="1"/>
                  </a:moveTo>
                  <a:lnTo>
                    <a:pt x="1" y="667"/>
                  </a:lnTo>
                  <a:lnTo>
                    <a:pt x="2049" y="667"/>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87" name="Google Shape;16087;p81"/>
            <p:cNvSpPr/>
            <p:nvPr/>
          </p:nvSpPr>
          <p:spPr>
            <a:xfrm>
              <a:off x="3669585" y="2598215"/>
              <a:ext cx="60311" cy="19653"/>
            </a:xfrm>
            <a:custGeom>
              <a:avLst/>
              <a:gdLst/>
              <a:ahLst/>
              <a:cxnLst/>
              <a:rect l="l" t="t" r="r" b="b"/>
              <a:pathLst>
                <a:path w="2050" h="668" extrusionOk="0">
                  <a:moveTo>
                    <a:pt x="1" y="1"/>
                  </a:moveTo>
                  <a:lnTo>
                    <a:pt x="1" y="668"/>
                  </a:lnTo>
                  <a:lnTo>
                    <a:pt x="2049" y="668"/>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88" name="Google Shape;16088;p81"/>
            <p:cNvSpPr/>
            <p:nvPr/>
          </p:nvSpPr>
          <p:spPr>
            <a:xfrm>
              <a:off x="3628956" y="2636755"/>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89" name="Google Shape;16089;p81"/>
            <p:cNvSpPr/>
            <p:nvPr/>
          </p:nvSpPr>
          <p:spPr>
            <a:xfrm>
              <a:off x="3628956" y="2598215"/>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90" name="Google Shape;16090;p81"/>
            <p:cNvSpPr/>
            <p:nvPr/>
          </p:nvSpPr>
          <p:spPr>
            <a:xfrm>
              <a:off x="3509866" y="2480537"/>
              <a:ext cx="339124" cy="292876"/>
            </a:xfrm>
            <a:custGeom>
              <a:avLst/>
              <a:gdLst/>
              <a:ahLst/>
              <a:cxnLst/>
              <a:rect l="l" t="t" r="r" b="b"/>
              <a:pathLst>
                <a:path w="11527" h="9955" extrusionOk="0">
                  <a:moveTo>
                    <a:pt x="7907" y="667"/>
                  </a:moveTo>
                  <a:lnTo>
                    <a:pt x="7216" y="1858"/>
                  </a:lnTo>
                  <a:lnTo>
                    <a:pt x="4358" y="1858"/>
                  </a:lnTo>
                  <a:lnTo>
                    <a:pt x="3668" y="667"/>
                  </a:lnTo>
                  <a:close/>
                  <a:moveTo>
                    <a:pt x="3072" y="1024"/>
                  </a:moveTo>
                  <a:lnTo>
                    <a:pt x="3787" y="2167"/>
                  </a:lnTo>
                  <a:lnTo>
                    <a:pt x="2358" y="4644"/>
                  </a:lnTo>
                  <a:lnTo>
                    <a:pt x="1000" y="4644"/>
                  </a:lnTo>
                  <a:lnTo>
                    <a:pt x="3072" y="1024"/>
                  </a:lnTo>
                  <a:close/>
                  <a:moveTo>
                    <a:pt x="8431" y="1024"/>
                  </a:moveTo>
                  <a:lnTo>
                    <a:pt x="10526" y="4644"/>
                  </a:lnTo>
                  <a:lnTo>
                    <a:pt x="9169" y="4644"/>
                  </a:lnTo>
                  <a:lnTo>
                    <a:pt x="7740" y="2215"/>
                  </a:lnTo>
                  <a:lnTo>
                    <a:pt x="8431" y="1024"/>
                  </a:lnTo>
                  <a:close/>
                  <a:moveTo>
                    <a:pt x="7192" y="2524"/>
                  </a:moveTo>
                  <a:lnTo>
                    <a:pt x="8573" y="4977"/>
                  </a:lnTo>
                  <a:lnTo>
                    <a:pt x="7192" y="7406"/>
                  </a:lnTo>
                  <a:lnTo>
                    <a:pt x="4358" y="7406"/>
                  </a:lnTo>
                  <a:lnTo>
                    <a:pt x="2953" y="4977"/>
                  </a:lnTo>
                  <a:lnTo>
                    <a:pt x="4358" y="2524"/>
                  </a:lnTo>
                  <a:close/>
                  <a:moveTo>
                    <a:pt x="2358" y="5311"/>
                  </a:moveTo>
                  <a:lnTo>
                    <a:pt x="3787" y="7740"/>
                  </a:lnTo>
                  <a:lnTo>
                    <a:pt x="3096" y="8930"/>
                  </a:lnTo>
                  <a:lnTo>
                    <a:pt x="1024" y="5311"/>
                  </a:lnTo>
                  <a:close/>
                  <a:moveTo>
                    <a:pt x="10574" y="5334"/>
                  </a:moveTo>
                  <a:lnTo>
                    <a:pt x="8502" y="8954"/>
                  </a:lnTo>
                  <a:lnTo>
                    <a:pt x="7788" y="7764"/>
                  </a:lnTo>
                  <a:lnTo>
                    <a:pt x="9216" y="5334"/>
                  </a:lnTo>
                  <a:close/>
                  <a:moveTo>
                    <a:pt x="7216" y="8097"/>
                  </a:moveTo>
                  <a:lnTo>
                    <a:pt x="7907" y="9288"/>
                  </a:lnTo>
                  <a:lnTo>
                    <a:pt x="3668" y="9288"/>
                  </a:lnTo>
                  <a:lnTo>
                    <a:pt x="4358" y="8097"/>
                  </a:lnTo>
                  <a:close/>
                  <a:moveTo>
                    <a:pt x="2906" y="0"/>
                  </a:moveTo>
                  <a:lnTo>
                    <a:pt x="0" y="4977"/>
                  </a:lnTo>
                  <a:lnTo>
                    <a:pt x="2906" y="9954"/>
                  </a:lnTo>
                  <a:lnTo>
                    <a:pt x="8645" y="9954"/>
                  </a:lnTo>
                  <a:lnTo>
                    <a:pt x="11526" y="4977"/>
                  </a:lnTo>
                  <a:lnTo>
                    <a:pt x="8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grpSp>
        <p:nvGrpSpPr>
          <p:cNvPr id="16091" name="Google Shape;16091;p81"/>
          <p:cNvGrpSpPr/>
          <p:nvPr/>
        </p:nvGrpSpPr>
        <p:grpSpPr>
          <a:xfrm>
            <a:off x="2583778" y="2343272"/>
            <a:ext cx="338418" cy="194113"/>
            <a:chOff x="2964781" y="2545672"/>
            <a:chExt cx="338418" cy="194113"/>
          </a:xfrm>
        </p:grpSpPr>
        <p:sp>
          <p:nvSpPr>
            <p:cNvPr id="16092" name="Google Shape;16092;p81"/>
            <p:cNvSpPr/>
            <p:nvPr/>
          </p:nvSpPr>
          <p:spPr>
            <a:xfrm>
              <a:off x="2964781" y="2545672"/>
              <a:ext cx="338418" cy="194113"/>
            </a:xfrm>
            <a:custGeom>
              <a:avLst/>
              <a:gdLst/>
              <a:ahLst/>
              <a:cxnLst/>
              <a:rect l="l" t="t" r="r" b="b"/>
              <a:pathLst>
                <a:path w="11503" h="6598" extrusionOk="0">
                  <a:moveTo>
                    <a:pt x="2858" y="668"/>
                  </a:moveTo>
                  <a:lnTo>
                    <a:pt x="2858" y="2930"/>
                  </a:lnTo>
                  <a:lnTo>
                    <a:pt x="1144" y="2930"/>
                  </a:lnTo>
                  <a:lnTo>
                    <a:pt x="1787" y="1549"/>
                  </a:lnTo>
                  <a:cubicBezTo>
                    <a:pt x="1977" y="1096"/>
                    <a:pt x="2382" y="763"/>
                    <a:pt x="2858" y="668"/>
                  </a:cubicBezTo>
                  <a:close/>
                  <a:moveTo>
                    <a:pt x="3525" y="668"/>
                  </a:moveTo>
                  <a:cubicBezTo>
                    <a:pt x="4001" y="763"/>
                    <a:pt x="4382" y="1096"/>
                    <a:pt x="4597" y="1549"/>
                  </a:cubicBezTo>
                  <a:lnTo>
                    <a:pt x="5240" y="2930"/>
                  </a:lnTo>
                  <a:lnTo>
                    <a:pt x="3525" y="2930"/>
                  </a:lnTo>
                  <a:lnTo>
                    <a:pt x="3525" y="668"/>
                  </a:lnTo>
                  <a:close/>
                  <a:moveTo>
                    <a:pt x="7955" y="3597"/>
                  </a:moveTo>
                  <a:lnTo>
                    <a:pt x="7955" y="5859"/>
                  </a:lnTo>
                  <a:cubicBezTo>
                    <a:pt x="7502" y="5764"/>
                    <a:pt x="7097" y="5430"/>
                    <a:pt x="6907" y="5002"/>
                  </a:cubicBezTo>
                  <a:lnTo>
                    <a:pt x="6264" y="3597"/>
                  </a:lnTo>
                  <a:close/>
                  <a:moveTo>
                    <a:pt x="10312" y="3597"/>
                  </a:moveTo>
                  <a:lnTo>
                    <a:pt x="9693" y="5002"/>
                  </a:lnTo>
                  <a:cubicBezTo>
                    <a:pt x="9479" y="5430"/>
                    <a:pt x="9098" y="5764"/>
                    <a:pt x="8621" y="5859"/>
                  </a:cubicBezTo>
                  <a:lnTo>
                    <a:pt x="8621" y="3597"/>
                  </a:lnTo>
                  <a:close/>
                  <a:moveTo>
                    <a:pt x="3216" y="1"/>
                  </a:moveTo>
                  <a:cubicBezTo>
                    <a:pt x="2334" y="1"/>
                    <a:pt x="1572" y="501"/>
                    <a:pt x="1215" y="1263"/>
                  </a:cubicBezTo>
                  <a:lnTo>
                    <a:pt x="477" y="2930"/>
                  </a:lnTo>
                  <a:lnTo>
                    <a:pt x="1" y="2930"/>
                  </a:lnTo>
                  <a:lnTo>
                    <a:pt x="1" y="3621"/>
                  </a:lnTo>
                  <a:lnTo>
                    <a:pt x="5549" y="3621"/>
                  </a:lnTo>
                  <a:lnTo>
                    <a:pt x="6311" y="5288"/>
                  </a:lnTo>
                  <a:cubicBezTo>
                    <a:pt x="6669" y="6097"/>
                    <a:pt x="7431" y="6597"/>
                    <a:pt x="8336" y="6597"/>
                  </a:cubicBezTo>
                  <a:cubicBezTo>
                    <a:pt x="9217" y="6597"/>
                    <a:pt x="9955" y="6097"/>
                    <a:pt x="10360" y="5288"/>
                  </a:cubicBezTo>
                  <a:lnTo>
                    <a:pt x="11098" y="3621"/>
                  </a:lnTo>
                  <a:lnTo>
                    <a:pt x="11503" y="3621"/>
                  </a:lnTo>
                  <a:lnTo>
                    <a:pt x="11503" y="2930"/>
                  </a:lnTo>
                  <a:lnTo>
                    <a:pt x="5954" y="2930"/>
                  </a:lnTo>
                  <a:lnTo>
                    <a:pt x="5192" y="1263"/>
                  </a:lnTo>
                  <a:cubicBezTo>
                    <a:pt x="4835" y="477"/>
                    <a:pt x="4073" y="1"/>
                    <a:pt x="3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093" name="Google Shape;16093;p81"/>
            <p:cNvGrpSpPr/>
            <p:nvPr/>
          </p:nvGrpSpPr>
          <p:grpSpPr>
            <a:xfrm>
              <a:off x="3048156" y="2565295"/>
              <a:ext cx="170281" cy="154159"/>
              <a:chOff x="3048156" y="2565295"/>
              <a:chExt cx="170281" cy="154159"/>
            </a:xfrm>
          </p:grpSpPr>
          <p:sp>
            <p:nvSpPr>
              <p:cNvPr id="16094" name="Google Shape;16094;p81"/>
              <p:cNvSpPr/>
              <p:nvPr/>
            </p:nvSpPr>
            <p:spPr>
              <a:xfrm>
                <a:off x="3048156" y="2665498"/>
                <a:ext cx="20359" cy="20329"/>
              </a:xfrm>
              <a:custGeom>
                <a:avLst/>
                <a:gdLst/>
                <a:ahLst/>
                <a:cxnLst/>
                <a:rect l="l" t="t" r="r" b="b"/>
                <a:pathLst>
                  <a:path w="692" h="691" extrusionOk="0">
                    <a:moveTo>
                      <a:pt x="1" y="0"/>
                    </a:moveTo>
                    <a:lnTo>
                      <a:pt x="1" y="691"/>
                    </a:lnTo>
                    <a:lnTo>
                      <a:pt x="691" y="691"/>
                    </a:lnTo>
                    <a:lnTo>
                      <a:pt x="6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95" name="Google Shape;16095;p81"/>
              <p:cNvSpPr/>
              <p:nvPr/>
            </p:nvSpPr>
            <p:spPr>
              <a:xfrm>
                <a:off x="3048156" y="2699801"/>
                <a:ext cx="20359" cy="19653"/>
              </a:xfrm>
              <a:custGeom>
                <a:avLst/>
                <a:gdLst/>
                <a:ahLst/>
                <a:cxnLst/>
                <a:rect l="l" t="t" r="r" b="b"/>
                <a:pathLst>
                  <a:path w="692" h="668" extrusionOk="0">
                    <a:moveTo>
                      <a:pt x="1" y="1"/>
                    </a:moveTo>
                    <a:lnTo>
                      <a:pt x="1" y="668"/>
                    </a:lnTo>
                    <a:lnTo>
                      <a:pt x="691" y="668"/>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96" name="Google Shape;16096;p81"/>
              <p:cNvSpPr/>
              <p:nvPr/>
            </p:nvSpPr>
            <p:spPr>
              <a:xfrm>
                <a:off x="3198078" y="2565295"/>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097" name="Google Shape;16097;p81"/>
              <p:cNvSpPr/>
              <p:nvPr/>
            </p:nvSpPr>
            <p:spPr>
              <a:xfrm>
                <a:off x="3198078" y="2598922"/>
                <a:ext cx="20359" cy="20359"/>
              </a:xfrm>
              <a:custGeom>
                <a:avLst/>
                <a:gdLst/>
                <a:ahLst/>
                <a:cxnLst/>
                <a:rect l="l" t="t" r="r" b="b"/>
                <a:pathLst>
                  <a:path w="692" h="692" extrusionOk="0">
                    <a:moveTo>
                      <a:pt x="1" y="1"/>
                    </a:moveTo>
                    <a:lnTo>
                      <a:pt x="1" y="691"/>
                    </a:lnTo>
                    <a:lnTo>
                      <a:pt x="691" y="691"/>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grpSp>
      <p:grpSp>
        <p:nvGrpSpPr>
          <p:cNvPr id="16098" name="Google Shape;16098;p81"/>
          <p:cNvGrpSpPr/>
          <p:nvPr/>
        </p:nvGrpSpPr>
        <p:grpSpPr>
          <a:xfrm>
            <a:off x="1834456" y="2243805"/>
            <a:ext cx="338448" cy="338418"/>
            <a:chOff x="2367858" y="2446205"/>
            <a:chExt cx="338448" cy="338418"/>
          </a:xfrm>
        </p:grpSpPr>
        <p:sp>
          <p:nvSpPr>
            <p:cNvPr id="16099" name="Google Shape;16099;p81"/>
            <p:cNvSpPr/>
            <p:nvPr/>
          </p:nvSpPr>
          <p:spPr>
            <a:xfrm>
              <a:off x="2367858" y="2446205"/>
              <a:ext cx="338448" cy="338418"/>
            </a:xfrm>
            <a:custGeom>
              <a:avLst/>
              <a:gdLst/>
              <a:ahLst/>
              <a:cxnLst/>
              <a:rect l="l" t="t" r="r" b="b"/>
              <a:pathLst>
                <a:path w="11504" h="11503" extrusionOk="0">
                  <a:moveTo>
                    <a:pt x="2144" y="691"/>
                  </a:moveTo>
                  <a:cubicBezTo>
                    <a:pt x="2454" y="691"/>
                    <a:pt x="2692" y="929"/>
                    <a:pt x="2692" y="1215"/>
                  </a:cubicBezTo>
                  <a:cubicBezTo>
                    <a:pt x="2692" y="1524"/>
                    <a:pt x="2454" y="1762"/>
                    <a:pt x="2144" y="1762"/>
                  </a:cubicBezTo>
                  <a:cubicBezTo>
                    <a:pt x="1858" y="1762"/>
                    <a:pt x="1620" y="1524"/>
                    <a:pt x="1620" y="1215"/>
                  </a:cubicBezTo>
                  <a:cubicBezTo>
                    <a:pt x="1620" y="929"/>
                    <a:pt x="1858" y="691"/>
                    <a:pt x="2144" y="691"/>
                  </a:cubicBezTo>
                  <a:close/>
                  <a:moveTo>
                    <a:pt x="5764" y="691"/>
                  </a:moveTo>
                  <a:cubicBezTo>
                    <a:pt x="6050" y="691"/>
                    <a:pt x="6288" y="929"/>
                    <a:pt x="6288" y="1215"/>
                  </a:cubicBezTo>
                  <a:cubicBezTo>
                    <a:pt x="6288" y="1524"/>
                    <a:pt x="6050" y="1762"/>
                    <a:pt x="5764" y="1762"/>
                  </a:cubicBezTo>
                  <a:cubicBezTo>
                    <a:pt x="5454" y="1762"/>
                    <a:pt x="5216" y="1524"/>
                    <a:pt x="5216" y="1215"/>
                  </a:cubicBezTo>
                  <a:cubicBezTo>
                    <a:pt x="5216" y="929"/>
                    <a:pt x="5454" y="691"/>
                    <a:pt x="5764" y="691"/>
                  </a:cubicBezTo>
                  <a:close/>
                  <a:moveTo>
                    <a:pt x="9360" y="691"/>
                  </a:moveTo>
                  <a:cubicBezTo>
                    <a:pt x="9646" y="691"/>
                    <a:pt x="9884" y="929"/>
                    <a:pt x="9884" y="1215"/>
                  </a:cubicBezTo>
                  <a:cubicBezTo>
                    <a:pt x="9884" y="1524"/>
                    <a:pt x="9646" y="1762"/>
                    <a:pt x="9360" y="1762"/>
                  </a:cubicBezTo>
                  <a:cubicBezTo>
                    <a:pt x="9050" y="1762"/>
                    <a:pt x="8812" y="1524"/>
                    <a:pt x="8812" y="1215"/>
                  </a:cubicBezTo>
                  <a:cubicBezTo>
                    <a:pt x="8812" y="929"/>
                    <a:pt x="9050" y="691"/>
                    <a:pt x="9360" y="691"/>
                  </a:cubicBezTo>
                  <a:close/>
                  <a:moveTo>
                    <a:pt x="3644" y="1977"/>
                  </a:moveTo>
                  <a:lnTo>
                    <a:pt x="3644" y="10836"/>
                  </a:lnTo>
                  <a:lnTo>
                    <a:pt x="667" y="10836"/>
                  </a:lnTo>
                  <a:lnTo>
                    <a:pt x="667" y="1977"/>
                  </a:lnTo>
                  <a:lnTo>
                    <a:pt x="1168" y="1977"/>
                  </a:lnTo>
                  <a:cubicBezTo>
                    <a:pt x="1382" y="2263"/>
                    <a:pt x="1739" y="2453"/>
                    <a:pt x="2144" y="2453"/>
                  </a:cubicBezTo>
                  <a:cubicBezTo>
                    <a:pt x="2549" y="2453"/>
                    <a:pt x="2906" y="2263"/>
                    <a:pt x="3144" y="1977"/>
                  </a:cubicBezTo>
                  <a:close/>
                  <a:moveTo>
                    <a:pt x="7264" y="1977"/>
                  </a:moveTo>
                  <a:lnTo>
                    <a:pt x="7264" y="10836"/>
                  </a:lnTo>
                  <a:lnTo>
                    <a:pt x="4287" y="10836"/>
                  </a:lnTo>
                  <a:lnTo>
                    <a:pt x="4287" y="1977"/>
                  </a:lnTo>
                  <a:lnTo>
                    <a:pt x="4811" y="1977"/>
                  </a:lnTo>
                  <a:cubicBezTo>
                    <a:pt x="5002" y="2263"/>
                    <a:pt x="5359" y="2453"/>
                    <a:pt x="5788" y="2453"/>
                  </a:cubicBezTo>
                  <a:cubicBezTo>
                    <a:pt x="6192" y="2453"/>
                    <a:pt x="6526" y="2263"/>
                    <a:pt x="6764" y="1977"/>
                  </a:cubicBezTo>
                  <a:close/>
                  <a:moveTo>
                    <a:pt x="10884" y="1977"/>
                  </a:moveTo>
                  <a:lnTo>
                    <a:pt x="10884" y="10836"/>
                  </a:lnTo>
                  <a:lnTo>
                    <a:pt x="7907" y="10836"/>
                  </a:lnTo>
                  <a:lnTo>
                    <a:pt x="7907" y="1977"/>
                  </a:lnTo>
                  <a:lnTo>
                    <a:pt x="8407" y="1977"/>
                  </a:lnTo>
                  <a:cubicBezTo>
                    <a:pt x="8622" y="2263"/>
                    <a:pt x="8979" y="2453"/>
                    <a:pt x="9384" y="2453"/>
                  </a:cubicBezTo>
                  <a:cubicBezTo>
                    <a:pt x="9788" y="2453"/>
                    <a:pt x="10122" y="2263"/>
                    <a:pt x="10360" y="1977"/>
                  </a:cubicBezTo>
                  <a:close/>
                  <a:moveTo>
                    <a:pt x="2144" y="0"/>
                  </a:moveTo>
                  <a:cubicBezTo>
                    <a:pt x="1477" y="0"/>
                    <a:pt x="929" y="548"/>
                    <a:pt x="929" y="1215"/>
                  </a:cubicBezTo>
                  <a:lnTo>
                    <a:pt x="929" y="1286"/>
                  </a:lnTo>
                  <a:lnTo>
                    <a:pt x="1" y="1286"/>
                  </a:lnTo>
                  <a:lnTo>
                    <a:pt x="1" y="11502"/>
                  </a:lnTo>
                  <a:lnTo>
                    <a:pt x="11503" y="11502"/>
                  </a:lnTo>
                  <a:lnTo>
                    <a:pt x="11503" y="1286"/>
                  </a:lnTo>
                  <a:lnTo>
                    <a:pt x="10574" y="1286"/>
                  </a:lnTo>
                  <a:lnTo>
                    <a:pt x="10574" y="1215"/>
                  </a:lnTo>
                  <a:cubicBezTo>
                    <a:pt x="10574" y="548"/>
                    <a:pt x="10027" y="0"/>
                    <a:pt x="9360" y="0"/>
                  </a:cubicBezTo>
                  <a:cubicBezTo>
                    <a:pt x="8669" y="0"/>
                    <a:pt x="8121" y="548"/>
                    <a:pt x="8121" y="1215"/>
                  </a:cubicBezTo>
                  <a:lnTo>
                    <a:pt x="8121" y="1286"/>
                  </a:lnTo>
                  <a:lnTo>
                    <a:pt x="6978" y="1286"/>
                  </a:lnTo>
                  <a:lnTo>
                    <a:pt x="6978" y="1215"/>
                  </a:lnTo>
                  <a:cubicBezTo>
                    <a:pt x="6978" y="548"/>
                    <a:pt x="6431" y="0"/>
                    <a:pt x="5740" y="0"/>
                  </a:cubicBezTo>
                  <a:cubicBezTo>
                    <a:pt x="5073" y="0"/>
                    <a:pt x="4525" y="548"/>
                    <a:pt x="4525" y="1215"/>
                  </a:cubicBezTo>
                  <a:lnTo>
                    <a:pt x="4525" y="1286"/>
                  </a:lnTo>
                  <a:lnTo>
                    <a:pt x="3382" y="1286"/>
                  </a:lnTo>
                  <a:lnTo>
                    <a:pt x="3382" y="1215"/>
                  </a:lnTo>
                  <a:cubicBezTo>
                    <a:pt x="3382" y="548"/>
                    <a:pt x="2835" y="0"/>
                    <a:pt x="2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00" name="Google Shape;16100;p81"/>
            <p:cNvSpPr/>
            <p:nvPr/>
          </p:nvSpPr>
          <p:spPr>
            <a:xfrm>
              <a:off x="2516398" y="2542171"/>
              <a:ext cx="42777" cy="19653"/>
            </a:xfrm>
            <a:custGeom>
              <a:avLst/>
              <a:gdLst/>
              <a:ahLst/>
              <a:cxnLst/>
              <a:rect l="l" t="t" r="r" b="b"/>
              <a:pathLst>
                <a:path w="1454" h="668" extrusionOk="0">
                  <a:moveTo>
                    <a:pt x="0" y="1"/>
                  </a:moveTo>
                  <a:lnTo>
                    <a:pt x="0" y="668"/>
                  </a:lnTo>
                  <a:lnTo>
                    <a:pt x="1453" y="668"/>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01" name="Google Shape;16101;p81"/>
            <p:cNvSpPr/>
            <p:nvPr/>
          </p:nvSpPr>
          <p:spPr>
            <a:xfrm>
              <a:off x="2516398" y="2584918"/>
              <a:ext cx="42777" cy="19653"/>
            </a:xfrm>
            <a:custGeom>
              <a:avLst/>
              <a:gdLst/>
              <a:ahLst/>
              <a:cxnLst/>
              <a:rect l="l" t="t" r="r" b="b"/>
              <a:pathLst>
                <a:path w="1454" h="668" extrusionOk="0">
                  <a:moveTo>
                    <a:pt x="0" y="0"/>
                  </a:moveTo>
                  <a:lnTo>
                    <a:pt x="0" y="667"/>
                  </a:lnTo>
                  <a:lnTo>
                    <a:pt x="1453" y="667"/>
                  </a:lnTo>
                  <a:lnTo>
                    <a:pt x="1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02" name="Google Shape;16102;p81"/>
            <p:cNvSpPr/>
            <p:nvPr/>
          </p:nvSpPr>
          <p:spPr>
            <a:xfrm>
              <a:off x="2516398" y="2627664"/>
              <a:ext cx="42777" cy="20329"/>
            </a:xfrm>
            <a:custGeom>
              <a:avLst/>
              <a:gdLst/>
              <a:ahLst/>
              <a:cxnLst/>
              <a:rect l="l" t="t" r="r" b="b"/>
              <a:pathLst>
                <a:path w="1454" h="691" extrusionOk="0">
                  <a:moveTo>
                    <a:pt x="0" y="0"/>
                  </a:moveTo>
                  <a:lnTo>
                    <a:pt x="0"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03" name="Google Shape;16103;p81"/>
            <p:cNvSpPr/>
            <p:nvPr/>
          </p:nvSpPr>
          <p:spPr>
            <a:xfrm>
              <a:off x="2516398" y="2670382"/>
              <a:ext cx="42777" cy="20359"/>
            </a:xfrm>
            <a:custGeom>
              <a:avLst/>
              <a:gdLst/>
              <a:ahLst/>
              <a:cxnLst/>
              <a:rect l="l" t="t" r="r" b="b"/>
              <a:pathLst>
                <a:path w="1454" h="692" extrusionOk="0">
                  <a:moveTo>
                    <a:pt x="0" y="1"/>
                  </a:moveTo>
                  <a:lnTo>
                    <a:pt x="0"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04" name="Google Shape;16104;p81"/>
            <p:cNvSpPr/>
            <p:nvPr/>
          </p:nvSpPr>
          <p:spPr>
            <a:xfrm>
              <a:off x="2409193" y="2542171"/>
              <a:ext cx="42777" cy="19653"/>
            </a:xfrm>
            <a:custGeom>
              <a:avLst/>
              <a:gdLst/>
              <a:ahLst/>
              <a:cxnLst/>
              <a:rect l="l" t="t" r="r" b="b"/>
              <a:pathLst>
                <a:path w="1454" h="668" extrusionOk="0">
                  <a:moveTo>
                    <a:pt x="1" y="1"/>
                  </a:moveTo>
                  <a:lnTo>
                    <a:pt x="1" y="668"/>
                  </a:lnTo>
                  <a:lnTo>
                    <a:pt x="1453" y="668"/>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05" name="Google Shape;16105;p81"/>
            <p:cNvSpPr/>
            <p:nvPr/>
          </p:nvSpPr>
          <p:spPr>
            <a:xfrm>
              <a:off x="2409193" y="2584918"/>
              <a:ext cx="42777" cy="19653"/>
            </a:xfrm>
            <a:custGeom>
              <a:avLst/>
              <a:gdLst/>
              <a:ahLst/>
              <a:cxnLst/>
              <a:rect l="l" t="t" r="r" b="b"/>
              <a:pathLst>
                <a:path w="1454" h="668" extrusionOk="0">
                  <a:moveTo>
                    <a:pt x="1" y="0"/>
                  </a:moveTo>
                  <a:lnTo>
                    <a:pt x="1" y="667"/>
                  </a:lnTo>
                  <a:lnTo>
                    <a:pt x="1453" y="667"/>
                  </a:lnTo>
                  <a:lnTo>
                    <a:pt x="1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06" name="Google Shape;16106;p81"/>
            <p:cNvSpPr/>
            <p:nvPr/>
          </p:nvSpPr>
          <p:spPr>
            <a:xfrm>
              <a:off x="2409193" y="2627664"/>
              <a:ext cx="42777" cy="20329"/>
            </a:xfrm>
            <a:custGeom>
              <a:avLst/>
              <a:gdLst/>
              <a:ahLst/>
              <a:cxnLst/>
              <a:rect l="l" t="t" r="r" b="b"/>
              <a:pathLst>
                <a:path w="1454" h="691" extrusionOk="0">
                  <a:moveTo>
                    <a:pt x="1" y="0"/>
                  </a:moveTo>
                  <a:lnTo>
                    <a:pt x="1"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07" name="Google Shape;16107;p81"/>
            <p:cNvSpPr/>
            <p:nvPr/>
          </p:nvSpPr>
          <p:spPr>
            <a:xfrm>
              <a:off x="2409193" y="2670382"/>
              <a:ext cx="42777" cy="20359"/>
            </a:xfrm>
            <a:custGeom>
              <a:avLst/>
              <a:gdLst/>
              <a:ahLst/>
              <a:cxnLst/>
              <a:rect l="l" t="t" r="r" b="b"/>
              <a:pathLst>
                <a:path w="1454" h="692" extrusionOk="0">
                  <a:moveTo>
                    <a:pt x="1" y="1"/>
                  </a:moveTo>
                  <a:lnTo>
                    <a:pt x="1"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08" name="Google Shape;16108;p81"/>
            <p:cNvSpPr/>
            <p:nvPr/>
          </p:nvSpPr>
          <p:spPr>
            <a:xfrm>
              <a:off x="2622190" y="2542171"/>
              <a:ext cx="42747" cy="19653"/>
            </a:xfrm>
            <a:custGeom>
              <a:avLst/>
              <a:gdLst/>
              <a:ahLst/>
              <a:cxnLst/>
              <a:rect l="l" t="t" r="r" b="b"/>
              <a:pathLst>
                <a:path w="1453" h="668" extrusionOk="0">
                  <a:moveTo>
                    <a:pt x="0" y="1"/>
                  </a:moveTo>
                  <a:lnTo>
                    <a:pt x="0" y="668"/>
                  </a:lnTo>
                  <a:lnTo>
                    <a:pt x="1453" y="668"/>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09" name="Google Shape;16109;p81"/>
            <p:cNvSpPr/>
            <p:nvPr/>
          </p:nvSpPr>
          <p:spPr>
            <a:xfrm>
              <a:off x="2622190" y="2584918"/>
              <a:ext cx="42747" cy="19653"/>
            </a:xfrm>
            <a:custGeom>
              <a:avLst/>
              <a:gdLst/>
              <a:ahLst/>
              <a:cxnLst/>
              <a:rect l="l" t="t" r="r" b="b"/>
              <a:pathLst>
                <a:path w="1453" h="668" extrusionOk="0">
                  <a:moveTo>
                    <a:pt x="0" y="0"/>
                  </a:moveTo>
                  <a:lnTo>
                    <a:pt x="0" y="667"/>
                  </a:lnTo>
                  <a:lnTo>
                    <a:pt x="1453" y="667"/>
                  </a:lnTo>
                  <a:lnTo>
                    <a:pt x="1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10" name="Google Shape;16110;p81"/>
            <p:cNvSpPr/>
            <p:nvPr/>
          </p:nvSpPr>
          <p:spPr>
            <a:xfrm>
              <a:off x="2622190" y="2627664"/>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11" name="Google Shape;16111;p81"/>
            <p:cNvSpPr/>
            <p:nvPr/>
          </p:nvSpPr>
          <p:spPr>
            <a:xfrm>
              <a:off x="2622190" y="2670382"/>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grpSp>
        <p:nvGrpSpPr>
          <p:cNvPr id="16112" name="Google Shape;16112;p81"/>
          <p:cNvGrpSpPr/>
          <p:nvPr/>
        </p:nvGrpSpPr>
        <p:grpSpPr>
          <a:xfrm>
            <a:off x="1095636" y="2326474"/>
            <a:ext cx="337738" cy="234742"/>
            <a:chOff x="1781439" y="2528874"/>
            <a:chExt cx="337738" cy="234742"/>
          </a:xfrm>
        </p:grpSpPr>
        <p:sp>
          <p:nvSpPr>
            <p:cNvPr id="16113" name="Google Shape;16113;p81"/>
            <p:cNvSpPr/>
            <p:nvPr/>
          </p:nvSpPr>
          <p:spPr>
            <a:xfrm>
              <a:off x="1781439" y="2528874"/>
              <a:ext cx="93232" cy="234742"/>
            </a:xfrm>
            <a:custGeom>
              <a:avLst/>
              <a:gdLst/>
              <a:ahLst/>
              <a:cxnLst/>
              <a:rect l="l" t="t" r="r" b="b"/>
              <a:pathLst>
                <a:path w="3169" h="7979" extrusionOk="0">
                  <a:moveTo>
                    <a:pt x="2525" y="643"/>
                  </a:moveTo>
                  <a:lnTo>
                    <a:pt x="2525" y="691"/>
                  </a:lnTo>
                  <a:lnTo>
                    <a:pt x="2525" y="1953"/>
                  </a:lnTo>
                  <a:lnTo>
                    <a:pt x="1597" y="2501"/>
                  </a:lnTo>
                  <a:lnTo>
                    <a:pt x="692" y="1953"/>
                  </a:lnTo>
                  <a:lnTo>
                    <a:pt x="692" y="643"/>
                  </a:lnTo>
                  <a:close/>
                  <a:moveTo>
                    <a:pt x="2525" y="2763"/>
                  </a:moveTo>
                  <a:lnTo>
                    <a:pt x="2525" y="7311"/>
                  </a:lnTo>
                  <a:lnTo>
                    <a:pt x="692" y="7311"/>
                  </a:lnTo>
                  <a:lnTo>
                    <a:pt x="692" y="2763"/>
                  </a:lnTo>
                  <a:lnTo>
                    <a:pt x="1597" y="3310"/>
                  </a:lnTo>
                  <a:lnTo>
                    <a:pt x="2525" y="2763"/>
                  </a:lnTo>
                  <a:close/>
                  <a:moveTo>
                    <a:pt x="1" y="0"/>
                  </a:moveTo>
                  <a:lnTo>
                    <a:pt x="1" y="7978"/>
                  </a:lnTo>
                  <a:lnTo>
                    <a:pt x="3168" y="7978"/>
                  </a:lnTo>
                  <a:lnTo>
                    <a:pt x="31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14" name="Google Shape;16114;p81"/>
            <p:cNvSpPr/>
            <p:nvPr/>
          </p:nvSpPr>
          <p:spPr>
            <a:xfrm>
              <a:off x="1903353" y="2528874"/>
              <a:ext cx="93203" cy="234742"/>
            </a:xfrm>
            <a:custGeom>
              <a:avLst/>
              <a:gdLst/>
              <a:ahLst/>
              <a:cxnLst/>
              <a:rect l="l" t="t" r="r" b="b"/>
              <a:pathLst>
                <a:path w="3168" h="7979" extrusionOk="0">
                  <a:moveTo>
                    <a:pt x="2525" y="691"/>
                  </a:moveTo>
                  <a:lnTo>
                    <a:pt x="2525" y="5239"/>
                  </a:lnTo>
                  <a:lnTo>
                    <a:pt x="1620" y="4692"/>
                  </a:lnTo>
                  <a:lnTo>
                    <a:pt x="667" y="5239"/>
                  </a:lnTo>
                  <a:lnTo>
                    <a:pt x="667" y="691"/>
                  </a:lnTo>
                  <a:close/>
                  <a:moveTo>
                    <a:pt x="1596" y="5501"/>
                  </a:moveTo>
                  <a:lnTo>
                    <a:pt x="2501" y="6049"/>
                  </a:lnTo>
                  <a:lnTo>
                    <a:pt x="2501" y="7311"/>
                  </a:lnTo>
                  <a:lnTo>
                    <a:pt x="667" y="7311"/>
                  </a:lnTo>
                  <a:lnTo>
                    <a:pt x="667" y="6049"/>
                  </a:lnTo>
                  <a:lnTo>
                    <a:pt x="1596" y="5501"/>
                  </a:lnTo>
                  <a:close/>
                  <a:moveTo>
                    <a:pt x="1" y="0"/>
                  </a:moveTo>
                  <a:lnTo>
                    <a:pt x="1" y="7978"/>
                  </a:lnTo>
                  <a:lnTo>
                    <a:pt x="3168" y="7978"/>
                  </a:lnTo>
                  <a:lnTo>
                    <a:pt x="31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15" name="Google Shape;16115;p81"/>
            <p:cNvSpPr/>
            <p:nvPr/>
          </p:nvSpPr>
          <p:spPr>
            <a:xfrm>
              <a:off x="2025974" y="2528874"/>
              <a:ext cx="93203" cy="234742"/>
            </a:xfrm>
            <a:custGeom>
              <a:avLst/>
              <a:gdLst/>
              <a:ahLst/>
              <a:cxnLst/>
              <a:rect l="l" t="t" r="r" b="b"/>
              <a:pathLst>
                <a:path w="3168" h="7979" extrusionOk="0">
                  <a:moveTo>
                    <a:pt x="2501" y="715"/>
                  </a:moveTo>
                  <a:lnTo>
                    <a:pt x="2501" y="2001"/>
                  </a:lnTo>
                  <a:lnTo>
                    <a:pt x="1596" y="2525"/>
                  </a:lnTo>
                  <a:lnTo>
                    <a:pt x="643" y="2001"/>
                  </a:lnTo>
                  <a:lnTo>
                    <a:pt x="643" y="715"/>
                  </a:lnTo>
                  <a:close/>
                  <a:moveTo>
                    <a:pt x="2501" y="2739"/>
                  </a:moveTo>
                  <a:lnTo>
                    <a:pt x="2501" y="7287"/>
                  </a:lnTo>
                  <a:lnTo>
                    <a:pt x="643" y="7287"/>
                  </a:lnTo>
                  <a:lnTo>
                    <a:pt x="643" y="2739"/>
                  </a:lnTo>
                  <a:lnTo>
                    <a:pt x="1596" y="3263"/>
                  </a:lnTo>
                  <a:lnTo>
                    <a:pt x="2501" y="2739"/>
                  </a:lnTo>
                  <a:close/>
                  <a:moveTo>
                    <a:pt x="0" y="0"/>
                  </a:moveTo>
                  <a:lnTo>
                    <a:pt x="0" y="7978"/>
                  </a:lnTo>
                  <a:lnTo>
                    <a:pt x="3168" y="7978"/>
                  </a:lnTo>
                  <a:lnTo>
                    <a:pt x="31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116" name="Google Shape;16116;p81"/>
          <p:cNvSpPr/>
          <p:nvPr/>
        </p:nvSpPr>
        <p:spPr>
          <a:xfrm>
            <a:off x="1094960" y="2809895"/>
            <a:ext cx="339124" cy="339830"/>
          </a:xfrm>
          <a:custGeom>
            <a:avLst/>
            <a:gdLst/>
            <a:ahLst/>
            <a:cxnLst/>
            <a:rect l="l" t="t" r="r" b="b"/>
            <a:pathLst>
              <a:path w="11527" h="11551" extrusionOk="0">
                <a:moveTo>
                  <a:pt x="6097" y="691"/>
                </a:moveTo>
                <a:cubicBezTo>
                  <a:pt x="8740" y="857"/>
                  <a:pt x="10860" y="3072"/>
                  <a:pt x="10860" y="5739"/>
                </a:cubicBezTo>
                <a:cubicBezTo>
                  <a:pt x="10860" y="6930"/>
                  <a:pt x="10431" y="8026"/>
                  <a:pt x="9764" y="8907"/>
                </a:cubicBezTo>
                <a:lnTo>
                  <a:pt x="8954" y="8145"/>
                </a:lnTo>
                <a:cubicBezTo>
                  <a:pt x="9454" y="7478"/>
                  <a:pt x="9764" y="6644"/>
                  <a:pt x="9764" y="5739"/>
                </a:cubicBezTo>
                <a:cubicBezTo>
                  <a:pt x="9764" y="3668"/>
                  <a:pt x="8145" y="1929"/>
                  <a:pt x="6097" y="1786"/>
                </a:cubicBezTo>
                <a:lnTo>
                  <a:pt x="6097" y="691"/>
                </a:lnTo>
                <a:close/>
                <a:moveTo>
                  <a:pt x="5763" y="2429"/>
                </a:moveTo>
                <a:cubicBezTo>
                  <a:pt x="7573" y="2429"/>
                  <a:pt x="9073" y="3930"/>
                  <a:pt x="9073" y="5739"/>
                </a:cubicBezTo>
                <a:cubicBezTo>
                  <a:pt x="9073" y="7549"/>
                  <a:pt x="7573" y="9050"/>
                  <a:pt x="5763" y="9050"/>
                </a:cubicBezTo>
                <a:cubicBezTo>
                  <a:pt x="3953" y="9050"/>
                  <a:pt x="2453" y="7549"/>
                  <a:pt x="2453" y="5739"/>
                </a:cubicBezTo>
                <a:cubicBezTo>
                  <a:pt x="2453" y="3930"/>
                  <a:pt x="3953" y="2429"/>
                  <a:pt x="5763" y="2429"/>
                </a:cubicBezTo>
                <a:close/>
                <a:moveTo>
                  <a:pt x="5406" y="691"/>
                </a:moveTo>
                <a:lnTo>
                  <a:pt x="5406" y="1786"/>
                </a:lnTo>
                <a:cubicBezTo>
                  <a:pt x="3358" y="1953"/>
                  <a:pt x="1739" y="3668"/>
                  <a:pt x="1739" y="5739"/>
                </a:cubicBezTo>
                <a:cubicBezTo>
                  <a:pt x="1739" y="7835"/>
                  <a:pt x="3358" y="9550"/>
                  <a:pt x="5406" y="9693"/>
                </a:cubicBezTo>
                <a:lnTo>
                  <a:pt x="5406" y="10812"/>
                </a:lnTo>
                <a:cubicBezTo>
                  <a:pt x="2786" y="10645"/>
                  <a:pt x="667" y="8430"/>
                  <a:pt x="667" y="5739"/>
                </a:cubicBezTo>
                <a:cubicBezTo>
                  <a:pt x="667" y="3072"/>
                  <a:pt x="2763" y="857"/>
                  <a:pt x="5406" y="691"/>
                </a:cubicBezTo>
                <a:close/>
                <a:moveTo>
                  <a:pt x="8478" y="8669"/>
                </a:moveTo>
                <a:lnTo>
                  <a:pt x="9288" y="9407"/>
                </a:lnTo>
                <a:cubicBezTo>
                  <a:pt x="8430" y="10217"/>
                  <a:pt x="7335" y="10740"/>
                  <a:pt x="6097" y="10812"/>
                </a:cubicBezTo>
                <a:lnTo>
                  <a:pt x="6097" y="9740"/>
                </a:lnTo>
                <a:cubicBezTo>
                  <a:pt x="7025" y="9645"/>
                  <a:pt x="7859" y="9264"/>
                  <a:pt x="8478" y="8669"/>
                </a:cubicBezTo>
                <a:close/>
                <a:moveTo>
                  <a:pt x="5763" y="0"/>
                </a:moveTo>
                <a:cubicBezTo>
                  <a:pt x="4215" y="0"/>
                  <a:pt x="2786" y="596"/>
                  <a:pt x="1691" y="1691"/>
                </a:cubicBezTo>
                <a:cubicBezTo>
                  <a:pt x="619" y="2763"/>
                  <a:pt x="0" y="4215"/>
                  <a:pt x="0" y="5763"/>
                </a:cubicBezTo>
                <a:cubicBezTo>
                  <a:pt x="0" y="7311"/>
                  <a:pt x="595" y="8740"/>
                  <a:pt x="1691" y="9859"/>
                </a:cubicBezTo>
                <a:cubicBezTo>
                  <a:pt x="2763" y="10931"/>
                  <a:pt x="4215" y="11550"/>
                  <a:pt x="5763" y="11550"/>
                </a:cubicBezTo>
                <a:cubicBezTo>
                  <a:pt x="7311" y="11550"/>
                  <a:pt x="8740" y="10955"/>
                  <a:pt x="9836" y="9859"/>
                </a:cubicBezTo>
                <a:cubicBezTo>
                  <a:pt x="10907" y="8788"/>
                  <a:pt x="11526" y="7311"/>
                  <a:pt x="11526" y="5763"/>
                </a:cubicBezTo>
                <a:cubicBezTo>
                  <a:pt x="11503" y="4215"/>
                  <a:pt x="10907" y="2763"/>
                  <a:pt x="9836" y="1691"/>
                </a:cubicBezTo>
                <a:cubicBezTo>
                  <a:pt x="8764" y="619"/>
                  <a:pt x="7311" y="0"/>
                  <a:pt x="57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17" name="Google Shape;16117;p81"/>
          <p:cNvSpPr/>
          <p:nvPr/>
        </p:nvSpPr>
        <p:spPr>
          <a:xfrm>
            <a:off x="1835868" y="2786772"/>
            <a:ext cx="337036" cy="339830"/>
          </a:xfrm>
          <a:custGeom>
            <a:avLst/>
            <a:gdLst/>
            <a:ahLst/>
            <a:cxnLst/>
            <a:rect l="l" t="t" r="r" b="b"/>
            <a:pathLst>
              <a:path w="11456" h="11551" extrusionOk="0">
                <a:moveTo>
                  <a:pt x="9717" y="715"/>
                </a:moveTo>
                <a:lnTo>
                  <a:pt x="9717" y="1501"/>
                </a:lnTo>
                <a:lnTo>
                  <a:pt x="5311" y="1501"/>
                </a:lnTo>
                <a:cubicBezTo>
                  <a:pt x="5073" y="1501"/>
                  <a:pt x="4906" y="1286"/>
                  <a:pt x="4930" y="1072"/>
                </a:cubicBezTo>
                <a:cubicBezTo>
                  <a:pt x="4954" y="881"/>
                  <a:pt x="5144" y="715"/>
                  <a:pt x="5359" y="715"/>
                </a:cubicBezTo>
                <a:close/>
                <a:moveTo>
                  <a:pt x="10764" y="3858"/>
                </a:moveTo>
                <a:lnTo>
                  <a:pt x="10764" y="4620"/>
                </a:lnTo>
                <a:lnTo>
                  <a:pt x="6359" y="4620"/>
                </a:lnTo>
                <a:cubicBezTo>
                  <a:pt x="6121" y="4620"/>
                  <a:pt x="5954" y="4406"/>
                  <a:pt x="5978" y="4215"/>
                </a:cubicBezTo>
                <a:cubicBezTo>
                  <a:pt x="6002" y="4001"/>
                  <a:pt x="6216" y="3858"/>
                  <a:pt x="6383" y="3858"/>
                </a:cubicBezTo>
                <a:close/>
                <a:moveTo>
                  <a:pt x="2072" y="4358"/>
                </a:moveTo>
                <a:cubicBezTo>
                  <a:pt x="2882" y="4358"/>
                  <a:pt x="3501" y="5001"/>
                  <a:pt x="3501" y="5787"/>
                </a:cubicBezTo>
                <a:cubicBezTo>
                  <a:pt x="3501" y="6597"/>
                  <a:pt x="2882" y="7216"/>
                  <a:pt x="2072" y="7216"/>
                </a:cubicBezTo>
                <a:cubicBezTo>
                  <a:pt x="1262" y="7216"/>
                  <a:pt x="643" y="6549"/>
                  <a:pt x="643" y="5787"/>
                </a:cubicBezTo>
                <a:cubicBezTo>
                  <a:pt x="643" y="4977"/>
                  <a:pt x="1310" y="4358"/>
                  <a:pt x="2072" y="4358"/>
                </a:cubicBezTo>
                <a:close/>
                <a:moveTo>
                  <a:pt x="10764" y="6978"/>
                </a:moveTo>
                <a:lnTo>
                  <a:pt x="10764" y="7740"/>
                </a:lnTo>
                <a:lnTo>
                  <a:pt x="6359" y="7740"/>
                </a:lnTo>
                <a:cubicBezTo>
                  <a:pt x="6121" y="7740"/>
                  <a:pt x="5954" y="7549"/>
                  <a:pt x="5978" y="7335"/>
                </a:cubicBezTo>
                <a:cubicBezTo>
                  <a:pt x="6002" y="7121"/>
                  <a:pt x="6216" y="6978"/>
                  <a:pt x="6383" y="6978"/>
                </a:cubicBezTo>
                <a:close/>
                <a:moveTo>
                  <a:pt x="9717" y="10098"/>
                </a:moveTo>
                <a:lnTo>
                  <a:pt x="9717" y="10883"/>
                </a:lnTo>
                <a:lnTo>
                  <a:pt x="5311" y="10883"/>
                </a:lnTo>
                <a:cubicBezTo>
                  <a:pt x="5073" y="10883"/>
                  <a:pt x="4906" y="10669"/>
                  <a:pt x="4930" y="10455"/>
                </a:cubicBezTo>
                <a:cubicBezTo>
                  <a:pt x="4954" y="10240"/>
                  <a:pt x="5144" y="10098"/>
                  <a:pt x="5359" y="10098"/>
                </a:cubicBezTo>
                <a:close/>
                <a:moveTo>
                  <a:pt x="5359" y="0"/>
                </a:moveTo>
                <a:cubicBezTo>
                  <a:pt x="4882" y="0"/>
                  <a:pt x="4477" y="310"/>
                  <a:pt x="4335" y="739"/>
                </a:cubicBezTo>
                <a:lnTo>
                  <a:pt x="3001" y="739"/>
                </a:lnTo>
                <a:lnTo>
                  <a:pt x="1858" y="3668"/>
                </a:lnTo>
                <a:cubicBezTo>
                  <a:pt x="834" y="3787"/>
                  <a:pt x="0" y="4668"/>
                  <a:pt x="0" y="5787"/>
                </a:cubicBezTo>
                <a:cubicBezTo>
                  <a:pt x="0" y="6883"/>
                  <a:pt x="834" y="7764"/>
                  <a:pt x="1858" y="7883"/>
                </a:cubicBezTo>
                <a:lnTo>
                  <a:pt x="3001" y="10812"/>
                </a:lnTo>
                <a:lnTo>
                  <a:pt x="4335" y="10812"/>
                </a:lnTo>
                <a:cubicBezTo>
                  <a:pt x="4477" y="11217"/>
                  <a:pt x="4882" y="11550"/>
                  <a:pt x="5359" y="11550"/>
                </a:cubicBezTo>
                <a:lnTo>
                  <a:pt x="10407" y="11550"/>
                </a:lnTo>
                <a:lnTo>
                  <a:pt x="10407" y="9383"/>
                </a:lnTo>
                <a:lnTo>
                  <a:pt x="5359" y="9383"/>
                </a:lnTo>
                <a:cubicBezTo>
                  <a:pt x="4882" y="9383"/>
                  <a:pt x="4477" y="9693"/>
                  <a:pt x="4335" y="10121"/>
                </a:cubicBezTo>
                <a:lnTo>
                  <a:pt x="3453" y="10121"/>
                </a:lnTo>
                <a:lnTo>
                  <a:pt x="2548" y="7835"/>
                </a:lnTo>
                <a:cubicBezTo>
                  <a:pt x="2929" y="7740"/>
                  <a:pt x="3287" y="7549"/>
                  <a:pt x="3572" y="7264"/>
                </a:cubicBezTo>
                <a:lnTo>
                  <a:pt x="4477" y="7668"/>
                </a:lnTo>
                <a:lnTo>
                  <a:pt x="5382" y="7668"/>
                </a:lnTo>
                <a:cubicBezTo>
                  <a:pt x="5525" y="8073"/>
                  <a:pt x="5906" y="8407"/>
                  <a:pt x="6383" y="8407"/>
                </a:cubicBezTo>
                <a:lnTo>
                  <a:pt x="11455" y="8407"/>
                </a:lnTo>
                <a:lnTo>
                  <a:pt x="11455" y="6263"/>
                </a:lnTo>
                <a:lnTo>
                  <a:pt x="6383" y="6263"/>
                </a:lnTo>
                <a:cubicBezTo>
                  <a:pt x="5906" y="6263"/>
                  <a:pt x="5525" y="6549"/>
                  <a:pt x="5382" y="7002"/>
                </a:cubicBezTo>
                <a:lnTo>
                  <a:pt x="4644" y="7002"/>
                </a:lnTo>
                <a:lnTo>
                  <a:pt x="3977" y="6740"/>
                </a:lnTo>
                <a:cubicBezTo>
                  <a:pt x="4120" y="6430"/>
                  <a:pt x="4192" y="6144"/>
                  <a:pt x="4192" y="5787"/>
                </a:cubicBezTo>
                <a:cubicBezTo>
                  <a:pt x="4192" y="5430"/>
                  <a:pt x="4096" y="5120"/>
                  <a:pt x="3977" y="4835"/>
                </a:cubicBezTo>
                <a:lnTo>
                  <a:pt x="4644" y="4549"/>
                </a:lnTo>
                <a:lnTo>
                  <a:pt x="5382" y="4549"/>
                </a:lnTo>
                <a:lnTo>
                  <a:pt x="5382" y="4573"/>
                </a:lnTo>
                <a:cubicBezTo>
                  <a:pt x="5525" y="4977"/>
                  <a:pt x="5906" y="5311"/>
                  <a:pt x="6383" y="5311"/>
                </a:cubicBezTo>
                <a:lnTo>
                  <a:pt x="11455" y="5311"/>
                </a:lnTo>
                <a:lnTo>
                  <a:pt x="11455" y="3144"/>
                </a:lnTo>
                <a:lnTo>
                  <a:pt x="6383" y="3144"/>
                </a:lnTo>
                <a:cubicBezTo>
                  <a:pt x="5906" y="3144"/>
                  <a:pt x="5525" y="3430"/>
                  <a:pt x="5382" y="3882"/>
                </a:cubicBezTo>
                <a:lnTo>
                  <a:pt x="4477" y="3882"/>
                </a:lnTo>
                <a:lnTo>
                  <a:pt x="3572" y="4263"/>
                </a:lnTo>
                <a:cubicBezTo>
                  <a:pt x="3287" y="4001"/>
                  <a:pt x="2929" y="3787"/>
                  <a:pt x="2548" y="3691"/>
                </a:cubicBezTo>
                <a:lnTo>
                  <a:pt x="3453" y="1405"/>
                </a:lnTo>
                <a:lnTo>
                  <a:pt x="4335" y="1405"/>
                </a:lnTo>
                <a:cubicBezTo>
                  <a:pt x="4477" y="1810"/>
                  <a:pt x="4882" y="2144"/>
                  <a:pt x="5359" y="2144"/>
                </a:cubicBezTo>
                <a:lnTo>
                  <a:pt x="10407" y="2144"/>
                </a:lnTo>
                <a:lnTo>
                  <a:pt x="10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18" name="Google Shape;16118;p81"/>
          <p:cNvSpPr/>
          <p:nvPr/>
        </p:nvSpPr>
        <p:spPr>
          <a:xfrm>
            <a:off x="2581690" y="2804276"/>
            <a:ext cx="337712" cy="339124"/>
          </a:xfrm>
          <a:custGeom>
            <a:avLst/>
            <a:gdLst/>
            <a:ahLst/>
            <a:cxnLst/>
            <a:rect l="l" t="t" r="r" b="b"/>
            <a:pathLst>
              <a:path w="11479" h="11527" extrusionOk="0">
                <a:moveTo>
                  <a:pt x="3239" y="5097"/>
                </a:moveTo>
                <a:lnTo>
                  <a:pt x="3239" y="10812"/>
                </a:lnTo>
                <a:lnTo>
                  <a:pt x="2477" y="10812"/>
                </a:lnTo>
                <a:lnTo>
                  <a:pt x="2477" y="5168"/>
                </a:lnTo>
                <a:cubicBezTo>
                  <a:pt x="2739" y="5168"/>
                  <a:pt x="3001" y="5121"/>
                  <a:pt x="3239" y="5097"/>
                </a:cubicBezTo>
                <a:close/>
                <a:moveTo>
                  <a:pt x="4692" y="4835"/>
                </a:moveTo>
                <a:lnTo>
                  <a:pt x="4692" y="10836"/>
                </a:lnTo>
                <a:lnTo>
                  <a:pt x="3930" y="10836"/>
                </a:lnTo>
                <a:lnTo>
                  <a:pt x="3930" y="5002"/>
                </a:lnTo>
                <a:cubicBezTo>
                  <a:pt x="4192" y="4954"/>
                  <a:pt x="4453" y="4883"/>
                  <a:pt x="4692" y="4835"/>
                </a:cubicBezTo>
                <a:close/>
                <a:moveTo>
                  <a:pt x="6168" y="4263"/>
                </a:moveTo>
                <a:lnTo>
                  <a:pt x="6168" y="10836"/>
                </a:lnTo>
                <a:lnTo>
                  <a:pt x="5382" y="10836"/>
                </a:lnTo>
                <a:lnTo>
                  <a:pt x="5382" y="4597"/>
                </a:lnTo>
                <a:cubicBezTo>
                  <a:pt x="5644" y="4502"/>
                  <a:pt x="5930" y="4382"/>
                  <a:pt x="6168" y="4263"/>
                </a:cubicBezTo>
                <a:close/>
                <a:moveTo>
                  <a:pt x="7621" y="3382"/>
                </a:moveTo>
                <a:lnTo>
                  <a:pt x="7621" y="10836"/>
                </a:lnTo>
                <a:lnTo>
                  <a:pt x="6859" y="10836"/>
                </a:lnTo>
                <a:lnTo>
                  <a:pt x="6859" y="3882"/>
                </a:lnTo>
                <a:cubicBezTo>
                  <a:pt x="7121" y="3739"/>
                  <a:pt x="7383" y="3549"/>
                  <a:pt x="7621" y="3382"/>
                </a:cubicBezTo>
                <a:close/>
                <a:moveTo>
                  <a:pt x="9073" y="2025"/>
                </a:moveTo>
                <a:lnTo>
                  <a:pt x="9073" y="10836"/>
                </a:lnTo>
                <a:lnTo>
                  <a:pt x="8311" y="10836"/>
                </a:lnTo>
                <a:lnTo>
                  <a:pt x="8311" y="2835"/>
                </a:lnTo>
                <a:cubicBezTo>
                  <a:pt x="8573" y="2596"/>
                  <a:pt x="8835" y="2334"/>
                  <a:pt x="9073" y="2025"/>
                </a:cubicBezTo>
                <a:close/>
                <a:moveTo>
                  <a:pt x="9764" y="1"/>
                </a:moveTo>
                <a:lnTo>
                  <a:pt x="9145" y="882"/>
                </a:lnTo>
                <a:cubicBezTo>
                  <a:pt x="7526" y="3168"/>
                  <a:pt x="4906" y="4502"/>
                  <a:pt x="2120" y="4502"/>
                </a:cubicBezTo>
                <a:lnTo>
                  <a:pt x="1786" y="4502"/>
                </a:lnTo>
                <a:lnTo>
                  <a:pt x="1786" y="10836"/>
                </a:lnTo>
                <a:lnTo>
                  <a:pt x="0" y="10836"/>
                </a:lnTo>
                <a:lnTo>
                  <a:pt x="0" y="11527"/>
                </a:lnTo>
                <a:lnTo>
                  <a:pt x="11479" y="11527"/>
                </a:lnTo>
                <a:lnTo>
                  <a:pt x="11479" y="10836"/>
                </a:lnTo>
                <a:lnTo>
                  <a:pt x="9764" y="10836"/>
                </a:lnTo>
                <a:lnTo>
                  <a:pt x="9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19" name="Google Shape;16119;p81"/>
          <p:cNvSpPr/>
          <p:nvPr/>
        </p:nvSpPr>
        <p:spPr>
          <a:xfrm>
            <a:off x="3279852" y="2783271"/>
            <a:ext cx="343331" cy="330004"/>
          </a:xfrm>
          <a:custGeom>
            <a:avLst/>
            <a:gdLst/>
            <a:ahLst/>
            <a:cxnLst/>
            <a:rect l="l" t="t" r="r" b="b"/>
            <a:pathLst>
              <a:path w="11670" h="11217" extrusionOk="0">
                <a:moveTo>
                  <a:pt x="5811" y="667"/>
                </a:moveTo>
                <a:cubicBezTo>
                  <a:pt x="6359" y="667"/>
                  <a:pt x="6883" y="881"/>
                  <a:pt x="7264" y="1262"/>
                </a:cubicBezTo>
                <a:cubicBezTo>
                  <a:pt x="7550" y="1548"/>
                  <a:pt x="7764" y="1929"/>
                  <a:pt x="7812" y="2334"/>
                </a:cubicBezTo>
                <a:cubicBezTo>
                  <a:pt x="7097" y="2596"/>
                  <a:pt x="6550" y="3168"/>
                  <a:pt x="6264" y="3810"/>
                </a:cubicBezTo>
                <a:cubicBezTo>
                  <a:pt x="6121" y="3787"/>
                  <a:pt x="5954" y="3763"/>
                  <a:pt x="5788" y="3763"/>
                </a:cubicBezTo>
                <a:cubicBezTo>
                  <a:pt x="5645" y="3763"/>
                  <a:pt x="5478" y="3787"/>
                  <a:pt x="5311" y="3810"/>
                </a:cubicBezTo>
                <a:lnTo>
                  <a:pt x="5240" y="3644"/>
                </a:lnTo>
                <a:cubicBezTo>
                  <a:pt x="4906" y="3025"/>
                  <a:pt x="4406" y="2572"/>
                  <a:pt x="3740" y="2310"/>
                </a:cubicBezTo>
                <a:cubicBezTo>
                  <a:pt x="3859" y="1953"/>
                  <a:pt x="4049" y="1548"/>
                  <a:pt x="4335" y="1262"/>
                </a:cubicBezTo>
                <a:cubicBezTo>
                  <a:pt x="4740" y="881"/>
                  <a:pt x="5264" y="667"/>
                  <a:pt x="5811" y="667"/>
                </a:cubicBezTo>
                <a:close/>
                <a:moveTo>
                  <a:pt x="2835" y="2834"/>
                </a:moveTo>
                <a:cubicBezTo>
                  <a:pt x="3025" y="2834"/>
                  <a:pt x="3239" y="2858"/>
                  <a:pt x="3478" y="2929"/>
                </a:cubicBezTo>
                <a:cubicBezTo>
                  <a:pt x="4025" y="3096"/>
                  <a:pt x="4430" y="3453"/>
                  <a:pt x="4668" y="3977"/>
                </a:cubicBezTo>
                <a:cubicBezTo>
                  <a:pt x="4692" y="4001"/>
                  <a:pt x="4692" y="4049"/>
                  <a:pt x="4740" y="4096"/>
                </a:cubicBezTo>
                <a:cubicBezTo>
                  <a:pt x="4168" y="4406"/>
                  <a:pt x="3811" y="5001"/>
                  <a:pt x="3740" y="5692"/>
                </a:cubicBezTo>
                <a:cubicBezTo>
                  <a:pt x="3025" y="5763"/>
                  <a:pt x="2311" y="6120"/>
                  <a:pt x="1834" y="6716"/>
                </a:cubicBezTo>
                <a:cubicBezTo>
                  <a:pt x="1453" y="6525"/>
                  <a:pt x="1168" y="6240"/>
                  <a:pt x="977" y="5835"/>
                </a:cubicBezTo>
                <a:cubicBezTo>
                  <a:pt x="739" y="5335"/>
                  <a:pt x="691" y="4811"/>
                  <a:pt x="858" y="4263"/>
                </a:cubicBezTo>
                <a:cubicBezTo>
                  <a:pt x="1168" y="3406"/>
                  <a:pt x="1953" y="2834"/>
                  <a:pt x="2835" y="2834"/>
                </a:cubicBezTo>
                <a:close/>
                <a:moveTo>
                  <a:pt x="8812" y="2858"/>
                </a:moveTo>
                <a:cubicBezTo>
                  <a:pt x="9669" y="2858"/>
                  <a:pt x="10503" y="3429"/>
                  <a:pt x="10765" y="4287"/>
                </a:cubicBezTo>
                <a:cubicBezTo>
                  <a:pt x="10979" y="4811"/>
                  <a:pt x="10931" y="5358"/>
                  <a:pt x="10693" y="5882"/>
                </a:cubicBezTo>
                <a:cubicBezTo>
                  <a:pt x="10455" y="6382"/>
                  <a:pt x="10003" y="6740"/>
                  <a:pt x="9455" y="6906"/>
                </a:cubicBezTo>
                <a:cubicBezTo>
                  <a:pt x="9248" y="6973"/>
                  <a:pt x="9037" y="7004"/>
                  <a:pt x="8831" y="7004"/>
                </a:cubicBezTo>
                <a:cubicBezTo>
                  <a:pt x="8445" y="7004"/>
                  <a:pt x="8074" y="6894"/>
                  <a:pt x="7764" y="6692"/>
                </a:cubicBezTo>
                <a:cubicBezTo>
                  <a:pt x="7859" y="6478"/>
                  <a:pt x="7907" y="6192"/>
                  <a:pt x="7907" y="5906"/>
                </a:cubicBezTo>
                <a:cubicBezTo>
                  <a:pt x="7907" y="5144"/>
                  <a:pt x="7526" y="4477"/>
                  <a:pt x="6907" y="4120"/>
                </a:cubicBezTo>
                <a:cubicBezTo>
                  <a:pt x="7145" y="3572"/>
                  <a:pt x="7597" y="3120"/>
                  <a:pt x="8193" y="2953"/>
                </a:cubicBezTo>
                <a:cubicBezTo>
                  <a:pt x="8383" y="2882"/>
                  <a:pt x="8598" y="2858"/>
                  <a:pt x="8812" y="2858"/>
                </a:cubicBezTo>
                <a:close/>
                <a:moveTo>
                  <a:pt x="5835" y="4477"/>
                </a:moveTo>
                <a:cubicBezTo>
                  <a:pt x="6645" y="4477"/>
                  <a:pt x="7264" y="5096"/>
                  <a:pt x="7264" y="5906"/>
                </a:cubicBezTo>
                <a:cubicBezTo>
                  <a:pt x="7240" y="6668"/>
                  <a:pt x="6597" y="7335"/>
                  <a:pt x="5835" y="7335"/>
                </a:cubicBezTo>
                <a:cubicBezTo>
                  <a:pt x="5049" y="7335"/>
                  <a:pt x="4406" y="6716"/>
                  <a:pt x="4406" y="5906"/>
                </a:cubicBezTo>
                <a:cubicBezTo>
                  <a:pt x="4406" y="5120"/>
                  <a:pt x="5026" y="4477"/>
                  <a:pt x="5835" y="4477"/>
                </a:cubicBezTo>
                <a:close/>
                <a:moveTo>
                  <a:pt x="7407" y="7240"/>
                </a:moveTo>
                <a:cubicBezTo>
                  <a:pt x="7836" y="7502"/>
                  <a:pt x="8336" y="7621"/>
                  <a:pt x="8836" y="7621"/>
                </a:cubicBezTo>
                <a:cubicBezTo>
                  <a:pt x="9074" y="7621"/>
                  <a:pt x="9312" y="7597"/>
                  <a:pt x="9550" y="7549"/>
                </a:cubicBezTo>
                <a:cubicBezTo>
                  <a:pt x="9741" y="7954"/>
                  <a:pt x="9788" y="8383"/>
                  <a:pt x="9741" y="8788"/>
                </a:cubicBezTo>
                <a:cubicBezTo>
                  <a:pt x="9646" y="9335"/>
                  <a:pt x="9336" y="9812"/>
                  <a:pt x="8907" y="10121"/>
                </a:cubicBezTo>
                <a:cubicBezTo>
                  <a:pt x="8539" y="10395"/>
                  <a:pt x="8112" y="10526"/>
                  <a:pt x="7688" y="10526"/>
                </a:cubicBezTo>
                <a:cubicBezTo>
                  <a:pt x="7042" y="10526"/>
                  <a:pt x="6405" y="10220"/>
                  <a:pt x="6002" y="9645"/>
                </a:cubicBezTo>
                <a:cubicBezTo>
                  <a:pt x="5645" y="9145"/>
                  <a:pt x="5526" y="8526"/>
                  <a:pt x="5692" y="7954"/>
                </a:cubicBezTo>
                <a:lnTo>
                  <a:pt x="5835" y="7954"/>
                </a:lnTo>
                <a:cubicBezTo>
                  <a:pt x="6454" y="7954"/>
                  <a:pt x="7026" y="7692"/>
                  <a:pt x="7407" y="7240"/>
                </a:cubicBezTo>
                <a:close/>
                <a:moveTo>
                  <a:pt x="3787" y="6406"/>
                </a:moveTo>
                <a:cubicBezTo>
                  <a:pt x="3930" y="7073"/>
                  <a:pt x="4406" y="7597"/>
                  <a:pt x="5002" y="7835"/>
                </a:cubicBezTo>
                <a:cubicBezTo>
                  <a:pt x="4811" y="8550"/>
                  <a:pt x="4930" y="9335"/>
                  <a:pt x="5383" y="9978"/>
                </a:cubicBezTo>
                <a:cubicBezTo>
                  <a:pt x="5002" y="10336"/>
                  <a:pt x="4502" y="10550"/>
                  <a:pt x="3954" y="10550"/>
                </a:cubicBezTo>
                <a:cubicBezTo>
                  <a:pt x="3549" y="10526"/>
                  <a:pt x="3097" y="10407"/>
                  <a:pt x="2739" y="10121"/>
                </a:cubicBezTo>
                <a:cubicBezTo>
                  <a:pt x="1811" y="9454"/>
                  <a:pt x="1596" y="8169"/>
                  <a:pt x="2287" y="7240"/>
                </a:cubicBezTo>
                <a:cubicBezTo>
                  <a:pt x="2644" y="6740"/>
                  <a:pt x="3216" y="6430"/>
                  <a:pt x="3787" y="6406"/>
                </a:cubicBezTo>
                <a:close/>
                <a:moveTo>
                  <a:pt x="5835" y="0"/>
                </a:moveTo>
                <a:cubicBezTo>
                  <a:pt x="4525" y="0"/>
                  <a:pt x="3382" y="953"/>
                  <a:pt x="3144" y="2215"/>
                </a:cubicBezTo>
                <a:cubicBezTo>
                  <a:pt x="3031" y="2200"/>
                  <a:pt x="2918" y="2193"/>
                  <a:pt x="2806" y="2193"/>
                </a:cubicBezTo>
                <a:cubicBezTo>
                  <a:pt x="1667" y="2193"/>
                  <a:pt x="607" y="2945"/>
                  <a:pt x="239" y="4072"/>
                </a:cubicBezTo>
                <a:cubicBezTo>
                  <a:pt x="1" y="4763"/>
                  <a:pt x="48" y="5501"/>
                  <a:pt x="382" y="6168"/>
                </a:cubicBezTo>
                <a:cubicBezTo>
                  <a:pt x="620" y="6644"/>
                  <a:pt x="1001" y="7049"/>
                  <a:pt x="1477" y="7335"/>
                </a:cubicBezTo>
                <a:cubicBezTo>
                  <a:pt x="953" y="8478"/>
                  <a:pt x="1287" y="9907"/>
                  <a:pt x="2334" y="10693"/>
                </a:cubicBezTo>
                <a:cubicBezTo>
                  <a:pt x="2835" y="11050"/>
                  <a:pt x="3382" y="11217"/>
                  <a:pt x="3954" y="11217"/>
                </a:cubicBezTo>
                <a:cubicBezTo>
                  <a:pt x="4644" y="11217"/>
                  <a:pt x="5287" y="10979"/>
                  <a:pt x="5788" y="10502"/>
                </a:cubicBezTo>
                <a:cubicBezTo>
                  <a:pt x="6311" y="10979"/>
                  <a:pt x="6978" y="11217"/>
                  <a:pt x="7669" y="11217"/>
                </a:cubicBezTo>
                <a:cubicBezTo>
                  <a:pt x="8240" y="11217"/>
                  <a:pt x="8812" y="11050"/>
                  <a:pt x="9288" y="10693"/>
                </a:cubicBezTo>
                <a:cubicBezTo>
                  <a:pt x="9884" y="10264"/>
                  <a:pt x="10265" y="9621"/>
                  <a:pt x="10384" y="8907"/>
                </a:cubicBezTo>
                <a:cubicBezTo>
                  <a:pt x="10479" y="8359"/>
                  <a:pt x="10384" y="7835"/>
                  <a:pt x="10169" y="7335"/>
                </a:cubicBezTo>
                <a:cubicBezTo>
                  <a:pt x="10646" y="7049"/>
                  <a:pt x="11027" y="6668"/>
                  <a:pt x="11265" y="6192"/>
                </a:cubicBezTo>
                <a:cubicBezTo>
                  <a:pt x="11598" y="5525"/>
                  <a:pt x="11670" y="4763"/>
                  <a:pt x="11432" y="4096"/>
                </a:cubicBezTo>
                <a:cubicBezTo>
                  <a:pt x="11037" y="2936"/>
                  <a:pt x="9958" y="2198"/>
                  <a:pt x="8806" y="2198"/>
                </a:cubicBezTo>
                <a:cubicBezTo>
                  <a:pt x="8705" y="2198"/>
                  <a:pt x="8604" y="2203"/>
                  <a:pt x="8502" y="2215"/>
                </a:cubicBezTo>
                <a:cubicBezTo>
                  <a:pt x="8383" y="1667"/>
                  <a:pt x="8145" y="1191"/>
                  <a:pt x="7764" y="810"/>
                </a:cubicBezTo>
                <a:cubicBezTo>
                  <a:pt x="7264" y="310"/>
                  <a:pt x="6550" y="0"/>
                  <a:pt x="58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120" name="Google Shape;16120;p81"/>
          <p:cNvGrpSpPr/>
          <p:nvPr/>
        </p:nvGrpSpPr>
        <p:grpSpPr>
          <a:xfrm>
            <a:off x="4046002" y="2812690"/>
            <a:ext cx="339124" cy="299878"/>
            <a:chOff x="4122204" y="3015090"/>
            <a:chExt cx="339124" cy="299878"/>
          </a:xfrm>
        </p:grpSpPr>
        <p:sp>
          <p:nvSpPr>
            <p:cNvPr id="16121" name="Google Shape;16121;p81"/>
            <p:cNvSpPr/>
            <p:nvPr/>
          </p:nvSpPr>
          <p:spPr>
            <a:xfrm>
              <a:off x="4122204" y="3015090"/>
              <a:ext cx="339124" cy="299878"/>
            </a:xfrm>
            <a:custGeom>
              <a:avLst/>
              <a:gdLst/>
              <a:ahLst/>
              <a:cxnLst/>
              <a:rect l="l" t="t" r="r" b="b"/>
              <a:pathLst>
                <a:path w="11527" h="10193" extrusionOk="0">
                  <a:moveTo>
                    <a:pt x="3167" y="667"/>
                  </a:moveTo>
                  <a:lnTo>
                    <a:pt x="3167" y="3739"/>
                  </a:lnTo>
                  <a:lnTo>
                    <a:pt x="4358" y="5073"/>
                  </a:lnTo>
                  <a:lnTo>
                    <a:pt x="3167" y="6430"/>
                  </a:lnTo>
                  <a:lnTo>
                    <a:pt x="3167" y="9550"/>
                  </a:lnTo>
                  <a:lnTo>
                    <a:pt x="691" y="9550"/>
                  </a:lnTo>
                  <a:lnTo>
                    <a:pt x="691" y="667"/>
                  </a:lnTo>
                  <a:close/>
                  <a:moveTo>
                    <a:pt x="6311" y="667"/>
                  </a:moveTo>
                  <a:lnTo>
                    <a:pt x="6311" y="3739"/>
                  </a:lnTo>
                  <a:lnTo>
                    <a:pt x="7502" y="5073"/>
                  </a:lnTo>
                  <a:lnTo>
                    <a:pt x="6311" y="6430"/>
                  </a:lnTo>
                  <a:lnTo>
                    <a:pt x="6311" y="9550"/>
                  </a:lnTo>
                  <a:lnTo>
                    <a:pt x="3834" y="9550"/>
                  </a:lnTo>
                  <a:lnTo>
                    <a:pt x="3834" y="6716"/>
                  </a:lnTo>
                  <a:lnTo>
                    <a:pt x="5239" y="5120"/>
                  </a:lnTo>
                  <a:lnTo>
                    <a:pt x="3834" y="3501"/>
                  </a:lnTo>
                  <a:lnTo>
                    <a:pt x="3834" y="667"/>
                  </a:lnTo>
                  <a:close/>
                  <a:moveTo>
                    <a:pt x="9431" y="667"/>
                  </a:moveTo>
                  <a:lnTo>
                    <a:pt x="9431" y="3739"/>
                  </a:lnTo>
                  <a:lnTo>
                    <a:pt x="10621" y="5073"/>
                  </a:lnTo>
                  <a:lnTo>
                    <a:pt x="9431" y="6454"/>
                  </a:lnTo>
                  <a:lnTo>
                    <a:pt x="9431" y="9550"/>
                  </a:lnTo>
                  <a:lnTo>
                    <a:pt x="6978" y="9550"/>
                  </a:lnTo>
                  <a:lnTo>
                    <a:pt x="6978" y="6716"/>
                  </a:lnTo>
                  <a:lnTo>
                    <a:pt x="8359" y="5120"/>
                  </a:lnTo>
                  <a:lnTo>
                    <a:pt x="6978" y="3501"/>
                  </a:lnTo>
                  <a:lnTo>
                    <a:pt x="6978" y="667"/>
                  </a:lnTo>
                  <a:close/>
                  <a:moveTo>
                    <a:pt x="0" y="0"/>
                  </a:moveTo>
                  <a:lnTo>
                    <a:pt x="0" y="10193"/>
                  </a:lnTo>
                  <a:lnTo>
                    <a:pt x="10121" y="10193"/>
                  </a:lnTo>
                  <a:lnTo>
                    <a:pt x="10121" y="6692"/>
                  </a:lnTo>
                  <a:lnTo>
                    <a:pt x="11526" y="5073"/>
                  </a:lnTo>
                  <a:lnTo>
                    <a:pt x="10121" y="3501"/>
                  </a:lnTo>
                  <a:lnTo>
                    <a:pt x="101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22" name="Google Shape;16122;p81"/>
            <p:cNvSpPr/>
            <p:nvPr/>
          </p:nvSpPr>
          <p:spPr>
            <a:xfrm>
              <a:off x="415721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23" name="Google Shape;16123;p81"/>
            <p:cNvSpPr/>
            <p:nvPr/>
          </p:nvSpPr>
          <p:spPr>
            <a:xfrm>
              <a:off x="415721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24" name="Google Shape;16124;p81"/>
            <p:cNvSpPr/>
            <p:nvPr/>
          </p:nvSpPr>
          <p:spPr>
            <a:xfrm>
              <a:off x="4342174" y="3050806"/>
              <a:ext cx="42777" cy="20359"/>
            </a:xfrm>
            <a:custGeom>
              <a:avLst/>
              <a:gdLst/>
              <a:ahLst/>
              <a:cxnLst/>
              <a:rect l="l" t="t" r="r" b="b"/>
              <a:pathLst>
                <a:path w="1454" h="692" extrusionOk="0">
                  <a:moveTo>
                    <a:pt x="1" y="1"/>
                  </a:moveTo>
                  <a:lnTo>
                    <a:pt x="1" y="692"/>
                  </a:lnTo>
                  <a:lnTo>
                    <a:pt x="1454" y="692"/>
                  </a:lnTo>
                  <a:lnTo>
                    <a:pt x="1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25" name="Google Shape;16125;p81"/>
            <p:cNvSpPr/>
            <p:nvPr/>
          </p:nvSpPr>
          <p:spPr>
            <a:xfrm>
              <a:off x="4342174" y="3093552"/>
              <a:ext cx="42777" cy="20359"/>
            </a:xfrm>
            <a:custGeom>
              <a:avLst/>
              <a:gdLst/>
              <a:ahLst/>
              <a:cxnLst/>
              <a:rect l="l" t="t" r="r" b="b"/>
              <a:pathLst>
                <a:path w="1454" h="692" extrusionOk="0">
                  <a:moveTo>
                    <a:pt x="1" y="1"/>
                  </a:moveTo>
                  <a:lnTo>
                    <a:pt x="1" y="691"/>
                  </a:lnTo>
                  <a:lnTo>
                    <a:pt x="1454" y="691"/>
                  </a:lnTo>
                  <a:lnTo>
                    <a:pt x="1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26" name="Google Shape;16126;p81"/>
            <p:cNvSpPr/>
            <p:nvPr/>
          </p:nvSpPr>
          <p:spPr>
            <a:xfrm>
              <a:off x="4250415" y="3216173"/>
              <a:ext cx="42747" cy="20329"/>
            </a:xfrm>
            <a:custGeom>
              <a:avLst/>
              <a:gdLst/>
              <a:ahLst/>
              <a:cxnLst/>
              <a:rect l="l" t="t" r="r" b="b"/>
              <a:pathLst>
                <a:path w="1453" h="691" extrusionOk="0">
                  <a:moveTo>
                    <a:pt x="0" y="0"/>
                  </a:moveTo>
                  <a:lnTo>
                    <a:pt x="0" y="691"/>
                  </a:lnTo>
                  <a:lnTo>
                    <a:pt x="1453" y="691"/>
                  </a:lnTo>
                  <a:lnTo>
                    <a:pt x="14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27" name="Google Shape;16127;p81"/>
            <p:cNvSpPr/>
            <p:nvPr/>
          </p:nvSpPr>
          <p:spPr>
            <a:xfrm>
              <a:off x="4250415" y="3258890"/>
              <a:ext cx="42747" cy="20359"/>
            </a:xfrm>
            <a:custGeom>
              <a:avLst/>
              <a:gdLst/>
              <a:ahLst/>
              <a:cxnLst/>
              <a:rect l="l" t="t" r="r" b="b"/>
              <a:pathLst>
                <a:path w="1453" h="692" extrusionOk="0">
                  <a:moveTo>
                    <a:pt x="0" y="1"/>
                  </a:moveTo>
                  <a:lnTo>
                    <a:pt x="0" y="691"/>
                  </a:lnTo>
                  <a:lnTo>
                    <a:pt x="1453" y="691"/>
                  </a:lnTo>
                  <a:lnTo>
                    <a:pt x="14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grpSp>
        <p:nvGrpSpPr>
          <p:cNvPr id="16128" name="Google Shape;16128;p81"/>
          <p:cNvGrpSpPr/>
          <p:nvPr/>
        </p:nvGrpSpPr>
        <p:grpSpPr>
          <a:xfrm>
            <a:off x="4800208" y="2800775"/>
            <a:ext cx="299201" cy="339830"/>
            <a:chOff x="4724011" y="3003175"/>
            <a:chExt cx="299201" cy="339830"/>
          </a:xfrm>
        </p:grpSpPr>
        <p:sp>
          <p:nvSpPr>
            <p:cNvPr id="16129" name="Google Shape;16129;p81"/>
            <p:cNvSpPr/>
            <p:nvPr/>
          </p:nvSpPr>
          <p:spPr>
            <a:xfrm>
              <a:off x="4724011" y="3003175"/>
              <a:ext cx="299201" cy="339830"/>
            </a:xfrm>
            <a:custGeom>
              <a:avLst/>
              <a:gdLst/>
              <a:ahLst/>
              <a:cxnLst/>
              <a:rect l="l" t="t" r="r" b="b"/>
              <a:pathLst>
                <a:path w="10170" h="11551" extrusionOk="0">
                  <a:moveTo>
                    <a:pt x="6097" y="3644"/>
                  </a:moveTo>
                  <a:cubicBezTo>
                    <a:pt x="7121" y="3787"/>
                    <a:pt x="7907" y="4692"/>
                    <a:pt x="7907" y="5764"/>
                  </a:cubicBezTo>
                  <a:cubicBezTo>
                    <a:pt x="7907" y="6835"/>
                    <a:pt x="7145" y="7716"/>
                    <a:pt x="6097" y="7859"/>
                  </a:cubicBezTo>
                  <a:lnTo>
                    <a:pt x="6097" y="3644"/>
                  </a:lnTo>
                  <a:close/>
                  <a:moveTo>
                    <a:pt x="6097" y="1977"/>
                  </a:moveTo>
                  <a:cubicBezTo>
                    <a:pt x="8002" y="2144"/>
                    <a:pt x="9527" y="3763"/>
                    <a:pt x="9527" y="5716"/>
                  </a:cubicBezTo>
                  <a:cubicBezTo>
                    <a:pt x="9527" y="7693"/>
                    <a:pt x="8002" y="9336"/>
                    <a:pt x="6097" y="9479"/>
                  </a:cubicBezTo>
                  <a:lnTo>
                    <a:pt x="6097" y="8526"/>
                  </a:lnTo>
                  <a:cubicBezTo>
                    <a:pt x="7502" y="8336"/>
                    <a:pt x="8574" y="7145"/>
                    <a:pt x="8574" y="5716"/>
                  </a:cubicBezTo>
                  <a:cubicBezTo>
                    <a:pt x="8574" y="4287"/>
                    <a:pt x="7502" y="3096"/>
                    <a:pt x="6097" y="2930"/>
                  </a:cubicBezTo>
                  <a:lnTo>
                    <a:pt x="6097" y="1977"/>
                  </a:lnTo>
                  <a:close/>
                  <a:moveTo>
                    <a:pt x="5407" y="691"/>
                  </a:moveTo>
                  <a:lnTo>
                    <a:pt x="5407" y="10812"/>
                  </a:lnTo>
                  <a:cubicBezTo>
                    <a:pt x="2763" y="10646"/>
                    <a:pt x="691" y="8431"/>
                    <a:pt x="691" y="5764"/>
                  </a:cubicBezTo>
                  <a:cubicBezTo>
                    <a:pt x="691" y="3073"/>
                    <a:pt x="2763" y="882"/>
                    <a:pt x="5407" y="691"/>
                  </a:cubicBezTo>
                  <a:close/>
                  <a:moveTo>
                    <a:pt x="5764" y="1"/>
                  </a:moveTo>
                  <a:cubicBezTo>
                    <a:pt x="4216" y="1"/>
                    <a:pt x="2787" y="596"/>
                    <a:pt x="1692" y="1715"/>
                  </a:cubicBezTo>
                  <a:cubicBezTo>
                    <a:pt x="620" y="2787"/>
                    <a:pt x="1" y="4240"/>
                    <a:pt x="1" y="5787"/>
                  </a:cubicBezTo>
                  <a:cubicBezTo>
                    <a:pt x="1" y="7335"/>
                    <a:pt x="596" y="8764"/>
                    <a:pt x="1692" y="9860"/>
                  </a:cubicBezTo>
                  <a:cubicBezTo>
                    <a:pt x="2763" y="10931"/>
                    <a:pt x="4216" y="11551"/>
                    <a:pt x="5764" y="11551"/>
                  </a:cubicBezTo>
                  <a:lnTo>
                    <a:pt x="6097" y="11551"/>
                  </a:lnTo>
                  <a:lnTo>
                    <a:pt x="6097" y="10217"/>
                  </a:lnTo>
                  <a:cubicBezTo>
                    <a:pt x="8383" y="9979"/>
                    <a:pt x="10170" y="8074"/>
                    <a:pt x="10170" y="5764"/>
                  </a:cubicBezTo>
                  <a:cubicBezTo>
                    <a:pt x="10170" y="3430"/>
                    <a:pt x="8360" y="1525"/>
                    <a:pt x="6097" y="1358"/>
                  </a:cubicBezTo>
                  <a:lnTo>
                    <a:pt x="60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30" name="Google Shape;16130;p81"/>
            <p:cNvSpPr/>
            <p:nvPr/>
          </p:nvSpPr>
          <p:spPr>
            <a:xfrm>
              <a:off x="4791970" y="3141182"/>
              <a:ext cx="43483" cy="19653"/>
            </a:xfrm>
            <a:custGeom>
              <a:avLst/>
              <a:gdLst/>
              <a:ahLst/>
              <a:cxnLst/>
              <a:rect l="l" t="t" r="r" b="b"/>
              <a:pathLst>
                <a:path w="1478" h="668" extrusionOk="0">
                  <a:moveTo>
                    <a:pt x="1" y="1"/>
                  </a:moveTo>
                  <a:lnTo>
                    <a:pt x="1" y="668"/>
                  </a:lnTo>
                  <a:lnTo>
                    <a:pt x="1477" y="668"/>
                  </a:lnTo>
                  <a:lnTo>
                    <a:pt x="14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31" name="Google Shape;16131;p81"/>
            <p:cNvSpPr/>
            <p:nvPr/>
          </p:nvSpPr>
          <p:spPr>
            <a:xfrm>
              <a:off x="4791970" y="3183929"/>
              <a:ext cx="43483" cy="20359"/>
            </a:xfrm>
            <a:custGeom>
              <a:avLst/>
              <a:gdLst/>
              <a:ahLst/>
              <a:cxnLst/>
              <a:rect l="l" t="t" r="r" b="b"/>
              <a:pathLst>
                <a:path w="1478" h="692" extrusionOk="0">
                  <a:moveTo>
                    <a:pt x="1" y="1"/>
                  </a:moveTo>
                  <a:lnTo>
                    <a:pt x="1" y="691"/>
                  </a:lnTo>
                  <a:lnTo>
                    <a:pt x="1477" y="691"/>
                  </a:lnTo>
                  <a:lnTo>
                    <a:pt x="14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132" name="Google Shape;16132;p81"/>
          <p:cNvSpPr/>
          <p:nvPr/>
        </p:nvSpPr>
        <p:spPr>
          <a:xfrm>
            <a:off x="5511697" y="2795186"/>
            <a:ext cx="339124" cy="339801"/>
          </a:xfrm>
          <a:custGeom>
            <a:avLst/>
            <a:gdLst/>
            <a:ahLst/>
            <a:cxnLst/>
            <a:rect l="l" t="t" r="r" b="b"/>
            <a:pathLst>
              <a:path w="11527" h="11550" extrusionOk="0">
                <a:moveTo>
                  <a:pt x="2716" y="667"/>
                </a:moveTo>
                <a:lnTo>
                  <a:pt x="2716" y="2667"/>
                </a:lnTo>
                <a:lnTo>
                  <a:pt x="715" y="2667"/>
                </a:lnTo>
                <a:lnTo>
                  <a:pt x="715" y="1667"/>
                </a:lnTo>
                <a:cubicBezTo>
                  <a:pt x="691" y="1119"/>
                  <a:pt x="1144" y="667"/>
                  <a:pt x="1715" y="667"/>
                </a:cubicBezTo>
                <a:close/>
                <a:moveTo>
                  <a:pt x="9884" y="667"/>
                </a:moveTo>
                <a:cubicBezTo>
                  <a:pt x="10431" y="667"/>
                  <a:pt x="10884" y="1119"/>
                  <a:pt x="10884" y="1667"/>
                </a:cubicBezTo>
                <a:lnTo>
                  <a:pt x="10884" y="2667"/>
                </a:lnTo>
                <a:lnTo>
                  <a:pt x="8884" y="2667"/>
                </a:lnTo>
                <a:lnTo>
                  <a:pt x="8884" y="667"/>
                </a:lnTo>
                <a:close/>
                <a:moveTo>
                  <a:pt x="5454" y="1334"/>
                </a:moveTo>
                <a:lnTo>
                  <a:pt x="5454" y="2786"/>
                </a:lnTo>
                <a:cubicBezTo>
                  <a:pt x="5454" y="4239"/>
                  <a:pt x="4264" y="5430"/>
                  <a:pt x="2811" y="5430"/>
                </a:cubicBezTo>
                <a:lnTo>
                  <a:pt x="1358" y="5430"/>
                </a:lnTo>
                <a:lnTo>
                  <a:pt x="1358" y="3358"/>
                </a:lnTo>
                <a:lnTo>
                  <a:pt x="3382" y="3358"/>
                </a:lnTo>
                <a:lnTo>
                  <a:pt x="3382" y="1334"/>
                </a:lnTo>
                <a:close/>
                <a:moveTo>
                  <a:pt x="8193" y="1334"/>
                </a:moveTo>
                <a:lnTo>
                  <a:pt x="8193" y="3358"/>
                </a:lnTo>
                <a:lnTo>
                  <a:pt x="10217" y="3358"/>
                </a:lnTo>
                <a:lnTo>
                  <a:pt x="10217" y="5430"/>
                </a:lnTo>
                <a:lnTo>
                  <a:pt x="8764" y="5430"/>
                </a:lnTo>
                <a:cubicBezTo>
                  <a:pt x="7312" y="5430"/>
                  <a:pt x="6121" y="4239"/>
                  <a:pt x="6121" y="2786"/>
                </a:cubicBezTo>
                <a:lnTo>
                  <a:pt x="6121" y="1334"/>
                </a:lnTo>
                <a:close/>
                <a:moveTo>
                  <a:pt x="5811" y="4239"/>
                </a:moveTo>
                <a:cubicBezTo>
                  <a:pt x="6121" y="4906"/>
                  <a:pt x="6645" y="5430"/>
                  <a:pt x="7336" y="5763"/>
                </a:cubicBezTo>
                <a:cubicBezTo>
                  <a:pt x="6693" y="6097"/>
                  <a:pt x="6145" y="6620"/>
                  <a:pt x="5811" y="7287"/>
                </a:cubicBezTo>
                <a:cubicBezTo>
                  <a:pt x="5502" y="6620"/>
                  <a:pt x="4954" y="6097"/>
                  <a:pt x="4311" y="5763"/>
                </a:cubicBezTo>
                <a:cubicBezTo>
                  <a:pt x="4954" y="5430"/>
                  <a:pt x="5502" y="4906"/>
                  <a:pt x="5811" y="4239"/>
                </a:cubicBezTo>
                <a:close/>
                <a:moveTo>
                  <a:pt x="2811" y="6097"/>
                </a:moveTo>
                <a:cubicBezTo>
                  <a:pt x="4264" y="6097"/>
                  <a:pt x="5454" y="7287"/>
                  <a:pt x="5454" y="8740"/>
                </a:cubicBezTo>
                <a:lnTo>
                  <a:pt x="5454" y="10193"/>
                </a:lnTo>
                <a:lnTo>
                  <a:pt x="3382" y="10193"/>
                </a:lnTo>
                <a:lnTo>
                  <a:pt x="3382" y="8145"/>
                </a:lnTo>
                <a:lnTo>
                  <a:pt x="1358" y="8145"/>
                </a:lnTo>
                <a:lnTo>
                  <a:pt x="1358" y="6097"/>
                </a:lnTo>
                <a:close/>
                <a:moveTo>
                  <a:pt x="10217" y="6097"/>
                </a:moveTo>
                <a:lnTo>
                  <a:pt x="10217" y="8168"/>
                </a:lnTo>
                <a:lnTo>
                  <a:pt x="8193" y="8168"/>
                </a:lnTo>
                <a:lnTo>
                  <a:pt x="8193" y="10193"/>
                </a:lnTo>
                <a:lnTo>
                  <a:pt x="6121" y="10193"/>
                </a:lnTo>
                <a:lnTo>
                  <a:pt x="6121" y="8740"/>
                </a:lnTo>
                <a:cubicBezTo>
                  <a:pt x="6121" y="7287"/>
                  <a:pt x="7312" y="6097"/>
                  <a:pt x="8764" y="6097"/>
                </a:cubicBezTo>
                <a:close/>
                <a:moveTo>
                  <a:pt x="2716" y="8835"/>
                </a:moveTo>
                <a:lnTo>
                  <a:pt x="2716" y="10836"/>
                </a:lnTo>
                <a:lnTo>
                  <a:pt x="1715" y="10836"/>
                </a:lnTo>
                <a:cubicBezTo>
                  <a:pt x="1168" y="10836"/>
                  <a:pt x="739" y="10383"/>
                  <a:pt x="739" y="9835"/>
                </a:cubicBezTo>
                <a:lnTo>
                  <a:pt x="739" y="8835"/>
                </a:lnTo>
                <a:close/>
                <a:moveTo>
                  <a:pt x="10884" y="8835"/>
                </a:moveTo>
                <a:lnTo>
                  <a:pt x="10884" y="9835"/>
                </a:lnTo>
                <a:cubicBezTo>
                  <a:pt x="10884" y="10383"/>
                  <a:pt x="10431" y="10836"/>
                  <a:pt x="9884" y="10836"/>
                </a:cubicBezTo>
                <a:lnTo>
                  <a:pt x="8884" y="10836"/>
                </a:lnTo>
                <a:lnTo>
                  <a:pt x="8884" y="8835"/>
                </a:lnTo>
                <a:close/>
                <a:moveTo>
                  <a:pt x="8193" y="0"/>
                </a:moveTo>
                <a:lnTo>
                  <a:pt x="8193" y="643"/>
                </a:lnTo>
                <a:lnTo>
                  <a:pt x="3382" y="643"/>
                </a:lnTo>
                <a:lnTo>
                  <a:pt x="3382" y="24"/>
                </a:lnTo>
                <a:lnTo>
                  <a:pt x="1668" y="24"/>
                </a:lnTo>
                <a:cubicBezTo>
                  <a:pt x="763" y="24"/>
                  <a:pt x="1" y="762"/>
                  <a:pt x="1" y="1691"/>
                </a:cubicBezTo>
                <a:lnTo>
                  <a:pt x="1" y="3358"/>
                </a:lnTo>
                <a:lnTo>
                  <a:pt x="668" y="3358"/>
                </a:lnTo>
                <a:lnTo>
                  <a:pt x="668" y="8168"/>
                </a:lnTo>
                <a:lnTo>
                  <a:pt x="1" y="8168"/>
                </a:lnTo>
                <a:lnTo>
                  <a:pt x="1" y="9883"/>
                </a:lnTo>
                <a:cubicBezTo>
                  <a:pt x="1" y="10788"/>
                  <a:pt x="763" y="11550"/>
                  <a:pt x="1668" y="11550"/>
                </a:cubicBezTo>
                <a:lnTo>
                  <a:pt x="3382" y="11550"/>
                </a:lnTo>
                <a:lnTo>
                  <a:pt x="3382" y="10907"/>
                </a:lnTo>
                <a:lnTo>
                  <a:pt x="8193" y="10907"/>
                </a:lnTo>
                <a:lnTo>
                  <a:pt x="8193" y="11550"/>
                </a:lnTo>
                <a:lnTo>
                  <a:pt x="9860" y="11550"/>
                </a:lnTo>
                <a:cubicBezTo>
                  <a:pt x="10789" y="11550"/>
                  <a:pt x="11527" y="10788"/>
                  <a:pt x="11527" y="9883"/>
                </a:cubicBezTo>
                <a:lnTo>
                  <a:pt x="11527" y="8216"/>
                </a:lnTo>
                <a:lnTo>
                  <a:pt x="10908" y="8216"/>
                </a:lnTo>
                <a:lnTo>
                  <a:pt x="10908" y="3358"/>
                </a:lnTo>
                <a:lnTo>
                  <a:pt x="11527" y="3358"/>
                </a:lnTo>
                <a:lnTo>
                  <a:pt x="11527" y="1667"/>
                </a:lnTo>
                <a:cubicBezTo>
                  <a:pt x="11527" y="738"/>
                  <a:pt x="10789" y="0"/>
                  <a:pt x="9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33" name="Google Shape;16133;p81"/>
          <p:cNvSpPr/>
          <p:nvPr/>
        </p:nvSpPr>
        <p:spPr>
          <a:xfrm>
            <a:off x="6251929" y="2881356"/>
            <a:ext cx="339124" cy="187788"/>
          </a:xfrm>
          <a:custGeom>
            <a:avLst/>
            <a:gdLst/>
            <a:ahLst/>
            <a:cxnLst/>
            <a:rect l="l" t="t" r="r" b="b"/>
            <a:pathLst>
              <a:path w="11527" h="6383" extrusionOk="0">
                <a:moveTo>
                  <a:pt x="5168" y="667"/>
                </a:moveTo>
                <a:lnTo>
                  <a:pt x="5787" y="1762"/>
                </a:lnTo>
                <a:lnTo>
                  <a:pt x="5168" y="2858"/>
                </a:lnTo>
                <a:lnTo>
                  <a:pt x="3906" y="2858"/>
                </a:lnTo>
                <a:lnTo>
                  <a:pt x="3572" y="2334"/>
                </a:lnTo>
                <a:lnTo>
                  <a:pt x="3239" y="1786"/>
                </a:lnTo>
                <a:lnTo>
                  <a:pt x="3906" y="667"/>
                </a:lnTo>
                <a:close/>
                <a:moveTo>
                  <a:pt x="10121" y="667"/>
                </a:moveTo>
                <a:lnTo>
                  <a:pt x="10764" y="1762"/>
                </a:lnTo>
                <a:lnTo>
                  <a:pt x="10121" y="2858"/>
                </a:lnTo>
                <a:lnTo>
                  <a:pt x="8883" y="2858"/>
                </a:lnTo>
                <a:lnTo>
                  <a:pt x="8264" y="1762"/>
                </a:lnTo>
                <a:lnTo>
                  <a:pt x="8883" y="667"/>
                </a:lnTo>
                <a:close/>
                <a:moveTo>
                  <a:pt x="2691" y="2096"/>
                </a:moveTo>
                <a:lnTo>
                  <a:pt x="3310" y="3191"/>
                </a:lnTo>
                <a:lnTo>
                  <a:pt x="2691" y="4287"/>
                </a:lnTo>
                <a:lnTo>
                  <a:pt x="1429" y="4287"/>
                </a:lnTo>
                <a:lnTo>
                  <a:pt x="810" y="3191"/>
                </a:lnTo>
                <a:lnTo>
                  <a:pt x="1429" y="2096"/>
                </a:lnTo>
                <a:close/>
                <a:moveTo>
                  <a:pt x="7621" y="2096"/>
                </a:moveTo>
                <a:lnTo>
                  <a:pt x="8264" y="3191"/>
                </a:lnTo>
                <a:lnTo>
                  <a:pt x="7668" y="4287"/>
                </a:lnTo>
                <a:lnTo>
                  <a:pt x="6406" y="4287"/>
                </a:lnTo>
                <a:lnTo>
                  <a:pt x="5763" y="3191"/>
                </a:lnTo>
                <a:lnTo>
                  <a:pt x="6382" y="2096"/>
                </a:lnTo>
                <a:close/>
                <a:moveTo>
                  <a:pt x="5192" y="3477"/>
                </a:moveTo>
                <a:lnTo>
                  <a:pt x="5811" y="4596"/>
                </a:lnTo>
                <a:lnTo>
                  <a:pt x="5192" y="5692"/>
                </a:lnTo>
                <a:lnTo>
                  <a:pt x="3929" y="5692"/>
                </a:lnTo>
                <a:lnTo>
                  <a:pt x="3310" y="4596"/>
                </a:lnTo>
                <a:lnTo>
                  <a:pt x="3929" y="3477"/>
                </a:lnTo>
                <a:close/>
                <a:moveTo>
                  <a:pt x="10121" y="3477"/>
                </a:moveTo>
                <a:lnTo>
                  <a:pt x="10764" y="4596"/>
                </a:lnTo>
                <a:lnTo>
                  <a:pt x="10121" y="5692"/>
                </a:lnTo>
                <a:lnTo>
                  <a:pt x="8883" y="5692"/>
                </a:lnTo>
                <a:lnTo>
                  <a:pt x="8264" y="4596"/>
                </a:lnTo>
                <a:lnTo>
                  <a:pt x="8883" y="3477"/>
                </a:lnTo>
                <a:close/>
                <a:moveTo>
                  <a:pt x="3501" y="0"/>
                </a:moveTo>
                <a:lnTo>
                  <a:pt x="2667" y="1429"/>
                </a:lnTo>
                <a:lnTo>
                  <a:pt x="1024" y="1429"/>
                </a:lnTo>
                <a:lnTo>
                  <a:pt x="0" y="3191"/>
                </a:lnTo>
                <a:lnTo>
                  <a:pt x="1024" y="4954"/>
                </a:lnTo>
                <a:lnTo>
                  <a:pt x="2667" y="4954"/>
                </a:lnTo>
                <a:lnTo>
                  <a:pt x="3501" y="6382"/>
                </a:lnTo>
                <a:lnTo>
                  <a:pt x="5549" y="6382"/>
                </a:lnTo>
                <a:lnTo>
                  <a:pt x="6382" y="4954"/>
                </a:lnTo>
                <a:lnTo>
                  <a:pt x="7668" y="4954"/>
                </a:lnTo>
                <a:lnTo>
                  <a:pt x="8502" y="6382"/>
                </a:lnTo>
                <a:lnTo>
                  <a:pt x="10526" y="6382"/>
                </a:lnTo>
                <a:lnTo>
                  <a:pt x="11526" y="4620"/>
                </a:lnTo>
                <a:lnTo>
                  <a:pt x="10693" y="3191"/>
                </a:lnTo>
                <a:lnTo>
                  <a:pt x="11526" y="1762"/>
                </a:lnTo>
                <a:lnTo>
                  <a:pt x="10526" y="0"/>
                </a:lnTo>
                <a:lnTo>
                  <a:pt x="8502" y="0"/>
                </a:lnTo>
                <a:lnTo>
                  <a:pt x="7668" y="1429"/>
                </a:lnTo>
                <a:lnTo>
                  <a:pt x="6382" y="1429"/>
                </a:lnTo>
                <a:lnTo>
                  <a:pt x="55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34" name="Google Shape;16134;p81"/>
          <p:cNvSpPr/>
          <p:nvPr/>
        </p:nvSpPr>
        <p:spPr>
          <a:xfrm>
            <a:off x="6978128" y="2772062"/>
            <a:ext cx="337712" cy="338418"/>
          </a:xfrm>
          <a:custGeom>
            <a:avLst/>
            <a:gdLst/>
            <a:ahLst/>
            <a:cxnLst/>
            <a:rect l="l" t="t" r="r" b="b"/>
            <a:pathLst>
              <a:path w="11479" h="11503" extrusionOk="0">
                <a:moveTo>
                  <a:pt x="9359" y="2929"/>
                </a:moveTo>
                <a:lnTo>
                  <a:pt x="9359" y="4763"/>
                </a:lnTo>
                <a:lnTo>
                  <a:pt x="7597" y="6025"/>
                </a:lnTo>
                <a:lnTo>
                  <a:pt x="6573" y="5549"/>
                </a:lnTo>
                <a:lnTo>
                  <a:pt x="5263" y="7049"/>
                </a:lnTo>
                <a:lnTo>
                  <a:pt x="4239" y="6525"/>
                </a:lnTo>
                <a:lnTo>
                  <a:pt x="2739" y="8335"/>
                </a:lnTo>
                <a:lnTo>
                  <a:pt x="1810" y="7978"/>
                </a:lnTo>
                <a:lnTo>
                  <a:pt x="715" y="9145"/>
                </a:lnTo>
                <a:lnTo>
                  <a:pt x="715" y="7502"/>
                </a:lnTo>
                <a:lnTo>
                  <a:pt x="1691" y="6406"/>
                </a:lnTo>
                <a:lnTo>
                  <a:pt x="2501" y="6906"/>
                </a:lnTo>
                <a:lnTo>
                  <a:pt x="4263" y="5025"/>
                </a:lnTo>
                <a:lnTo>
                  <a:pt x="5144" y="5335"/>
                </a:lnTo>
                <a:lnTo>
                  <a:pt x="7121" y="3406"/>
                </a:lnTo>
                <a:lnTo>
                  <a:pt x="8240" y="3596"/>
                </a:lnTo>
                <a:lnTo>
                  <a:pt x="9359" y="2929"/>
                </a:lnTo>
                <a:close/>
                <a:moveTo>
                  <a:pt x="9312" y="5597"/>
                </a:moveTo>
                <a:lnTo>
                  <a:pt x="9312" y="10860"/>
                </a:lnTo>
                <a:lnTo>
                  <a:pt x="667" y="10860"/>
                </a:lnTo>
                <a:lnTo>
                  <a:pt x="667" y="10145"/>
                </a:lnTo>
                <a:lnTo>
                  <a:pt x="715" y="10145"/>
                </a:lnTo>
                <a:lnTo>
                  <a:pt x="2001" y="8788"/>
                </a:lnTo>
                <a:lnTo>
                  <a:pt x="2953" y="9145"/>
                </a:lnTo>
                <a:lnTo>
                  <a:pt x="4382" y="7383"/>
                </a:lnTo>
                <a:lnTo>
                  <a:pt x="5430" y="7930"/>
                </a:lnTo>
                <a:lnTo>
                  <a:pt x="6740" y="6406"/>
                </a:lnTo>
                <a:lnTo>
                  <a:pt x="7621" y="6811"/>
                </a:lnTo>
                <a:lnTo>
                  <a:pt x="9312" y="5597"/>
                </a:lnTo>
                <a:close/>
                <a:moveTo>
                  <a:pt x="0" y="0"/>
                </a:moveTo>
                <a:lnTo>
                  <a:pt x="0" y="11503"/>
                </a:lnTo>
                <a:lnTo>
                  <a:pt x="11479" y="11503"/>
                </a:lnTo>
                <a:lnTo>
                  <a:pt x="11479" y="10264"/>
                </a:lnTo>
                <a:lnTo>
                  <a:pt x="10836" y="10264"/>
                </a:lnTo>
                <a:lnTo>
                  <a:pt x="10836" y="10312"/>
                </a:lnTo>
                <a:lnTo>
                  <a:pt x="10836" y="10836"/>
                </a:lnTo>
                <a:lnTo>
                  <a:pt x="10026" y="10836"/>
                </a:lnTo>
                <a:lnTo>
                  <a:pt x="10026" y="1667"/>
                </a:lnTo>
                <a:lnTo>
                  <a:pt x="8121" y="2858"/>
                </a:lnTo>
                <a:lnTo>
                  <a:pt x="6906" y="2620"/>
                </a:lnTo>
                <a:lnTo>
                  <a:pt x="4977" y="4525"/>
                </a:lnTo>
                <a:lnTo>
                  <a:pt x="4049" y="4239"/>
                </a:lnTo>
                <a:lnTo>
                  <a:pt x="2382" y="6025"/>
                </a:lnTo>
                <a:lnTo>
                  <a:pt x="1572" y="5501"/>
                </a:lnTo>
                <a:lnTo>
                  <a:pt x="715" y="6454"/>
                </a:lnTo>
                <a:lnTo>
                  <a:pt x="715" y="691"/>
                </a:lnTo>
                <a:lnTo>
                  <a:pt x="1239" y="691"/>
                </a:lnTo>
                <a:lnTo>
                  <a:pt x="1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135" name="Google Shape;16135;p81"/>
          <p:cNvGrpSpPr/>
          <p:nvPr/>
        </p:nvGrpSpPr>
        <p:grpSpPr>
          <a:xfrm>
            <a:off x="7750544" y="2794980"/>
            <a:ext cx="259982" cy="337915"/>
            <a:chOff x="7064747" y="2997380"/>
            <a:chExt cx="259982" cy="337915"/>
          </a:xfrm>
        </p:grpSpPr>
        <p:sp>
          <p:nvSpPr>
            <p:cNvPr id="16136" name="Google Shape;16136;p81"/>
            <p:cNvSpPr/>
            <p:nvPr/>
          </p:nvSpPr>
          <p:spPr>
            <a:xfrm>
              <a:off x="7064747" y="2997380"/>
              <a:ext cx="72903" cy="152955"/>
            </a:xfrm>
            <a:custGeom>
              <a:avLst/>
              <a:gdLst/>
              <a:ahLst/>
              <a:cxnLst/>
              <a:rect l="l" t="t" r="r" b="b"/>
              <a:pathLst>
                <a:path w="2478" h="5199" extrusionOk="0">
                  <a:moveTo>
                    <a:pt x="1263" y="650"/>
                  </a:moveTo>
                  <a:cubicBezTo>
                    <a:pt x="1549" y="650"/>
                    <a:pt x="1787" y="888"/>
                    <a:pt x="1787" y="1198"/>
                  </a:cubicBezTo>
                  <a:cubicBezTo>
                    <a:pt x="1787" y="1484"/>
                    <a:pt x="1549" y="1722"/>
                    <a:pt x="1263" y="1722"/>
                  </a:cubicBezTo>
                  <a:cubicBezTo>
                    <a:pt x="954" y="1722"/>
                    <a:pt x="715" y="1484"/>
                    <a:pt x="715" y="1198"/>
                  </a:cubicBezTo>
                  <a:cubicBezTo>
                    <a:pt x="715" y="888"/>
                    <a:pt x="954" y="650"/>
                    <a:pt x="1263" y="650"/>
                  </a:cubicBezTo>
                  <a:close/>
                  <a:moveTo>
                    <a:pt x="1246" y="2410"/>
                  </a:moveTo>
                  <a:cubicBezTo>
                    <a:pt x="1260" y="2410"/>
                    <a:pt x="1273" y="2411"/>
                    <a:pt x="1287" y="2412"/>
                  </a:cubicBezTo>
                  <a:cubicBezTo>
                    <a:pt x="1501" y="2460"/>
                    <a:pt x="1644" y="2650"/>
                    <a:pt x="1644" y="2817"/>
                  </a:cubicBezTo>
                  <a:lnTo>
                    <a:pt x="1644" y="4532"/>
                  </a:lnTo>
                  <a:lnTo>
                    <a:pt x="858" y="4532"/>
                  </a:lnTo>
                  <a:lnTo>
                    <a:pt x="858" y="2793"/>
                  </a:lnTo>
                  <a:cubicBezTo>
                    <a:pt x="858" y="2570"/>
                    <a:pt x="1046" y="2410"/>
                    <a:pt x="1246" y="2410"/>
                  </a:cubicBezTo>
                  <a:close/>
                  <a:moveTo>
                    <a:pt x="1288" y="1"/>
                  </a:moveTo>
                  <a:cubicBezTo>
                    <a:pt x="1249" y="1"/>
                    <a:pt x="1208" y="3"/>
                    <a:pt x="1168" y="7"/>
                  </a:cubicBezTo>
                  <a:cubicBezTo>
                    <a:pt x="573" y="55"/>
                    <a:pt x="96" y="531"/>
                    <a:pt x="25" y="1126"/>
                  </a:cubicBezTo>
                  <a:cubicBezTo>
                    <a:pt x="1" y="1507"/>
                    <a:pt x="191" y="1865"/>
                    <a:pt x="453" y="2150"/>
                  </a:cubicBezTo>
                  <a:cubicBezTo>
                    <a:pt x="311" y="2317"/>
                    <a:pt x="191" y="2555"/>
                    <a:pt x="191" y="2817"/>
                  </a:cubicBezTo>
                  <a:lnTo>
                    <a:pt x="191" y="5199"/>
                  </a:lnTo>
                  <a:lnTo>
                    <a:pt x="2335" y="5199"/>
                  </a:lnTo>
                  <a:lnTo>
                    <a:pt x="2335" y="2817"/>
                  </a:lnTo>
                  <a:cubicBezTo>
                    <a:pt x="2335" y="2555"/>
                    <a:pt x="2240" y="2317"/>
                    <a:pt x="2049" y="2150"/>
                  </a:cubicBezTo>
                  <a:cubicBezTo>
                    <a:pt x="2335" y="1912"/>
                    <a:pt x="2478" y="1603"/>
                    <a:pt x="2478" y="1222"/>
                  </a:cubicBezTo>
                  <a:cubicBezTo>
                    <a:pt x="2478" y="548"/>
                    <a:pt x="1948" y="1"/>
                    <a:pt x="1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37" name="Google Shape;16137;p81"/>
            <p:cNvSpPr/>
            <p:nvPr/>
          </p:nvSpPr>
          <p:spPr>
            <a:xfrm>
              <a:off x="7158654" y="2997380"/>
              <a:ext cx="72873" cy="152955"/>
            </a:xfrm>
            <a:custGeom>
              <a:avLst/>
              <a:gdLst/>
              <a:ahLst/>
              <a:cxnLst/>
              <a:rect l="l" t="t" r="r" b="b"/>
              <a:pathLst>
                <a:path w="2477" h="5199" extrusionOk="0">
                  <a:moveTo>
                    <a:pt x="1238" y="650"/>
                  </a:moveTo>
                  <a:cubicBezTo>
                    <a:pt x="1548" y="650"/>
                    <a:pt x="1786" y="888"/>
                    <a:pt x="1786" y="1198"/>
                  </a:cubicBezTo>
                  <a:cubicBezTo>
                    <a:pt x="1786" y="1484"/>
                    <a:pt x="1548" y="1722"/>
                    <a:pt x="1238" y="1722"/>
                  </a:cubicBezTo>
                  <a:cubicBezTo>
                    <a:pt x="953" y="1722"/>
                    <a:pt x="715" y="1484"/>
                    <a:pt x="715" y="1198"/>
                  </a:cubicBezTo>
                  <a:cubicBezTo>
                    <a:pt x="715" y="888"/>
                    <a:pt x="953" y="650"/>
                    <a:pt x="1238" y="650"/>
                  </a:cubicBezTo>
                  <a:close/>
                  <a:moveTo>
                    <a:pt x="1245" y="2410"/>
                  </a:moveTo>
                  <a:cubicBezTo>
                    <a:pt x="1259" y="2410"/>
                    <a:pt x="1272" y="2411"/>
                    <a:pt x="1286" y="2412"/>
                  </a:cubicBezTo>
                  <a:cubicBezTo>
                    <a:pt x="1453" y="2460"/>
                    <a:pt x="1643" y="2650"/>
                    <a:pt x="1643" y="2817"/>
                  </a:cubicBezTo>
                  <a:lnTo>
                    <a:pt x="1643" y="4532"/>
                  </a:lnTo>
                  <a:lnTo>
                    <a:pt x="857" y="4532"/>
                  </a:lnTo>
                  <a:lnTo>
                    <a:pt x="857" y="2793"/>
                  </a:lnTo>
                  <a:cubicBezTo>
                    <a:pt x="857" y="2570"/>
                    <a:pt x="1045" y="2410"/>
                    <a:pt x="1245" y="2410"/>
                  </a:cubicBezTo>
                  <a:close/>
                  <a:moveTo>
                    <a:pt x="1288" y="1"/>
                  </a:moveTo>
                  <a:cubicBezTo>
                    <a:pt x="1248" y="1"/>
                    <a:pt x="1208" y="3"/>
                    <a:pt x="1167" y="7"/>
                  </a:cubicBezTo>
                  <a:cubicBezTo>
                    <a:pt x="524" y="55"/>
                    <a:pt x="48" y="531"/>
                    <a:pt x="24" y="1126"/>
                  </a:cubicBezTo>
                  <a:cubicBezTo>
                    <a:pt x="0" y="1507"/>
                    <a:pt x="167" y="1865"/>
                    <a:pt x="453" y="2150"/>
                  </a:cubicBezTo>
                  <a:cubicBezTo>
                    <a:pt x="286" y="2317"/>
                    <a:pt x="167" y="2555"/>
                    <a:pt x="167" y="2817"/>
                  </a:cubicBezTo>
                  <a:lnTo>
                    <a:pt x="167" y="5199"/>
                  </a:lnTo>
                  <a:lnTo>
                    <a:pt x="2310" y="5199"/>
                  </a:lnTo>
                  <a:lnTo>
                    <a:pt x="2310" y="2817"/>
                  </a:lnTo>
                  <a:cubicBezTo>
                    <a:pt x="2310" y="2555"/>
                    <a:pt x="2239" y="2317"/>
                    <a:pt x="2048" y="2150"/>
                  </a:cubicBezTo>
                  <a:cubicBezTo>
                    <a:pt x="2310" y="1912"/>
                    <a:pt x="2477" y="1603"/>
                    <a:pt x="2477" y="1222"/>
                  </a:cubicBezTo>
                  <a:cubicBezTo>
                    <a:pt x="2477" y="548"/>
                    <a:pt x="1947" y="1"/>
                    <a:pt x="1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38" name="Google Shape;16138;p81"/>
            <p:cNvSpPr/>
            <p:nvPr/>
          </p:nvSpPr>
          <p:spPr>
            <a:xfrm>
              <a:off x="7252532" y="2997380"/>
              <a:ext cx="72197" cy="152955"/>
            </a:xfrm>
            <a:custGeom>
              <a:avLst/>
              <a:gdLst/>
              <a:ahLst/>
              <a:cxnLst/>
              <a:rect l="l" t="t" r="r" b="b"/>
              <a:pathLst>
                <a:path w="2454" h="5199" extrusionOk="0">
                  <a:moveTo>
                    <a:pt x="1215" y="650"/>
                  </a:moveTo>
                  <a:cubicBezTo>
                    <a:pt x="1501" y="650"/>
                    <a:pt x="1739" y="888"/>
                    <a:pt x="1739" y="1198"/>
                  </a:cubicBezTo>
                  <a:cubicBezTo>
                    <a:pt x="1739" y="1484"/>
                    <a:pt x="1501" y="1722"/>
                    <a:pt x="1215" y="1722"/>
                  </a:cubicBezTo>
                  <a:cubicBezTo>
                    <a:pt x="905" y="1722"/>
                    <a:pt x="667" y="1484"/>
                    <a:pt x="667" y="1198"/>
                  </a:cubicBezTo>
                  <a:cubicBezTo>
                    <a:pt x="667" y="888"/>
                    <a:pt x="905" y="650"/>
                    <a:pt x="1215" y="650"/>
                  </a:cubicBezTo>
                  <a:close/>
                  <a:moveTo>
                    <a:pt x="1198" y="2410"/>
                  </a:moveTo>
                  <a:cubicBezTo>
                    <a:pt x="1211" y="2410"/>
                    <a:pt x="1225" y="2411"/>
                    <a:pt x="1239" y="2412"/>
                  </a:cubicBezTo>
                  <a:cubicBezTo>
                    <a:pt x="1453" y="2460"/>
                    <a:pt x="1596" y="2650"/>
                    <a:pt x="1596" y="2817"/>
                  </a:cubicBezTo>
                  <a:lnTo>
                    <a:pt x="1596" y="4532"/>
                  </a:lnTo>
                  <a:lnTo>
                    <a:pt x="834" y="4532"/>
                  </a:lnTo>
                  <a:lnTo>
                    <a:pt x="834" y="2793"/>
                  </a:lnTo>
                  <a:cubicBezTo>
                    <a:pt x="834" y="2570"/>
                    <a:pt x="1001" y="2410"/>
                    <a:pt x="1198" y="2410"/>
                  </a:cubicBezTo>
                  <a:close/>
                  <a:moveTo>
                    <a:pt x="1190" y="1"/>
                  </a:moveTo>
                  <a:cubicBezTo>
                    <a:pt x="530" y="1"/>
                    <a:pt x="0" y="548"/>
                    <a:pt x="0" y="1222"/>
                  </a:cubicBezTo>
                  <a:cubicBezTo>
                    <a:pt x="0" y="1579"/>
                    <a:pt x="143" y="1912"/>
                    <a:pt x="405" y="2150"/>
                  </a:cubicBezTo>
                  <a:cubicBezTo>
                    <a:pt x="262" y="2317"/>
                    <a:pt x="143" y="2555"/>
                    <a:pt x="143" y="2817"/>
                  </a:cubicBezTo>
                  <a:lnTo>
                    <a:pt x="143" y="5199"/>
                  </a:lnTo>
                  <a:lnTo>
                    <a:pt x="2286" y="5199"/>
                  </a:lnTo>
                  <a:lnTo>
                    <a:pt x="2286" y="2817"/>
                  </a:lnTo>
                  <a:cubicBezTo>
                    <a:pt x="2286" y="2555"/>
                    <a:pt x="2191" y="2317"/>
                    <a:pt x="2024" y="2150"/>
                  </a:cubicBezTo>
                  <a:cubicBezTo>
                    <a:pt x="2286" y="1912"/>
                    <a:pt x="2453" y="1555"/>
                    <a:pt x="2429" y="1126"/>
                  </a:cubicBezTo>
                  <a:cubicBezTo>
                    <a:pt x="2406" y="531"/>
                    <a:pt x="1905" y="55"/>
                    <a:pt x="1310" y="7"/>
                  </a:cubicBezTo>
                  <a:cubicBezTo>
                    <a:pt x="1269" y="3"/>
                    <a:pt x="1229" y="1"/>
                    <a:pt x="1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39" name="Google Shape;16139;p81"/>
            <p:cNvSpPr/>
            <p:nvPr/>
          </p:nvSpPr>
          <p:spPr>
            <a:xfrm>
              <a:off x="7064747"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4" y="1742"/>
                    <a:pt x="715" y="1504"/>
                    <a:pt x="715" y="1194"/>
                  </a:cubicBezTo>
                  <a:cubicBezTo>
                    <a:pt x="715" y="932"/>
                    <a:pt x="954" y="670"/>
                    <a:pt x="1263" y="670"/>
                  </a:cubicBezTo>
                  <a:close/>
                  <a:moveTo>
                    <a:pt x="1246" y="2454"/>
                  </a:moveTo>
                  <a:cubicBezTo>
                    <a:pt x="1260" y="2454"/>
                    <a:pt x="1273" y="2455"/>
                    <a:pt x="1287" y="2456"/>
                  </a:cubicBezTo>
                  <a:cubicBezTo>
                    <a:pt x="1501" y="2456"/>
                    <a:pt x="1644" y="2623"/>
                    <a:pt x="1644" y="2837"/>
                  </a:cubicBezTo>
                  <a:lnTo>
                    <a:pt x="1644" y="4528"/>
                  </a:lnTo>
                  <a:lnTo>
                    <a:pt x="858" y="4528"/>
                  </a:lnTo>
                  <a:lnTo>
                    <a:pt x="858" y="2837"/>
                  </a:lnTo>
                  <a:cubicBezTo>
                    <a:pt x="858" y="2614"/>
                    <a:pt x="1046" y="2454"/>
                    <a:pt x="1246" y="2454"/>
                  </a:cubicBezTo>
                  <a:close/>
                  <a:moveTo>
                    <a:pt x="1251" y="0"/>
                  </a:moveTo>
                  <a:cubicBezTo>
                    <a:pt x="1223" y="0"/>
                    <a:pt x="1196" y="1"/>
                    <a:pt x="1168" y="3"/>
                  </a:cubicBezTo>
                  <a:cubicBezTo>
                    <a:pt x="573" y="75"/>
                    <a:pt x="96" y="551"/>
                    <a:pt x="25" y="1146"/>
                  </a:cubicBezTo>
                  <a:cubicBezTo>
                    <a:pt x="1" y="1527"/>
                    <a:pt x="191" y="1885"/>
                    <a:pt x="453" y="2147"/>
                  </a:cubicBezTo>
                  <a:cubicBezTo>
                    <a:pt x="311" y="2337"/>
                    <a:pt x="191" y="2575"/>
                    <a:pt x="191" y="2837"/>
                  </a:cubicBezTo>
                  <a:lnTo>
                    <a:pt x="191" y="5219"/>
                  </a:lnTo>
                  <a:lnTo>
                    <a:pt x="2335" y="5219"/>
                  </a:lnTo>
                  <a:lnTo>
                    <a:pt x="2335" y="2837"/>
                  </a:lnTo>
                  <a:cubicBezTo>
                    <a:pt x="2335" y="2575"/>
                    <a:pt x="2240" y="2337"/>
                    <a:pt x="2049" y="2147"/>
                  </a:cubicBezTo>
                  <a:cubicBezTo>
                    <a:pt x="2335" y="1908"/>
                    <a:pt x="2478" y="1599"/>
                    <a:pt x="2478" y="1242"/>
                  </a:cubicBezTo>
                  <a:cubicBezTo>
                    <a:pt x="2478" y="555"/>
                    <a:pt x="1928"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40" name="Google Shape;16140;p81"/>
            <p:cNvSpPr/>
            <p:nvPr/>
          </p:nvSpPr>
          <p:spPr>
            <a:xfrm>
              <a:off x="7158654" y="3181752"/>
              <a:ext cx="72873" cy="153543"/>
            </a:xfrm>
            <a:custGeom>
              <a:avLst/>
              <a:gdLst/>
              <a:ahLst/>
              <a:cxnLst/>
              <a:rect l="l" t="t" r="r" b="b"/>
              <a:pathLst>
                <a:path w="2477" h="5219" extrusionOk="0">
                  <a:moveTo>
                    <a:pt x="1238" y="670"/>
                  </a:moveTo>
                  <a:cubicBezTo>
                    <a:pt x="1548" y="670"/>
                    <a:pt x="1786" y="908"/>
                    <a:pt x="1786" y="1194"/>
                  </a:cubicBezTo>
                  <a:cubicBezTo>
                    <a:pt x="1786" y="1504"/>
                    <a:pt x="1548" y="1742"/>
                    <a:pt x="1238" y="1742"/>
                  </a:cubicBezTo>
                  <a:cubicBezTo>
                    <a:pt x="953" y="1742"/>
                    <a:pt x="715" y="1504"/>
                    <a:pt x="715" y="1194"/>
                  </a:cubicBezTo>
                  <a:cubicBezTo>
                    <a:pt x="715" y="932"/>
                    <a:pt x="953" y="670"/>
                    <a:pt x="1238" y="670"/>
                  </a:cubicBezTo>
                  <a:close/>
                  <a:moveTo>
                    <a:pt x="1245" y="2454"/>
                  </a:moveTo>
                  <a:cubicBezTo>
                    <a:pt x="1259" y="2454"/>
                    <a:pt x="1272" y="2455"/>
                    <a:pt x="1286" y="2456"/>
                  </a:cubicBezTo>
                  <a:cubicBezTo>
                    <a:pt x="1453" y="2456"/>
                    <a:pt x="1643" y="2623"/>
                    <a:pt x="1643" y="2837"/>
                  </a:cubicBezTo>
                  <a:lnTo>
                    <a:pt x="1643" y="4528"/>
                  </a:lnTo>
                  <a:lnTo>
                    <a:pt x="857" y="4528"/>
                  </a:lnTo>
                  <a:lnTo>
                    <a:pt x="857" y="2837"/>
                  </a:lnTo>
                  <a:cubicBezTo>
                    <a:pt x="857" y="2614"/>
                    <a:pt x="1045" y="2454"/>
                    <a:pt x="1245" y="2454"/>
                  </a:cubicBezTo>
                  <a:close/>
                  <a:moveTo>
                    <a:pt x="1250" y="0"/>
                  </a:moveTo>
                  <a:cubicBezTo>
                    <a:pt x="1223" y="0"/>
                    <a:pt x="1195" y="1"/>
                    <a:pt x="1167" y="3"/>
                  </a:cubicBezTo>
                  <a:cubicBezTo>
                    <a:pt x="572" y="75"/>
                    <a:pt x="95" y="551"/>
                    <a:pt x="24" y="1146"/>
                  </a:cubicBezTo>
                  <a:cubicBezTo>
                    <a:pt x="0" y="1527"/>
                    <a:pt x="167" y="1885"/>
                    <a:pt x="453" y="2147"/>
                  </a:cubicBezTo>
                  <a:cubicBezTo>
                    <a:pt x="286" y="2337"/>
                    <a:pt x="167" y="2575"/>
                    <a:pt x="167" y="2837"/>
                  </a:cubicBezTo>
                  <a:lnTo>
                    <a:pt x="167" y="5219"/>
                  </a:lnTo>
                  <a:lnTo>
                    <a:pt x="2310" y="5219"/>
                  </a:lnTo>
                  <a:lnTo>
                    <a:pt x="2310" y="2837"/>
                  </a:lnTo>
                  <a:cubicBezTo>
                    <a:pt x="2310" y="2575"/>
                    <a:pt x="2239" y="2337"/>
                    <a:pt x="2048" y="2147"/>
                  </a:cubicBezTo>
                  <a:cubicBezTo>
                    <a:pt x="2286" y="1908"/>
                    <a:pt x="2477" y="1599"/>
                    <a:pt x="2477" y="1242"/>
                  </a:cubicBezTo>
                  <a:cubicBezTo>
                    <a:pt x="2477" y="555"/>
                    <a:pt x="1927" y="0"/>
                    <a:pt x="12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41" name="Google Shape;16141;p81"/>
            <p:cNvSpPr/>
            <p:nvPr/>
          </p:nvSpPr>
          <p:spPr>
            <a:xfrm>
              <a:off x="7251120" y="3181752"/>
              <a:ext cx="72903" cy="153543"/>
            </a:xfrm>
            <a:custGeom>
              <a:avLst/>
              <a:gdLst/>
              <a:ahLst/>
              <a:cxnLst/>
              <a:rect l="l" t="t" r="r" b="b"/>
              <a:pathLst>
                <a:path w="2478" h="5219" extrusionOk="0">
                  <a:moveTo>
                    <a:pt x="1263" y="670"/>
                  </a:moveTo>
                  <a:cubicBezTo>
                    <a:pt x="1549" y="670"/>
                    <a:pt x="1787" y="908"/>
                    <a:pt x="1787" y="1194"/>
                  </a:cubicBezTo>
                  <a:cubicBezTo>
                    <a:pt x="1787" y="1504"/>
                    <a:pt x="1549" y="1742"/>
                    <a:pt x="1263" y="1742"/>
                  </a:cubicBezTo>
                  <a:cubicBezTo>
                    <a:pt x="953" y="1742"/>
                    <a:pt x="715" y="1504"/>
                    <a:pt x="715" y="1194"/>
                  </a:cubicBezTo>
                  <a:cubicBezTo>
                    <a:pt x="715" y="932"/>
                    <a:pt x="953" y="670"/>
                    <a:pt x="1263" y="670"/>
                  </a:cubicBezTo>
                  <a:close/>
                  <a:moveTo>
                    <a:pt x="1246" y="2454"/>
                  </a:moveTo>
                  <a:cubicBezTo>
                    <a:pt x="1259" y="2454"/>
                    <a:pt x="1273" y="2455"/>
                    <a:pt x="1287" y="2456"/>
                  </a:cubicBezTo>
                  <a:cubicBezTo>
                    <a:pt x="1501" y="2456"/>
                    <a:pt x="1644" y="2623"/>
                    <a:pt x="1644" y="2837"/>
                  </a:cubicBezTo>
                  <a:lnTo>
                    <a:pt x="1644" y="4528"/>
                  </a:lnTo>
                  <a:lnTo>
                    <a:pt x="882" y="4528"/>
                  </a:lnTo>
                  <a:lnTo>
                    <a:pt x="882" y="2837"/>
                  </a:lnTo>
                  <a:cubicBezTo>
                    <a:pt x="882" y="2614"/>
                    <a:pt x="1049" y="2454"/>
                    <a:pt x="1246" y="2454"/>
                  </a:cubicBezTo>
                  <a:close/>
                  <a:moveTo>
                    <a:pt x="1251" y="0"/>
                  </a:moveTo>
                  <a:cubicBezTo>
                    <a:pt x="1223" y="0"/>
                    <a:pt x="1195" y="1"/>
                    <a:pt x="1168" y="3"/>
                  </a:cubicBezTo>
                  <a:cubicBezTo>
                    <a:pt x="572" y="75"/>
                    <a:pt x="96" y="551"/>
                    <a:pt x="48" y="1146"/>
                  </a:cubicBezTo>
                  <a:cubicBezTo>
                    <a:pt x="1" y="1527"/>
                    <a:pt x="191" y="1885"/>
                    <a:pt x="453" y="2147"/>
                  </a:cubicBezTo>
                  <a:cubicBezTo>
                    <a:pt x="310" y="2337"/>
                    <a:pt x="191" y="2575"/>
                    <a:pt x="191" y="2837"/>
                  </a:cubicBezTo>
                  <a:lnTo>
                    <a:pt x="191" y="5219"/>
                  </a:lnTo>
                  <a:lnTo>
                    <a:pt x="2334" y="5219"/>
                  </a:lnTo>
                  <a:lnTo>
                    <a:pt x="2334" y="2837"/>
                  </a:lnTo>
                  <a:cubicBezTo>
                    <a:pt x="2334" y="2575"/>
                    <a:pt x="2239" y="2337"/>
                    <a:pt x="2072" y="2147"/>
                  </a:cubicBezTo>
                  <a:cubicBezTo>
                    <a:pt x="2334" y="1908"/>
                    <a:pt x="2477" y="1599"/>
                    <a:pt x="2477" y="1242"/>
                  </a:cubicBezTo>
                  <a:cubicBezTo>
                    <a:pt x="2477" y="555"/>
                    <a:pt x="1928"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142" name="Google Shape;16142;p81"/>
          <p:cNvSpPr/>
          <p:nvPr/>
        </p:nvSpPr>
        <p:spPr>
          <a:xfrm>
            <a:off x="7709916" y="3352156"/>
            <a:ext cx="340537" cy="339830"/>
          </a:xfrm>
          <a:custGeom>
            <a:avLst/>
            <a:gdLst/>
            <a:ahLst/>
            <a:cxnLst/>
            <a:rect l="l" t="t" r="r" b="b"/>
            <a:pathLst>
              <a:path w="11575" h="11551" extrusionOk="0">
                <a:moveTo>
                  <a:pt x="5859" y="643"/>
                </a:moveTo>
                <a:cubicBezTo>
                  <a:pt x="6526" y="667"/>
                  <a:pt x="7240" y="834"/>
                  <a:pt x="7883" y="1120"/>
                </a:cubicBezTo>
                <a:lnTo>
                  <a:pt x="7883" y="2072"/>
                </a:lnTo>
                <a:lnTo>
                  <a:pt x="6978" y="2620"/>
                </a:lnTo>
                <a:cubicBezTo>
                  <a:pt x="6621" y="2453"/>
                  <a:pt x="6240" y="2406"/>
                  <a:pt x="5811" y="2406"/>
                </a:cubicBezTo>
                <a:cubicBezTo>
                  <a:pt x="5288" y="2406"/>
                  <a:pt x="4811" y="2525"/>
                  <a:pt x="4359" y="2739"/>
                </a:cubicBezTo>
                <a:lnTo>
                  <a:pt x="4359" y="1715"/>
                </a:lnTo>
                <a:lnTo>
                  <a:pt x="3525" y="1215"/>
                </a:lnTo>
                <a:cubicBezTo>
                  <a:pt x="4216" y="858"/>
                  <a:pt x="5026" y="643"/>
                  <a:pt x="5859" y="643"/>
                </a:cubicBezTo>
                <a:close/>
                <a:moveTo>
                  <a:pt x="2835" y="1620"/>
                </a:moveTo>
                <a:lnTo>
                  <a:pt x="3668" y="2096"/>
                </a:lnTo>
                <a:lnTo>
                  <a:pt x="3668" y="3144"/>
                </a:lnTo>
                <a:cubicBezTo>
                  <a:pt x="3001" y="3715"/>
                  <a:pt x="2549" y="4549"/>
                  <a:pt x="2477" y="5502"/>
                </a:cubicBezTo>
                <a:lnTo>
                  <a:pt x="1620" y="5025"/>
                </a:lnTo>
                <a:lnTo>
                  <a:pt x="763" y="5502"/>
                </a:lnTo>
                <a:cubicBezTo>
                  <a:pt x="810" y="3930"/>
                  <a:pt x="1620" y="2525"/>
                  <a:pt x="2835" y="1620"/>
                </a:cubicBezTo>
                <a:close/>
                <a:moveTo>
                  <a:pt x="8526" y="1501"/>
                </a:moveTo>
                <a:cubicBezTo>
                  <a:pt x="9812" y="2310"/>
                  <a:pt x="10693" y="3644"/>
                  <a:pt x="10860" y="5240"/>
                </a:cubicBezTo>
                <a:lnTo>
                  <a:pt x="10027" y="5716"/>
                </a:lnTo>
                <a:lnTo>
                  <a:pt x="9098" y="5192"/>
                </a:lnTo>
                <a:cubicBezTo>
                  <a:pt x="8955" y="4287"/>
                  <a:pt x="8407" y="3501"/>
                  <a:pt x="7669" y="3001"/>
                </a:cubicBezTo>
                <a:lnTo>
                  <a:pt x="8526" y="2501"/>
                </a:lnTo>
                <a:lnTo>
                  <a:pt x="8526" y="1501"/>
                </a:lnTo>
                <a:close/>
                <a:moveTo>
                  <a:pt x="5811" y="3049"/>
                </a:moveTo>
                <a:cubicBezTo>
                  <a:pt x="7312" y="3049"/>
                  <a:pt x="8503" y="4239"/>
                  <a:pt x="8503" y="5740"/>
                </a:cubicBezTo>
                <a:cubicBezTo>
                  <a:pt x="8503" y="7216"/>
                  <a:pt x="7288" y="8407"/>
                  <a:pt x="5811" y="8407"/>
                </a:cubicBezTo>
                <a:cubicBezTo>
                  <a:pt x="4335" y="8407"/>
                  <a:pt x="3144" y="7216"/>
                  <a:pt x="3144" y="5740"/>
                </a:cubicBezTo>
                <a:cubicBezTo>
                  <a:pt x="3144" y="4239"/>
                  <a:pt x="4335" y="3049"/>
                  <a:pt x="5811" y="3049"/>
                </a:cubicBezTo>
                <a:close/>
                <a:moveTo>
                  <a:pt x="9122" y="6002"/>
                </a:moveTo>
                <a:lnTo>
                  <a:pt x="9979" y="6478"/>
                </a:lnTo>
                <a:lnTo>
                  <a:pt x="10860" y="6002"/>
                </a:lnTo>
                <a:lnTo>
                  <a:pt x="10860" y="6002"/>
                </a:lnTo>
                <a:cubicBezTo>
                  <a:pt x="10789" y="7573"/>
                  <a:pt x="9979" y="8978"/>
                  <a:pt x="8764" y="9883"/>
                </a:cubicBezTo>
                <a:lnTo>
                  <a:pt x="7931" y="9407"/>
                </a:lnTo>
                <a:lnTo>
                  <a:pt x="7931" y="8359"/>
                </a:lnTo>
                <a:cubicBezTo>
                  <a:pt x="8622" y="7788"/>
                  <a:pt x="9074" y="6954"/>
                  <a:pt x="9122" y="6002"/>
                </a:cubicBezTo>
                <a:close/>
                <a:moveTo>
                  <a:pt x="1596" y="5787"/>
                </a:moveTo>
                <a:lnTo>
                  <a:pt x="2525" y="6287"/>
                </a:lnTo>
                <a:cubicBezTo>
                  <a:pt x="2668" y="7216"/>
                  <a:pt x="3192" y="8002"/>
                  <a:pt x="3930" y="8502"/>
                </a:cubicBezTo>
                <a:lnTo>
                  <a:pt x="3073" y="9002"/>
                </a:lnTo>
                <a:lnTo>
                  <a:pt x="3073" y="9979"/>
                </a:lnTo>
                <a:cubicBezTo>
                  <a:pt x="1811" y="9217"/>
                  <a:pt x="906" y="7859"/>
                  <a:pt x="763" y="6264"/>
                </a:cubicBezTo>
                <a:lnTo>
                  <a:pt x="1596" y="5787"/>
                </a:lnTo>
                <a:close/>
                <a:moveTo>
                  <a:pt x="7240" y="8764"/>
                </a:moveTo>
                <a:lnTo>
                  <a:pt x="7240" y="9788"/>
                </a:lnTo>
                <a:lnTo>
                  <a:pt x="8074" y="10288"/>
                </a:lnTo>
                <a:cubicBezTo>
                  <a:pt x="7407" y="10645"/>
                  <a:pt x="6597" y="10860"/>
                  <a:pt x="5764" y="10860"/>
                </a:cubicBezTo>
                <a:cubicBezTo>
                  <a:pt x="5073" y="10836"/>
                  <a:pt x="4359" y="10669"/>
                  <a:pt x="3740" y="10384"/>
                </a:cubicBezTo>
                <a:lnTo>
                  <a:pt x="3740" y="9431"/>
                </a:lnTo>
                <a:lnTo>
                  <a:pt x="4621" y="8883"/>
                </a:lnTo>
                <a:cubicBezTo>
                  <a:pt x="4978" y="9050"/>
                  <a:pt x="5383" y="9098"/>
                  <a:pt x="5788" y="9098"/>
                </a:cubicBezTo>
                <a:cubicBezTo>
                  <a:pt x="6312" y="9098"/>
                  <a:pt x="6812" y="8978"/>
                  <a:pt x="7240" y="8764"/>
                </a:cubicBezTo>
                <a:close/>
                <a:moveTo>
                  <a:pt x="5788" y="0"/>
                </a:moveTo>
                <a:cubicBezTo>
                  <a:pt x="4240" y="0"/>
                  <a:pt x="2811" y="596"/>
                  <a:pt x="1715" y="1691"/>
                </a:cubicBezTo>
                <a:cubicBezTo>
                  <a:pt x="644" y="2763"/>
                  <a:pt x="1" y="4216"/>
                  <a:pt x="1" y="5764"/>
                </a:cubicBezTo>
                <a:cubicBezTo>
                  <a:pt x="1" y="7311"/>
                  <a:pt x="596" y="8740"/>
                  <a:pt x="1715" y="9836"/>
                </a:cubicBezTo>
                <a:cubicBezTo>
                  <a:pt x="2787" y="10907"/>
                  <a:pt x="4240" y="11550"/>
                  <a:pt x="5788" y="11550"/>
                </a:cubicBezTo>
                <a:cubicBezTo>
                  <a:pt x="7336" y="11550"/>
                  <a:pt x="8764" y="10955"/>
                  <a:pt x="9860" y="9836"/>
                </a:cubicBezTo>
                <a:cubicBezTo>
                  <a:pt x="10932" y="8764"/>
                  <a:pt x="11575" y="7311"/>
                  <a:pt x="11575" y="5764"/>
                </a:cubicBezTo>
                <a:cubicBezTo>
                  <a:pt x="11575" y="4216"/>
                  <a:pt x="10979" y="2763"/>
                  <a:pt x="9860" y="1691"/>
                </a:cubicBezTo>
                <a:cubicBezTo>
                  <a:pt x="8788" y="620"/>
                  <a:pt x="7336" y="0"/>
                  <a:pt x="5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43" name="Google Shape;16143;p81"/>
          <p:cNvSpPr/>
          <p:nvPr/>
        </p:nvSpPr>
        <p:spPr>
          <a:xfrm>
            <a:off x="6977422" y="3346537"/>
            <a:ext cx="340537" cy="341243"/>
          </a:xfrm>
          <a:custGeom>
            <a:avLst/>
            <a:gdLst/>
            <a:ahLst/>
            <a:cxnLst/>
            <a:rect l="l" t="t" r="r" b="b"/>
            <a:pathLst>
              <a:path w="11575" h="11599" extrusionOk="0">
                <a:moveTo>
                  <a:pt x="5811" y="2001"/>
                </a:moveTo>
                <a:cubicBezTo>
                  <a:pt x="6002" y="2001"/>
                  <a:pt x="6192" y="2168"/>
                  <a:pt x="6192" y="2382"/>
                </a:cubicBezTo>
                <a:cubicBezTo>
                  <a:pt x="6192" y="2597"/>
                  <a:pt x="6002" y="2763"/>
                  <a:pt x="5811" y="2763"/>
                </a:cubicBezTo>
                <a:cubicBezTo>
                  <a:pt x="5597" y="2763"/>
                  <a:pt x="5406" y="2597"/>
                  <a:pt x="5406" y="2382"/>
                </a:cubicBezTo>
                <a:cubicBezTo>
                  <a:pt x="5382" y="2168"/>
                  <a:pt x="5573" y="2001"/>
                  <a:pt x="5811" y="2001"/>
                </a:cubicBezTo>
                <a:close/>
                <a:moveTo>
                  <a:pt x="2787" y="1620"/>
                </a:moveTo>
                <a:lnTo>
                  <a:pt x="3358" y="2406"/>
                </a:lnTo>
                <a:lnTo>
                  <a:pt x="2787" y="3216"/>
                </a:lnTo>
                <a:lnTo>
                  <a:pt x="739" y="3216"/>
                </a:lnTo>
                <a:lnTo>
                  <a:pt x="739" y="1620"/>
                </a:lnTo>
                <a:close/>
                <a:moveTo>
                  <a:pt x="5811" y="5383"/>
                </a:moveTo>
                <a:cubicBezTo>
                  <a:pt x="6002" y="5383"/>
                  <a:pt x="6192" y="5574"/>
                  <a:pt x="6192" y="5788"/>
                </a:cubicBezTo>
                <a:cubicBezTo>
                  <a:pt x="6192" y="5978"/>
                  <a:pt x="6002" y="6169"/>
                  <a:pt x="5811" y="6169"/>
                </a:cubicBezTo>
                <a:cubicBezTo>
                  <a:pt x="5597" y="6169"/>
                  <a:pt x="5406" y="5978"/>
                  <a:pt x="5406" y="5788"/>
                </a:cubicBezTo>
                <a:cubicBezTo>
                  <a:pt x="5406" y="5574"/>
                  <a:pt x="5597" y="5383"/>
                  <a:pt x="5811" y="5383"/>
                </a:cubicBezTo>
                <a:close/>
                <a:moveTo>
                  <a:pt x="10860" y="4978"/>
                </a:moveTo>
                <a:lnTo>
                  <a:pt x="10860" y="6574"/>
                </a:lnTo>
                <a:lnTo>
                  <a:pt x="8812" y="6574"/>
                </a:lnTo>
                <a:lnTo>
                  <a:pt x="8240" y="5788"/>
                </a:lnTo>
                <a:lnTo>
                  <a:pt x="8812" y="4978"/>
                </a:lnTo>
                <a:close/>
                <a:moveTo>
                  <a:pt x="5811" y="8765"/>
                </a:moveTo>
                <a:cubicBezTo>
                  <a:pt x="6002" y="8765"/>
                  <a:pt x="6192" y="8931"/>
                  <a:pt x="6192" y="9146"/>
                </a:cubicBezTo>
                <a:cubicBezTo>
                  <a:pt x="6192" y="9360"/>
                  <a:pt x="6002" y="9527"/>
                  <a:pt x="5811" y="9527"/>
                </a:cubicBezTo>
                <a:cubicBezTo>
                  <a:pt x="5597" y="9527"/>
                  <a:pt x="5406" y="9360"/>
                  <a:pt x="5406" y="9146"/>
                </a:cubicBezTo>
                <a:cubicBezTo>
                  <a:pt x="5406" y="8931"/>
                  <a:pt x="5597" y="8765"/>
                  <a:pt x="5811" y="8765"/>
                </a:cubicBezTo>
                <a:close/>
                <a:moveTo>
                  <a:pt x="2787" y="8336"/>
                </a:moveTo>
                <a:lnTo>
                  <a:pt x="3358" y="9146"/>
                </a:lnTo>
                <a:lnTo>
                  <a:pt x="2787" y="9955"/>
                </a:lnTo>
                <a:lnTo>
                  <a:pt x="739" y="9955"/>
                </a:lnTo>
                <a:lnTo>
                  <a:pt x="739" y="8336"/>
                </a:lnTo>
                <a:close/>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1"/>
                </a:lnTo>
                <a:lnTo>
                  <a:pt x="4763" y="9551"/>
                </a:lnTo>
                <a:cubicBezTo>
                  <a:pt x="4882" y="9884"/>
                  <a:pt x="5120" y="10122"/>
                  <a:pt x="5454" y="10241"/>
                </a:cubicBezTo>
                <a:lnTo>
                  <a:pt x="5454" y="11599"/>
                </a:lnTo>
                <a:lnTo>
                  <a:pt x="6121" y="11599"/>
                </a:lnTo>
                <a:lnTo>
                  <a:pt x="6121" y="10241"/>
                </a:lnTo>
                <a:cubicBezTo>
                  <a:pt x="6549" y="10098"/>
                  <a:pt x="6883" y="9717"/>
                  <a:pt x="6883" y="9217"/>
                </a:cubicBezTo>
                <a:cubicBezTo>
                  <a:pt x="6883" y="8741"/>
                  <a:pt x="6573" y="8360"/>
                  <a:pt x="6121" y="8217"/>
                </a:cubicBezTo>
                <a:lnTo>
                  <a:pt x="6121" y="6883"/>
                </a:lnTo>
                <a:cubicBezTo>
                  <a:pt x="6454" y="6764"/>
                  <a:pt x="6692" y="6526"/>
                  <a:pt x="6811" y="6193"/>
                </a:cubicBezTo>
                <a:lnTo>
                  <a:pt x="7669" y="6193"/>
                </a:lnTo>
                <a:lnTo>
                  <a:pt x="8478" y="7312"/>
                </a:lnTo>
                <a:lnTo>
                  <a:pt x="11574" y="7312"/>
                </a:lnTo>
                <a:lnTo>
                  <a:pt x="11574" y="4335"/>
                </a:lnTo>
                <a:lnTo>
                  <a:pt x="8454" y="4335"/>
                </a:lnTo>
                <a:lnTo>
                  <a:pt x="8454" y="4288"/>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44" name="Google Shape;16144;p81"/>
          <p:cNvSpPr/>
          <p:nvPr/>
        </p:nvSpPr>
        <p:spPr>
          <a:xfrm>
            <a:off x="6253312" y="3390696"/>
            <a:ext cx="337742" cy="337712"/>
          </a:xfrm>
          <a:custGeom>
            <a:avLst/>
            <a:gdLst/>
            <a:ahLst/>
            <a:cxnLst/>
            <a:rect l="l" t="t" r="r" b="b"/>
            <a:pathLst>
              <a:path w="11480" h="11479" extrusionOk="0">
                <a:moveTo>
                  <a:pt x="3216" y="667"/>
                </a:moveTo>
                <a:lnTo>
                  <a:pt x="3216" y="2286"/>
                </a:lnTo>
                <a:lnTo>
                  <a:pt x="668" y="2286"/>
                </a:lnTo>
                <a:lnTo>
                  <a:pt x="668" y="667"/>
                </a:lnTo>
                <a:close/>
                <a:moveTo>
                  <a:pt x="3882" y="1262"/>
                </a:moveTo>
                <a:lnTo>
                  <a:pt x="4668" y="2191"/>
                </a:lnTo>
                <a:lnTo>
                  <a:pt x="4668" y="3406"/>
                </a:lnTo>
                <a:lnTo>
                  <a:pt x="3882" y="2501"/>
                </a:lnTo>
                <a:lnTo>
                  <a:pt x="3882" y="1262"/>
                </a:lnTo>
                <a:close/>
                <a:moveTo>
                  <a:pt x="10003" y="2405"/>
                </a:moveTo>
                <a:lnTo>
                  <a:pt x="10622" y="3215"/>
                </a:lnTo>
                <a:lnTo>
                  <a:pt x="10003" y="4001"/>
                </a:lnTo>
                <a:lnTo>
                  <a:pt x="5335" y="4001"/>
                </a:lnTo>
                <a:lnTo>
                  <a:pt x="5335" y="2405"/>
                </a:lnTo>
                <a:close/>
                <a:moveTo>
                  <a:pt x="3216" y="2929"/>
                </a:moveTo>
                <a:lnTo>
                  <a:pt x="3216" y="4549"/>
                </a:lnTo>
                <a:lnTo>
                  <a:pt x="668" y="4549"/>
                </a:lnTo>
                <a:lnTo>
                  <a:pt x="668" y="2929"/>
                </a:lnTo>
                <a:close/>
                <a:moveTo>
                  <a:pt x="3882" y="3525"/>
                </a:moveTo>
                <a:lnTo>
                  <a:pt x="4668" y="4454"/>
                </a:lnTo>
                <a:lnTo>
                  <a:pt x="4668" y="5668"/>
                </a:lnTo>
                <a:lnTo>
                  <a:pt x="3882" y="4763"/>
                </a:lnTo>
                <a:lnTo>
                  <a:pt x="3882" y="3525"/>
                </a:lnTo>
                <a:close/>
                <a:moveTo>
                  <a:pt x="10003" y="4668"/>
                </a:moveTo>
                <a:lnTo>
                  <a:pt x="10622" y="5478"/>
                </a:lnTo>
                <a:lnTo>
                  <a:pt x="10003" y="6263"/>
                </a:lnTo>
                <a:lnTo>
                  <a:pt x="5335" y="6263"/>
                </a:lnTo>
                <a:lnTo>
                  <a:pt x="5335" y="4668"/>
                </a:lnTo>
                <a:close/>
                <a:moveTo>
                  <a:pt x="3216" y="5239"/>
                </a:moveTo>
                <a:lnTo>
                  <a:pt x="3216" y="6835"/>
                </a:lnTo>
                <a:lnTo>
                  <a:pt x="668" y="6835"/>
                </a:lnTo>
                <a:lnTo>
                  <a:pt x="668" y="5239"/>
                </a:lnTo>
                <a:close/>
                <a:moveTo>
                  <a:pt x="3882" y="5787"/>
                </a:moveTo>
                <a:lnTo>
                  <a:pt x="4668" y="6716"/>
                </a:lnTo>
                <a:lnTo>
                  <a:pt x="4668" y="7930"/>
                </a:lnTo>
                <a:lnTo>
                  <a:pt x="3882" y="7025"/>
                </a:lnTo>
                <a:lnTo>
                  <a:pt x="3882" y="5787"/>
                </a:lnTo>
                <a:close/>
                <a:moveTo>
                  <a:pt x="10003" y="6954"/>
                </a:moveTo>
                <a:lnTo>
                  <a:pt x="10622" y="7764"/>
                </a:lnTo>
                <a:lnTo>
                  <a:pt x="10003" y="8573"/>
                </a:lnTo>
                <a:lnTo>
                  <a:pt x="5335" y="8573"/>
                </a:lnTo>
                <a:lnTo>
                  <a:pt x="5335" y="6954"/>
                </a:lnTo>
                <a:close/>
                <a:moveTo>
                  <a:pt x="3216" y="7478"/>
                </a:moveTo>
                <a:lnTo>
                  <a:pt x="3216" y="9097"/>
                </a:lnTo>
                <a:lnTo>
                  <a:pt x="668" y="9097"/>
                </a:lnTo>
                <a:lnTo>
                  <a:pt x="668" y="7478"/>
                </a:lnTo>
                <a:close/>
                <a:moveTo>
                  <a:pt x="3882" y="8073"/>
                </a:moveTo>
                <a:lnTo>
                  <a:pt x="4668" y="9002"/>
                </a:lnTo>
                <a:lnTo>
                  <a:pt x="4668" y="10217"/>
                </a:lnTo>
                <a:lnTo>
                  <a:pt x="3882" y="9312"/>
                </a:lnTo>
                <a:lnTo>
                  <a:pt x="3882" y="8073"/>
                </a:lnTo>
                <a:close/>
                <a:moveTo>
                  <a:pt x="10003" y="9216"/>
                </a:moveTo>
                <a:lnTo>
                  <a:pt x="10622" y="10026"/>
                </a:lnTo>
                <a:lnTo>
                  <a:pt x="10003" y="10836"/>
                </a:lnTo>
                <a:lnTo>
                  <a:pt x="5335" y="10836"/>
                </a:lnTo>
                <a:lnTo>
                  <a:pt x="5335" y="9216"/>
                </a:lnTo>
                <a:close/>
                <a:moveTo>
                  <a:pt x="1" y="0"/>
                </a:moveTo>
                <a:lnTo>
                  <a:pt x="1" y="9764"/>
                </a:lnTo>
                <a:lnTo>
                  <a:pt x="3382" y="9764"/>
                </a:lnTo>
                <a:lnTo>
                  <a:pt x="4835" y="11479"/>
                </a:lnTo>
                <a:lnTo>
                  <a:pt x="10312" y="11479"/>
                </a:lnTo>
                <a:lnTo>
                  <a:pt x="11479" y="10002"/>
                </a:lnTo>
                <a:lnTo>
                  <a:pt x="10598" y="8859"/>
                </a:lnTo>
                <a:lnTo>
                  <a:pt x="11479" y="7740"/>
                </a:lnTo>
                <a:lnTo>
                  <a:pt x="10598" y="6597"/>
                </a:lnTo>
                <a:lnTo>
                  <a:pt x="11479" y="5478"/>
                </a:lnTo>
                <a:lnTo>
                  <a:pt x="10598" y="4334"/>
                </a:lnTo>
                <a:lnTo>
                  <a:pt x="11479" y="3215"/>
                </a:lnTo>
                <a:lnTo>
                  <a:pt x="10312" y="1715"/>
                </a:lnTo>
                <a:lnTo>
                  <a:pt x="5168" y="1715"/>
                </a:lnTo>
                <a:lnTo>
                  <a:pt x="3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45" name="Google Shape;16145;p81"/>
          <p:cNvSpPr/>
          <p:nvPr/>
        </p:nvSpPr>
        <p:spPr>
          <a:xfrm>
            <a:off x="5541823" y="3351450"/>
            <a:ext cx="280990" cy="342625"/>
          </a:xfrm>
          <a:custGeom>
            <a:avLst/>
            <a:gdLst/>
            <a:ahLst/>
            <a:cxnLst/>
            <a:rect l="l" t="t" r="r" b="b"/>
            <a:pathLst>
              <a:path w="9551" h="11646" extrusionOk="0">
                <a:moveTo>
                  <a:pt x="7526" y="2192"/>
                </a:moveTo>
                <a:lnTo>
                  <a:pt x="7526" y="2954"/>
                </a:lnTo>
                <a:lnTo>
                  <a:pt x="1525" y="2954"/>
                </a:lnTo>
                <a:lnTo>
                  <a:pt x="1525" y="2192"/>
                </a:lnTo>
                <a:close/>
                <a:moveTo>
                  <a:pt x="8217" y="5407"/>
                </a:moveTo>
                <a:lnTo>
                  <a:pt x="8217" y="6169"/>
                </a:lnTo>
                <a:lnTo>
                  <a:pt x="1525" y="6169"/>
                </a:lnTo>
                <a:lnTo>
                  <a:pt x="1525" y="5407"/>
                </a:lnTo>
                <a:close/>
                <a:moveTo>
                  <a:pt x="8860" y="8598"/>
                </a:moveTo>
                <a:lnTo>
                  <a:pt x="8860" y="9360"/>
                </a:lnTo>
                <a:lnTo>
                  <a:pt x="1501" y="9360"/>
                </a:lnTo>
                <a:lnTo>
                  <a:pt x="1501" y="8598"/>
                </a:lnTo>
                <a:close/>
                <a:moveTo>
                  <a:pt x="1" y="1"/>
                </a:moveTo>
                <a:lnTo>
                  <a:pt x="1" y="691"/>
                </a:lnTo>
                <a:lnTo>
                  <a:pt x="858" y="691"/>
                </a:lnTo>
                <a:lnTo>
                  <a:pt x="858" y="1382"/>
                </a:lnTo>
                <a:lnTo>
                  <a:pt x="1" y="1382"/>
                </a:lnTo>
                <a:lnTo>
                  <a:pt x="1" y="2072"/>
                </a:lnTo>
                <a:lnTo>
                  <a:pt x="858" y="2072"/>
                </a:lnTo>
                <a:lnTo>
                  <a:pt x="858" y="2739"/>
                </a:lnTo>
                <a:lnTo>
                  <a:pt x="1" y="2739"/>
                </a:lnTo>
                <a:lnTo>
                  <a:pt x="1" y="3430"/>
                </a:lnTo>
                <a:lnTo>
                  <a:pt x="858" y="3430"/>
                </a:lnTo>
                <a:lnTo>
                  <a:pt x="858" y="4121"/>
                </a:lnTo>
                <a:lnTo>
                  <a:pt x="1" y="4121"/>
                </a:lnTo>
                <a:lnTo>
                  <a:pt x="1" y="4811"/>
                </a:lnTo>
                <a:lnTo>
                  <a:pt x="858" y="4811"/>
                </a:lnTo>
                <a:lnTo>
                  <a:pt x="858" y="5478"/>
                </a:lnTo>
                <a:lnTo>
                  <a:pt x="1" y="5478"/>
                </a:lnTo>
                <a:lnTo>
                  <a:pt x="1" y="6169"/>
                </a:lnTo>
                <a:lnTo>
                  <a:pt x="858" y="6169"/>
                </a:lnTo>
                <a:lnTo>
                  <a:pt x="858" y="6859"/>
                </a:lnTo>
                <a:lnTo>
                  <a:pt x="1" y="6859"/>
                </a:lnTo>
                <a:lnTo>
                  <a:pt x="1" y="7550"/>
                </a:lnTo>
                <a:lnTo>
                  <a:pt x="858" y="7550"/>
                </a:lnTo>
                <a:lnTo>
                  <a:pt x="858" y="8217"/>
                </a:lnTo>
                <a:lnTo>
                  <a:pt x="1" y="8217"/>
                </a:lnTo>
                <a:lnTo>
                  <a:pt x="1" y="8907"/>
                </a:lnTo>
                <a:lnTo>
                  <a:pt x="858" y="8907"/>
                </a:lnTo>
                <a:lnTo>
                  <a:pt x="858" y="9598"/>
                </a:lnTo>
                <a:lnTo>
                  <a:pt x="1" y="9598"/>
                </a:lnTo>
                <a:lnTo>
                  <a:pt x="1" y="10288"/>
                </a:lnTo>
                <a:lnTo>
                  <a:pt x="858" y="10288"/>
                </a:lnTo>
                <a:lnTo>
                  <a:pt x="858" y="10955"/>
                </a:lnTo>
                <a:lnTo>
                  <a:pt x="1" y="10955"/>
                </a:lnTo>
                <a:lnTo>
                  <a:pt x="1" y="11646"/>
                </a:lnTo>
                <a:lnTo>
                  <a:pt x="1525" y="11646"/>
                </a:lnTo>
                <a:lnTo>
                  <a:pt x="1525" y="10169"/>
                </a:lnTo>
                <a:lnTo>
                  <a:pt x="9550" y="10169"/>
                </a:lnTo>
                <a:lnTo>
                  <a:pt x="9550" y="7907"/>
                </a:lnTo>
                <a:lnTo>
                  <a:pt x="1525" y="7907"/>
                </a:lnTo>
                <a:lnTo>
                  <a:pt x="1525" y="6859"/>
                </a:lnTo>
                <a:lnTo>
                  <a:pt x="8907" y="6859"/>
                </a:lnTo>
                <a:lnTo>
                  <a:pt x="8907" y="4716"/>
                </a:lnTo>
                <a:lnTo>
                  <a:pt x="1525" y="4716"/>
                </a:lnTo>
                <a:lnTo>
                  <a:pt x="1525" y="3644"/>
                </a:lnTo>
                <a:lnTo>
                  <a:pt x="8217" y="3644"/>
                </a:lnTo>
                <a:lnTo>
                  <a:pt x="8217" y="1501"/>
                </a:lnTo>
                <a:lnTo>
                  <a:pt x="1525" y="1501"/>
                </a:lnTo>
                <a:lnTo>
                  <a:pt x="15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146" name="Google Shape;16146;p81"/>
          <p:cNvGrpSpPr/>
          <p:nvPr/>
        </p:nvGrpSpPr>
        <p:grpSpPr>
          <a:xfrm>
            <a:off x="4780585" y="3397698"/>
            <a:ext cx="338448" cy="280283"/>
            <a:chOff x="4704388" y="3600098"/>
            <a:chExt cx="338448" cy="280283"/>
          </a:xfrm>
        </p:grpSpPr>
        <p:sp>
          <p:nvSpPr>
            <p:cNvPr id="16147" name="Google Shape;16147;p81"/>
            <p:cNvSpPr/>
            <p:nvPr/>
          </p:nvSpPr>
          <p:spPr>
            <a:xfrm>
              <a:off x="4704388" y="3705891"/>
              <a:ext cx="338448" cy="174490"/>
            </a:xfrm>
            <a:custGeom>
              <a:avLst/>
              <a:gdLst/>
              <a:ahLst/>
              <a:cxnLst/>
              <a:rect l="l" t="t" r="r" b="b"/>
              <a:pathLst>
                <a:path w="11504" h="5931" extrusionOk="0">
                  <a:moveTo>
                    <a:pt x="2573" y="2263"/>
                  </a:moveTo>
                  <a:lnTo>
                    <a:pt x="2954" y="2620"/>
                  </a:lnTo>
                  <a:lnTo>
                    <a:pt x="2954" y="5240"/>
                  </a:lnTo>
                  <a:lnTo>
                    <a:pt x="2192" y="5240"/>
                  </a:lnTo>
                  <a:lnTo>
                    <a:pt x="2192" y="2620"/>
                  </a:lnTo>
                  <a:lnTo>
                    <a:pt x="2573" y="2263"/>
                  </a:lnTo>
                  <a:close/>
                  <a:moveTo>
                    <a:pt x="5764" y="1572"/>
                  </a:moveTo>
                  <a:lnTo>
                    <a:pt x="6145" y="1929"/>
                  </a:lnTo>
                  <a:lnTo>
                    <a:pt x="6145" y="5240"/>
                  </a:lnTo>
                  <a:lnTo>
                    <a:pt x="5359" y="5240"/>
                  </a:lnTo>
                  <a:lnTo>
                    <a:pt x="5359" y="1929"/>
                  </a:lnTo>
                  <a:lnTo>
                    <a:pt x="5764" y="1572"/>
                  </a:lnTo>
                  <a:close/>
                  <a:moveTo>
                    <a:pt x="8931" y="929"/>
                  </a:moveTo>
                  <a:lnTo>
                    <a:pt x="9312" y="1286"/>
                  </a:lnTo>
                  <a:lnTo>
                    <a:pt x="9312" y="5240"/>
                  </a:lnTo>
                  <a:lnTo>
                    <a:pt x="8550" y="5240"/>
                  </a:lnTo>
                  <a:lnTo>
                    <a:pt x="8550" y="1286"/>
                  </a:lnTo>
                  <a:lnTo>
                    <a:pt x="8931" y="929"/>
                  </a:lnTo>
                  <a:close/>
                  <a:moveTo>
                    <a:pt x="8931" y="0"/>
                  </a:moveTo>
                  <a:lnTo>
                    <a:pt x="7860" y="977"/>
                  </a:lnTo>
                  <a:lnTo>
                    <a:pt x="7860" y="5240"/>
                  </a:lnTo>
                  <a:lnTo>
                    <a:pt x="6836" y="5240"/>
                  </a:lnTo>
                  <a:lnTo>
                    <a:pt x="6836" y="1667"/>
                  </a:lnTo>
                  <a:lnTo>
                    <a:pt x="5740" y="691"/>
                  </a:lnTo>
                  <a:lnTo>
                    <a:pt x="4669" y="1667"/>
                  </a:lnTo>
                  <a:lnTo>
                    <a:pt x="4669" y="5240"/>
                  </a:lnTo>
                  <a:lnTo>
                    <a:pt x="3645" y="5240"/>
                  </a:lnTo>
                  <a:lnTo>
                    <a:pt x="3645" y="2310"/>
                  </a:lnTo>
                  <a:lnTo>
                    <a:pt x="2573" y="1334"/>
                  </a:lnTo>
                  <a:lnTo>
                    <a:pt x="1501" y="2310"/>
                  </a:lnTo>
                  <a:lnTo>
                    <a:pt x="1501" y="5240"/>
                  </a:lnTo>
                  <a:lnTo>
                    <a:pt x="1" y="5240"/>
                  </a:lnTo>
                  <a:lnTo>
                    <a:pt x="1" y="5930"/>
                  </a:lnTo>
                  <a:lnTo>
                    <a:pt x="11503" y="5930"/>
                  </a:lnTo>
                  <a:lnTo>
                    <a:pt x="11503" y="5240"/>
                  </a:lnTo>
                  <a:lnTo>
                    <a:pt x="10003" y="5240"/>
                  </a:lnTo>
                  <a:lnTo>
                    <a:pt x="10003" y="977"/>
                  </a:lnTo>
                  <a:lnTo>
                    <a:pt x="89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48" name="Google Shape;16148;p81"/>
            <p:cNvSpPr/>
            <p:nvPr/>
          </p:nvSpPr>
          <p:spPr>
            <a:xfrm>
              <a:off x="4748547" y="3692564"/>
              <a:ext cx="63076" cy="56104"/>
            </a:xfrm>
            <a:custGeom>
              <a:avLst/>
              <a:gdLst/>
              <a:ahLst/>
              <a:cxnLst/>
              <a:rect l="l" t="t" r="r" b="b"/>
              <a:pathLst>
                <a:path w="2144" h="1907" extrusionOk="0">
                  <a:moveTo>
                    <a:pt x="1072" y="1"/>
                  </a:moveTo>
                  <a:lnTo>
                    <a:pt x="0" y="977"/>
                  </a:lnTo>
                  <a:lnTo>
                    <a:pt x="0" y="1906"/>
                  </a:lnTo>
                  <a:lnTo>
                    <a:pt x="1072" y="930"/>
                  </a:lnTo>
                  <a:lnTo>
                    <a:pt x="2144" y="1906"/>
                  </a:lnTo>
                  <a:lnTo>
                    <a:pt x="2144" y="977"/>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49" name="Google Shape;16149;p81"/>
            <p:cNvSpPr/>
            <p:nvPr/>
          </p:nvSpPr>
          <p:spPr>
            <a:xfrm>
              <a:off x="4748547" y="3640020"/>
              <a:ext cx="63076" cy="56075"/>
            </a:xfrm>
            <a:custGeom>
              <a:avLst/>
              <a:gdLst/>
              <a:ahLst/>
              <a:cxnLst/>
              <a:rect l="l" t="t" r="r" b="b"/>
              <a:pathLst>
                <a:path w="2144" h="1906" extrusionOk="0">
                  <a:moveTo>
                    <a:pt x="1072" y="1"/>
                  </a:moveTo>
                  <a:lnTo>
                    <a:pt x="0" y="977"/>
                  </a:lnTo>
                  <a:lnTo>
                    <a:pt x="0" y="1906"/>
                  </a:lnTo>
                  <a:lnTo>
                    <a:pt x="1072" y="930"/>
                  </a:lnTo>
                  <a:lnTo>
                    <a:pt x="2144" y="1906"/>
                  </a:lnTo>
                  <a:lnTo>
                    <a:pt x="2144" y="977"/>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50" name="Google Shape;16150;p81"/>
            <p:cNvSpPr/>
            <p:nvPr/>
          </p:nvSpPr>
          <p:spPr>
            <a:xfrm>
              <a:off x="4841718" y="3672264"/>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51" name="Google Shape;16151;p81"/>
            <p:cNvSpPr/>
            <p:nvPr/>
          </p:nvSpPr>
          <p:spPr>
            <a:xfrm>
              <a:off x="4841718" y="3619721"/>
              <a:ext cx="63783" cy="56075"/>
            </a:xfrm>
            <a:custGeom>
              <a:avLst/>
              <a:gdLst/>
              <a:ahLst/>
              <a:cxnLst/>
              <a:rect l="l" t="t" r="r" b="b"/>
              <a:pathLst>
                <a:path w="2168" h="1906" extrusionOk="0">
                  <a:moveTo>
                    <a:pt x="1072" y="0"/>
                  </a:moveTo>
                  <a:lnTo>
                    <a:pt x="1" y="1000"/>
                  </a:lnTo>
                  <a:lnTo>
                    <a:pt x="1" y="1905"/>
                  </a:lnTo>
                  <a:lnTo>
                    <a:pt x="1072" y="929"/>
                  </a:lnTo>
                  <a:lnTo>
                    <a:pt x="2168" y="1905"/>
                  </a:lnTo>
                  <a:lnTo>
                    <a:pt x="2168" y="1000"/>
                  </a:lnTo>
                  <a:lnTo>
                    <a:pt x="10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52" name="Google Shape;16152;p81"/>
            <p:cNvSpPr/>
            <p:nvPr/>
          </p:nvSpPr>
          <p:spPr>
            <a:xfrm>
              <a:off x="4935596" y="3653347"/>
              <a:ext cx="63106" cy="56075"/>
            </a:xfrm>
            <a:custGeom>
              <a:avLst/>
              <a:gdLst/>
              <a:ahLst/>
              <a:cxnLst/>
              <a:rect l="l" t="t" r="r" b="b"/>
              <a:pathLst>
                <a:path w="2145" h="1906" extrusionOk="0">
                  <a:moveTo>
                    <a:pt x="1072" y="0"/>
                  </a:moveTo>
                  <a:lnTo>
                    <a:pt x="1" y="977"/>
                  </a:lnTo>
                  <a:lnTo>
                    <a:pt x="1" y="1905"/>
                  </a:lnTo>
                  <a:lnTo>
                    <a:pt x="1072" y="929"/>
                  </a:lnTo>
                  <a:lnTo>
                    <a:pt x="2144" y="1905"/>
                  </a:lnTo>
                  <a:lnTo>
                    <a:pt x="2144" y="977"/>
                  </a:lnTo>
                  <a:lnTo>
                    <a:pt x="10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53" name="Google Shape;16153;p81"/>
            <p:cNvSpPr/>
            <p:nvPr/>
          </p:nvSpPr>
          <p:spPr>
            <a:xfrm>
              <a:off x="4935596" y="3600098"/>
              <a:ext cx="63106" cy="56075"/>
            </a:xfrm>
            <a:custGeom>
              <a:avLst/>
              <a:gdLst/>
              <a:ahLst/>
              <a:cxnLst/>
              <a:rect l="l" t="t" r="r" b="b"/>
              <a:pathLst>
                <a:path w="2145" h="1906" extrusionOk="0">
                  <a:moveTo>
                    <a:pt x="1072" y="0"/>
                  </a:moveTo>
                  <a:lnTo>
                    <a:pt x="1" y="977"/>
                  </a:lnTo>
                  <a:lnTo>
                    <a:pt x="1" y="1906"/>
                  </a:lnTo>
                  <a:lnTo>
                    <a:pt x="1072" y="905"/>
                  </a:lnTo>
                  <a:lnTo>
                    <a:pt x="2144" y="1906"/>
                  </a:lnTo>
                  <a:lnTo>
                    <a:pt x="2144" y="977"/>
                  </a:lnTo>
                  <a:lnTo>
                    <a:pt x="10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154" name="Google Shape;16154;p81"/>
          <p:cNvSpPr/>
          <p:nvPr/>
        </p:nvSpPr>
        <p:spPr>
          <a:xfrm>
            <a:off x="4046002" y="3380046"/>
            <a:ext cx="339830" cy="288816"/>
          </a:xfrm>
          <a:custGeom>
            <a:avLst/>
            <a:gdLst/>
            <a:ahLst/>
            <a:cxnLst/>
            <a:rect l="l" t="t" r="r" b="b"/>
            <a:pathLst>
              <a:path w="11551" h="9817" extrusionOk="0">
                <a:moveTo>
                  <a:pt x="9859" y="672"/>
                </a:moveTo>
                <a:cubicBezTo>
                  <a:pt x="10383" y="672"/>
                  <a:pt x="10836" y="1124"/>
                  <a:pt x="10836" y="1672"/>
                </a:cubicBezTo>
                <a:cubicBezTo>
                  <a:pt x="10836" y="2196"/>
                  <a:pt x="10383" y="2648"/>
                  <a:pt x="9859" y="2648"/>
                </a:cubicBezTo>
                <a:cubicBezTo>
                  <a:pt x="9312" y="2648"/>
                  <a:pt x="8883" y="2196"/>
                  <a:pt x="8883" y="1672"/>
                </a:cubicBezTo>
                <a:cubicBezTo>
                  <a:pt x="8883" y="1124"/>
                  <a:pt x="9312" y="672"/>
                  <a:pt x="9859" y="672"/>
                </a:cubicBezTo>
                <a:close/>
                <a:moveTo>
                  <a:pt x="3906" y="3029"/>
                </a:moveTo>
                <a:cubicBezTo>
                  <a:pt x="4120" y="3029"/>
                  <a:pt x="4287" y="3220"/>
                  <a:pt x="4287" y="3410"/>
                </a:cubicBezTo>
                <a:cubicBezTo>
                  <a:pt x="4287" y="3625"/>
                  <a:pt x="4120" y="3792"/>
                  <a:pt x="3906" y="3792"/>
                </a:cubicBezTo>
                <a:cubicBezTo>
                  <a:pt x="3691" y="3792"/>
                  <a:pt x="3525" y="3625"/>
                  <a:pt x="3525" y="3410"/>
                </a:cubicBezTo>
                <a:cubicBezTo>
                  <a:pt x="3525" y="3220"/>
                  <a:pt x="3668" y="3029"/>
                  <a:pt x="3906" y="3029"/>
                </a:cubicBezTo>
                <a:close/>
                <a:moveTo>
                  <a:pt x="6811" y="5959"/>
                </a:moveTo>
                <a:cubicBezTo>
                  <a:pt x="7025" y="5959"/>
                  <a:pt x="7216" y="6125"/>
                  <a:pt x="7216" y="6340"/>
                </a:cubicBezTo>
                <a:cubicBezTo>
                  <a:pt x="7216" y="6554"/>
                  <a:pt x="7025" y="6721"/>
                  <a:pt x="6811" y="6721"/>
                </a:cubicBezTo>
                <a:cubicBezTo>
                  <a:pt x="6621" y="6721"/>
                  <a:pt x="6430" y="6554"/>
                  <a:pt x="6430" y="6340"/>
                </a:cubicBezTo>
                <a:cubicBezTo>
                  <a:pt x="6430" y="6125"/>
                  <a:pt x="6621" y="5959"/>
                  <a:pt x="6811" y="5959"/>
                </a:cubicBezTo>
                <a:close/>
                <a:moveTo>
                  <a:pt x="1072" y="7054"/>
                </a:moveTo>
                <a:cubicBezTo>
                  <a:pt x="1286" y="7054"/>
                  <a:pt x="1453" y="7221"/>
                  <a:pt x="1453" y="7435"/>
                </a:cubicBezTo>
                <a:cubicBezTo>
                  <a:pt x="1453" y="7649"/>
                  <a:pt x="1286" y="7816"/>
                  <a:pt x="1072" y="7816"/>
                </a:cubicBezTo>
                <a:cubicBezTo>
                  <a:pt x="857" y="7816"/>
                  <a:pt x="691" y="7649"/>
                  <a:pt x="691" y="7435"/>
                </a:cubicBezTo>
                <a:cubicBezTo>
                  <a:pt x="691" y="7221"/>
                  <a:pt x="857" y="7054"/>
                  <a:pt x="1072" y="7054"/>
                </a:cubicBezTo>
                <a:close/>
                <a:moveTo>
                  <a:pt x="3334" y="4315"/>
                </a:moveTo>
                <a:cubicBezTo>
                  <a:pt x="3406" y="4363"/>
                  <a:pt x="3477" y="4387"/>
                  <a:pt x="3572" y="4435"/>
                </a:cubicBezTo>
                <a:lnTo>
                  <a:pt x="3572" y="9126"/>
                </a:lnTo>
                <a:lnTo>
                  <a:pt x="1429" y="9126"/>
                </a:lnTo>
                <a:lnTo>
                  <a:pt x="1429" y="8435"/>
                </a:lnTo>
                <a:cubicBezTo>
                  <a:pt x="1858" y="8292"/>
                  <a:pt x="2143" y="7911"/>
                  <a:pt x="2143" y="7435"/>
                </a:cubicBezTo>
                <a:cubicBezTo>
                  <a:pt x="2143" y="7126"/>
                  <a:pt x="2024" y="6864"/>
                  <a:pt x="1810" y="6649"/>
                </a:cubicBezTo>
                <a:lnTo>
                  <a:pt x="3334" y="4315"/>
                </a:lnTo>
                <a:close/>
                <a:moveTo>
                  <a:pt x="4501" y="4292"/>
                </a:moveTo>
                <a:lnTo>
                  <a:pt x="5859" y="5863"/>
                </a:lnTo>
                <a:cubicBezTo>
                  <a:pt x="5787" y="6006"/>
                  <a:pt x="5739" y="6149"/>
                  <a:pt x="5739" y="6340"/>
                </a:cubicBezTo>
                <a:cubicBezTo>
                  <a:pt x="5739" y="6816"/>
                  <a:pt x="6049" y="7197"/>
                  <a:pt x="6501" y="7340"/>
                </a:cubicBezTo>
                <a:lnTo>
                  <a:pt x="6501" y="9126"/>
                </a:lnTo>
                <a:lnTo>
                  <a:pt x="4263" y="9126"/>
                </a:lnTo>
                <a:lnTo>
                  <a:pt x="4263" y="4435"/>
                </a:lnTo>
                <a:lnTo>
                  <a:pt x="4239" y="4435"/>
                </a:lnTo>
                <a:cubicBezTo>
                  <a:pt x="4311" y="4411"/>
                  <a:pt x="4430" y="4339"/>
                  <a:pt x="4501" y="4292"/>
                </a:cubicBezTo>
                <a:close/>
                <a:moveTo>
                  <a:pt x="9288" y="3220"/>
                </a:moveTo>
                <a:cubicBezTo>
                  <a:pt x="9383" y="3244"/>
                  <a:pt x="9478" y="3268"/>
                  <a:pt x="9526" y="3268"/>
                </a:cubicBezTo>
                <a:lnTo>
                  <a:pt x="9526" y="9126"/>
                </a:lnTo>
                <a:lnTo>
                  <a:pt x="7144" y="9126"/>
                </a:lnTo>
                <a:lnTo>
                  <a:pt x="7144" y="7340"/>
                </a:lnTo>
                <a:cubicBezTo>
                  <a:pt x="7573" y="7197"/>
                  <a:pt x="7883" y="6816"/>
                  <a:pt x="7883" y="6340"/>
                </a:cubicBezTo>
                <a:cubicBezTo>
                  <a:pt x="7883" y="6102"/>
                  <a:pt x="7811" y="5863"/>
                  <a:pt x="7645" y="5673"/>
                </a:cubicBezTo>
                <a:lnTo>
                  <a:pt x="9288" y="3220"/>
                </a:lnTo>
                <a:close/>
                <a:moveTo>
                  <a:pt x="9858" y="1"/>
                </a:moveTo>
                <a:cubicBezTo>
                  <a:pt x="8961" y="1"/>
                  <a:pt x="8240" y="758"/>
                  <a:pt x="8240" y="1624"/>
                </a:cubicBezTo>
                <a:cubicBezTo>
                  <a:pt x="8240" y="2101"/>
                  <a:pt x="8454" y="2529"/>
                  <a:pt x="8764" y="2815"/>
                </a:cubicBezTo>
                <a:lnTo>
                  <a:pt x="7121" y="5292"/>
                </a:lnTo>
                <a:cubicBezTo>
                  <a:pt x="7025" y="5268"/>
                  <a:pt x="6930" y="5268"/>
                  <a:pt x="6859" y="5268"/>
                </a:cubicBezTo>
                <a:cubicBezTo>
                  <a:pt x="6668" y="5268"/>
                  <a:pt x="6525" y="5292"/>
                  <a:pt x="6382" y="5387"/>
                </a:cubicBezTo>
                <a:lnTo>
                  <a:pt x="4954" y="3720"/>
                </a:lnTo>
                <a:cubicBezTo>
                  <a:pt x="4977" y="3601"/>
                  <a:pt x="5001" y="3458"/>
                  <a:pt x="4977" y="3291"/>
                </a:cubicBezTo>
                <a:cubicBezTo>
                  <a:pt x="4906" y="2791"/>
                  <a:pt x="4501" y="2386"/>
                  <a:pt x="4001" y="2339"/>
                </a:cubicBezTo>
                <a:cubicBezTo>
                  <a:pt x="3986" y="2338"/>
                  <a:pt x="3970" y="2338"/>
                  <a:pt x="3955" y="2338"/>
                </a:cubicBezTo>
                <a:cubicBezTo>
                  <a:pt x="3334" y="2338"/>
                  <a:pt x="2858" y="2806"/>
                  <a:pt x="2858" y="3410"/>
                </a:cubicBezTo>
                <a:cubicBezTo>
                  <a:pt x="2858" y="3530"/>
                  <a:pt x="2882" y="3649"/>
                  <a:pt x="2906" y="3744"/>
                </a:cubicBezTo>
                <a:lnTo>
                  <a:pt x="1215" y="6363"/>
                </a:lnTo>
                <a:lnTo>
                  <a:pt x="1096" y="6363"/>
                </a:lnTo>
                <a:cubicBezTo>
                  <a:pt x="500" y="6363"/>
                  <a:pt x="24" y="6840"/>
                  <a:pt x="24" y="7435"/>
                </a:cubicBezTo>
                <a:cubicBezTo>
                  <a:pt x="24" y="7911"/>
                  <a:pt x="334" y="8292"/>
                  <a:pt x="786" y="8435"/>
                </a:cubicBezTo>
                <a:lnTo>
                  <a:pt x="786" y="9126"/>
                </a:lnTo>
                <a:lnTo>
                  <a:pt x="0" y="9126"/>
                </a:lnTo>
                <a:lnTo>
                  <a:pt x="0" y="9817"/>
                </a:lnTo>
                <a:lnTo>
                  <a:pt x="11503" y="9817"/>
                </a:lnTo>
                <a:lnTo>
                  <a:pt x="11503" y="9126"/>
                </a:lnTo>
                <a:lnTo>
                  <a:pt x="10193" y="9126"/>
                </a:lnTo>
                <a:lnTo>
                  <a:pt x="10193" y="3268"/>
                </a:lnTo>
                <a:lnTo>
                  <a:pt x="10217" y="3268"/>
                </a:lnTo>
                <a:cubicBezTo>
                  <a:pt x="10979" y="3125"/>
                  <a:pt x="11550" y="2410"/>
                  <a:pt x="11526" y="1577"/>
                </a:cubicBezTo>
                <a:cubicBezTo>
                  <a:pt x="11503" y="743"/>
                  <a:pt x="10812" y="53"/>
                  <a:pt x="9978" y="5"/>
                </a:cubicBezTo>
                <a:cubicBezTo>
                  <a:pt x="9938" y="2"/>
                  <a:pt x="9898" y="1"/>
                  <a:pt x="9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55" name="Google Shape;16155;p81"/>
          <p:cNvSpPr/>
          <p:nvPr/>
        </p:nvSpPr>
        <p:spPr>
          <a:xfrm>
            <a:off x="3328894" y="3359158"/>
            <a:ext cx="245245" cy="339830"/>
          </a:xfrm>
          <a:custGeom>
            <a:avLst/>
            <a:gdLst/>
            <a:ahLst/>
            <a:cxnLst/>
            <a:rect l="l" t="t" r="r" b="b"/>
            <a:pathLst>
              <a:path w="8336" h="11551" extrusionOk="0">
                <a:moveTo>
                  <a:pt x="4168" y="786"/>
                </a:moveTo>
                <a:lnTo>
                  <a:pt x="6931" y="2311"/>
                </a:lnTo>
                <a:lnTo>
                  <a:pt x="4168" y="3835"/>
                </a:lnTo>
                <a:lnTo>
                  <a:pt x="1406" y="2311"/>
                </a:lnTo>
                <a:lnTo>
                  <a:pt x="4168" y="786"/>
                </a:lnTo>
                <a:close/>
                <a:moveTo>
                  <a:pt x="5526" y="3835"/>
                </a:moveTo>
                <a:lnTo>
                  <a:pt x="6931" y="4597"/>
                </a:lnTo>
                <a:lnTo>
                  <a:pt x="4168" y="6121"/>
                </a:lnTo>
                <a:lnTo>
                  <a:pt x="1406" y="4597"/>
                </a:lnTo>
                <a:lnTo>
                  <a:pt x="2787" y="3835"/>
                </a:lnTo>
                <a:lnTo>
                  <a:pt x="4168" y="4573"/>
                </a:lnTo>
                <a:lnTo>
                  <a:pt x="5526" y="3835"/>
                </a:lnTo>
                <a:close/>
                <a:moveTo>
                  <a:pt x="5526" y="6145"/>
                </a:moveTo>
                <a:lnTo>
                  <a:pt x="6931" y="6931"/>
                </a:lnTo>
                <a:lnTo>
                  <a:pt x="4168" y="8431"/>
                </a:lnTo>
                <a:lnTo>
                  <a:pt x="1406" y="6931"/>
                </a:lnTo>
                <a:lnTo>
                  <a:pt x="2787" y="6145"/>
                </a:lnTo>
                <a:lnTo>
                  <a:pt x="4168" y="6907"/>
                </a:lnTo>
                <a:lnTo>
                  <a:pt x="5526" y="6145"/>
                </a:lnTo>
                <a:close/>
                <a:moveTo>
                  <a:pt x="5526" y="8455"/>
                </a:moveTo>
                <a:lnTo>
                  <a:pt x="6931" y="9217"/>
                </a:lnTo>
                <a:lnTo>
                  <a:pt x="4168" y="10741"/>
                </a:lnTo>
                <a:lnTo>
                  <a:pt x="1406" y="9217"/>
                </a:lnTo>
                <a:lnTo>
                  <a:pt x="2787" y="8455"/>
                </a:lnTo>
                <a:lnTo>
                  <a:pt x="4168" y="9193"/>
                </a:lnTo>
                <a:lnTo>
                  <a:pt x="5526" y="8455"/>
                </a:lnTo>
                <a:close/>
                <a:moveTo>
                  <a:pt x="4168" y="1"/>
                </a:moveTo>
                <a:lnTo>
                  <a:pt x="1" y="2287"/>
                </a:lnTo>
                <a:lnTo>
                  <a:pt x="2120" y="3454"/>
                </a:lnTo>
                <a:lnTo>
                  <a:pt x="1" y="4597"/>
                </a:lnTo>
                <a:lnTo>
                  <a:pt x="2120" y="5764"/>
                </a:lnTo>
                <a:lnTo>
                  <a:pt x="1" y="6931"/>
                </a:lnTo>
                <a:lnTo>
                  <a:pt x="2120" y="8097"/>
                </a:lnTo>
                <a:lnTo>
                  <a:pt x="1" y="9241"/>
                </a:lnTo>
                <a:lnTo>
                  <a:pt x="4168" y="11551"/>
                </a:lnTo>
                <a:lnTo>
                  <a:pt x="8336" y="9241"/>
                </a:lnTo>
                <a:lnTo>
                  <a:pt x="6216" y="8097"/>
                </a:lnTo>
                <a:lnTo>
                  <a:pt x="8336" y="6931"/>
                </a:lnTo>
                <a:lnTo>
                  <a:pt x="6216" y="5764"/>
                </a:lnTo>
                <a:lnTo>
                  <a:pt x="8336" y="4597"/>
                </a:lnTo>
                <a:lnTo>
                  <a:pt x="6216" y="3454"/>
                </a:lnTo>
                <a:lnTo>
                  <a:pt x="8336" y="2287"/>
                </a:lnTo>
                <a:lnTo>
                  <a:pt x="4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156" name="Google Shape;16156;p81"/>
          <p:cNvGrpSpPr/>
          <p:nvPr/>
        </p:nvGrpSpPr>
        <p:grpSpPr>
          <a:xfrm>
            <a:off x="2581690" y="3375280"/>
            <a:ext cx="339121" cy="336388"/>
            <a:chOff x="2962692" y="3577680"/>
            <a:chExt cx="339121" cy="336388"/>
          </a:xfrm>
        </p:grpSpPr>
        <p:sp>
          <p:nvSpPr>
            <p:cNvPr id="16157" name="Google Shape;16157;p81"/>
            <p:cNvSpPr/>
            <p:nvPr/>
          </p:nvSpPr>
          <p:spPr>
            <a:xfrm>
              <a:off x="2962692" y="3577680"/>
              <a:ext cx="98116" cy="336388"/>
            </a:xfrm>
            <a:custGeom>
              <a:avLst/>
              <a:gdLst/>
              <a:ahLst/>
              <a:cxnLst/>
              <a:rect l="l" t="t" r="r" b="b"/>
              <a:pathLst>
                <a:path w="3335" h="11434" extrusionOk="0">
                  <a:moveTo>
                    <a:pt x="2048" y="667"/>
                  </a:moveTo>
                  <a:lnTo>
                    <a:pt x="2048" y="4739"/>
                  </a:lnTo>
                  <a:cubicBezTo>
                    <a:pt x="1929" y="4692"/>
                    <a:pt x="1786" y="4644"/>
                    <a:pt x="1667" y="4644"/>
                  </a:cubicBezTo>
                  <a:cubicBezTo>
                    <a:pt x="1524" y="4644"/>
                    <a:pt x="1405" y="4692"/>
                    <a:pt x="1286" y="4739"/>
                  </a:cubicBezTo>
                  <a:lnTo>
                    <a:pt x="1286" y="667"/>
                  </a:lnTo>
                  <a:close/>
                  <a:moveTo>
                    <a:pt x="1655" y="5357"/>
                  </a:moveTo>
                  <a:cubicBezTo>
                    <a:pt x="1667" y="5357"/>
                    <a:pt x="1679" y="5357"/>
                    <a:pt x="1691" y="5359"/>
                  </a:cubicBezTo>
                  <a:cubicBezTo>
                    <a:pt x="1905" y="5406"/>
                    <a:pt x="2048" y="5573"/>
                    <a:pt x="2048" y="5763"/>
                  </a:cubicBezTo>
                  <a:lnTo>
                    <a:pt x="2048" y="8192"/>
                  </a:lnTo>
                  <a:cubicBezTo>
                    <a:pt x="1929" y="8169"/>
                    <a:pt x="1786" y="8145"/>
                    <a:pt x="1667" y="8145"/>
                  </a:cubicBezTo>
                  <a:cubicBezTo>
                    <a:pt x="1524" y="8145"/>
                    <a:pt x="1405" y="8169"/>
                    <a:pt x="1286" y="8192"/>
                  </a:cubicBezTo>
                  <a:lnTo>
                    <a:pt x="1286" y="5763"/>
                  </a:lnTo>
                  <a:cubicBezTo>
                    <a:pt x="1286" y="5539"/>
                    <a:pt x="1456" y="5357"/>
                    <a:pt x="1655" y="5357"/>
                  </a:cubicBezTo>
                  <a:close/>
                  <a:moveTo>
                    <a:pt x="1667" y="8812"/>
                  </a:moveTo>
                  <a:cubicBezTo>
                    <a:pt x="2215" y="8812"/>
                    <a:pt x="2644" y="9264"/>
                    <a:pt x="2644" y="9812"/>
                  </a:cubicBezTo>
                  <a:cubicBezTo>
                    <a:pt x="2644" y="10336"/>
                    <a:pt x="2215" y="10788"/>
                    <a:pt x="1667" y="10788"/>
                  </a:cubicBezTo>
                  <a:cubicBezTo>
                    <a:pt x="1119" y="10788"/>
                    <a:pt x="691" y="10336"/>
                    <a:pt x="691" y="9812"/>
                  </a:cubicBezTo>
                  <a:cubicBezTo>
                    <a:pt x="691" y="9264"/>
                    <a:pt x="1119" y="8812"/>
                    <a:pt x="1667" y="8812"/>
                  </a:cubicBezTo>
                  <a:close/>
                  <a:moveTo>
                    <a:pt x="596" y="0"/>
                  </a:moveTo>
                  <a:lnTo>
                    <a:pt x="596" y="8550"/>
                  </a:lnTo>
                  <a:cubicBezTo>
                    <a:pt x="238" y="8883"/>
                    <a:pt x="0" y="9359"/>
                    <a:pt x="0" y="9859"/>
                  </a:cubicBezTo>
                  <a:cubicBezTo>
                    <a:pt x="24" y="10717"/>
                    <a:pt x="738" y="11431"/>
                    <a:pt x="1620" y="11431"/>
                  </a:cubicBezTo>
                  <a:cubicBezTo>
                    <a:pt x="1646" y="11433"/>
                    <a:pt x="1673" y="11433"/>
                    <a:pt x="1700" y="11433"/>
                  </a:cubicBezTo>
                  <a:cubicBezTo>
                    <a:pt x="2571" y="11433"/>
                    <a:pt x="3310" y="10690"/>
                    <a:pt x="3310" y="9812"/>
                  </a:cubicBezTo>
                  <a:cubicBezTo>
                    <a:pt x="3334" y="9288"/>
                    <a:pt x="3096" y="8859"/>
                    <a:pt x="2739" y="8550"/>
                  </a:cubicBezTo>
                  <a:lnTo>
                    <a:pt x="27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58" name="Google Shape;16158;p81"/>
            <p:cNvSpPr/>
            <p:nvPr/>
          </p:nvSpPr>
          <p:spPr>
            <a:xfrm>
              <a:off x="3203697" y="3577680"/>
              <a:ext cx="98116" cy="336388"/>
            </a:xfrm>
            <a:custGeom>
              <a:avLst/>
              <a:gdLst/>
              <a:ahLst/>
              <a:cxnLst/>
              <a:rect l="l" t="t" r="r" b="b"/>
              <a:pathLst>
                <a:path w="3335" h="11434" extrusionOk="0">
                  <a:moveTo>
                    <a:pt x="2072" y="667"/>
                  </a:moveTo>
                  <a:lnTo>
                    <a:pt x="2072" y="3287"/>
                  </a:lnTo>
                  <a:cubicBezTo>
                    <a:pt x="1953" y="3215"/>
                    <a:pt x="1810" y="3191"/>
                    <a:pt x="1691" y="3191"/>
                  </a:cubicBezTo>
                  <a:cubicBezTo>
                    <a:pt x="1548" y="3191"/>
                    <a:pt x="1429" y="3215"/>
                    <a:pt x="1310" y="3287"/>
                  </a:cubicBezTo>
                  <a:lnTo>
                    <a:pt x="1310" y="667"/>
                  </a:lnTo>
                  <a:close/>
                  <a:moveTo>
                    <a:pt x="1650" y="3904"/>
                  </a:moveTo>
                  <a:cubicBezTo>
                    <a:pt x="1664" y="3904"/>
                    <a:pt x="1678" y="3904"/>
                    <a:pt x="1691" y="3906"/>
                  </a:cubicBezTo>
                  <a:cubicBezTo>
                    <a:pt x="1906" y="3930"/>
                    <a:pt x="2048" y="4120"/>
                    <a:pt x="2048" y="4287"/>
                  </a:cubicBezTo>
                  <a:lnTo>
                    <a:pt x="2048" y="8192"/>
                  </a:lnTo>
                  <a:cubicBezTo>
                    <a:pt x="1929" y="8169"/>
                    <a:pt x="1786" y="8145"/>
                    <a:pt x="1667" y="8145"/>
                  </a:cubicBezTo>
                  <a:cubicBezTo>
                    <a:pt x="1501" y="8145"/>
                    <a:pt x="1382" y="8169"/>
                    <a:pt x="1263" y="8192"/>
                  </a:cubicBezTo>
                  <a:lnTo>
                    <a:pt x="1263" y="4287"/>
                  </a:lnTo>
                  <a:cubicBezTo>
                    <a:pt x="1263" y="4064"/>
                    <a:pt x="1450" y="3904"/>
                    <a:pt x="1650" y="3904"/>
                  </a:cubicBezTo>
                  <a:close/>
                  <a:moveTo>
                    <a:pt x="1667" y="8812"/>
                  </a:moveTo>
                  <a:cubicBezTo>
                    <a:pt x="2191" y="8812"/>
                    <a:pt x="2644" y="9264"/>
                    <a:pt x="2644" y="9812"/>
                  </a:cubicBezTo>
                  <a:cubicBezTo>
                    <a:pt x="2644" y="10336"/>
                    <a:pt x="2191" y="10788"/>
                    <a:pt x="1667" y="10788"/>
                  </a:cubicBezTo>
                  <a:cubicBezTo>
                    <a:pt x="1120" y="10788"/>
                    <a:pt x="667" y="10336"/>
                    <a:pt x="667" y="9812"/>
                  </a:cubicBezTo>
                  <a:cubicBezTo>
                    <a:pt x="667" y="9264"/>
                    <a:pt x="1120" y="8812"/>
                    <a:pt x="1667" y="8812"/>
                  </a:cubicBezTo>
                  <a:close/>
                  <a:moveTo>
                    <a:pt x="596" y="0"/>
                  </a:moveTo>
                  <a:lnTo>
                    <a:pt x="596" y="8550"/>
                  </a:lnTo>
                  <a:cubicBezTo>
                    <a:pt x="238" y="8883"/>
                    <a:pt x="0" y="9359"/>
                    <a:pt x="0" y="9859"/>
                  </a:cubicBezTo>
                  <a:cubicBezTo>
                    <a:pt x="24" y="10717"/>
                    <a:pt x="739" y="11431"/>
                    <a:pt x="1596" y="11431"/>
                  </a:cubicBezTo>
                  <a:cubicBezTo>
                    <a:pt x="1624" y="11433"/>
                    <a:pt x="1651" y="11433"/>
                    <a:pt x="1678" y="11433"/>
                  </a:cubicBezTo>
                  <a:cubicBezTo>
                    <a:pt x="2571" y="11433"/>
                    <a:pt x="3311" y="10690"/>
                    <a:pt x="3311" y="9812"/>
                  </a:cubicBezTo>
                  <a:cubicBezTo>
                    <a:pt x="3334" y="9288"/>
                    <a:pt x="3096" y="8859"/>
                    <a:pt x="2739" y="8550"/>
                  </a:cubicBezTo>
                  <a:lnTo>
                    <a:pt x="27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59" name="Google Shape;16159;p81"/>
            <p:cNvSpPr/>
            <p:nvPr/>
          </p:nvSpPr>
          <p:spPr>
            <a:xfrm>
              <a:off x="3082489" y="3577680"/>
              <a:ext cx="98116" cy="336388"/>
            </a:xfrm>
            <a:custGeom>
              <a:avLst/>
              <a:gdLst/>
              <a:ahLst/>
              <a:cxnLst/>
              <a:rect l="l" t="t" r="r" b="b"/>
              <a:pathLst>
                <a:path w="3335" h="11434" extrusionOk="0">
                  <a:moveTo>
                    <a:pt x="2096" y="667"/>
                  </a:moveTo>
                  <a:lnTo>
                    <a:pt x="2096" y="1834"/>
                  </a:lnTo>
                  <a:cubicBezTo>
                    <a:pt x="1977" y="1763"/>
                    <a:pt x="1834" y="1739"/>
                    <a:pt x="1715" y="1739"/>
                  </a:cubicBezTo>
                  <a:cubicBezTo>
                    <a:pt x="1548" y="1739"/>
                    <a:pt x="1429" y="1763"/>
                    <a:pt x="1310" y="1834"/>
                  </a:cubicBezTo>
                  <a:lnTo>
                    <a:pt x="1310" y="667"/>
                  </a:lnTo>
                  <a:close/>
                  <a:moveTo>
                    <a:pt x="1674" y="2451"/>
                  </a:moveTo>
                  <a:cubicBezTo>
                    <a:pt x="1688" y="2451"/>
                    <a:pt x="1701" y="2452"/>
                    <a:pt x="1715" y="2453"/>
                  </a:cubicBezTo>
                  <a:cubicBezTo>
                    <a:pt x="1906" y="2477"/>
                    <a:pt x="2072" y="2668"/>
                    <a:pt x="2072" y="2834"/>
                  </a:cubicBezTo>
                  <a:lnTo>
                    <a:pt x="2072" y="8192"/>
                  </a:lnTo>
                  <a:cubicBezTo>
                    <a:pt x="1953" y="8169"/>
                    <a:pt x="1787" y="8145"/>
                    <a:pt x="1667" y="8145"/>
                  </a:cubicBezTo>
                  <a:cubicBezTo>
                    <a:pt x="1525" y="8145"/>
                    <a:pt x="1405" y="8169"/>
                    <a:pt x="1286" y="8192"/>
                  </a:cubicBezTo>
                  <a:lnTo>
                    <a:pt x="1286" y="2834"/>
                  </a:lnTo>
                  <a:cubicBezTo>
                    <a:pt x="1286" y="2611"/>
                    <a:pt x="1474" y="2451"/>
                    <a:pt x="1674" y="2451"/>
                  </a:cubicBezTo>
                  <a:close/>
                  <a:moveTo>
                    <a:pt x="1715" y="8812"/>
                  </a:moveTo>
                  <a:cubicBezTo>
                    <a:pt x="2239" y="8812"/>
                    <a:pt x="2691" y="9264"/>
                    <a:pt x="2691" y="9812"/>
                  </a:cubicBezTo>
                  <a:cubicBezTo>
                    <a:pt x="2691" y="10336"/>
                    <a:pt x="2239" y="10788"/>
                    <a:pt x="1715" y="10788"/>
                  </a:cubicBezTo>
                  <a:cubicBezTo>
                    <a:pt x="1167" y="10788"/>
                    <a:pt x="715" y="10336"/>
                    <a:pt x="715" y="9812"/>
                  </a:cubicBezTo>
                  <a:cubicBezTo>
                    <a:pt x="715" y="9264"/>
                    <a:pt x="1167" y="8812"/>
                    <a:pt x="1715" y="8812"/>
                  </a:cubicBezTo>
                  <a:close/>
                  <a:moveTo>
                    <a:pt x="596" y="0"/>
                  </a:moveTo>
                  <a:lnTo>
                    <a:pt x="596" y="8550"/>
                  </a:lnTo>
                  <a:cubicBezTo>
                    <a:pt x="239" y="8883"/>
                    <a:pt x="0" y="9359"/>
                    <a:pt x="0" y="9859"/>
                  </a:cubicBezTo>
                  <a:cubicBezTo>
                    <a:pt x="48" y="10717"/>
                    <a:pt x="763" y="11431"/>
                    <a:pt x="1620" y="11431"/>
                  </a:cubicBezTo>
                  <a:cubicBezTo>
                    <a:pt x="1647" y="11433"/>
                    <a:pt x="1675" y="11433"/>
                    <a:pt x="1702" y="11433"/>
                  </a:cubicBezTo>
                  <a:cubicBezTo>
                    <a:pt x="2593" y="11433"/>
                    <a:pt x="3311" y="10690"/>
                    <a:pt x="3311" y="9812"/>
                  </a:cubicBezTo>
                  <a:cubicBezTo>
                    <a:pt x="3334" y="9288"/>
                    <a:pt x="3096" y="8859"/>
                    <a:pt x="2739" y="8550"/>
                  </a:cubicBezTo>
                  <a:lnTo>
                    <a:pt x="27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160" name="Google Shape;16160;p81"/>
          <p:cNvSpPr/>
          <p:nvPr/>
        </p:nvSpPr>
        <p:spPr>
          <a:xfrm>
            <a:off x="1834456" y="3357746"/>
            <a:ext cx="338448" cy="337742"/>
          </a:xfrm>
          <a:custGeom>
            <a:avLst/>
            <a:gdLst/>
            <a:ahLst/>
            <a:cxnLst/>
            <a:rect l="l" t="t" r="r" b="b"/>
            <a:pathLst>
              <a:path w="11504" h="11480" extrusionOk="0">
                <a:moveTo>
                  <a:pt x="6169" y="668"/>
                </a:moveTo>
                <a:lnTo>
                  <a:pt x="6169" y="5407"/>
                </a:lnTo>
                <a:lnTo>
                  <a:pt x="5311" y="5407"/>
                </a:lnTo>
                <a:lnTo>
                  <a:pt x="5311" y="668"/>
                </a:lnTo>
                <a:close/>
                <a:moveTo>
                  <a:pt x="1549" y="3025"/>
                </a:moveTo>
                <a:lnTo>
                  <a:pt x="1549" y="5431"/>
                </a:lnTo>
                <a:lnTo>
                  <a:pt x="691" y="5431"/>
                </a:lnTo>
                <a:lnTo>
                  <a:pt x="691" y="3025"/>
                </a:lnTo>
                <a:close/>
                <a:moveTo>
                  <a:pt x="3097" y="1549"/>
                </a:moveTo>
                <a:lnTo>
                  <a:pt x="3097" y="5431"/>
                </a:lnTo>
                <a:lnTo>
                  <a:pt x="2239" y="5431"/>
                </a:lnTo>
                <a:lnTo>
                  <a:pt x="2239" y="1549"/>
                </a:lnTo>
                <a:close/>
                <a:moveTo>
                  <a:pt x="4621" y="2311"/>
                </a:moveTo>
                <a:lnTo>
                  <a:pt x="4621" y="5431"/>
                </a:lnTo>
                <a:lnTo>
                  <a:pt x="3763" y="5431"/>
                </a:lnTo>
                <a:lnTo>
                  <a:pt x="3763" y="2311"/>
                </a:lnTo>
                <a:close/>
                <a:moveTo>
                  <a:pt x="6169" y="6074"/>
                </a:moveTo>
                <a:lnTo>
                  <a:pt x="6169" y="8503"/>
                </a:lnTo>
                <a:lnTo>
                  <a:pt x="5311" y="8503"/>
                </a:lnTo>
                <a:lnTo>
                  <a:pt x="5311" y="6074"/>
                </a:lnTo>
                <a:close/>
                <a:moveTo>
                  <a:pt x="9264" y="6074"/>
                </a:moveTo>
                <a:lnTo>
                  <a:pt x="9264" y="9193"/>
                </a:lnTo>
                <a:lnTo>
                  <a:pt x="8407" y="9193"/>
                </a:lnTo>
                <a:lnTo>
                  <a:pt x="8407" y="6074"/>
                </a:lnTo>
                <a:close/>
                <a:moveTo>
                  <a:pt x="7717" y="6074"/>
                </a:moveTo>
                <a:lnTo>
                  <a:pt x="7717" y="9955"/>
                </a:lnTo>
                <a:lnTo>
                  <a:pt x="6859" y="9955"/>
                </a:lnTo>
                <a:lnTo>
                  <a:pt x="6859" y="6074"/>
                </a:lnTo>
                <a:close/>
                <a:moveTo>
                  <a:pt x="10836" y="6074"/>
                </a:moveTo>
                <a:lnTo>
                  <a:pt x="10836" y="10813"/>
                </a:lnTo>
                <a:lnTo>
                  <a:pt x="9979" y="10813"/>
                </a:lnTo>
                <a:lnTo>
                  <a:pt x="9979" y="6074"/>
                </a:lnTo>
                <a:close/>
                <a:moveTo>
                  <a:pt x="4621" y="1"/>
                </a:moveTo>
                <a:lnTo>
                  <a:pt x="4621" y="1620"/>
                </a:lnTo>
                <a:lnTo>
                  <a:pt x="3763" y="1620"/>
                </a:lnTo>
                <a:lnTo>
                  <a:pt x="3763" y="858"/>
                </a:lnTo>
                <a:lnTo>
                  <a:pt x="1549" y="858"/>
                </a:lnTo>
                <a:lnTo>
                  <a:pt x="1549" y="2335"/>
                </a:lnTo>
                <a:lnTo>
                  <a:pt x="1" y="2335"/>
                </a:lnTo>
                <a:lnTo>
                  <a:pt x="1" y="6074"/>
                </a:lnTo>
                <a:lnTo>
                  <a:pt x="4621" y="6074"/>
                </a:lnTo>
                <a:lnTo>
                  <a:pt x="4621" y="9146"/>
                </a:lnTo>
                <a:lnTo>
                  <a:pt x="6169" y="9146"/>
                </a:lnTo>
                <a:lnTo>
                  <a:pt x="6169" y="10598"/>
                </a:lnTo>
                <a:lnTo>
                  <a:pt x="8407" y="10598"/>
                </a:lnTo>
                <a:lnTo>
                  <a:pt x="8407" y="9860"/>
                </a:lnTo>
                <a:lnTo>
                  <a:pt x="9264" y="9860"/>
                </a:lnTo>
                <a:lnTo>
                  <a:pt x="9264" y="11479"/>
                </a:lnTo>
                <a:lnTo>
                  <a:pt x="11503" y="11479"/>
                </a:lnTo>
                <a:lnTo>
                  <a:pt x="11503" y="5359"/>
                </a:lnTo>
                <a:lnTo>
                  <a:pt x="6859" y="5359"/>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161" name="Google Shape;16161;p81"/>
          <p:cNvGrpSpPr/>
          <p:nvPr/>
        </p:nvGrpSpPr>
        <p:grpSpPr>
          <a:xfrm>
            <a:off x="1095636" y="3457949"/>
            <a:ext cx="337742" cy="185697"/>
            <a:chOff x="1781439" y="3660349"/>
            <a:chExt cx="337742" cy="185697"/>
          </a:xfrm>
        </p:grpSpPr>
        <p:sp>
          <p:nvSpPr>
            <p:cNvPr id="16162" name="Google Shape;16162;p81"/>
            <p:cNvSpPr/>
            <p:nvPr/>
          </p:nvSpPr>
          <p:spPr>
            <a:xfrm>
              <a:off x="2023150" y="3660349"/>
              <a:ext cx="96027" cy="104412"/>
            </a:xfrm>
            <a:custGeom>
              <a:avLst/>
              <a:gdLst/>
              <a:ahLst/>
              <a:cxnLst/>
              <a:rect l="l" t="t" r="r" b="b"/>
              <a:pathLst>
                <a:path w="3264" h="3549" extrusionOk="0">
                  <a:moveTo>
                    <a:pt x="2621" y="691"/>
                  </a:moveTo>
                  <a:lnTo>
                    <a:pt x="2621" y="2144"/>
                  </a:lnTo>
                  <a:lnTo>
                    <a:pt x="2168" y="2144"/>
                  </a:lnTo>
                  <a:lnTo>
                    <a:pt x="1692" y="2620"/>
                  </a:lnTo>
                  <a:lnTo>
                    <a:pt x="1215" y="2144"/>
                  </a:lnTo>
                  <a:lnTo>
                    <a:pt x="692" y="2144"/>
                  </a:lnTo>
                  <a:lnTo>
                    <a:pt x="692" y="691"/>
                  </a:lnTo>
                  <a:close/>
                  <a:moveTo>
                    <a:pt x="1" y="0"/>
                  </a:moveTo>
                  <a:lnTo>
                    <a:pt x="1" y="2787"/>
                  </a:lnTo>
                  <a:lnTo>
                    <a:pt x="930" y="2787"/>
                  </a:lnTo>
                  <a:lnTo>
                    <a:pt x="1668" y="3549"/>
                  </a:lnTo>
                  <a:lnTo>
                    <a:pt x="2406" y="2787"/>
                  </a:lnTo>
                  <a:lnTo>
                    <a:pt x="3264" y="2787"/>
                  </a:lnTo>
                  <a:lnTo>
                    <a:pt x="32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63" name="Google Shape;16163;p81"/>
            <p:cNvSpPr/>
            <p:nvPr/>
          </p:nvSpPr>
          <p:spPr>
            <a:xfrm>
              <a:off x="1901971" y="3661055"/>
              <a:ext cx="96704" cy="104412"/>
            </a:xfrm>
            <a:custGeom>
              <a:avLst/>
              <a:gdLst/>
              <a:ahLst/>
              <a:cxnLst/>
              <a:rect l="l" t="t" r="r" b="b"/>
              <a:pathLst>
                <a:path w="3287" h="3549" extrusionOk="0">
                  <a:moveTo>
                    <a:pt x="2596" y="667"/>
                  </a:moveTo>
                  <a:lnTo>
                    <a:pt x="2596" y="2120"/>
                  </a:lnTo>
                  <a:lnTo>
                    <a:pt x="2143" y="2120"/>
                  </a:lnTo>
                  <a:lnTo>
                    <a:pt x="1667" y="2596"/>
                  </a:lnTo>
                  <a:lnTo>
                    <a:pt x="1191" y="2120"/>
                  </a:lnTo>
                  <a:lnTo>
                    <a:pt x="667" y="2120"/>
                  </a:lnTo>
                  <a:lnTo>
                    <a:pt x="667" y="667"/>
                  </a:lnTo>
                  <a:close/>
                  <a:moveTo>
                    <a:pt x="0" y="0"/>
                  </a:moveTo>
                  <a:lnTo>
                    <a:pt x="0" y="2787"/>
                  </a:lnTo>
                  <a:lnTo>
                    <a:pt x="929" y="2787"/>
                  </a:lnTo>
                  <a:lnTo>
                    <a:pt x="1667" y="3549"/>
                  </a:lnTo>
                  <a:lnTo>
                    <a:pt x="2429" y="2787"/>
                  </a:lnTo>
                  <a:lnTo>
                    <a:pt x="3286" y="2787"/>
                  </a:lnTo>
                  <a:lnTo>
                    <a:pt x="32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64" name="Google Shape;16164;p81"/>
            <p:cNvSpPr/>
            <p:nvPr/>
          </p:nvSpPr>
          <p:spPr>
            <a:xfrm>
              <a:off x="1781439" y="3661055"/>
              <a:ext cx="96027" cy="104412"/>
            </a:xfrm>
            <a:custGeom>
              <a:avLst/>
              <a:gdLst/>
              <a:ahLst/>
              <a:cxnLst/>
              <a:rect l="l" t="t" r="r" b="b"/>
              <a:pathLst>
                <a:path w="3264" h="3549" extrusionOk="0">
                  <a:moveTo>
                    <a:pt x="2597" y="667"/>
                  </a:moveTo>
                  <a:lnTo>
                    <a:pt x="2597" y="2120"/>
                  </a:lnTo>
                  <a:lnTo>
                    <a:pt x="2144" y="2120"/>
                  </a:lnTo>
                  <a:lnTo>
                    <a:pt x="1668" y="2596"/>
                  </a:lnTo>
                  <a:lnTo>
                    <a:pt x="1192" y="2120"/>
                  </a:lnTo>
                  <a:lnTo>
                    <a:pt x="644" y="2120"/>
                  </a:lnTo>
                  <a:lnTo>
                    <a:pt x="644" y="667"/>
                  </a:lnTo>
                  <a:close/>
                  <a:moveTo>
                    <a:pt x="1" y="0"/>
                  </a:moveTo>
                  <a:lnTo>
                    <a:pt x="1" y="2787"/>
                  </a:lnTo>
                  <a:lnTo>
                    <a:pt x="930" y="2787"/>
                  </a:lnTo>
                  <a:lnTo>
                    <a:pt x="1668" y="3549"/>
                  </a:lnTo>
                  <a:lnTo>
                    <a:pt x="2406" y="2787"/>
                  </a:lnTo>
                  <a:lnTo>
                    <a:pt x="3264" y="2787"/>
                  </a:lnTo>
                  <a:lnTo>
                    <a:pt x="32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65" name="Google Shape;16165;p81"/>
            <p:cNvSpPr/>
            <p:nvPr/>
          </p:nvSpPr>
          <p:spPr>
            <a:xfrm>
              <a:off x="1781439" y="3782940"/>
              <a:ext cx="337742" cy="63106"/>
            </a:xfrm>
            <a:custGeom>
              <a:avLst/>
              <a:gdLst/>
              <a:ahLst/>
              <a:cxnLst/>
              <a:rect l="l" t="t" r="r" b="b"/>
              <a:pathLst>
                <a:path w="11480" h="2145" extrusionOk="0">
                  <a:moveTo>
                    <a:pt x="3597" y="692"/>
                  </a:moveTo>
                  <a:lnTo>
                    <a:pt x="3597" y="1454"/>
                  </a:lnTo>
                  <a:lnTo>
                    <a:pt x="644" y="1454"/>
                  </a:lnTo>
                  <a:lnTo>
                    <a:pt x="644" y="692"/>
                  </a:lnTo>
                  <a:close/>
                  <a:moveTo>
                    <a:pt x="7241" y="715"/>
                  </a:moveTo>
                  <a:lnTo>
                    <a:pt x="7241" y="1477"/>
                  </a:lnTo>
                  <a:lnTo>
                    <a:pt x="4288" y="1477"/>
                  </a:lnTo>
                  <a:lnTo>
                    <a:pt x="4288" y="715"/>
                  </a:lnTo>
                  <a:close/>
                  <a:moveTo>
                    <a:pt x="10837" y="715"/>
                  </a:moveTo>
                  <a:lnTo>
                    <a:pt x="10837" y="1477"/>
                  </a:lnTo>
                  <a:lnTo>
                    <a:pt x="7884" y="1477"/>
                  </a:lnTo>
                  <a:lnTo>
                    <a:pt x="7884" y="715"/>
                  </a:lnTo>
                  <a:close/>
                  <a:moveTo>
                    <a:pt x="1" y="1"/>
                  </a:moveTo>
                  <a:lnTo>
                    <a:pt x="1" y="2144"/>
                  </a:lnTo>
                  <a:lnTo>
                    <a:pt x="11480" y="2144"/>
                  </a:lnTo>
                  <a:lnTo>
                    <a:pt x="114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166" name="Google Shape;16166;p81"/>
          <p:cNvSpPr/>
          <p:nvPr/>
        </p:nvSpPr>
        <p:spPr>
          <a:xfrm>
            <a:off x="1093547" y="3962377"/>
            <a:ext cx="339830" cy="339154"/>
          </a:xfrm>
          <a:custGeom>
            <a:avLst/>
            <a:gdLst/>
            <a:ahLst/>
            <a:cxnLst/>
            <a:rect l="l" t="t" r="r" b="b"/>
            <a:pathLst>
              <a:path w="11551" h="11528" extrusionOk="0">
                <a:moveTo>
                  <a:pt x="5478" y="691"/>
                </a:moveTo>
                <a:lnTo>
                  <a:pt x="5478" y="2501"/>
                </a:lnTo>
                <a:lnTo>
                  <a:pt x="6240" y="3240"/>
                </a:lnTo>
                <a:lnTo>
                  <a:pt x="5478" y="3978"/>
                </a:lnTo>
                <a:lnTo>
                  <a:pt x="5478" y="5502"/>
                </a:lnTo>
                <a:lnTo>
                  <a:pt x="4239" y="5502"/>
                </a:lnTo>
                <a:lnTo>
                  <a:pt x="3215" y="4478"/>
                </a:lnTo>
                <a:lnTo>
                  <a:pt x="2215" y="5502"/>
                </a:lnTo>
                <a:lnTo>
                  <a:pt x="763" y="5502"/>
                </a:lnTo>
                <a:cubicBezTo>
                  <a:pt x="882" y="2906"/>
                  <a:pt x="2930" y="858"/>
                  <a:pt x="5478" y="691"/>
                </a:cubicBezTo>
                <a:close/>
                <a:moveTo>
                  <a:pt x="6121" y="715"/>
                </a:moveTo>
                <a:cubicBezTo>
                  <a:pt x="8693" y="858"/>
                  <a:pt x="10765" y="2906"/>
                  <a:pt x="10884" y="5502"/>
                </a:cubicBezTo>
                <a:lnTo>
                  <a:pt x="9145" y="5502"/>
                </a:lnTo>
                <a:lnTo>
                  <a:pt x="8407" y="6240"/>
                </a:lnTo>
                <a:lnTo>
                  <a:pt x="7669" y="5502"/>
                </a:lnTo>
                <a:lnTo>
                  <a:pt x="6121" y="5502"/>
                </a:lnTo>
                <a:lnTo>
                  <a:pt x="6121" y="4264"/>
                </a:lnTo>
                <a:lnTo>
                  <a:pt x="7121" y="3240"/>
                </a:lnTo>
                <a:lnTo>
                  <a:pt x="6121" y="2216"/>
                </a:lnTo>
                <a:lnTo>
                  <a:pt x="6121" y="715"/>
                </a:lnTo>
                <a:close/>
                <a:moveTo>
                  <a:pt x="10836" y="6121"/>
                </a:moveTo>
                <a:cubicBezTo>
                  <a:pt x="10669" y="8669"/>
                  <a:pt x="8645" y="10646"/>
                  <a:pt x="6145" y="10812"/>
                </a:cubicBezTo>
                <a:lnTo>
                  <a:pt x="6145" y="9169"/>
                </a:lnTo>
                <a:lnTo>
                  <a:pt x="5406" y="8431"/>
                </a:lnTo>
                <a:lnTo>
                  <a:pt x="6145" y="7669"/>
                </a:lnTo>
                <a:lnTo>
                  <a:pt x="6145" y="6121"/>
                </a:lnTo>
                <a:lnTo>
                  <a:pt x="7383" y="6121"/>
                </a:lnTo>
                <a:lnTo>
                  <a:pt x="8407" y="7145"/>
                </a:lnTo>
                <a:lnTo>
                  <a:pt x="9407" y="6121"/>
                </a:lnTo>
                <a:close/>
                <a:moveTo>
                  <a:pt x="3215" y="5454"/>
                </a:moveTo>
                <a:lnTo>
                  <a:pt x="3978" y="6192"/>
                </a:lnTo>
                <a:lnTo>
                  <a:pt x="5478" y="6192"/>
                </a:lnTo>
                <a:lnTo>
                  <a:pt x="5478" y="7431"/>
                </a:lnTo>
                <a:lnTo>
                  <a:pt x="4478" y="8455"/>
                </a:lnTo>
                <a:lnTo>
                  <a:pt x="5478" y="9455"/>
                </a:lnTo>
                <a:lnTo>
                  <a:pt x="5478" y="10836"/>
                </a:lnTo>
                <a:cubicBezTo>
                  <a:pt x="2977" y="10646"/>
                  <a:pt x="953" y="8669"/>
                  <a:pt x="763" y="6192"/>
                </a:cubicBezTo>
                <a:lnTo>
                  <a:pt x="2477" y="6192"/>
                </a:lnTo>
                <a:lnTo>
                  <a:pt x="3215" y="5454"/>
                </a:lnTo>
                <a:close/>
                <a:moveTo>
                  <a:pt x="5707" y="0"/>
                </a:moveTo>
                <a:cubicBezTo>
                  <a:pt x="4233" y="0"/>
                  <a:pt x="2768" y="639"/>
                  <a:pt x="1715" y="1692"/>
                </a:cubicBezTo>
                <a:cubicBezTo>
                  <a:pt x="596" y="2787"/>
                  <a:pt x="0" y="4287"/>
                  <a:pt x="0" y="5835"/>
                </a:cubicBezTo>
                <a:cubicBezTo>
                  <a:pt x="48" y="7359"/>
                  <a:pt x="643" y="8788"/>
                  <a:pt x="1739" y="9860"/>
                </a:cubicBezTo>
                <a:cubicBezTo>
                  <a:pt x="2769" y="10866"/>
                  <a:pt x="4235" y="11528"/>
                  <a:pt x="5709" y="11528"/>
                </a:cubicBezTo>
                <a:cubicBezTo>
                  <a:pt x="5735" y="11528"/>
                  <a:pt x="5761" y="11527"/>
                  <a:pt x="5787" y="11527"/>
                </a:cubicBezTo>
                <a:cubicBezTo>
                  <a:pt x="5813" y="11527"/>
                  <a:pt x="5838" y="11528"/>
                  <a:pt x="5863" y="11528"/>
                </a:cubicBezTo>
                <a:cubicBezTo>
                  <a:pt x="7293" y="11528"/>
                  <a:pt x="8783" y="10866"/>
                  <a:pt x="9836" y="9860"/>
                </a:cubicBezTo>
                <a:cubicBezTo>
                  <a:pt x="10908" y="8788"/>
                  <a:pt x="11503" y="7359"/>
                  <a:pt x="11551" y="5835"/>
                </a:cubicBezTo>
                <a:lnTo>
                  <a:pt x="11551" y="5502"/>
                </a:lnTo>
                <a:cubicBezTo>
                  <a:pt x="11431" y="4073"/>
                  <a:pt x="10908" y="2716"/>
                  <a:pt x="9860" y="1692"/>
                </a:cubicBezTo>
                <a:cubicBezTo>
                  <a:pt x="8830" y="662"/>
                  <a:pt x="7317" y="0"/>
                  <a:pt x="5864" y="0"/>
                </a:cubicBezTo>
                <a:cubicBezTo>
                  <a:pt x="5839" y="0"/>
                  <a:pt x="5813" y="0"/>
                  <a:pt x="5787" y="1"/>
                </a:cubicBezTo>
                <a:cubicBezTo>
                  <a:pt x="5761" y="0"/>
                  <a:pt x="5734" y="0"/>
                  <a:pt x="57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67" name="Google Shape;16167;p81"/>
          <p:cNvSpPr/>
          <p:nvPr/>
        </p:nvSpPr>
        <p:spPr>
          <a:xfrm>
            <a:off x="1868141" y="3925955"/>
            <a:ext cx="270399" cy="339124"/>
          </a:xfrm>
          <a:custGeom>
            <a:avLst/>
            <a:gdLst/>
            <a:ahLst/>
            <a:cxnLst/>
            <a:rect l="l" t="t" r="r" b="b"/>
            <a:pathLst>
              <a:path w="9191" h="11527" extrusionOk="0">
                <a:moveTo>
                  <a:pt x="1706" y="735"/>
                </a:moveTo>
                <a:cubicBezTo>
                  <a:pt x="1732" y="735"/>
                  <a:pt x="1758" y="736"/>
                  <a:pt x="1785" y="739"/>
                </a:cubicBezTo>
                <a:cubicBezTo>
                  <a:pt x="2261" y="762"/>
                  <a:pt x="2666" y="1191"/>
                  <a:pt x="2666" y="1691"/>
                </a:cubicBezTo>
                <a:lnTo>
                  <a:pt x="2666" y="2644"/>
                </a:lnTo>
                <a:lnTo>
                  <a:pt x="1713" y="2644"/>
                </a:lnTo>
                <a:cubicBezTo>
                  <a:pt x="1237" y="2644"/>
                  <a:pt x="808" y="2239"/>
                  <a:pt x="761" y="1739"/>
                </a:cubicBezTo>
                <a:cubicBezTo>
                  <a:pt x="738" y="1194"/>
                  <a:pt x="1170" y="735"/>
                  <a:pt x="1706" y="735"/>
                </a:cubicBezTo>
                <a:close/>
                <a:moveTo>
                  <a:pt x="7552" y="2667"/>
                </a:moveTo>
                <a:cubicBezTo>
                  <a:pt x="7567" y="2667"/>
                  <a:pt x="7581" y="2667"/>
                  <a:pt x="7596" y="2668"/>
                </a:cubicBezTo>
                <a:cubicBezTo>
                  <a:pt x="8072" y="2691"/>
                  <a:pt x="8429" y="3072"/>
                  <a:pt x="8453" y="3525"/>
                </a:cubicBezTo>
                <a:cubicBezTo>
                  <a:pt x="8477" y="4096"/>
                  <a:pt x="8048" y="4549"/>
                  <a:pt x="7500" y="4549"/>
                </a:cubicBezTo>
                <a:lnTo>
                  <a:pt x="6548" y="4549"/>
                </a:lnTo>
                <a:lnTo>
                  <a:pt x="6548" y="3620"/>
                </a:lnTo>
                <a:lnTo>
                  <a:pt x="6572" y="3620"/>
                </a:lnTo>
                <a:cubicBezTo>
                  <a:pt x="6572" y="3087"/>
                  <a:pt x="7023" y="2667"/>
                  <a:pt x="7552" y="2667"/>
                </a:cubicBezTo>
                <a:close/>
                <a:moveTo>
                  <a:pt x="1744" y="4834"/>
                </a:moveTo>
                <a:cubicBezTo>
                  <a:pt x="1757" y="4834"/>
                  <a:pt x="1771" y="4834"/>
                  <a:pt x="1785" y="4835"/>
                </a:cubicBezTo>
                <a:cubicBezTo>
                  <a:pt x="2261" y="4859"/>
                  <a:pt x="2666" y="5311"/>
                  <a:pt x="2666" y="5787"/>
                </a:cubicBezTo>
                <a:lnTo>
                  <a:pt x="2666" y="6740"/>
                </a:lnTo>
                <a:lnTo>
                  <a:pt x="1713" y="6740"/>
                </a:lnTo>
                <a:cubicBezTo>
                  <a:pt x="1237" y="6740"/>
                  <a:pt x="808" y="6359"/>
                  <a:pt x="761" y="5859"/>
                </a:cubicBezTo>
                <a:cubicBezTo>
                  <a:pt x="738" y="5301"/>
                  <a:pt x="1191" y="4834"/>
                  <a:pt x="1744" y="4834"/>
                </a:cubicBezTo>
                <a:close/>
                <a:moveTo>
                  <a:pt x="7541" y="6834"/>
                </a:moveTo>
                <a:cubicBezTo>
                  <a:pt x="8094" y="6834"/>
                  <a:pt x="8547" y="7301"/>
                  <a:pt x="8501" y="7835"/>
                </a:cubicBezTo>
                <a:cubicBezTo>
                  <a:pt x="8453" y="8288"/>
                  <a:pt x="8000" y="8716"/>
                  <a:pt x="7524" y="8716"/>
                </a:cubicBezTo>
                <a:lnTo>
                  <a:pt x="6595" y="8716"/>
                </a:lnTo>
                <a:lnTo>
                  <a:pt x="6595" y="7788"/>
                </a:lnTo>
                <a:cubicBezTo>
                  <a:pt x="6595" y="7311"/>
                  <a:pt x="7000" y="6859"/>
                  <a:pt x="7500" y="6835"/>
                </a:cubicBezTo>
                <a:cubicBezTo>
                  <a:pt x="7514" y="6835"/>
                  <a:pt x="7528" y="6834"/>
                  <a:pt x="7541" y="6834"/>
                </a:cubicBezTo>
                <a:close/>
                <a:moveTo>
                  <a:pt x="1706" y="8975"/>
                </a:moveTo>
                <a:cubicBezTo>
                  <a:pt x="1732" y="8975"/>
                  <a:pt x="1758" y="8976"/>
                  <a:pt x="1785" y="8978"/>
                </a:cubicBezTo>
                <a:cubicBezTo>
                  <a:pt x="2261" y="9002"/>
                  <a:pt x="2666" y="9455"/>
                  <a:pt x="2666" y="9931"/>
                </a:cubicBezTo>
                <a:lnTo>
                  <a:pt x="2666" y="10884"/>
                </a:lnTo>
                <a:lnTo>
                  <a:pt x="1713" y="10884"/>
                </a:lnTo>
                <a:cubicBezTo>
                  <a:pt x="1237" y="10884"/>
                  <a:pt x="808" y="10503"/>
                  <a:pt x="761" y="9979"/>
                </a:cubicBezTo>
                <a:cubicBezTo>
                  <a:pt x="738" y="9434"/>
                  <a:pt x="1170" y="8975"/>
                  <a:pt x="1706" y="8975"/>
                </a:cubicBezTo>
                <a:close/>
                <a:moveTo>
                  <a:pt x="4262" y="0"/>
                </a:moveTo>
                <a:lnTo>
                  <a:pt x="4262" y="2596"/>
                </a:lnTo>
                <a:lnTo>
                  <a:pt x="3309" y="2596"/>
                </a:lnTo>
                <a:lnTo>
                  <a:pt x="3309" y="1691"/>
                </a:lnTo>
                <a:cubicBezTo>
                  <a:pt x="3309" y="858"/>
                  <a:pt x="2714" y="167"/>
                  <a:pt x="1880" y="48"/>
                </a:cubicBezTo>
                <a:cubicBezTo>
                  <a:pt x="1813" y="40"/>
                  <a:pt x="1746" y="36"/>
                  <a:pt x="1680" y="36"/>
                </a:cubicBezTo>
                <a:cubicBezTo>
                  <a:pt x="747" y="36"/>
                  <a:pt x="0" y="803"/>
                  <a:pt x="23" y="1715"/>
                </a:cubicBezTo>
                <a:cubicBezTo>
                  <a:pt x="46" y="2572"/>
                  <a:pt x="808" y="3287"/>
                  <a:pt x="1666" y="3287"/>
                </a:cubicBezTo>
                <a:lnTo>
                  <a:pt x="4262" y="3287"/>
                </a:lnTo>
                <a:lnTo>
                  <a:pt x="4262" y="6716"/>
                </a:lnTo>
                <a:lnTo>
                  <a:pt x="3309" y="6716"/>
                </a:lnTo>
                <a:lnTo>
                  <a:pt x="3309" y="5787"/>
                </a:lnTo>
                <a:cubicBezTo>
                  <a:pt x="3309" y="4954"/>
                  <a:pt x="2714" y="4263"/>
                  <a:pt x="1880" y="4144"/>
                </a:cubicBezTo>
                <a:cubicBezTo>
                  <a:pt x="1813" y="4136"/>
                  <a:pt x="1746" y="4132"/>
                  <a:pt x="1680" y="4132"/>
                </a:cubicBezTo>
                <a:cubicBezTo>
                  <a:pt x="747" y="4132"/>
                  <a:pt x="0" y="4899"/>
                  <a:pt x="23" y="5811"/>
                </a:cubicBezTo>
                <a:cubicBezTo>
                  <a:pt x="46" y="6692"/>
                  <a:pt x="808" y="7383"/>
                  <a:pt x="1666" y="7383"/>
                </a:cubicBezTo>
                <a:lnTo>
                  <a:pt x="4262" y="7383"/>
                </a:lnTo>
                <a:lnTo>
                  <a:pt x="4262" y="10836"/>
                </a:lnTo>
                <a:lnTo>
                  <a:pt x="3309" y="10836"/>
                </a:lnTo>
                <a:lnTo>
                  <a:pt x="3309" y="9931"/>
                </a:lnTo>
                <a:cubicBezTo>
                  <a:pt x="3309" y="9098"/>
                  <a:pt x="2714" y="8407"/>
                  <a:pt x="1880" y="8288"/>
                </a:cubicBezTo>
                <a:cubicBezTo>
                  <a:pt x="1813" y="8280"/>
                  <a:pt x="1746" y="8276"/>
                  <a:pt x="1680" y="8276"/>
                </a:cubicBezTo>
                <a:cubicBezTo>
                  <a:pt x="747" y="8276"/>
                  <a:pt x="0" y="9043"/>
                  <a:pt x="23" y="9955"/>
                </a:cubicBezTo>
                <a:cubicBezTo>
                  <a:pt x="46" y="10812"/>
                  <a:pt x="808" y="11527"/>
                  <a:pt x="1666" y="11527"/>
                </a:cubicBezTo>
                <a:lnTo>
                  <a:pt x="4928" y="11527"/>
                </a:lnTo>
                <a:lnTo>
                  <a:pt x="4928" y="9359"/>
                </a:lnTo>
                <a:lnTo>
                  <a:pt x="7500" y="9359"/>
                </a:lnTo>
                <a:cubicBezTo>
                  <a:pt x="8381" y="9359"/>
                  <a:pt x="9144" y="8645"/>
                  <a:pt x="9144" y="7740"/>
                </a:cubicBezTo>
                <a:cubicBezTo>
                  <a:pt x="9166" y="6885"/>
                  <a:pt x="8445" y="6137"/>
                  <a:pt x="7582" y="6137"/>
                </a:cubicBezTo>
                <a:cubicBezTo>
                  <a:pt x="7531" y="6137"/>
                  <a:pt x="7480" y="6139"/>
                  <a:pt x="7429" y="6145"/>
                </a:cubicBezTo>
                <a:cubicBezTo>
                  <a:pt x="6572" y="6216"/>
                  <a:pt x="5929" y="6930"/>
                  <a:pt x="5929" y="7788"/>
                </a:cubicBezTo>
                <a:lnTo>
                  <a:pt x="5929" y="8716"/>
                </a:lnTo>
                <a:lnTo>
                  <a:pt x="4976" y="8716"/>
                </a:lnTo>
                <a:lnTo>
                  <a:pt x="4976" y="5263"/>
                </a:lnTo>
                <a:lnTo>
                  <a:pt x="7524" y="5263"/>
                </a:lnTo>
                <a:cubicBezTo>
                  <a:pt x="8381" y="5263"/>
                  <a:pt x="9144" y="4573"/>
                  <a:pt x="9167" y="3668"/>
                </a:cubicBezTo>
                <a:cubicBezTo>
                  <a:pt x="9191" y="2730"/>
                  <a:pt x="8452" y="1976"/>
                  <a:pt x="7520" y="1976"/>
                </a:cubicBezTo>
                <a:cubicBezTo>
                  <a:pt x="7505" y="1976"/>
                  <a:pt x="7491" y="1977"/>
                  <a:pt x="7477" y="1977"/>
                </a:cubicBezTo>
                <a:cubicBezTo>
                  <a:pt x="6595" y="2001"/>
                  <a:pt x="5881" y="2763"/>
                  <a:pt x="5881" y="3620"/>
                </a:cubicBezTo>
                <a:lnTo>
                  <a:pt x="5881" y="4549"/>
                </a:lnTo>
                <a:lnTo>
                  <a:pt x="4928" y="4549"/>
                </a:lnTo>
                <a:lnTo>
                  <a:pt x="4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168" name="Google Shape;16168;p81"/>
          <p:cNvGrpSpPr/>
          <p:nvPr/>
        </p:nvGrpSpPr>
        <p:grpSpPr>
          <a:xfrm>
            <a:off x="2591486" y="3927367"/>
            <a:ext cx="320203" cy="295667"/>
            <a:chOff x="2972489" y="4129767"/>
            <a:chExt cx="320203" cy="295667"/>
          </a:xfrm>
        </p:grpSpPr>
        <p:sp>
          <p:nvSpPr>
            <p:cNvPr id="16169" name="Google Shape;16169;p81"/>
            <p:cNvSpPr/>
            <p:nvPr/>
          </p:nvSpPr>
          <p:spPr>
            <a:xfrm>
              <a:off x="2972489" y="4362358"/>
              <a:ext cx="63076" cy="63076"/>
            </a:xfrm>
            <a:custGeom>
              <a:avLst/>
              <a:gdLst/>
              <a:ahLst/>
              <a:cxnLst/>
              <a:rect l="l" t="t" r="r" b="b"/>
              <a:pathLst>
                <a:path w="2144" h="2144" extrusionOk="0">
                  <a:moveTo>
                    <a:pt x="1072" y="691"/>
                  </a:moveTo>
                  <a:cubicBezTo>
                    <a:pt x="1287" y="691"/>
                    <a:pt x="1453" y="858"/>
                    <a:pt x="1453" y="1072"/>
                  </a:cubicBezTo>
                  <a:cubicBezTo>
                    <a:pt x="1453" y="1286"/>
                    <a:pt x="1287" y="1453"/>
                    <a:pt x="1072" y="1453"/>
                  </a:cubicBezTo>
                  <a:cubicBezTo>
                    <a:pt x="858" y="1453"/>
                    <a:pt x="691" y="1286"/>
                    <a:pt x="691" y="1072"/>
                  </a:cubicBezTo>
                  <a:cubicBezTo>
                    <a:pt x="691" y="882"/>
                    <a:pt x="834" y="691"/>
                    <a:pt x="1072" y="691"/>
                  </a:cubicBezTo>
                  <a:close/>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70" name="Google Shape;16170;p81"/>
            <p:cNvSpPr/>
            <p:nvPr/>
          </p:nvSpPr>
          <p:spPr>
            <a:xfrm>
              <a:off x="2972489" y="4284602"/>
              <a:ext cx="63076" cy="63076"/>
            </a:xfrm>
            <a:custGeom>
              <a:avLst/>
              <a:gdLst/>
              <a:ahLst/>
              <a:cxnLst/>
              <a:rect l="l" t="t" r="r" b="b"/>
              <a:pathLst>
                <a:path w="2144" h="2144" extrusionOk="0">
                  <a:moveTo>
                    <a:pt x="1072" y="691"/>
                  </a:moveTo>
                  <a:cubicBezTo>
                    <a:pt x="1287" y="691"/>
                    <a:pt x="1453" y="857"/>
                    <a:pt x="1453" y="1072"/>
                  </a:cubicBezTo>
                  <a:cubicBezTo>
                    <a:pt x="1453" y="1286"/>
                    <a:pt x="1287" y="1453"/>
                    <a:pt x="1072" y="1453"/>
                  </a:cubicBezTo>
                  <a:cubicBezTo>
                    <a:pt x="858" y="1453"/>
                    <a:pt x="691" y="1286"/>
                    <a:pt x="691" y="1072"/>
                  </a:cubicBezTo>
                  <a:cubicBezTo>
                    <a:pt x="691" y="857"/>
                    <a:pt x="834" y="691"/>
                    <a:pt x="1072" y="691"/>
                  </a:cubicBezTo>
                  <a:close/>
                  <a:moveTo>
                    <a:pt x="1072" y="0"/>
                  </a:moveTo>
                  <a:cubicBezTo>
                    <a:pt x="477" y="0"/>
                    <a:pt x="1" y="476"/>
                    <a:pt x="1" y="1072"/>
                  </a:cubicBezTo>
                  <a:cubicBezTo>
                    <a:pt x="1" y="1667"/>
                    <a:pt x="477" y="2143"/>
                    <a:pt x="1072" y="2143"/>
                  </a:cubicBezTo>
                  <a:cubicBezTo>
                    <a:pt x="1668" y="2143"/>
                    <a:pt x="2144" y="1667"/>
                    <a:pt x="2144" y="1072"/>
                  </a:cubicBezTo>
                  <a:cubicBezTo>
                    <a:pt x="2144" y="476"/>
                    <a:pt x="1668"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71" name="Google Shape;16171;p81"/>
            <p:cNvSpPr/>
            <p:nvPr/>
          </p:nvSpPr>
          <p:spPr>
            <a:xfrm>
              <a:off x="2972489" y="4206817"/>
              <a:ext cx="63076" cy="63076"/>
            </a:xfrm>
            <a:custGeom>
              <a:avLst/>
              <a:gdLst/>
              <a:ahLst/>
              <a:cxnLst/>
              <a:rect l="l" t="t" r="r" b="b"/>
              <a:pathLst>
                <a:path w="2144" h="2144" extrusionOk="0">
                  <a:moveTo>
                    <a:pt x="1072" y="691"/>
                  </a:moveTo>
                  <a:cubicBezTo>
                    <a:pt x="1287" y="691"/>
                    <a:pt x="1453" y="858"/>
                    <a:pt x="1453" y="1072"/>
                  </a:cubicBezTo>
                  <a:cubicBezTo>
                    <a:pt x="1453" y="1287"/>
                    <a:pt x="1287" y="1453"/>
                    <a:pt x="1072" y="1453"/>
                  </a:cubicBezTo>
                  <a:cubicBezTo>
                    <a:pt x="858" y="1453"/>
                    <a:pt x="691" y="1287"/>
                    <a:pt x="691" y="1072"/>
                  </a:cubicBezTo>
                  <a:cubicBezTo>
                    <a:pt x="691" y="858"/>
                    <a:pt x="834" y="691"/>
                    <a:pt x="1072" y="691"/>
                  </a:cubicBezTo>
                  <a:close/>
                  <a:moveTo>
                    <a:pt x="1072" y="1"/>
                  </a:moveTo>
                  <a:cubicBezTo>
                    <a:pt x="477" y="1"/>
                    <a:pt x="1" y="477"/>
                    <a:pt x="1" y="1072"/>
                  </a:cubicBezTo>
                  <a:cubicBezTo>
                    <a:pt x="1" y="1668"/>
                    <a:pt x="477" y="2144"/>
                    <a:pt x="1072" y="2144"/>
                  </a:cubicBezTo>
                  <a:cubicBezTo>
                    <a:pt x="1668" y="2144"/>
                    <a:pt x="2144" y="1668"/>
                    <a:pt x="2144" y="1072"/>
                  </a:cubicBezTo>
                  <a:cubicBezTo>
                    <a:pt x="2144" y="477"/>
                    <a:pt x="166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72" name="Google Shape;16172;p81"/>
            <p:cNvSpPr/>
            <p:nvPr/>
          </p:nvSpPr>
          <p:spPr>
            <a:xfrm>
              <a:off x="3057953" y="4362358"/>
              <a:ext cx="63106" cy="63076"/>
            </a:xfrm>
            <a:custGeom>
              <a:avLst/>
              <a:gdLst/>
              <a:ahLst/>
              <a:cxnLst/>
              <a:rect l="l" t="t" r="r" b="b"/>
              <a:pathLst>
                <a:path w="2145" h="2144" extrusionOk="0">
                  <a:moveTo>
                    <a:pt x="1073" y="691"/>
                  </a:moveTo>
                  <a:cubicBezTo>
                    <a:pt x="1287" y="691"/>
                    <a:pt x="1477" y="858"/>
                    <a:pt x="1477" y="1072"/>
                  </a:cubicBezTo>
                  <a:cubicBezTo>
                    <a:pt x="1477" y="1286"/>
                    <a:pt x="1287" y="1453"/>
                    <a:pt x="1073" y="1453"/>
                  </a:cubicBezTo>
                  <a:cubicBezTo>
                    <a:pt x="882" y="1453"/>
                    <a:pt x="692" y="1286"/>
                    <a:pt x="692" y="1072"/>
                  </a:cubicBezTo>
                  <a:cubicBezTo>
                    <a:pt x="692" y="882"/>
                    <a:pt x="858" y="691"/>
                    <a:pt x="1073" y="691"/>
                  </a:cubicBezTo>
                  <a:close/>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73" name="Google Shape;16173;p81"/>
            <p:cNvSpPr/>
            <p:nvPr/>
          </p:nvSpPr>
          <p:spPr>
            <a:xfrm>
              <a:off x="3057953" y="4284602"/>
              <a:ext cx="63106" cy="63076"/>
            </a:xfrm>
            <a:custGeom>
              <a:avLst/>
              <a:gdLst/>
              <a:ahLst/>
              <a:cxnLst/>
              <a:rect l="l" t="t" r="r" b="b"/>
              <a:pathLst>
                <a:path w="2145" h="2144" extrusionOk="0">
                  <a:moveTo>
                    <a:pt x="1073" y="691"/>
                  </a:moveTo>
                  <a:cubicBezTo>
                    <a:pt x="1287" y="691"/>
                    <a:pt x="1477" y="857"/>
                    <a:pt x="1477" y="1072"/>
                  </a:cubicBezTo>
                  <a:cubicBezTo>
                    <a:pt x="1477" y="1286"/>
                    <a:pt x="1287" y="1453"/>
                    <a:pt x="1073" y="1453"/>
                  </a:cubicBezTo>
                  <a:cubicBezTo>
                    <a:pt x="882" y="1453"/>
                    <a:pt x="692" y="1286"/>
                    <a:pt x="692" y="1072"/>
                  </a:cubicBezTo>
                  <a:cubicBezTo>
                    <a:pt x="692" y="857"/>
                    <a:pt x="858" y="691"/>
                    <a:pt x="1073" y="691"/>
                  </a:cubicBezTo>
                  <a:close/>
                  <a:moveTo>
                    <a:pt x="1073" y="0"/>
                  </a:moveTo>
                  <a:cubicBezTo>
                    <a:pt x="477" y="0"/>
                    <a:pt x="1" y="476"/>
                    <a:pt x="1" y="1072"/>
                  </a:cubicBezTo>
                  <a:cubicBezTo>
                    <a:pt x="1" y="1667"/>
                    <a:pt x="477" y="2143"/>
                    <a:pt x="1073" y="2143"/>
                  </a:cubicBezTo>
                  <a:cubicBezTo>
                    <a:pt x="1668" y="2143"/>
                    <a:pt x="2144" y="1667"/>
                    <a:pt x="2144" y="1072"/>
                  </a:cubicBezTo>
                  <a:cubicBezTo>
                    <a:pt x="2144" y="476"/>
                    <a:pt x="1668"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74" name="Google Shape;16174;p81"/>
            <p:cNvSpPr/>
            <p:nvPr/>
          </p:nvSpPr>
          <p:spPr>
            <a:xfrm>
              <a:off x="3144152" y="4362358"/>
              <a:ext cx="63076" cy="63076"/>
            </a:xfrm>
            <a:custGeom>
              <a:avLst/>
              <a:gdLst/>
              <a:ahLst/>
              <a:cxnLst/>
              <a:rect l="l" t="t" r="r" b="b"/>
              <a:pathLst>
                <a:path w="2144" h="2144" extrusionOk="0">
                  <a:moveTo>
                    <a:pt x="1072" y="691"/>
                  </a:moveTo>
                  <a:cubicBezTo>
                    <a:pt x="1262" y="691"/>
                    <a:pt x="1453" y="858"/>
                    <a:pt x="1453" y="1072"/>
                  </a:cubicBezTo>
                  <a:cubicBezTo>
                    <a:pt x="1453" y="1286"/>
                    <a:pt x="1262" y="1453"/>
                    <a:pt x="1072" y="1453"/>
                  </a:cubicBezTo>
                  <a:cubicBezTo>
                    <a:pt x="857" y="1453"/>
                    <a:pt x="667" y="1286"/>
                    <a:pt x="667" y="1072"/>
                  </a:cubicBezTo>
                  <a:cubicBezTo>
                    <a:pt x="691" y="882"/>
                    <a:pt x="857" y="691"/>
                    <a:pt x="1072" y="691"/>
                  </a:cubicBezTo>
                  <a:close/>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75" name="Google Shape;16175;p81"/>
            <p:cNvSpPr/>
            <p:nvPr/>
          </p:nvSpPr>
          <p:spPr>
            <a:xfrm>
              <a:off x="3144152" y="4284602"/>
              <a:ext cx="63076" cy="63076"/>
            </a:xfrm>
            <a:custGeom>
              <a:avLst/>
              <a:gdLst/>
              <a:ahLst/>
              <a:cxnLst/>
              <a:rect l="l" t="t" r="r" b="b"/>
              <a:pathLst>
                <a:path w="2144" h="2144" extrusionOk="0">
                  <a:moveTo>
                    <a:pt x="1072" y="691"/>
                  </a:moveTo>
                  <a:cubicBezTo>
                    <a:pt x="1262" y="691"/>
                    <a:pt x="1453" y="857"/>
                    <a:pt x="1453" y="1072"/>
                  </a:cubicBezTo>
                  <a:cubicBezTo>
                    <a:pt x="1453" y="1286"/>
                    <a:pt x="1262" y="1453"/>
                    <a:pt x="1072" y="1453"/>
                  </a:cubicBezTo>
                  <a:cubicBezTo>
                    <a:pt x="857" y="1453"/>
                    <a:pt x="667" y="1286"/>
                    <a:pt x="667" y="1072"/>
                  </a:cubicBezTo>
                  <a:cubicBezTo>
                    <a:pt x="667" y="857"/>
                    <a:pt x="857" y="691"/>
                    <a:pt x="1072" y="691"/>
                  </a:cubicBezTo>
                  <a:close/>
                  <a:moveTo>
                    <a:pt x="1072" y="0"/>
                  </a:moveTo>
                  <a:cubicBezTo>
                    <a:pt x="476" y="0"/>
                    <a:pt x="0" y="476"/>
                    <a:pt x="0" y="1072"/>
                  </a:cubicBezTo>
                  <a:cubicBezTo>
                    <a:pt x="0" y="1667"/>
                    <a:pt x="476" y="2143"/>
                    <a:pt x="1072" y="2143"/>
                  </a:cubicBezTo>
                  <a:cubicBezTo>
                    <a:pt x="1667" y="2143"/>
                    <a:pt x="2143" y="1667"/>
                    <a:pt x="2143" y="1072"/>
                  </a:cubicBezTo>
                  <a:cubicBezTo>
                    <a:pt x="2143" y="476"/>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76" name="Google Shape;16176;p81"/>
            <p:cNvSpPr/>
            <p:nvPr/>
          </p:nvSpPr>
          <p:spPr>
            <a:xfrm>
              <a:off x="3144152" y="4206817"/>
              <a:ext cx="63076" cy="63076"/>
            </a:xfrm>
            <a:custGeom>
              <a:avLst/>
              <a:gdLst/>
              <a:ahLst/>
              <a:cxnLst/>
              <a:rect l="l" t="t" r="r" b="b"/>
              <a:pathLst>
                <a:path w="2144" h="2144" extrusionOk="0">
                  <a:moveTo>
                    <a:pt x="1072" y="691"/>
                  </a:moveTo>
                  <a:cubicBezTo>
                    <a:pt x="1262" y="691"/>
                    <a:pt x="1453" y="858"/>
                    <a:pt x="1453" y="1072"/>
                  </a:cubicBezTo>
                  <a:cubicBezTo>
                    <a:pt x="1453" y="1287"/>
                    <a:pt x="1262" y="1453"/>
                    <a:pt x="1072" y="1453"/>
                  </a:cubicBezTo>
                  <a:cubicBezTo>
                    <a:pt x="857" y="1453"/>
                    <a:pt x="667" y="1287"/>
                    <a:pt x="667" y="1072"/>
                  </a:cubicBezTo>
                  <a:cubicBezTo>
                    <a:pt x="691" y="858"/>
                    <a:pt x="857" y="691"/>
                    <a:pt x="1072" y="691"/>
                  </a:cubicBezTo>
                  <a:close/>
                  <a:moveTo>
                    <a:pt x="1072" y="1"/>
                  </a:moveTo>
                  <a:cubicBezTo>
                    <a:pt x="476" y="1"/>
                    <a:pt x="0" y="477"/>
                    <a:pt x="0" y="1072"/>
                  </a:cubicBezTo>
                  <a:cubicBezTo>
                    <a:pt x="0" y="1668"/>
                    <a:pt x="476" y="2144"/>
                    <a:pt x="1072" y="2144"/>
                  </a:cubicBezTo>
                  <a:cubicBezTo>
                    <a:pt x="1667" y="2144"/>
                    <a:pt x="2143" y="1668"/>
                    <a:pt x="2143" y="1072"/>
                  </a:cubicBezTo>
                  <a:cubicBezTo>
                    <a:pt x="2143"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77" name="Google Shape;16177;p81"/>
            <p:cNvSpPr/>
            <p:nvPr/>
          </p:nvSpPr>
          <p:spPr>
            <a:xfrm>
              <a:off x="3229616" y="4362358"/>
              <a:ext cx="63076" cy="63076"/>
            </a:xfrm>
            <a:custGeom>
              <a:avLst/>
              <a:gdLst/>
              <a:ahLst/>
              <a:cxnLst/>
              <a:rect l="l" t="t" r="r" b="b"/>
              <a:pathLst>
                <a:path w="2144" h="2144" extrusionOk="0">
                  <a:moveTo>
                    <a:pt x="1072" y="691"/>
                  </a:moveTo>
                  <a:cubicBezTo>
                    <a:pt x="1286" y="691"/>
                    <a:pt x="1477" y="858"/>
                    <a:pt x="1477" y="1072"/>
                  </a:cubicBezTo>
                  <a:cubicBezTo>
                    <a:pt x="1477" y="1286"/>
                    <a:pt x="1286" y="1453"/>
                    <a:pt x="1072" y="1453"/>
                  </a:cubicBezTo>
                  <a:cubicBezTo>
                    <a:pt x="882" y="1453"/>
                    <a:pt x="691" y="1286"/>
                    <a:pt x="691" y="1072"/>
                  </a:cubicBezTo>
                  <a:cubicBezTo>
                    <a:pt x="691" y="882"/>
                    <a:pt x="882" y="691"/>
                    <a:pt x="1072" y="691"/>
                  </a:cubicBezTo>
                  <a:close/>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78" name="Google Shape;16178;p81"/>
            <p:cNvSpPr/>
            <p:nvPr/>
          </p:nvSpPr>
          <p:spPr>
            <a:xfrm>
              <a:off x="3229616" y="4284602"/>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79" name="Google Shape;16179;p81"/>
            <p:cNvSpPr/>
            <p:nvPr/>
          </p:nvSpPr>
          <p:spPr>
            <a:xfrm>
              <a:off x="3229616" y="4206817"/>
              <a:ext cx="63076" cy="63076"/>
            </a:xfrm>
            <a:custGeom>
              <a:avLst/>
              <a:gdLst/>
              <a:ahLst/>
              <a:cxnLst/>
              <a:rect l="l" t="t" r="r" b="b"/>
              <a:pathLst>
                <a:path w="2144" h="2144" extrusionOk="0">
                  <a:moveTo>
                    <a:pt x="1072" y="691"/>
                  </a:moveTo>
                  <a:cubicBezTo>
                    <a:pt x="1286" y="691"/>
                    <a:pt x="1477" y="858"/>
                    <a:pt x="1477" y="1072"/>
                  </a:cubicBezTo>
                  <a:cubicBezTo>
                    <a:pt x="1477" y="1287"/>
                    <a:pt x="1286" y="1453"/>
                    <a:pt x="1072" y="1453"/>
                  </a:cubicBezTo>
                  <a:cubicBezTo>
                    <a:pt x="882" y="1453"/>
                    <a:pt x="691" y="1287"/>
                    <a:pt x="691" y="1072"/>
                  </a:cubicBezTo>
                  <a:cubicBezTo>
                    <a:pt x="691" y="858"/>
                    <a:pt x="882" y="691"/>
                    <a:pt x="1072" y="691"/>
                  </a:cubicBezTo>
                  <a:close/>
                  <a:moveTo>
                    <a:pt x="1072" y="1"/>
                  </a:moveTo>
                  <a:cubicBezTo>
                    <a:pt x="477" y="1"/>
                    <a:pt x="0" y="477"/>
                    <a:pt x="0" y="1072"/>
                  </a:cubicBezTo>
                  <a:cubicBezTo>
                    <a:pt x="0" y="1668"/>
                    <a:pt x="477" y="2144"/>
                    <a:pt x="1072" y="2144"/>
                  </a:cubicBezTo>
                  <a:cubicBezTo>
                    <a:pt x="1667" y="2144"/>
                    <a:pt x="2144" y="1668"/>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80" name="Google Shape;16180;p81"/>
            <p:cNvSpPr/>
            <p:nvPr/>
          </p:nvSpPr>
          <p:spPr>
            <a:xfrm>
              <a:off x="3229616" y="4129767"/>
              <a:ext cx="63076" cy="63076"/>
            </a:xfrm>
            <a:custGeom>
              <a:avLst/>
              <a:gdLst/>
              <a:ahLst/>
              <a:cxnLst/>
              <a:rect l="l" t="t" r="r" b="b"/>
              <a:pathLst>
                <a:path w="2144" h="2144" extrusionOk="0">
                  <a:moveTo>
                    <a:pt x="1072" y="691"/>
                  </a:moveTo>
                  <a:cubicBezTo>
                    <a:pt x="1286" y="691"/>
                    <a:pt x="1477" y="857"/>
                    <a:pt x="1477" y="1072"/>
                  </a:cubicBezTo>
                  <a:cubicBezTo>
                    <a:pt x="1477" y="1286"/>
                    <a:pt x="1286" y="1453"/>
                    <a:pt x="1072" y="1453"/>
                  </a:cubicBezTo>
                  <a:cubicBezTo>
                    <a:pt x="882" y="1453"/>
                    <a:pt x="691" y="1286"/>
                    <a:pt x="691" y="1072"/>
                  </a:cubicBezTo>
                  <a:cubicBezTo>
                    <a:pt x="691" y="857"/>
                    <a:pt x="882" y="691"/>
                    <a:pt x="1072" y="691"/>
                  </a:cubicBezTo>
                  <a:close/>
                  <a:moveTo>
                    <a:pt x="1072" y="0"/>
                  </a:moveTo>
                  <a:cubicBezTo>
                    <a:pt x="477" y="0"/>
                    <a:pt x="0" y="476"/>
                    <a:pt x="0" y="1072"/>
                  </a:cubicBezTo>
                  <a:cubicBezTo>
                    <a:pt x="0" y="1667"/>
                    <a:pt x="477" y="2143"/>
                    <a:pt x="1072" y="2143"/>
                  </a:cubicBezTo>
                  <a:cubicBezTo>
                    <a:pt x="1667" y="2143"/>
                    <a:pt x="2144" y="1667"/>
                    <a:pt x="2144" y="1072"/>
                  </a:cubicBezTo>
                  <a:cubicBezTo>
                    <a:pt x="2144" y="476"/>
                    <a:pt x="166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181" name="Google Shape;16181;p81"/>
          <p:cNvSpPr/>
          <p:nvPr/>
        </p:nvSpPr>
        <p:spPr>
          <a:xfrm>
            <a:off x="3281264" y="3927367"/>
            <a:ext cx="338418" cy="337712"/>
          </a:xfrm>
          <a:custGeom>
            <a:avLst/>
            <a:gdLst/>
            <a:ahLst/>
            <a:cxnLst/>
            <a:rect l="l" t="t" r="r" b="b"/>
            <a:pathLst>
              <a:path w="11503" h="11479" extrusionOk="0">
                <a:moveTo>
                  <a:pt x="10169" y="2429"/>
                </a:moveTo>
                <a:cubicBezTo>
                  <a:pt x="10360" y="2429"/>
                  <a:pt x="10550" y="2620"/>
                  <a:pt x="10550" y="2834"/>
                </a:cubicBezTo>
                <a:cubicBezTo>
                  <a:pt x="10550" y="3024"/>
                  <a:pt x="10360" y="3215"/>
                  <a:pt x="10169" y="3215"/>
                </a:cubicBezTo>
                <a:cubicBezTo>
                  <a:pt x="9955" y="3215"/>
                  <a:pt x="9764" y="3024"/>
                  <a:pt x="9764" y="2834"/>
                </a:cubicBezTo>
                <a:cubicBezTo>
                  <a:pt x="9764" y="2620"/>
                  <a:pt x="9931" y="2429"/>
                  <a:pt x="10169" y="2429"/>
                </a:cubicBezTo>
                <a:close/>
                <a:moveTo>
                  <a:pt x="8669" y="4763"/>
                </a:moveTo>
                <a:cubicBezTo>
                  <a:pt x="8883" y="4763"/>
                  <a:pt x="9050" y="4930"/>
                  <a:pt x="9050" y="5144"/>
                </a:cubicBezTo>
                <a:cubicBezTo>
                  <a:pt x="9050" y="5358"/>
                  <a:pt x="8883" y="5525"/>
                  <a:pt x="8669" y="5525"/>
                </a:cubicBezTo>
                <a:cubicBezTo>
                  <a:pt x="8454" y="5525"/>
                  <a:pt x="8288" y="5358"/>
                  <a:pt x="8288" y="5144"/>
                </a:cubicBezTo>
                <a:cubicBezTo>
                  <a:pt x="8288" y="4930"/>
                  <a:pt x="8454" y="4763"/>
                  <a:pt x="8669" y="4763"/>
                </a:cubicBezTo>
                <a:close/>
                <a:moveTo>
                  <a:pt x="4335" y="5358"/>
                </a:moveTo>
                <a:cubicBezTo>
                  <a:pt x="4525" y="5358"/>
                  <a:pt x="4716" y="5525"/>
                  <a:pt x="4716" y="5739"/>
                </a:cubicBezTo>
                <a:cubicBezTo>
                  <a:pt x="4716" y="5954"/>
                  <a:pt x="4525" y="6120"/>
                  <a:pt x="4335" y="6120"/>
                </a:cubicBezTo>
                <a:cubicBezTo>
                  <a:pt x="4120" y="6120"/>
                  <a:pt x="3930" y="5954"/>
                  <a:pt x="3930" y="5739"/>
                </a:cubicBezTo>
                <a:cubicBezTo>
                  <a:pt x="3906" y="5525"/>
                  <a:pt x="4096" y="5358"/>
                  <a:pt x="4335" y="5358"/>
                </a:cubicBezTo>
                <a:close/>
                <a:moveTo>
                  <a:pt x="6716" y="6811"/>
                </a:moveTo>
                <a:cubicBezTo>
                  <a:pt x="6906" y="6811"/>
                  <a:pt x="7097" y="6978"/>
                  <a:pt x="7097" y="7192"/>
                </a:cubicBezTo>
                <a:cubicBezTo>
                  <a:pt x="7097" y="7406"/>
                  <a:pt x="6906" y="7573"/>
                  <a:pt x="6716" y="7573"/>
                </a:cubicBezTo>
                <a:cubicBezTo>
                  <a:pt x="6502" y="7573"/>
                  <a:pt x="6311" y="7406"/>
                  <a:pt x="6311" y="7192"/>
                </a:cubicBezTo>
                <a:cubicBezTo>
                  <a:pt x="6311" y="6978"/>
                  <a:pt x="6478" y="6811"/>
                  <a:pt x="6716" y="6811"/>
                </a:cubicBezTo>
                <a:close/>
                <a:moveTo>
                  <a:pt x="2715" y="7740"/>
                </a:moveTo>
                <a:cubicBezTo>
                  <a:pt x="2929" y="7740"/>
                  <a:pt x="3096" y="7906"/>
                  <a:pt x="3096" y="8121"/>
                </a:cubicBezTo>
                <a:cubicBezTo>
                  <a:pt x="3096" y="8335"/>
                  <a:pt x="2929" y="8502"/>
                  <a:pt x="2715" y="8502"/>
                </a:cubicBezTo>
                <a:cubicBezTo>
                  <a:pt x="2501" y="8502"/>
                  <a:pt x="2334" y="8335"/>
                  <a:pt x="2334" y="8121"/>
                </a:cubicBezTo>
                <a:cubicBezTo>
                  <a:pt x="2334" y="7906"/>
                  <a:pt x="2501" y="7740"/>
                  <a:pt x="2715" y="7740"/>
                </a:cubicBezTo>
                <a:close/>
                <a:moveTo>
                  <a:pt x="0" y="0"/>
                </a:moveTo>
                <a:lnTo>
                  <a:pt x="0" y="11479"/>
                </a:lnTo>
                <a:lnTo>
                  <a:pt x="11503" y="11479"/>
                </a:lnTo>
                <a:lnTo>
                  <a:pt x="11503" y="10264"/>
                </a:lnTo>
                <a:lnTo>
                  <a:pt x="10836" y="10264"/>
                </a:lnTo>
                <a:lnTo>
                  <a:pt x="10836" y="10288"/>
                </a:lnTo>
                <a:lnTo>
                  <a:pt x="10836" y="10836"/>
                </a:lnTo>
                <a:lnTo>
                  <a:pt x="691" y="10836"/>
                </a:lnTo>
                <a:lnTo>
                  <a:pt x="691" y="9883"/>
                </a:lnTo>
                <a:lnTo>
                  <a:pt x="2072" y="8954"/>
                </a:lnTo>
                <a:cubicBezTo>
                  <a:pt x="2243" y="9082"/>
                  <a:pt x="2490" y="9172"/>
                  <a:pt x="2746" y="9172"/>
                </a:cubicBezTo>
                <a:cubicBezTo>
                  <a:pt x="2775" y="9172"/>
                  <a:pt x="2805" y="9171"/>
                  <a:pt x="2834" y="9169"/>
                </a:cubicBezTo>
                <a:cubicBezTo>
                  <a:pt x="3334" y="9097"/>
                  <a:pt x="3739" y="8716"/>
                  <a:pt x="3787" y="8216"/>
                </a:cubicBezTo>
                <a:cubicBezTo>
                  <a:pt x="3811" y="7930"/>
                  <a:pt x="3739" y="7668"/>
                  <a:pt x="3620" y="7478"/>
                </a:cubicBezTo>
                <a:lnTo>
                  <a:pt x="4049" y="6716"/>
                </a:lnTo>
                <a:cubicBezTo>
                  <a:pt x="4144" y="6740"/>
                  <a:pt x="4239" y="6740"/>
                  <a:pt x="4335" y="6740"/>
                </a:cubicBezTo>
                <a:cubicBezTo>
                  <a:pt x="4596" y="6740"/>
                  <a:pt x="4835" y="6668"/>
                  <a:pt x="5001" y="6478"/>
                </a:cubicBezTo>
                <a:lnTo>
                  <a:pt x="5644" y="6930"/>
                </a:lnTo>
                <a:cubicBezTo>
                  <a:pt x="5597" y="7073"/>
                  <a:pt x="5597" y="7216"/>
                  <a:pt x="5644" y="7382"/>
                </a:cubicBezTo>
                <a:cubicBezTo>
                  <a:pt x="5716" y="7787"/>
                  <a:pt x="6049" y="8121"/>
                  <a:pt x="6478" y="8168"/>
                </a:cubicBezTo>
                <a:cubicBezTo>
                  <a:pt x="6542" y="8180"/>
                  <a:pt x="6606" y="8186"/>
                  <a:pt x="6669" y="8186"/>
                </a:cubicBezTo>
                <a:cubicBezTo>
                  <a:pt x="7234" y="8186"/>
                  <a:pt x="7716" y="7723"/>
                  <a:pt x="7716" y="7144"/>
                </a:cubicBezTo>
                <a:cubicBezTo>
                  <a:pt x="7716" y="6954"/>
                  <a:pt x="7692" y="6811"/>
                  <a:pt x="7597" y="6692"/>
                </a:cubicBezTo>
                <a:lnTo>
                  <a:pt x="8169" y="6073"/>
                </a:lnTo>
                <a:cubicBezTo>
                  <a:pt x="8289" y="6124"/>
                  <a:pt x="8434" y="6163"/>
                  <a:pt x="8585" y="6163"/>
                </a:cubicBezTo>
                <a:cubicBezTo>
                  <a:pt x="8644" y="6163"/>
                  <a:pt x="8704" y="6157"/>
                  <a:pt x="8764" y="6144"/>
                </a:cubicBezTo>
                <a:cubicBezTo>
                  <a:pt x="9240" y="6097"/>
                  <a:pt x="9621" y="5715"/>
                  <a:pt x="9693" y="5239"/>
                </a:cubicBezTo>
                <a:cubicBezTo>
                  <a:pt x="9717" y="4906"/>
                  <a:pt x="9621" y="4620"/>
                  <a:pt x="9407" y="4406"/>
                </a:cubicBezTo>
                <a:lnTo>
                  <a:pt x="9836" y="3810"/>
                </a:lnTo>
                <a:cubicBezTo>
                  <a:pt x="9907" y="3822"/>
                  <a:pt x="9979" y="3828"/>
                  <a:pt x="10056" y="3828"/>
                </a:cubicBezTo>
                <a:cubicBezTo>
                  <a:pt x="10133" y="3828"/>
                  <a:pt x="10217" y="3822"/>
                  <a:pt x="10312" y="3810"/>
                </a:cubicBezTo>
                <a:cubicBezTo>
                  <a:pt x="10717" y="3715"/>
                  <a:pt x="11050" y="3382"/>
                  <a:pt x="11145" y="2977"/>
                </a:cubicBezTo>
                <a:cubicBezTo>
                  <a:pt x="11277" y="2319"/>
                  <a:pt x="10762" y="1701"/>
                  <a:pt x="10121" y="1701"/>
                </a:cubicBezTo>
                <a:cubicBezTo>
                  <a:pt x="10067" y="1701"/>
                  <a:pt x="10011" y="1705"/>
                  <a:pt x="9955" y="1715"/>
                </a:cubicBezTo>
                <a:cubicBezTo>
                  <a:pt x="9478" y="1786"/>
                  <a:pt x="9097" y="2167"/>
                  <a:pt x="9026" y="2667"/>
                </a:cubicBezTo>
                <a:cubicBezTo>
                  <a:pt x="9002" y="2977"/>
                  <a:pt x="9097" y="3239"/>
                  <a:pt x="9264" y="3453"/>
                </a:cubicBezTo>
                <a:lnTo>
                  <a:pt x="8859" y="4072"/>
                </a:lnTo>
                <a:cubicBezTo>
                  <a:pt x="8788" y="4048"/>
                  <a:pt x="8693" y="4048"/>
                  <a:pt x="8645" y="4048"/>
                </a:cubicBezTo>
                <a:cubicBezTo>
                  <a:pt x="8050" y="4048"/>
                  <a:pt x="7573" y="4525"/>
                  <a:pt x="7573" y="5120"/>
                </a:cubicBezTo>
                <a:cubicBezTo>
                  <a:pt x="7573" y="5287"/>
                  <a:pt x="7621" y="5477"/>
                  <a:pt x="7692" y="5620"/>
                </a:cubicBezTo>
                <a:lnTo>
                  <a:pt x="7145" y="6216"/>
                </a:lnTo>
                <a:cubicBezTo>
                  <a:pt x="7002" y="6120"/>
                  <a:pt x="6835" y="6097"/>
                  <a:pt x="6668" y="6097"/>
                </a:cubicBezTo>
                <a:cubicBezTo>
                  <a:pt x="6406" y="6097"/>
                  <a:pt x="6168" y="6192"/>
                  <a:pt x="5954" y="6358"/>
                </a:cubicBezTo>
                <a:lnTo>
                  <a:pt x="5335" y="5906"/>
                </a:lnTo>
                <a:cubicBezTo>
                  <a:pt x="5359" y="5787"/>
                  <a:pt x="5359" y="5692"/>
                  <a:pt x="5335" y="5549"/>
                </a:cubicBezTo>
                <a:cubicBezTo>
                  <a:pt x="5287" y="5096"/>
                  <a:pt x="4882" y="4691"/>
                  <a:pt x="4382" y="4644"/>
                </a:cubicBezTo>
                <a:cubicBezTo>
                  <a:pt x="4344" y="4639"/>
                  <a:pt x="4306" y="4637"/>
                  <a:pt x="4269" y="4637"/>
                </a:cubicBezTo>
                <a:cubicBezTo>
                  <a:pt x="3698" y="4637"/>
                  <a:pt x="3215" y="5134"/>
                  <a:pt x="3215" y="5715"/>
                </a:cubicBezTo>
                <a:cubicBezTo>
                  <a:pt x="3215" y="5977"/>
                  <a:pt x="3310" y="6192"/>
                  <a:pt x="3453" y="6382"/>
                </a:cubicBezTo>
                <a:lnTo>
                  <a:pt x="3049" y="7073"/>
                </a:lnTo>
                <a:cubicBezTo>
                  <a:pt x="2953" y="7049"/>
                  <a:pt x="2834" y="7025"/>
                  <a:pt x="2715" y="7025"/>
                </a:cubicBezTo>
                <a:cubicBezTo>
                  <a:pt x="2120" y="7025"/>
                  <a:pt x="1643" y="7502"/>
                  <a:pt x="1643" y="8097"/>
                </a:cubicBezTo>
                <a:cubicBezTo>
                  <a:pt x="1643" y="8168"/>
                  <a:pt x="1643" y="8264"/>
                  <a:pt x="1667" y="8359"/>
                </a:cubicBezTo>
                <a:lnTo>
                  <a:pt x="691" y="9002"/>
                </a:lnTo>
                <a:lnTo>
                  <a:pt x="691" y="691"/>
                </a:lnTo>
                <a:lnTo>
                  <a:pt x="1239" y="691"/>
                </a:lnTo>
                <a:lnTo>
                  <a:pt x="1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82" name="Google Shape;16182;p81"/>
          <p:cNvSpPr/>
          <p:nvPr/>
        </p:nvSpPr>
        <p:spPr>
          <a:xfrm>
            <a:off x="4045296" y="3927367"/>
            <a:ext cx="339830" cy="339801"/>
          </a:xfrm>
          <a:custGeom>
            <a:avLst/>
            <a:gdLst/>
            <a:ahLst/>
            <a:cxnLst/>
            <a:rect l="l" t="t" r="r" b="b"/>
            <a:pathLst>
              <a:path w="11551" h="11550" extrusionOk="0">
                <a:moveTo>
                  <a:pt x="6121" y="2072"/>
                </a:moveTo>
                <a:cubicBezTo>
                  <a:pt x="8002" y="2262"/>
                  <a:pt x="9455" y="3810"/>
                  <a:pt x="9455" y="5715"/>
                </a:cubicBezTo>
                <a:cubicBezTo>
                  <a:pt x="9455" y="6358"/>
                  <a:pt x="9288" y="6954"/>
                  <a:pt x="8978" y="7502"/>
                </a:cubicBezTo>
                <a:lnTo>
                  <a:pt x="6121" y="5573"/>
                </a:lnTo>
                <a:lnTo>
                  <a:pt x="6121" y="2072"/>
                </a:lnTo>
                <a:close/>
                <a:moveTo>
                  <a:pt x="6121" y="691"/>
                </a:moveTo>
                <a:cubicBezTo>
                  <a:pt x="8788" y="857"/>
                  <a:pt x="10860" y="3072"/>
                  <a:pt x="10860" y="5739"/>
                </a:cubicBezTo>
                <a:cubicBezTo>
                  <a:pt x="10860" y="6692"/>
                  <a:pt x="10598" y="7597"/>
                  <a:pt x="10145" y="8335"/>
                </a:cubicBezTo>
                <a:lnTo>
                  <a:pt x="9526" y="7906"/>
                </a:lnTo>
                <a:cubicBezTo>
                  <a:pt x="9883" y="7287"/>
                  <a:pt x="10121" y="6549"/>
                  <a:pt x="10121" y="5739"/>
                </a:cubicBezTo>
                <a:cubicBezTo>
                  <a:pt x="10121" y="3453"/>
                  <a:pt x="8359" y="1596"/>
                  <a:pt x="6121" y="1429"/>
                </a:cubicBezTo>
                <a:lnTo>
                  <a:pt x="6121" y="691"/>
                </a:lnTo>
                <a:close/>
                <a:moveTo>
                  <a:pt x="5454" y="2120"/>
                </a:moveTo>
                <a:lnTo>
                  <a:pt x="5454" y="5715"/>
                </a:lnTo>
                <a:lnTo>
                  <a:pt x="4739" y="9264"/>
                </a:lnTo>
                <a:cubicBezTo>
                  <a:pt x="3215" y="8811"/>
                  <a:pt x="2120" y="7406"/>
                  <a:pt x="2120" y="5739"/>
                </a:cubicBezTo>
                <a:cubicBezTo>
                  <a:pt x="2120" y="3834"/>
                  <a:pt x="3572" y="2262"/>
                  <a:pt x="5454" y="2120"/>
                </a:cubicBezTo>
                <a:close/>
                <a:moveTo>
                  <a:pt x="6002" y="6311"/>
                </a:moveTo>
                <a:lnTo>
                  <a:pt x="8597" y="8097"/>
                </a:lnTo>
                <a:cubicBezTo>
                  <a:pt x="7907" y="8907"/>
                  <a:pt x="6907" y="9407"/>
                  <a:pt x="5811" y="9407"/>
                </a:cubicBezTo>
                <a:cubicBezTo>
                  <a:pt x="5692" y="9407"/>
                  <a:pt x="5525" y="9407"/>
                  <a:pt x="5406" y="9383"/>
                </a:cubicBezTo>
                <a:lnTo>
                  <a:pt x="6002" y="6311"/>
                </a:lnTo>
                <a:close/>
                <a:moveTo>
                  <a:pt x="5454" y="691"/>
                </a:moveTo>
                <a:lnTo>
                  <a:pt x="5454" y="1429"/>
                </a:lnTo>
                <a:cubicBezTo>
                  <a:pt x="3215" y="1596"/>
                  <a:pt x="1453" y="3477"/>
                  <a:pt x="1453" y="5739"/>
                </a:cubicBezTo>
                <a:cubicBezTo>
                  <a:pt x="1453" y="7692"/>
                  <a:pt x="2787" y="9407"/>
                  <a:pt x="4620" y="9907"/>
                </a:cubicBezTo>
                <a:lnTo>
                  <a:pt x="4454" y="10621"/>
                </a:lnTo>
                <a:cubicBezTo>
                  <a:pt x="2287" y="10050"/>
                  <a:pt x="715" y="8097"/>
                  <a:pt x="715" y="5739"/>
                </a:cubicBezTo>
                <a:cubicBezTo>
                  <a:pt x="715" y="3072"/>
                  <a:pt x="2787" y="857"/>
                  <a:pt x="5454" y="691"/>
                </a:cubicBezTo>
                <a:close/>
                <a:moveTo>
                  <a:pt x="9169" y="8478"/>
                </a:moveTo>
                <a:lnTo>
                  <a:pt x="9788" y="8883"/>
                </a:lnTo>
                <a:cubicBezTo>
                  <a:pt x="8835" y="10050"/>
                  <a:pt x="7407" y="10836"/>
                  <a:pt x="5811" y="10836"/>
                </a:cubicBezTo>
                <a:cubicBezTo>
                  <a:pt x="5573" y="10836"/>
                  <a:pt x="5359" y="10812"/>
                  <a:pt x="5120" y="10764"/>
                </a:cubicBezTo>
                <a:lnTo>
                  <a:pt x="5263" y="10050"/>
                </a:lnTo>
                <a:cubicBezTo>
                  <a:pt x="5454" y="10074"/>
                  <a:pt x="5621" y="10074"/>
                  <a:pt x="5811" y="10074"/>
                </a:cubicBezTo>
                <a:cubicBezTo>
                  <a:pt x="7168" y="10074"/>
                  <a:pt x="8359" y="9454"/>
                  <a:pt x="9169" y="8478"/>
                </a:cubicBezTo>
                <a:close/>
                <a:moveTo>
                  <a:pt x="5763" y="0"/>
                </a:moveTo>
                <a:cubicBezTo>
                  <a:pt x="4215" y="0"/>
                  <a:pt x="2787" y="595"/>
                  <a:pt x="1691" y="1691"/>
                </a:cubicBezTo>
                <a:cubicBezTo>
                  <a:pt x="620" y="2763"/>
                  <a:pt x="0" y="4215"/>
                  <a:pt x="0" y="5763"/>
                </a:cubicBezTo>
                <a:cubicBezTo>
                  <a:pt x="0" y="7311"/>
                  <a:pt x="596" y="8740"/>
                  <a:pt x="1691" y="9859"/>
                </a:cubicBezTo>
                <a:cubicBezTo>
                  <a:pt x="2763" y="10931"/>
                  <a:pt x="4215" y="11550"/>
                  <a:pt x="5763" y="11550"/>
                </a:cubicBezTo>
                <a:cubicBezTo>
                  <a:pt x="7311" y="11550"/>
                  <a:pt x="8740" y="10955"/>
                  <a:pt x="9860" y="9859"/>
                </a:cubicBezTo>
                <a:cubicBezTo>
                  <a:pt x="10931" y="8788"/>
                  <a:pt x="11550" y="7311"/>
                  <a:pt x="11550" y="5763"/>
                </a:cubicBezTo>
                <a:cubicBezTo>
                  <a:pt x="11550" y="4215"/>
                  <a:pt x="10955" y="2763"/>
                  <a:pt x="9860" y="1691"/>
                </a:cubicBezTo>
                <a:cubicBezTo>
                  <a:pt x="8788" y="619"/>
                  <a:pt x="7311" y="0"/>
                  <a:pt x="57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183" name="Google Shape;16183;p81"/>
          <p:cNvGrpSpPr/>
          <p:nvPr/>
        </p:nvGrpSpPr>
        <p:grpSpPr>
          <a:xfrm>
            <a:off x="4780585" y="3927367"/>
            <a:ext cx="339153" cy="337712"/>
            <a:chOff x="4704388" y="4129767"/>
            <a:chExt cx="339153" cy="337712"/>
          </a:xfrm>
        </p:grpSpPr>
        <p:sp>
          <p:nvSpPr>
            <p:cNvPr id="16184" name="Google Shape;16184;p81"/>
            <p:cNvSpPr/>
            <p:nvPr/>
          </p:nvSpPr>
          <p:spPr>
            <a:xfrm>
              <a:off x="4704388" y="4129767"/>
              <a:ext cx="64489" cy="337712"/>
            </a:xfrm>
            <a:custGeom>
              <a:avLst/>
              <a:gdLst/>
              <a:ahLst/>
              <a:cxnLst/>
              <a:rect l="l" t="t" r="r" b="b"/>
              <a:pathLst>
                <a:path w="2192" h="11479" extrusionOk="0">
                  <a:moveTo>
                    <a:pt x="1073" y="1953"/>
                  </a:moveTo>
                  <a:cubicBezTo>
                    <a:pt x="1287" y="1953"/>
                    <a:pt x="1477" y="2143"/>
                    <a:pt x="1477" y="2334"/>
                  </a:cubicBezTo>
                  <a:cubicBezTo>
                    <a:pt x="1477" y="2548"/>
                    <a:pt x="1287" y="2739"/>
                    <a:pt x="1073" y="2739"/>
                  </a:cubicBezTo>
                  <a:cubicBezTo>
                    <a:pt x="882" y="2739"/>
                    <a:pt x="692" y="2548"/>
                    <a:pt x="692" y="2334"/>
                  </a:cubicBezTo>
                  <a:cubicBezTo>
                    <a:pt x="692" y="2143"/>
                    <a:pt x="882" y="1953"/>
                    <a:pt x="1073" y="1953"/>
                  </a:cubicBezTo>
                  <a:close/>
                  <a:moveTo>
                    <a:pt x="1073" y="5358"/>
                  </a:moveTo>
                  <a:cubicBezTo>
                    <a:pt x="1287" y="5358"/>
                    <a:pt x="1477" y="5525"/>
                    <a:pt x="1477" y="5739"/>
                  </a:cubicBezTo>
                  <a:cubicBezTo>
                    <a:pt x="1477" y="5954"/>
                    <a:pt x="1311" y="6120"/>
                    <a:pt x="1073" y="6120"/>
                  </a:cubicBezTo>
                  <a:cubicBezTo>
                    <a:pt x="882" y="6120"/>
                    <a:pt x="692" y="5954"/>
                    <a:pt x="692" y="5739"/>
                  </a:cubicBezTo>
                  <a:cubicBezTo>
                    <a:pt x="692" y="5525"/>
                    <a:pt x="882" y="5358"/>
                    <a:pt x="1073" y="5358"/>
                  </a:cubicBezTo>
                  <a:close/>
                  <a:moveTo>
                    <a:pt x="1073" y="8716"/>
                  </a:moveTo>
                  <a:cubicBezTo>
                    <a:pt x="1287" y="8716"/>
                    <a:pt x="1477" y="8883"/>
                    <a:pt x="1477" y="9097"/>
                  </a:cubicBezTo>
                  <a:cubicBezTo>
                    <a:pt x="1477" y="9311"/>
                    <a:pt x="1311" y="9478"/>
                    <a:pt x="1073" y="9478"/>
                  </a:cubicBezTo>
                  <a:cubicBezTo>
                    <a:pt x="882" y="9478"/>
                    <a:pt x="692" y="9311"/>
                    <a:pt x="692" y="9097"/>
                  </a:cubicBezTo>
                  <a:cubicBezTo>
                    <a:pt x="692" y="8883"/>
                    <a:pt x="882" y="8716"/>
                    <a:pt x="1073" y="8716"/>
                  </a:cubicBezTo>
                  <a:close/>
                  <a:moveTo>
                    <a:pt x="763" y="0"/>
                  </a:moveTo>
                  <a:lnTo>
                    <a:pt x="763" y="1357"/>
                  </a:lnTo>
                  <a:cubicBezTo>
                    <a:pt x="334" y="1524"/>
                    <a:pt x="1" y="1905"/>
                    <a:pt x="1" y="2381"/>
                  </a:cubicBezTo>
                  <a:cubicBezTo>
                    <a:pt x="1" y="2858"/>
                    <a:pt x="311" y="3239"/>
                    <a:pt x="763" y="3382"/>
                  </a:cubicBezTo>
                  <a:lnTo>
                    <a:pt x="763" y="4739"/>
                  </a:lnTo>
                  <a:cubicBezTo>
                    <a:pt x="334" y="4882"/>
                    <a:pt x="1" y="5263"/>
                    <a:pt x="1" y="5739"/>
                  </a:cubicBezTo>
                  <a:cubicBezTo>
                    <a:pt x="1" y="6216"/>
                    <a:pt x="311" y="6597"/>
                    <a:pt x="763" y="6763"/>
                  </a:cubicBezTo>
                  <a:lnTo>
                    <a:pt x="763" y="8097"/>
                  </a:lnTo>
                  <a:cubicBezTo>
                    <a:pt x="334" y="8240"/>
                    <a:pt x="1" y="8621"/>
                    <a:pt x="1" y="9097"/>
                  </a:cubicBezTo>
                  <a:cubicBezTo>
                    <a:pt x="1" y="9573"/>
                    <a:pt x="311" y="9978"/>
                    <a:pt x="763" y="10121"/>
                  </a:cubicBezTo>
                  <a:lnTo>
                    <a:pt x="763" y="11479"/>
                  </a:lnTo>
                  <a:lnTo>
                    <a:pt x="1430" y="11479"/>
                  </a:lnTo>
                  <a:lnTo>
                    <a:pt x="1430" y="10121"/>
                  </a:lnTo>
                  <a:cubicBezTo>
                    <a:pt x="1859" y="9978"/>
                    <a:pt x="2192" y="9573"/>
                    <a:pt x="2192" y="9097"/>
                  </a:cubicBezTo>
                  <a:cubicBezTo>
                    <a:pt x="2192" y="8621"/>
                    <a:pt x="1882" y="8240"/>
                    <a:pt x="1430" y="8097"/>
                  </a:cubicBezTo>
                  <a:lnTo>
                    <a:pt x="1430" y="6763"/>
                  </a:lnTo>
                  <a:cubicBezTo>
                    <a:pt x="1859" y="6597"/>
                    <a:pt x="2192" y="6216"/>
                    <a:pt x="2192" y="5739"/>
                  </a:cubicBezTo>
                  <a:cubicBezTo>
                    <a:pt x="2192" y="5263"/>
                    <a:pt x="1882" y="4882"/>
                    <a:pt x="1430" y="4739"/>
                  </a:cubicBezTo>
                  <a:lnTo>
                    <a:pt x="1430" y="3382"/>
                  </a:lnTo>
                  <a:cubicBezTo>
                    <a:pt x="1859" y="3239"/>
                    <a:pt x="2144" y="2858"/>
                    <a:pt x="2144" y="2381"/>
                  </a:cubicBezTo>
                  <a:cubicBezTo>
                    <a:pt x="2144" y="1905"/>
                    <a:pt x="1859" y="1524"/>
                    <a:pt x="1406" y="1357"/>
                  </a:cubicBezTo>
                  <a:lnTo>
                    <a:pt x="14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85" name="Google Shape;16185;p81"/>
            <p:cNvSpPr/>
            <p:nvPr/>
          </p:nvSpPr>
          <p:spPr>
            <a:xfrm>
              <a:off x="4782879" y="4162688"/>
              <a:ext cx="260661" cy="75698"/>
            </a:xfrm>
            <a:custGeom>
              <a:avLst/>
              <a:gdLst/>
              <a:ahLst/>
              <a:cxnLst/>
              <a:rect l="l" t="t" r="r" b="b"/>
              <a:pathLst>
                <a:path w="8860" h="2573" extrusionOk="0">
                  <a:moveTo>
                    <a:pt x="8169" y="667"/>
                  </a:moveTo>
                  <a:lnTo>
                    <a:pt x="8169" y="1882"/>
                  </a:lnTo>
                  <a:lnTo>
                    <a:pt x="7073" y="1882"/>
                  </a:lnTo>
                  <a:lnTo>
                    <a:pt x="7073" y="667"/>
                  </a:lnTo>
                  <a:close/>
                  <a:moveTo>
                    <a:pt x="6430" y="691"/>
                  </a:moveTo>
                  <a:lnTo>
                    <a:pt x="6430" y="1905"/>
                  </a:lnTo>
                  <a:lnTo>
                    <a:pt x="1358" y="1905"/>
                  </a:lnTo>
                  <a:lnTo>
                    <a:pt x="858" y="1286"/>
                  </a:lnTo>
                  <a:lnTo>
                    <a:pt x="1358" y="691"/>
                  </a:lnTo>
                  <a:close/>
                  <a:moveTo>
                    <a:pt x="1072" y="0"/>
                  </a:moveTo>
                  <a:lnTo>
                    <a:pt x="0" y="1286"/>
                  </a:lnTo>
                  <a:lnTo>
                    <a:pt x="1072" y="2572"/>
                  </a:lnTo>
                  <a:lnTo>
                    <a:pt x="8859" y="2572"/>
                  </a:lnTo>
                  <a:lnTo>
                    <a:pt x="88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86" name="Google Shape;16186;p81"/>
            <p:cNvSpPr/>
            <p:nvPr/>
          </p:nvSpPr>
          <p:spPr>
            <a:xfrm>
              <a:off x="4782879" y="4260066"/>
              <a:ext cx="260661" cy="75698"/>
            </a:xfrm>
            <a:custGeom>
              <a:avLst/>
              <a:gdLst/>
              <a:ahLst/>
              <a:cxnLst/>
              <a:rect l="l" t="t" r="r" b="b"/>
              <a:pathLst>
                <a:path w="8860" h="2573" extrusionOk="0">
                  <a:moveTo>
                    <a:pt x="6430" y="715"/>
                  </a:moveTo>
                  <a:lnTo>
                    <a:pt x="6430" y="1906"/>
                  </a:lnTo>
                  <a:lnTo>
                    <a:pt x="1358" y="1906"/>
                  </a:lnTo>
                  <a:lnTo>
                    <a:pt x="858" y="1310"/>
                  </a:lnTo>
                  <a:lnTo>
                    <a:pt x="1358" y="715"/>
                  </a:lnTo>
                  <a:close/>
                  <a:moveTo>
                    <a:pt x="8169" y="691"/>
                  </a:moveTo>
                  <a:lnTo>
                    <a:pt x="8169" y="1906"/>
                  </a:lnTo>
                  <a:lnTo>
                    <a:pt x="7097" y="1906"/>
                  </a:lnTo>
                  <a:lnTo>
                    <a:pt x="7097" y="691"/>
                  </a:lnTo>
                  <a:close/>
                  <a:moveTo>
                    <a:pt x="1072" y="1"/>
                  </a:moveTo>
                  <a:lnTo>
                    <a:pt x="0" y="1286"/>
                  </a:lnTo>
                  <a:lnTo>
                    <a:pt x="1072" y="2572"/>
                  </a:lnTo>
                  <a:lnTo>
                    <a:pt x="8859" y="2572"/>
                  </a:lnTo>
                  <a:lnTo>
                    <a:pt x="8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87" name="Google Shape;16187;p81"/>
            <p:cNvSpPr/>
            <p:nvPr/>
          </p:nvSpPr>
          <p:spPr>
            <a:xfrm>
              <a:off x="4782879" y="4360240"/>
              <a:ext cx="260661" cy="75021"/>
            </a:xfrm>
            <a:custGeom>
              <a:avLst/>
              <a:gdLst/>
              <a:ahLst/>
              <a:cxnLst/>
              <a:rect l="l" t="t" r="r" b="b"/>
              <a:pathLst>
                <a:path w="8860" h="2550" extrusionOk="0">
                  <a:moveTo>
                    <a:pt x="6430" y="668"/>
                  </a:moveTo>
                  <a:lnTo>
                    <a:pt x="6430" y="1858"/>
                  </a:lnTo>
                  <a:lnTo>
                    <a:pt x="1358" y="1858"/>
                  </a:lnTo>
                  <a:lnTo>
                    <a:pt x="858" y="1263"/>
                  </a:lnTo>
                  <a:lnTo>
                    <a:pt x="1358" y="668"/>
                  </a:lnTo>
                  <a:close/>
                  <a:moveTo>
                    <a:pt x="8169" y="644"/>
                  </a:moveTo>
                  <a:lnTo>
                    <a:pt x="8169" y="1858"/>
                  </a:lnTo>
                  <a:lnTo>
                    <a:pt x="7097" y="1858"/>
                  </a:lnTo>
                  <a:lnTo>
                    <a:pt x="7097" y="644"/>
                  </a:lnTo>
                  <a:close/>
                  <a:moveTo>
                    <a:pt x="1072" y="1"/>
                  </a:moveTo>
                  <a:lnTo>
                    <a:pt x="0" y="1263"/>
                  </a:lnTo>
                  <a:lnTo>
                    <a:pt x="1072" y="2549"/>
                  </a:lnTo>
                  <a:lnTo>
                    <a:pt x="8859" y="2549"/>
                  </a:lnTo>
                  <a:lnTo>
                    <a:pt x="8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grpSp>
        <p:nvGrpSpPr>
          <p:cNvPr id="16188" name="Google Shape;16188;p81"/>
          <p:cNvGrpSpPr/>
          <p:nvPr/>
        </p:nvGrpSpPr>
        <p:grpSpPr>
          <a:xfrm>
            <a:off x="5512403" y="3927367"/>
            <a:ext cx="338418" cy="338418"/>
            <a:chOff x="5283806" y="4129767"/>
            <a:chExt cx="338418" cy="338418"/>
          </a:xfrm>
        </p:grpSpPr>
        <p:sp>
          <p:nvSpPr>
            <p:cNvPr id="16189" name="Google Shape;16189;p81"/>
            <p:cNvSpPr/>
            <p:nvPr/>
          </p:nvSpPr>
          <p:spPr>
            <a:xfrm>
              <a:off x="5283806" y="4129767"/>
              <a:ext cx="338418" cy="338418"/>
            </a:xfrm>
            <a:custGeom>
              <a:avLst/>
              <a:gdLst/>
              <a:ahLst/>
              <a:cxnLst/>
              <a:rect l="l" t="t" r="r" b="b"/>
              <a:pathLst>
                <a:path w="11503" h="11503" extrusionOk="0">
                  <a:moveTo>
                    <a:pt x="7454" y="691"/>
                  </a:moveTo>
                  <a:lnTo>
                    <a:pt x="7454" y="2000"/>
                  </a:lnTo>
                  <a:lnTo>
                    <a:pt x="5406" y="2000"/>
                  </a:lnTo>
                  <a:lnTo>
                    <a:pt x="5406" y="691"/>
                  </a:lnTo>
                  <a:close/>
                  <a:moveTo>
                    <a:pt x="10860" y="5096"/>
                  </a:moveTo>
                  <a:lnTo>
                    <a:pt x="10860" y="6406"/>
                  </a:lnTo>
                  <a:lnTo>
                    <a:pt x="8812" y="6406"/>
                  </a:lnTo>
                  <a:lnTo>
                    <a:pt x="8812" y="5096"/>
                  </a:lnTo>
                  <a:close/>
                  <a:moveTo>
                    <a:pt x="3978" y="4668"/>
                  </a:moveTo>
                  <a:lnTo>
                    <a:pt x="3978" y="6835"/>
                  </a:lnTo>
                  <a:lnTo>
                    <a:pt x="715" y="6835"/>
                  </a:lnTo>
                  <a:lnTo>
                    <a:pt x="715" y="4668"/>
                  </a:lnTo>
                  <a:close/>
                  <a:moveTo>
                    <a:pt x="7454" y="9550"/>
                  </a:moveTo>
                  <a:lnTo>
                    <a:pt x="7454" y="10859"/>
                  </a:lnTo>
                  <a:lnTo>
                    <a:pt x="5406" y="10859"/>
                  </a:lnTo>
                  <a:lnTo>
                    <a:pt x="5406" y="9550"/>
                  </a:lnTo>
                  <a:close/>
                  <a:moveTo>
                    <a:pt x="4716" y="0"/>
                  </a:moveTo>
                  <a:lnTo>
                    <a:pt x="4716" y="2643"/>
                  </a:lnTo>
                  <a:lnTo>
                    <a:pt x="6073" y="2643"/>
                  </a:lnTo>
                  <a:lnTo>
                    <a:pt x="6073" y="3334"/>
                  </a:lnTo>
                  <a:cubicBezTo>
                    <a:pt x="6073" y="3715"/>
                    <a:pt x="5764" y="4025"/>
                    <a:pt x="5383" y="4025"/>
                  </a:cubicBezTo>
                  <a:lnTo>
                    <a:pt x="1" y="4025"/>
                  </a:lnTo>
                  <a:lnTo>
                    <a:pt x="1" y="7525"/>
                  </a:lnTo>
                  <a:lnTo>
                    <a:pt x="5383" y="7525"/>
                  </a:lnTo>
                  <a:cubicBezTo>
                    <a:pt x="5764" y="7525"/>
                    <a:pt x="6073" y="7835"/>
                    <a:pt x="6073" y="8216"/>
                  </a:cubicBezTo>
                  <a:lnTo>
                    <a:pt x="6073" y="8883"/>
                  </a:lnTo>
                  <a:lnTo>
                    <a:pt x="4716" y="8883"/>
                  </a:lnTo>
                  <a:lnTo>
                    <a:pt x="4716" y="11502"/>
                  </a:lnTo>
                  <a:lnTo>
                    <a:pt x="8121" y="11502"/>
                  </a:lnTo>
                  <a:lnTo>
                    <a:pt x="8121" y="8883"/>
                  </a:lnTo>
                  <a:lnTo>
                    <a:pt x="6740" y="8883"/>
                  </a:lnTo>
                  <a:lnTo>
                    <a:pt x="6740" y="8216"/>
                  </a:lnTo>
                  <a:cubicBezTo>
                    <a:pt x="6740" y="7478"/>
                    <a:pt x="6145" y="6882"/>
                    <a:pt x="5406" y="6882"/>
                  </a:cubicBezTo>
                  <a:lnTo>
                    <a:pt x="4621" y="6882"/>
                  </a:lnTo>
                  <a:lnTo>
                    <a:pt x="4621" y="6097"/>
                  </a:lnTo>
                  <a:lnTo>
                    <a:pt x="8121" y="6097"/>
                  </a:lnTo>
                  <a:lnTo>
                    <a:pt x="8121" y="7073"/>
                  </a:lnTo>
                  <a:lnTo>
                    <a:pt x="11503" y="7073"/>
                  </a:lnTo>
                  <a:lnTo>
                    <a:pt x="11503" y="4430"/>
                  </a:lnTo>
                  <a:lnTo>
                    <a:pt x="8121" y="4430"/>
                  </a:lnTo>
                  <a:lnTo>
                    <a:pt x="8121" y="5454"/>
                  </a:lnTo>
                  <a:lnTo>
                    <a:pt x="4621" y="5454"/>
                  </a:lnTo>
                  <a:lnTo>
                    <a:pt x="4621" y="4668"/>
                  </a:lnTo>
                  <a:lnTo>
                    <a:pt x="5406" y="4668"/>
                  </a:lnTo>
                  <a:cubicBezTo>
                    <a:pt x="6145" y="4668"/>
                    <a:pt x="6740" y="4072"/>
                    <a:pt x="6740" y="3334"/>
                  </a:cubicBezTo>
                  <a:lnTo>
                    <a:pt x="6740" y="2643"/>
                  </a:lnTo>
                  <a:lnTo>
                    <a:pt x="8121" y="2643"/>
                  </a:lnTo>
                  <a:lnTo>
                    <a:pt x="81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190" name="Google Shape;16190;p81"/>
            <p:cNvGrpSpPr/>
            <p:nvPr/>
          </p:nvGrpSpPr>
          <p:grpSpPr>
            <a:xfrm>
              <a:off x="5323051" y="4290192"/>
              <a:ext cx="59575" cy="19653"/>
              <a:chOff x="5323051" y="4290192"/>
              <a:chExt cx="59575" cy="19653"/>
            </a:xfrm>
          </p:grpSpPr>
          <p:sp>
            <p:nvSpPr>
              <p:cNvPr id="16191" name="Google Shape;16191;p81"/>
              <p:cNvSpPr/>
              <p:nvPr/>
            </p:nvSpPr>
            <p:spPr>
              <a:xfrm>
                <a:off x="5323051" y="4290192"/>
                <a:ext cx="20329" cy="19653"/>
              </a:xfrm>
              <a:custGeom>
                <a:avLst/>
                <a:gdLst/>
                <a:ahLst/>
                <a:cxnLst/>
                <a:rect l="l" t="t" r="r" b="b"/>
                <a:pathLst>
                  <a:path w="691" h="668" extrusionOk="0">
                    <a:moveTo>
                      <a:pt x="0" y="1"/>
                    </a:moveTo>
                    <a:lnTo>
                      <a:pt x="0"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92" name="Google Shape;16192;p81"/>
              <p:cNvSpPr/>
              <p:nvPr/>
            </p:nvSpPr>
            <p:spPr>
              <a:xfrm>
                <a:off x="5362268" y="4290192"/>
                <a:ext cx="20359" cy="19653"/>
              </a:xfrm>
              <a:custGeom>
                <a:avLst/>
                <a:gdLst/>
                <a:ahLst/>
                <a:cxnLst/>
                <a:rect l="l" t="t" r="r" b="b"/>
                <a:pathLst>
                  <a:path w="692" h="668" extrusionOk="0">
                    <a:moveTo>
                      <a:pt x="1" y="1"/>
                    </a:moveTo>
                    <a:lnTo>
                      <a:pt x="1" y="667"/>
                    </a:lnTo>
                    <a:lnTo>
                      <a:pt x="691" y="667"/>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grpSp>
      <p:sp>
        <p:nvSpPr>
          <p:cNvPr id="16193" name="Google Shape;16193;p81"/>
          <p:cNvSpPr/>
          <p:nvPr/>
        </p:nvSpPr>
        <p:spPr>
          <a:xfrm>
            <a:off x="6252606" y="3962377"/>
            <a:ext cx="338448" cy="337742"/>
          </a:xfrm>
          <a:custGeom>
            <a:avLst/>
            <a:gdLst/>
            <a:ahLst/>
            <a:cxnLst/>
            <a:rect l="l" t="t" r="r" b="b"/>
            <a:pathLst>
              <a:path w="11504" h="11480" extrusionOk="0">
                <a:moveTo>
                  <a:pt x="5431" y="691"/>
                </a:moveTo>
                <a:lnTo>
                  <a:pt x="5431" y="2501"/>
                </a:lnTo>
                <a:cubicBezTo>
                  <a:pt x="5645" y="2382"/>
                  <a:pt x="5955" y="2216"/>
                  <a:pt x="6240" y="2216"/>
                </a:cubicBezTo>
                <a:cubicBezTo>
                  <a:pt x="6693" y="2216"/>
                  <a:pt x="7050" y="2573"/>
                  <a:pt x="7050" y="3025"/>
                </a:cubicBezTo>
                <a:cubicBezTo>
                  <a:pt x="7050" y="3478"/>
                  <a:pt x="6693" y="3835"/>
                  <a:pt x="6240" y="3835"/>
                </a:cubicBezTo>
                <a:cubicBezTo>
                  <a:pt x="6002" y="3835"/>
                  <a:pt x="5669" y="3692"/>
                  <a:pt x="5431" y="3573"/>
                </a:cubicBezTo>
                <a:lnTo>
                  <a:pt x="5431" y="5383"/>
                </a:lnTo>
                <a:lnTo>
                  <a:pt x="4573" y="5383"/>
                </a:lnTo>
                <a:cubicBezTo>
                  <a:pt x="4621" y="4525"/>
                  <a:pt x="3954" y="3763"/>
                  <a:pt x="3073" y="3763"/>
                </a:cubicBezTo>
                <a:cubicBezTo>
                  <a:pt x="2239" y="3763"/>
                  <a:pt x="1525" y="4525"/>
                  <a:pt x="1596" y="5383"/>
                </a:cubicBezTo>
                <a:lnTo>
                  <a:pt x="692" y="5383"/>
                </a:lnTo>
                <a:lnTo>
                  <a:pt x="692" y="691"/>
                </a:lnTo>
                <a:close/>
                <a:moveTo>
                  <a:pt x="10884" y="644"/>
                </a:moveTo>
                <a:lnTo>
                  <a:pt x="10884" y="5383"/>
                </a:lnTo>
                <a:lnTo>
                  <a:pt x="9027" y="5383"/>
                </a:lnTo>
                <a:lnTo>
                  <a:pt x="9027" y="5407"/>
                </a:lnTo>
                <a:cubicBezTo>
                  <a:pt x="9146" y="5621"/>
                  <a:pt x="9312" y="5954"/>
                  <a:pt x="9312" y="6192"/>
                </a:cubicBezTo>
                <a:cubicBezTo>
                  <a:pt x="9312" y="6645"/>
                  <a:pt x="8955" y="7002"/>
                  <a:pt x="8503" y="7002"/>
                </a:cubicBezTo>
                <a:cubicBezTo>
                  <a:pt x="8050" y="7002"/>
                  <a:pt x="7693" y="6645"/>
                  <a:pt x="7693" y="6192"/>
                </a:cubicBezTo>
                <a:cubicBezTo>
                  <a:pt x="7693" y="5954"/>
                  <a:pt x="7836" y="5621"/>
                  <a:pt x="7955" y="5407"/>
                </a:cubicBezTo>
                <a:lnTo>
                  <a:pt x="6145" y="5407"/>
                </a:lnTo>
                <a:lnTo>
                  <a:pt x="6145" y="4525"/>
                </a:lnTo>
                <a:cubicBezTo>
                  <a:pt x="6174" y="4527"/>
                  <a:pt x="6203" y="4528"/>
                  <a:pt x="6231" y="4528"/>
                </a:cubicBezTo>
                <a:cubicBezTo>
                  <a:pt x="7051" y="4528"/>
                  <a:pt x="7741" y="3877"/>
                  <a:pt x="7741" y="3025"/>
                </a:cubicBezTo>
                <a:cubicBezTo>
                  <a:pt x="7741" y="2209"/>
                  <a:pt x="7071" y="1544"/>
                  <a:pt x="6267" y="1544"/>
                </a:cubicBezTo>
                <a:cubicBezTo>
                  <a:pt x="6227" y="1544"/>
                  <a:pt x="6186" y="1545"/>
                  <a:pt x="6145" y="1549"/>
                </a:cubicBezTo>
                <a:lnTo>
                  <a:pt x="6145" y="644"/>
                </a:lnTo>
                <a:close/>
                <a:moveTo>
                  <a:pt x="3049" y="4525"/>
                </a:moveTo>
                <a:cubicBezTo>
                  <a:pt x="3502" y="4525"/>
                  <a:pt x="3859" y="4883"/>
                  <a:pt x="3859" y="5311"/>
                </a:cubicBezTo>
                <a:cubicBezTo>
                  <a:pt x="3859" y="5550"/>
                  <a:pt x="3716" y="5883"/>
                  <a:pt x="3597" y="6097"/>
                </a:cubicBezTo>
                <a:lnTo>
                  <a:pt x="5383" y="6097"/>
                </a:lnTo>
                <a:lnTo>
                  <a:pt x="5383" y="6978"/>
                </a:lnTo>
                <a:cubicBezTo>
                  <a:pt x="5354" y="6977"/>
                  <a:pt x="5326" y="6976"/>
                  <a:pt x="5297" y="6976"/>
                </a:cubicBezTo>
                <a:cubicBezTo>
                  <a:pt x="4454" y="6976"/>
                  <a:pt x="3764" y="7649"/>
                  <a:pt x="3764" y="8479"/>
                </a:cubicBezTo>
                <a:cubicBezTo>
                  <a:pt x="3764" y="9295"/>
                  <a:pt x="4433" y="9960"/>
                  <a:pt x="5258" y="9960"/>
                </a:cubicBezTo>
                <a:cubicBezTo>
                  <a:pt x="5299" y="9960"/>
                  <a:pt x="5341" y="9959"/>
                  <a:pt x="5383" y="9955"/>
                </a:cubicBezTo>
                <a:lnTo>
                  <a:pt x="5383" y="10836"/>
                </a:lnTo>
                <a:lnTo>
                  <a:pt x="668" y="10836"/>
                </a:lnTo>
                <a:lnTo>
                  <a:pt x="668" y="6097"/>
                </a:lnTo>
                <a:lnTo>
                  <a:pt x="2525" y="6097"/>
                </a:lnTo>
                <a:cubicBezTo>
                  <a:pt x="2406" y="5883"/>
                  <a:pt x="2239" y="5550"/>
                  <a:pt x="2239" y="5311"/>
                </a:cubicBezTo>
                <a:cubicBezTo>
                  <a:pt x="2239" y="4883"/>
                  <a:pt x="2597" y="4525"/>
                  <a:pt x="3049" y="4525"/>
                </a:cubicBezTo>
                <a:close/>
                <a:moveTo>
                  <a:pt x="10884" y="6121"/>
                </a:moveTo>
                <a:lnTo>
                  <a:pt x="10884" y="10836"/>
                </a:lnTo>
                <a:lnTo>
                  <a:pt x="6121" y="10836"/>
                </a:lnTo>
                <a:lnTo>
                  <a:pt x="6121" y="9026"/>
                </a:lnTo>
                <a:cubicBezTo>
                  <a:pt x="5907" y="9145"/>
                  <a:pt x="5573" y="9288"/>
                  <a:pt x="5335" y="9288"/>
                </a:cubicBezTo>
                <a:cubicBezTo>
                  <a:pt x="4907" y="9288"/>
                  <a:pt x="4549" y="8931"/>
                  <a:pt x="4549" y="8479"/>
                </a:cubicBezTo>
                <a:cubicBezTo>
                  <a:pt x="4549" y="8026"/>
                  <a:pt x="4907" y="7669"/>
                  <a:pt x="5335" y="7669"/>
                </a:cubicBezTo>
                <a:cubicBezTo>
                  <a:pt x="5573" y="7669"/>
                  <a:pt x="5907" y="7836"/>
                  <a:pt x="6121" y="7955"/>
                </a:cubicBezTo>
                <a:lnTo>
                  <a:pt x="6121" y="6121"/>
                </a:lnTo>
                <a:lnTo>
                  <a:pt x="7002" y="6121"/>
                </a:lnTo>
                <a:cubicBezTo>
                  <a:pt x="6955" y="7002"/>
                  <a:pt x="7645" y="7740"/>
                  <a:pt x="8503" y="7740"/>
                </a:cubicBezTo>
                <a:cubicBezTo>
                  <a:pt x="9360" y="7740"/>
                  <a:pt x="10051" y="7002"/>
                  <a:pt x="9979" y="6121"/>
                </a:cubicBezTo>
                <a:close/>
                <a:moveTo>
                  <a:pt x="1" y="1"/>
                </a:moveTo>
                <a:lnTo>
                  <a:pt x="1" y="11479"/>
                </a:lnTo>
                <a:lnTo>
                  <a:pt x="11503" y="11479"/>
                </a:lnTo>
                <a:lnTo>
                  <a:pt x="11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94" name="Google Shape;16194;p81"/>
          <p:cNvSpPr/>
          <p:nvPr/>
        </p:nvSpPr>
        <p:spPr>
          <a:xfrm>
            <a:off x="6978804" y="3930868"/>
            <a:ext cx="338448" cy="298554"/>
          </a:xfrm>
          <a:custGeom>
            <a:avLst/>
            <a:gdLst/>
            <a:ahLst/>
            <a:cxnLst/>
            <a:rect l="l" t="t" r="r" b="b"/>
            <a:pathLst>
              <a:path w="11504" h="10148" extrusionOk="0">
                <a:moveTo>
                  <a:pt x="5764" y="1334"/>
                </a:moveTo>
                <a:lnTo>
                  <a:pt x="6431" y="2524"/>
                </a:lnTo>
                <a:lnTo>
                  <a:pt x="5073" y="2524"/>
                </a:lnTo>
                <a:lnTo>
                  <a:pt x="5764" y="1334"/>
                </a:lnTo>
                <a:close/>
                <a:moveTo>
                  <a:pt x="1644" y="7430"/>
                </a:moveTo>
                <a:cubicBezTo>
                  <a:pt x="2192" y="7430"/>
                  <a:pt x="2621" y="7883"/>
                  <a:pt x="2621" y="8430"/>
                </a:cubicBezTo>
                <a:cubicBezTo>
                  <a:pt x="2621" y="8954"/>
                  <a:pt x="2192" y="9407"/>
                  <a:pt x="1644" y="9407"/>
                </a:cubicBezTo>
                <a:cubicBezTo>
                  <a:pt x="1120" y="9407"/>
                  <a:pt x="668" y="8954"/>
                  <a:pt x="668" y="8430"/>
                </a:cubicBezTo>
                <a:cubicBezTo>
                  <a:pt x="668" y="7883"/>
                  <a:pt x="1120" y="7430"/>
                  <a:pt x="1644" y="7430"/>
                </a:cubicBezTo>
                <a:close/>
                <a:moveTo>
                  <a:pt x="5716" y="7430"/>
                </a:moveTo>
                <a:cubicBezTo>
                  <a:pt x="6288" y="7478"/>
                  <a:pt x="6717" y="7883"/>
                  <a:pt x="6717" y="8430"/>
                </a:cubicBezTo>
                <a:cubicBezTo>
                  <a:pt x="6717" y="8954"/>
                  <a:pt x="6264" y="9407"/>
                  <a:pt x="5716" y="9407"/>
                </a:cubicBezTo>
                <a:cubicBezTo>
                  <a:pt x="5193" y="9407"/>
                  <a:pt x="4740" y="8954"/>
                  <a:pt x="4740" y="8430"/>
                </a:cubicBezTo>
                <a:cubicBezTo>
                  <a:pt x="4740" y="7883"/>
                  <a:pt x="5193" y="7430"/>
                  <a:pt x="5716" y="7430"/>
                </a:cubicBezTo>
                <a:close/>
                <a:moveTo>
                  <a:pt x="9836" y="7430"/>
                </a:moveTo>
                <a:cubicBezTo>
                  <a:pt x="10360" y="7430"/>
                  <a:pt x="10813" y="7883"/>
                  <a:pt x="10813" y="8430"/>
                </a:cubicBezTo>
                <a:cubicBezTo>
                  <a:pt x="10813" y="8954"/>
                  <a:pt x="10360" y="9407"/>
                  <a:pt x="9836" y="9407"/>
                </a:cubicBezTo>
                <a:cubicBezTo>
                  <a:pt x="9289" y="9407"/>
                  <a:pt x="8860" y="8954"/>
                  <a:pt x="8860" y="8430"/>
                </a:cubicBezTo>
                <a:cubicBezTo>
                  <a:pt x="8860" y="7883"/>
                  <a:pt x="9289" y="7430"/>
                  <a:pt x="9836" y="7430"/>
                </a:cubicBezTo>
                <a:close/>
                <a:moveTo>
                  <a:pt x="5764" y="0"/>
                </a:moveTo>
                <a:lnTo>
                  <a:pt x="3907" y="3215"/>
                </a:lnTo>
                <a:lnTo>
                  <a:pt x="5431" y="3215"/>
                </a:lnTo>
                <a:lnTo>
                  <a:pt x="5431" y="4739"/>
                </a:lnTo>
                <a:lnTo>
                  <a:pt x="1358" y="4739"/>
                </a:lnTo>
                <a:lnTo>
                  <a:pt x="1358" y="6811"/>
                </a:lnTo>
                <a:cubicBezTo>
                  <a:pt x="573" y="6954"/>
                  <a:pt x="1" y="7668"/>
                  <a:pt x="49" y="8502"/>
                </a:cubicBezTo>
                <a:cubicBezTo>
                  <a:pt x="72" y="9335"/>
                  <a:pt x="763" y="10026"/>
                  <a:pt x="1597" y="10097"/>
                </a:cubicBezTo>
                <a:cubicBezTo>
                  <a:pt x="1624" y="10099"/>
                  <a:pt x="1651" y="10099"/>
                  <a:pt x="1679" y="10099"/>
                </a:cubicBezTo>
                <a:cubicBezTo>
                  <a:pt x="2593" y="10099"/>
                  <a:pt x="3311" y="9333"/>
                  <a:pt x="3311" y="8454"/>
                </a:cubicBezTo>
                <a:cubicBezTo>
                  <a:pt x="3311" y="7645"/>
                  <a:pt x="2740" y="6978"/>
                  <a:pt x="2001" y="6835"/>
                </a:cubicBezTo>
                <a:lnTo>
                  <a:pt x="2001" y="5406"/>
                </a:lnTo>
                <a:lnTo>
                  <a:pt x="5431" y="5406"/>
                </a:lnTo>
                <a:lnTo>
                  <a:pt x="5431" y="6835"/>
                </a:lnTo>
                <a:cubicBezTo>
                  <a:pt x="4645" y="6978"/>
                  <a:pt x="4097" y="7716"/>
                  <a:pt x="4121" y="8549"/>
                </a:cubicBezTo>
                <a:cubicBezTo>
                  <a:pt x="4145" y="9359"/>
                  <a:pt x="4835" y="10050"/>
                  <a:pt x="5669" y="10121"/>
                </a:cubicBezTo>
                <a:cubicBezTo>
                  <a:pt x="5697" y="10123"/>
                  <a:pt x="5725" y="10123"/>
                  <a:pt x="5753" y="10123"/>
                </a:cubicBezTo>
                <a:cubicBezTo>
                  <a:pt x="6666" y="10123"/>
                  <a:pt x="7383" y="9379"/>
                  <a:pt x="7383" y="8478"/>
                </a:cubicBezTo>
                <a:cubicBezTo>
                  <a:pt x="7383" y="7668"/>
                  <a:pt x="6836" y="7025"/>
                  <a:pt x="6074" y="6859"/>
                </a:cubicBezTo>
                <a:lnTo>
                  <a:pt x="6074" y="5430"/>
                </a:lnTo>
                <a:lnTo>
                  <a:pt x="9503" y="5430"/>
                </a:lnTo>
                <a:lnTo>
                  <a:pt x="9503" y="6859"/>
                </a:lnTo>
                <a:cubicBezTo>
                  <a:pt x="8741" y="7025"/>
                  <a:pt x="8169" y="7740"/>
                  <a:pt x="8193" y="8573"/>
                </a:cubicBezTo>
                <a:cubicBezTo>
                  <a:pt x="8217" y="9407"/>
                  <a:pt x="8908" y="10074"/>
                  <a:pt x="9741" y="10145"/>
                </a:cubicBezTo>
                <a:cubicBezTo>
                  <a:pt x="9769" y="10146"/>
                  <a:pt x="9798" y="10147"/>
                  <a:pt x="9826" y="10147"/>
                </a:cubicBezTo>
                <a:cubicBezTo>
                  <a:pt x="10740" y="10147"/>
                  <a:pt x="11480" y="9403"/>
                  <a:pt x="11480" y="8502"/>
                </a:cubicBezTo>
                <a:cubicBezTo>
                  <a:pt x="11503" y="7645"/>
                  <a:pt x="10932" y="6978"/>
                  <a:pt x="10194" y="6811"/>
                </a:cubicBezTo>
                <a:lnTo>
                  <a:pt x="10194" y="4739"/>
                </a:lnTo>
                <a:lnTo>
                  <a:pt x="6074" y="4739"/>
                </a:lnTo>
                <a:lnTo>
                  <a:pt x="6074" y="3215"/>
                </a:lnTo>
                <a:lnTo>
                  <a:pt x="7598" y="3215"/>
                </a:lnTo>
                <a:lnTo>
                  <a:pt x="5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nvGrpSpPr>
          <p:cNvPr id="16195" name="Google Shape;16195;p81"/>
          <p:cNvGrpSpPr/>
          <p:nvPr/>
        </p:nvGrpSpPr>
        <p:grpSpPr>
          <a:xfrm>
            <a:off x="7711328" y="3927367"/>
            <a:ext cx="339122" cy="339122"/>
            <a:chOff x="7025531" y="4129767"/>
            <a:chExt cx="339122" cy="339122"/>
          </a:xfrm>
        </p:grpSpPr>
        <p:sp>
          <p:nvSpPr>
            <p:cNvPr id="16196" name="Google Shape;16196;p81"/>
            <p:cNvSpPr/>
            <p:nvPr/>
          </p:nvSpPr>
          <p:spPr>
            <a:xfrm>
              <a:off x="7128528" y="4233442"/>
              <a:ext cx="131743" cy="131743"/>
            </a:xfrm>
            <a:custGeom>
              <a:avLst/>
              <a:gdLst/>
              <a:ahLst/>
              <a:cxnLst/>
              <a:rect l="l" t="t" r="r" b="b"/>
              <a:pathLst>
                <a:path w="4478" h="4478" extrusionOk="0">
                  <a:moveTo>
                    <a:pt x="2239" y="691"/>
                  </a:moveTo>
                  <a:cubicBezTo>
                    <a:pt x="3072" y="691"/>
                    <a:pt x="3787" y="1406"/>
                    <a:pt x="3787" y="2239"/>
                  </a:cubicBezTo>
                  <a:cubicBezTo>
                    <a:pt x="3810" y="3073"/>
                    <a:pt x="3096" y="3787"/>
                    <a:pt x="2239" y="3787"/>
                  </a:cubicBezTo>
                  <a:cubicBezTo>
                    <a:pt x="1381" y="3787"/>
                    <a:pt x="691" y="3073"/>
                    <a:pt x="691" y="2239"/>
                  </a:cubicBezTo>
                  <a:cubicBezTo>
                    <a:pt x="691" y="1382"/>
                    <a:pt x="1405" y="691"/>
                    <a:pt x="2239" y="691"/>
                  </a:cubicBezTo>
                  <a:close/>
                  <a:moveTo>
                    <a:pt x="2239" y="1"/>
                  </a:moveTo>
                  <a:cubicBezTo>
                    <a:pt x="1024" y="1"/>
                    <a:pt x="0" y="1025"/>
                    <a:pt x="0" y="2239"/>
                  </a:cubicBezTo>
                  <a:cubicBezTo>
                    <a:pt x="0" y="3454"/>
                    <a:pt x="1024" y="4478"/>
                    <a:pt x="2239" y="4478"/>
                  </a:cubicBezTo>
                  <a:cubicBezTo>
                    <a:pt x="3453" y="4478"/>
                    <a:pt x="4477" y="3477"/>
                    <a:pt x="4477" y="2239"/>
                  </a:cubicBezTo>
                  <a:cubicBezTo>
                    <a:pt x="4477" y="1025"/>
                    <a:pt x="3453" y="1"/>
                    <a:pt x="2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97" name="Google Shape;16197;p81"/>
            <p:cNvSpPr/>
            <p:nvPr/>
          </p:nvSpPr>
          <p:spPr>
            <a:xfrm>
              <a:off x="7025531" y="4309815"/>
              <a:ext cx="157662" cy="158368"/>
            </a:xfrm>
            <a:custGeom>
              <a:avLst/>
              <a:gdLst/>
              <a:ahLst/>
              <a:cxnLst/>
              <a:rect l="l" t="t" r="r" b="b"/>
              <a:pathLst>
                <a:path w="5359" h="5383" extrusionOk="0">
                  <a:moveTo>
                    <a:pt x="2358" y="691"/>
                  </a:moveTo>
                  <a:cubicBezTo>
                    <a:pt x="2715" y="1834"/>
                    <a:pt x="3596" y="2715"/>
                    <a:pt x="4692" y="3049"/>
                  </a:cubicBezTo>
                  <a:lnTo>
                    <a:pt x="4692" y="4597"/>
                  </a:lnTo>
                  <a:cubicBezTo>
                    <a:pt x="2739" y="4168"/>
                    <a:pt x="1215" y="2620"/>
                    <a:pt x="810" y="691"/>
                  </a:cubicBezTo>
                  <a:close/>
                  <a:moveTo>
                    <a:pt x="0" y="0"/>
                  </a:moveTo>
                  <a:lnTo>
                    <a:pt x="48" y="381"/>
                  </a:lnTo>
                  <a:cubicBezTo>
                    <a:pt x="381" y="2953"/>
                    <a:pt x="2406" y="4978"/>
                    <a:pt x="4978" y="5335"/>
                  </a:cubicBezTo>
                  <a:lnTo>
                    <a:pt x="5359" y="5382"/>
                  </a:lnTo>
                  <a:lnTo>
                    <a:pt x="5359" y="2548"/>
                  </a:lnTo>
                  <a:lnTo>
                    <a:pt x="5073" y="2477"/>
                  </a:lnTo>
                  <a:cubicBezTo>
                    <a:pt x="4025" y="2215"/>
                    <a:pt x="3192" y="1358"/>
                    <a:pt x="2906" y="286"/>
                  </a:cubicBez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98" name="Google Shape;16198;p81"/>
            <p:cNvSpPr/>
            <p:nvPr/>
          </p:nvSpPr>
          <p:spPr>
            <a:xfrm>
              <a:off x="7206990" y="4129767"/>
              <a:ext cx="157662" cy="157662"/>
            </a:xfrm>
            <a:custGeom>
              <a:avLst/>
              <a:gdLst/>
              <a:ahLst/>
              <a:cxnLst/>
              <a:rect l="l" t="t" r="r" b="b"/>
              <a:pathLst>
                <a:path w="5359" h="5359" extrusionOk="0">
                  <a:moveTo>
                    <a:pt x="643" y="762"/>
                  </a:moveTo>
                  <a:cubicBezTo>
                    <a:pt x="2572" y="1191"/>
                    <a:pt x="4120" y="2715"/>
                    <a:pt x="4549" y="4668"/>
                  </a:cubicBezTo>
                  <a:lnTo>
                    <a:pt x="3001" y="4668"/>
                  </a:lnTo>
                  <a:cubicBezTo>
                    <a:pt x="2810" y="4120"/>
                    <a:pt x="2525" y="3620"/>
                    <a:pt x="2096" y="3215"/>
                  </a:cubicBezTo>
                  <a:cubicBezTo>
                    <a:pt x="1691" y="2786"/>
                    <a:pt x="1191" y="2501"/>
                    <a:pt x="643" y="2310"/>
                  </a:cubicBezTo>
                  <a:lnTo>
                    <a:pt x="643" y="762"/>
                  </a:lnTo>
                  <a:close/>
                  <a:moveTo>
                    <a:pt x="0" y="0"/>
                  </a:moveTo>
                  <a:lnTo>
                    <a:pt x="0" y="2858"/>
                  </a:lnTo>
                  <a:lnTo>
                    <a:pt x="262" y="2905"/>
                  </a:lnTo>
                  <a:cubicBezTo>
                    <a:pt x="1334" y="3144"/>
                    <a:pt x="2167" y="4025"/>
                    <a:pt x="2429" y="5096"/>
                  </a:cubicBezTo>
                  <a:lnTo>
                    <a:pt x="2501" y="5358"/>
                  </a:lnTo>
                  <a:lnTo>
                    <a:pt x="5359" y="5358"/>
                  </a:lnTo>
                  <a:lnTo>
                    <a:pt x="5287" y="4977"/>
                  </a:lnTo>
                  <a:cubicBezTo>
                    <a:pt x="4930" y="2405"/>
                    <a:pt x="2906" y="405"/>
                    <a:pt x="381" y="48"/>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199" name="Google Shape;16199;p81"/>
            <p:cNvSpPr/>
            <p:nvPr/>
          </p:nvSpPr>
          <p:spPr>
            <a:xfrm>
              <a:off x="7025531" y="4129767"/>
              <a:ext cx="157662" cy="157662"/>
            </a:xfrm>
            <a:custGeom>
              <a:avLst/>
              <a:gdLst/>
              <a:ahLst/>
              <a:cxnLst/>
              <a:rect l="l" t="t" r="r" b="b"/>
              <a:pathLst>
                <a:path w="5359" h="5359" extrusionOk="0">
                  <a:moveTo>
                    <a:pt x="4692" y="762"/>
                  </a:moveTo>
                  <a:lnTo>
                    <a:pt x="4692" y="2310"/>
                  </a:lnTo>
                  <a:cubicBezTo>
                    <a:pt x="4168" y="2501"/>
                    <a:pt x="3668" y="2786"/>
                    <a:pt x="3239" y="3215"/>
                  </a:cubicBezTo>
                  <a:cubicBezTo>
                    <a:pt x="2834" y="3620"/>
                    <a:pt x="2525" y="4144"/>
                    <a:pt x="2358" y="4668"/>
                  </a:cubicBezTo>
                  <a:lnTo>
                    <a:pt x="810" y="4668"/>
                  </a:lnTo>
                  <a:cubicBezTo>
                    <a:pt x="1215" y="2739"/>
                    <a:pt x="2763" y="1191"/>
                    <a:pt x="4692" y="762"/>
                  </a:cubicBezTo>
                  <a:close/>
                  <a:moveTo>
                    <a:pt x="5359" y="0"/>
                  </a:moveTo>
                  <a:lnTo>
                    <a:pt x="4978" y="48"/>
                  </a:lnTo>
                  <a:cubicBezTo>
                    <a:pt x="2406" y="405"/>
                    <a:pt x="381" y="2405"/>
                    <a:pt x="48" y="4977"/>
                  </a:cubicBezTo>
                  <a:lnTo>
                    <a:pt x="0" y="5358"/>
                  </a:lnTo>
                  <a:lnTo>
                    <a:pt x="2858" y="5358"/>
                  </a:lnTo>
                  <a:lnTo>
                    <a:pt x="2906" y="5096"/>
                  </a:lnTo>
                  <a:cubicBezTo>
                    <a:pt x="3144" y="4025"/>
                    <a:pt x="4025" y="3144"/>
                    <a:pt x="5073" y="2905"/>
                  </a:cubicBezTo>
                  <a:lnTo>
                    <a:pt x="5359" y="2858"/>
                  </a:lnTo>
                  <a:lnTo>
                    <a:pt x="53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sp>
          <p:nvSpPr>
            <p:cNvPr id="16200" name="Google Shape;16200;p81"/>
            <p:cNvSpPr/>
            <p:nvPr/>
          </p:nvSpPr>
          <p:spPr>
            <a:xfrm>
              <a:off x="7205578" y="4309815"/>
              <a:ext cx="157662" cy="159074"/>
            </a:xfrm>
            <a:custGeom>
              <a:avLst/>
              <a:gdLst/>
              <a:ahLst/>
              <a:cxnLst/>
              <a:rect l="l" t="t" r="r" b="b"/>
              <a:pathLst>
                <a:path w="5359" h="5407" extrusionOk="0">
                  <a:moveTo>
                    <a:pt x="4597" y="691"/>
                  </a:moveTo>
                  <a:cubicBezTo>
                    <a:pt x="4216" y="2620"/>
                    <a:pt x="2668" y="4168"/>
                    <a:pt x="691" y="4597"/>
                  </a:cubicBezTo>
                  <a:lnTo>
                    <a:pt x="691" y="3049"/>
                  </a:lnTo>
                  <a:cubicBezTo>
                    <a:pt x="1834" y="2691"/>
                    <a:pt x="2716" y="1786"/>
                    <a:pt x="3049" y="691"/>
                  </a:cubicBezTo>
                  <a:close/>
                  <a:moveTo>
                    <a:pt x="2501" y="0"/>
                  </a:moveTo>
                  <a:lnTo>
                    <a:pt x="2454" y="286"/>
                  </a:lnTo>
                  <a:cubicBezTo>
                    <a:pt x="2215" y="1358"/>
                    <a:pt x="1334" y="2215"/>
                    <a:pt x="286" y="2477"/>
                  </a:cubicBezTo>
                  <a:lnTo>
                    <a:pt x="1" y="2548"/>
                  </a:lnTo>
                  <a:lnTo>
                    <a:pt x="1" y="5406"/>
                  </a:lnTo>
                  <a:lnTo>
                    <a:pt x="406" y="5335"/>
                  </a:lnTo>
                  <a:cubicBezTo>
                    <a:pt x="2954" y="4978"/>
                    <a:pt x="4978" y="2953"/>
                    <a:pt x="5311" y="405"/>
                  </a:cubicBezTo>
                  <a:lnTo>
                    <a:pt x="53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3F6F7"/>
                </a:solidFill>
              </a:endParaRPr>
            </a:p>
          </p:txBody>
        </p:sp>
      </p:grpSp>
      <p:sp>
        <p:nvSpPr>
          <p:cNvPr id="16201" name="Google Shape;16201;p81"/>
          <p:cNvSpPr txBox="1"/>
          <p:nvPr/>
        </p:nvSpPr>
        <p:spPr>
          <a:xfrm>
            <a:off x="2734350" y="1188000"/>
            <a:ext cx="3675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lt1"/>
                </a:solidFill>
              </a:rPr>
              <a:t>Infographic Elements</a:t>
            </a:r>
            <a:endParaRPr sz="1600">
              <a:solidFill>
                <a:srgbClr val="FFFFFF"/>
              </a:solidFill>
            </a:endParaRPr>
          </a:p>
        </p:txBody>
      </p:sp>
      <p:sp>
        <p:nvSpPr>
          <p:cNvPr id="16202" name="Google Shape;16202;p8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06"/>
        <p:cNvGrpSpPr/>
        <p:nvPr/>
      </p:nvGrpSpPr>
      <p:grpSpPr>
        <a:xfrm>
          <a:off x="0" y="0"/>
          <a:ext cx="0" cy="0"/>
          <a:chOff x="0" y="0"/>
          <a:chExt cx="0" cy="0"/>
        </a:xfrm>
      </p:grpSpPr>
      <p:pic>
        <p:nvPicPr>
          <p:cNvPr id="16207" name="Google Shape;16207;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93"/>
        <p:cNvGrpSpPr/>
        <p:nvPr/>
      </p:nvGrpSpPr>
      <p:grpSpPr>
        <a:xfrm>
          <a:off x="0" y="0"/>
          <a:ext cx="0" cy="0"/>
          <a:chOff x="0" y="0"/>
          <a:chExt cx="0" cy="0"/>
        </a:xfrm>
      </p:grpSpPr>
      <p:sp>
        <p:nvSpPr>
          <p:cNvPr id="3794" name="Google Shape;3794;p40"/>
          <p:cNvSpPr txBox="1">
            <a:spLocks noGrp="1"/>
          </p:cNvSpPr>
          <p:nvPr>
            <p:ph type="subTitle" idx="1"/>
          </p:nvPr>
        </p:nvSpPr>
        <p:spPr>
          <a:xfrm>
            <a:off x="769962" y="1395750"/>
            <a:ext cx="7654037" cy="2940900"/>
          </a:xfrm>
          <a:prstGeom prst="rect">
            <a:avLst/>
          </a:prstGeom>
        </p:spPr>
        <p:txBody>
          <a:bodyPr spcFirstLastPara="1" wrap="square" lIns="91425" tIns="91425" rIns="91425" bIns="91425" anchor="ctr" anchorCtr="0">
            <a:noAutofit/>
          </a:bodyPr>
          <a:lstStyle/>
          <a:p>
            <a:pPr marL="457200" marR="0">
              <a:lnSpc>
                <a:spcPct val="107000"/>
              </a:lnSpc>
              <a:spcBef>
                <a:spcPts val="0"/>
              </a:spcBef>
              <a:spcAft>
                <a:spcPts val="800"/>
              </a:spcAf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Plato</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believed that the ultimate reality, truth, and goodness </a:t>
            </a:r>
            <a:r>
              <a:rPr lang="en-US" sz="2400" u="sng" kern="100" dirty="0">
                <a:effectLst/>
                <a:latin typeface="Calibri" panose="020F0502020204030204" pitchFamily="34" charset="0"/>
                <a:ea typeface="Calibri" panose="020F0502020204030204" pitchFamily="34" charset="0"/>
                <a:cs typeface="Times New Roman" panose="02020603050405020304" pitchFamily="18" charset="0"/>
              </a:rPr>
              <a:t>are outside the realm of our senses and can be grasped by our intellect. </a:t>
            </a:r>
          </a:p>
          <a:p>
            <a:pPr marL="457200" marR="0">
              <a:lnSpc>
                <a:spcPct val="107000"/>
              </a:lnSpc>
              <a:spcBef>
                <a:spcPts val="0"/>
              </a:spcBef>
              <a:spcAft>
                <a:spcPts val="800"/>
              </a:spcAf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Aristotle</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on the other hand, believed that the real truth and goodness are found within our everyday experiences and can be understood by studying the objects in the world around us.</a:t>
            </a:r>
          </a:p>
        </p:txBody>
      </p:sp>
      <p:sp>
        <p:nvSpPr>
          <p:cNvPr id="3795" name="Google Shape;379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Virtue Ethics</a:t>
            </a:r>
            <a:endParaRPr dirty="0"/>
          </a:p>
        </p:txBody>
      </p:sp>
    </p:spTree>
    <p:extLst>
      <p:ext uri="{BB962C8B-B14F-4D97-AF65-F5344CB8AC3E}">
        <p14:creationId xmlns:p14="http://schemas.microsoft.com/office/powerpoint/2010/main" val="8316665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00"/>
        <p:cNvGrpSpPr/>
        <p:nvPr/>
      </p:nvGrpSpPr>
      <p:grpSpPr>
        <a:xfrm>
          <a:off x="0" y="0"/>
          <a:ext cx="0" cy="0"/>
          <a:chOff x="0" y="0"/>
          <a:chExt cx="0" cy="0"/>
        </a:xfrm>
      </p:grpSpPr>
      <p:sp>
        <p:nvSpPr>
          <p:cNvPr id="3801" name="Google Shape;3801;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conclusion</a:t>
            </a:r>
            <a:endParaRPr/>
          </a:p>
        </p:txBody>
      </p:sp>
      <p:sp>
        <p:nvSpPr>
          <p:cNvPr id="3802" name="Google Shape;3802;p41"/>
          <p:cNvSpPr txBox="1"/>
          <p:nvPr/>
        </p:nvSpPr>
        <p:spPr>
          <a:xfrm>
            <a:off x="713225" y="2435631"/>
            <a:ext cx="2154600" cy="6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Neptune is the farthest planet from the Sun</a:t>
            </a:r>
            <a:endParaRPr>
              <a:solidFill>
                <a:schemeClr val="dk1"/>
              </a:solidFill>
              <a:latin typeface="Lexend Light"/>
              <a:ea typeface="Lexend Light"/>
              <a:cs typeface="Lexend Light"/>
              <a:sym typeface="Lexend Light"/>
            </a:endParaRPr>
          </a:p>
        </p:txBody>
      </p:sp>
      <p:sp>
        <p:nvSpPr>
          <p:cNvPr id="3803" name="Google Shape;3803;p41"/>
          <p:cNvSpPr txBox="1"/>
          <p:nvPr/>
        </p:nvSpPr>
        <p:spPr>
          <a:xfrm>
            <a:off x="713225" y="2071675"/>
            <a:ext cx="2154600" cy="447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Montserrat"/>
                <a:ea typeface="Montserrat"/>
                <a:cs typeface="Montserrat"/>
                <a:sym typeface="Montserrat"/>
              </a:rPr>
              <a:t>Objective n° 1</a:t>
            </a:r>
            <a:endParaRPr sz="1600" b="1">
              <a:solidFill>
                <a:schemeClr val="dk1"/>
              </a:solidFill>
              <a:latin typeface="Montserrat"/>
              <a:ea typeface="Montserrat"/>
              <a:cs typeface="Montserrat"/>
              <a:sym typeface="Montserrat"/>
            </a:endParaRPr>
          </a:p>
        </p:txBody>
      </p:sp>
      <p:sp>
        <p:nvSpPr>
          <p:cNvPr id="3804" name="Google Shape;3804;p41"/>
          <p:cNvSpPr txBox="1"/>
          <p:nvPr/>
        </p:nvSpPr>
        <p:spPr>
          <a:xfrm>
            <a:off x="3494700" y="2435625"/>
            <a:ext cx="2154600" cy="2020200"/>
          </a:xfrm>
          <a:prstGeom prst="rect">
            <a:avLst/>
          </a:prstGeom>
          <a:noFill/>
          <a:ln>
            <a:noFill/>
          </a:ln>
        </p:spPr>
        <p:txBody>
          <a:bodyPr spcFirstLastPara="1" wrap="square" lIns="91425" tIns="91425" rIns="91425" bIns="91425" anchor="t" anchorCtr="0">
            <a:noAutofit/>
          </a:bodyPr>
          <a:lstStyle/>
          <a:p>
            <a:pPr marL="228600" lvl="0" indent="-317500" algn="l" rtl="0">
              <a:lnSpc>
                <a:spcPct val="115000"/>
              </a:lnSpc>
              <a:spcBef>
                <a:spcPts val="0"/>
              </a:spcBef>
              <a:spcAft>
                <a:spcPts val="0"/>
              </a:spcAft>
              <a:buClr>
                <a:schemeClr val="dk1"/>
              </a:buClr>
              <a:buSzPts val="1400"/>
              <a:buFont typeface="Lexend Light"/>
              <a:buChar char="●"/>
            </a:pPr>
            <a:r>
              <a:rPr lang="en">
                <a:solidFill>
                  <a:schemeClr val="dk1"/>
                </a:solidFill>
                <a:latin typeface="Lexend Light"/>
                <a:ea typeface="Lexend Light"/>
                <a:cs typeface="Lexend Light"/>
                <a:sym typeface="Lexend Light"/>
              </a:rPr>
              <a:t>Write the difficulties of the project</a:t>
            </a:r>
            <a:endParaRPr>
              <a:solidFill>
                <a:schemeClr val="dk1"/>
              </a:solidFill>
              <a:latin typeface="Lexend Light"/>
              <a:ea typeface="Lexend Light"/>
              <a:cs typeface="Lexend Light"/>
              <a:sym typeface="Lexend Light"/>
            </a:endParaRPr>
          </a:p>
          <a:p>
            <a:pPr marL="228600" lvl="0" indent="-317500" algn="l" rtl="0">
              <a:lnSpc>
                <a:spcPct val="115000"/>
              </a:lnSpc>
              <a:spcBef>
                <a:spcPts val="1000"/>
              </a:spcBef>
              <a:spcAft>
                <a:spcPts val="0"/>
              </a:spcAft>
              <a:buClr>
                <a:schemeClr val="dk1"/>
              </a:buClr>
              <a:buSzPts val="1400"/>
              <a:buFont typeface="Lexend Light"/>
              <a:buChar char="●"/>
            </a:pPr>
            <a:r>
              <a:rPr lang="en">
                <a:solidFill>
                  <a:schemeClr val="dk1"/>
                </a:solidFill>
                <a:latin typeface="Lexend Light"/>
                <a:ea typeface="Lexend Light"/>
                <a:cs typeface="Lexend Light"/>
                <a:sym typeface="Lexend Light"/>
              </a:rPr>
              <a:t>Write the difficulties of the project</a:t>
            </a:r>
            <a:endParaRPr>
              <a:solidFill>
                <a:schemeClr val="dk1"/>
              </a:solidFill>
              <a:latin typeface="Lexend Light"/>
              <a:ea typeface="Lexend Light"/>
              <a:cs typeface="Lexend Light"/>
              <a:sym typeface="Lexend Light"/>
            </a:endParaRPr>
          </a:p>
          <a:p>
            <a:pPr marL="228600" lvl="0" indent="-317500" algn="l" rtl="0">
              <a:lnSpc>
                <a:spcPct val="115000"/>
              </a:lnSpc>
              <a:spcBef>
                <a:spcPts val="1000"/>
              </a:spcBef>
              <a:spcAft>
                <a:spcPts val="1000"/>
              </a:spcAft>
              <a:buClr>
                <a:schemeClr val="dk1"/>
              </a:buClr>
              <a:buSzPts val="1400"/>
              <a:buFont typeface="Lexend Light"/>
              <a:buChar char="●"/>
            </a:pPr>
            <a:r>
              <a:rPr lang="en">
                <a:solidFill>
                  <a:schemeClr val="dk1"/>
                </a:solidFill>
                <a:latin typeface="Lexend Light"/>
                <a:ea typeface="Lexend Light"/>
                <a:cs typeface="Lexend Light"/>
                <a:sym typeface="Lexend Light"/>
              </a:rPr>
              <a:t>Write the difficulties of the project</a:t>
            </a:r>
            <a:endParaRPr>
              <a:solidFill>
                <a:schemeClr val="dk1"/>
              </a:solidFill>
              <a:latin typeface="Lexend Light"/>
              <a:ea typeface="Lexend Light"/>
              <a:cs typeface="Lexend Light"/>
              <a:sym typeface="Lexend Light"/>
            </a:endParaRPr>
          </a:p>
        </p:txBody>
      </p:sp>
      <p:sp>
        <p:nvSpPr>
          <p:cNvPr id="3805" name="Google Shape;3805;p41"/>
          <p:cNvSpPr txBox="1"/>
          <p:nvPr/>
        </p:nvSpPr>
        <p:spPr>
          <a:xfrm>
            <a:off x="3494700" y="2071684"/>
            <a:ext cx="2154600" cy="447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Montserrat"/>
                <a:ea typeface="Montserrat"/>
                <a:cs typeface="Montserrat"/>
                <a:sym typeface="Montserrat"/>
              </a:rPr>
              <a:t>Difficulties</a:t>
            </a:r>
            <a:endParaRPr sz="1600" b="1">
              <a:solidFill>
                <a:schemeClr val="dk1"/>
              </a:solidFill>
              <a:latin typeface="Montserrat"/>
              <a:ea typeface="Montserrat"/>
              <a:cs typeface="Montserrat"/>
              <a:sym typeface="Montserrat"/>
            </a:endParaRPr>
          </a:p>
        </p:txBody>
      </p:sp>
      <p:sp>
        <p:nvSpPr>
          <p:cNvPr id="3806" name="Google Shape;3806;p41"/>
          <p:cNvSpPr txBox="1"/>
          <p:nvPr/>
        </p:nvSpPr>
        <p:spPr>
          <a:xfrm>
            <a:off x="713225" y="1338800"/>
            <a:ext cx="1216800" cy="447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Time frame:</a:t>
            </a:r>
            <a:endParaRPr sz="1200" b="1">
              <a:solidFill>
                <a:schemeClr val="dk1"/>
              </a:solidFill>
              <a:latin typeface="Montserrat"/>
              <a:ea typeface="Montserrat"/>
              <a:cs typeface="Montserrat"/>
              <a:sym typeface="Montserrat"/>
            </a:endParaRPr>
          </a:p>
        </p:txBody>
      </p:sp>
      <p:sp>
        <p:nvSpPr>
          <p:cNvPr id="3807" name="Google Shape;3807;p41"/>
          <p:cNvSpPr txBox="1"/>
          <p:nvPr/>
        </p:nvSpPr>
        <p:spPr>
          <a:xfrm>
            <a:off x="1930025" y="1338800"/>
            <a:ext cx="2063700" cy="447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XX/XX/XX to XX/XX/XX </a:t>
            </a:r>
            <a:endParaRPr sz="1200">
              <a:solidFill>
                <a:schemeClr val="dk1"/>
              </a:solidFill>
              <a:latin typeface="Lexend Light"/>
              <a:ea typeface="Lexend Light"/>
              <a:cs typeface="Lexend Light"/>
              <a:sym typeface="Lexend Light"/>
            </a:endParaRPr>
          </a:p>
        </p:txBody>
      </p:sp>
      <p:sp>
        <p:nvSpPr>
          <p:cNvPr id="3808" name="Google Shape;3808;p41"/>
          <p:cNvSpPr txBox="1"/>
          <p:nvPr/>
        </p:nvSpPr>
        <p:spPr>
          <a:xfrm>
            <a:off x="6276175" y="2435602"/>
            <a:ext cx="2154600" cy="2020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“Venus has a beautiful name and is the second planet from the Sun. It’s hot and is the second-brightest natural object in the night sky”</a:t>
            </a:r>
            <a:endParaRPr>
              <a:solidFill>
                <a:schemeClr val="dk1"/>
              </a:solidFill>
              <a:latin typeface="Lexend Light"/>
              <a:ea typeface="Lexend Light"/>
              <a:cs typeface="Lexend Light"/>
              <a:sym typeface="Lexend Light"/>
            </a:endParaRPr>
          </a:p>
        </p:txBody>
      </p:sp>
      <p:sp>
        <p:nvSpPr>
          <p:cNvPr id="3809" name="Google Shape;3809;p41"/>
          <p:cNvSpPr txBox="1"/>
          <p:nvPr/>
        </p:nvSpPr>
        <p:spPr>
          <a:xfrm>
            <a:off x="6276175" y="2071675"/>
            <a:ext cx="2154600" cy="447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Montserrat"/>
                <a:ea typeface="Montserrat"/>
                <a:cs typeface="Montserrat"/>
                <a:sym typeface="Montserrat"/>
              </a:rPr>
              <a:t>Conclusion</a:t>
            </a:r>
            <a:endParaRPr sz="1600" b="1">
              <a:solidFill>
                <a:schemeClr val="dk1"/>
              </a:solidFill>
              <a:latin typeface="Montserrat"/>
              <a:ea typeface="Montserrat"/>
              <a:cs typeface="Montserrat"/>
              <a:sym typeface="Montserrat"/>
            </a:endParaRPr>
          </a:p>
        </p:txBody>
      </p:sp>
      <p:sp>
        <p:nvSpPr>
          <p:cNvPr id="3810" name="Google Shape;3810;p41"/>
          <p:cNvSpPr txBox="1"/>
          <p:nvPr/>
        </p:nvSpPr>
        <p:spPr>
          <a:xfrm>
            <a:off x="713225" y="3641556"/>
            <a:ext cx="2154600" cy="61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Lexend Light"/>
                <a:ea typeface="Lexend Light"/>
                <a:cs typeface="Lexend Light"/>
                <a:sym typeface="Lexend Light"/>
              </a:rPr>
              <a:t>Saturn is composed of hydrogen and helium</a:t>
            </a:r>
            <a:endParaRPr>
              <a:solidFill>
                <a:schemeClr val="dk1"/>
              </a:solidFill>
              <a:latin typeface="Lexend Light"/>
              <a:ea typeface="Lexend Light"/>
              <a:cs typeface="Lexend Light"/>
              <a:sym typeface="Lexend Light"/>
            </a:endParaRPr>
          </a:p>
        </p:txBody>
      </p:sp>
      <p:sp>
        <p:nvSpPr>
          <p:cNvPr id="3811" name="Google Shape;3811;p41"/>
          <p:cNvSpPr txBox="1"/>
          <p:nvPr/>
        </p:nvSpPr>
        <p:spPr>
          <a:xfrm>
            <a:off x="713225" y="3277600"/>
            <a:ext cx="2154600" cy="447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600" b="1">
                <a:solidFill>
                  <a:schemeClr val="dk1"/>
                </a:solidFill>
                <a:latin typeface="Montserrat"/>
                <a:ea typeface="Montserrat"/>
                <a:cs typeface="Montserrat"/>
                <a:sym typeface="Montserrat"/>
              </a:rPr>
              <a:t>Objective n° 2</a:t>
            </a:r>
            <a:endParaRPr sz="1600" b="1">
              <a:solidFill>
                <a:schemeClr val="dk1"/>
              </a:solidFill>
              <a:latin typeface="Montserrat"/>
              <a:ea typeface="Montserrat"/>
              <a:cs typeface="Montserrat"/>
              <a:sym typeface="Montserrat"/>
            </a:endParaRPr>
          </a:p>
        </p:txBody>
      </p:sp>
      <p:sp>
        <p:nvSpPr>
          <p:cNvPr id="3812" name="Google Shape;3812;p41"/>
          <p:cNvSpPr/>
          <p:nvPr/>
        </p:nvSpPr>
        <p:spPr>
          <a:xfrm>
            <a:off x="2863000" y="2179264"/>
            <a:ext cx="415601" cy="44758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1"/>
          <p:cNvSpPr/>
          <p:nvPr/>
        </p:nvSpPr>
        <p:spPr>
          <a:xfrm>
            <a:off x="2863000" y="3277602"/>
            <a:ext cx="415601" cy="447580"/>
          </a:xfrm>
          <a:custGeom>
            <a:avLst/>
            <a:gdLst/>
            <a:ahLst/>
            <a:cxnLst/>
            <a:rect l="l" t="t" r="r" b="b"/>
            <a:pathLst>
              <a:path w="15121" h="16286" extrusionOk="0">
                <a:moveTo>
                  <a:pt x="7362" y="0"/>
                </a:moveTo>
                <a:cubicBezTo>
                  <a:pt x="4117" y="0"/>
                  <a:pt x="1309" y="3181"/>
                  <a:pt x="703" y="6424"/>
                </a:cubicBezTo>
                <a:cubicBezTo>
                  <a:pt x="0" y="10111"/>
                  <a:pt x="2519" y="13922"/>
                  <a:pt x="5793" y="15490"/>
                </a:cubicBezTo>
                <a:cubicBezTo>
                  <a:pt x="6775" y="15959"/>
                  <a:pt x="7905" y="16286"/>
                  <a:pt x="9021" y="16286"/>
                </a:cubicBezTo>
                <a:cubicBezTo>
                  <a:pt x="9671" y="16286"/>
                  <a:pt x="10316" y="16175"/>
                  <a:pt x="10924" y="15917"/>
                </a:cubicBezTo>
                <a:cubicBezTo>
                  <a:pt x="12589" y="15215"/>
                  <a:pt x="14185" y="13441"/>
                  <a:pt x="14556" y="11638"/>
                </a:cubicBezTo>
                <a:cubicBezTo>
                  <a:pt x="15121" y="8914"/>
                  <a:pt x="14350" y="5021"/>
                  <a:pt x="12259" y="2750"/>
                </a:cubicBezTo>
                <a:cubicBezTo>
                  <a:pt x="11599" y="1884"/>
                  <a:pt x="10786" y="1127"/>
                  <a:pt x="9823" y="631"/>
                </a:cubicBezTo>
                <a:cubicBezTo>
                  <a:pt x="8994" y="195"/>
                  <a:pt x="8165" y="0"/>
                  <a:pt x="73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4" name="Google Shape;3814;p41"/>
          <p:cNvGrpSpPr/>
          <p:nvPr/>
        </p:nvGrpSpPr>
        <p:grpSpPr>
          <a:xfrm>
            <a:off x="2916678" y="2248929"/>
            <a:ext cx="308234" cy="308234"/>
            <a:chOff x="1487200" y="4993750"/>
            <a:chExt cx="483125" cy="483125"/>
          </a:xfrm>
        </p:grpSpPr>
        <p:sp>
          <p:nvSpPr>
            <p:cNvPr id="3815" name="Google Shape;3815;p4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6" name="Google Shape;3816;p4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817" name="Google Shape;3817;p41"/>
          <p:cNvGrpSpPr/>
          <p:nvPr/>
        </p:nvGrpSpPr>
        <p:grpSpPr>
          <a:xfrm>
            <a:off x="2916675" y="3347279"/>
            <a:ext cx="308234" cy="308234"/>
            <a:chOff x="2081650" y="4993750"/>
            <a:chExt cx="483125" cy="483125"/>
          </a:xfrm>
        </p:grpSpPr>
        <p:sp>
          <p:nvSpPr>
            <p:cNvPr id="3818" name="Google Shape;3818;p4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819" name="Google Shape;3819;p4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820" name="Google Shape;3820;p41"/>
          <p:cNvSpPr txBox="1"/>
          <p:nvPr/>
        </p:nvSpPr>
        <p:spPr>
          <a:xfrm>
            <a:off x="4886850" y="1338800"/>
            <a:ext cx="1473300" cy="447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chemeClr val="dk1"/>
                </a:solidFill>
                <a:latin typeface="Montserrat"/>
                <a:ea typeface="Montserrat"/>
                <a:cs typeface="Montserrat"/>
                <a:sym typeface="Montserrat"/>
              </a:rPr>
              <a:t>Student name:</a:t>
            </a:r>
            <a:endParaRPr sz="1200" b="1">
              <a:solidFill>
                <a:schemeClr val="dk1"/>
              </a:solidFill>
              <a:latin typeface="Montserrat"/>
              <a:ea typeface="Montserrat"/>
              <a:cs typeface="Montserrat"/>
              <a:sym typeface="Montserrat"/>
            </a:endParaRPr>
          </a:p>
        </p:txBody>
      </p:sp>
      <p:sp>
        <p:nvSpPr>
          <p:cNvPr id="3821" name="Google Shape;3821;p41"/>
          <p:cNvSpPr txBox="1"/>
          <p:nvPr/>
        </p:nvSpPr>
        <p:spPr>
          <a:xfrm>
            <a:off x="6360300" y="1338800"/>
            <a:ext cx="2063700" cy="4476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Susan Bones </a:t>
            </a:r>
            <a:endParaRPr sz="1200">
              <a:solidFill>
                <a:schemeClr val="dk1"/>
              </a:solidFill>
              <a:latin typeface="Lexend Light"/>
              <a:ea typeface="Lexend Light"/>
              <a:cs typeface="Lexend Light"/>
              <a:sym typeface="Lexend Light"/>
            </a:endParaRPr>
          </a:p>
        </p:txBody>
      </p:sp>
      <p:cxnSp>
        <p:nvCxnSpPr>
          <p:cNvPr id="3822" name="Google Shape;3822;p41"/>
          <p:cNvCxnSpPr/>
          <p:nvPr/>
        </p:nvCxnSpPr>
        <p:spPr>
          <a:xfrm>
            <a:off x="713225" y="1880850"/>
            <a:ext cx="7710900" cy="0"/>
          </a:xfrm>
          <a:prstGeom prst="straightConnector1">
            <a:avLst/>
          </a:prstGeom>
          <a:noFill/>
          <a:ln w="9525" cap="flat" cmpd="sng">
            <a:solidFill>
              <a:schemeClr val="dk1"/>
            </a:solidFill>
            <a:prstDash val="solid"/>
            <a:round/>
            <a:headEnd type="none" w="med" len="med"/>
            <a:tailEnd type="none" w="med" len="med"/>
          </a:ln>
        </p:spPr>
      </p:cxnSp>
      <p:cxnSp>
        <p:nvCxnSpPr>
          <p:cNvPr id="3823" name="Google Shape;3823;p41"/>
          <p:cNvCxnSpPr/>
          <p:nvPr/>
        </p:nvCxnSpPr>
        <p:spPr>
          <a:xfrm>
            <a:off x="4572000" y="1408200"/>
            <a:ext cx="0" cy="3492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630"/>
        <p:cNvGrpSpPr/>
        <p:nvPr/>
      </p:nvGrpSpPr>
      <p:grpSpPr>
        <a:xfrm>
          <a:off x="0" y="0"/>
          <a:ext cx="0" cy="0"/>
          <a:chOff x="0" y="0"/>
          <a:chExt cx="0" cy="0"/>
        </a:xfrm>
      </p:grpSpPr>
      <p:sp>
        <p:nvSpPr>
          <p:cNvPr id="3631" name="Google Shape;3631;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3632" name="Google Shape;3632;p36"/>
          <p:cNvGraphicFramePr/>
          <p:nvPr/>
        </p:nvGraphicFramePr>
        <p:xfrm>
          <a:off x="720000" y="1767225"/>
          <a:ext cx="7704000" cy="2169150"/>
        </p:xfrm>
        <a:graphic>
          <a:graphicData uri="http://schemas.openxmlformats.org/drawingml/2006/table">
            <a:tbl>
              <a:tblPr>
                <a:noFill/>
                <a:tableStyleId>{9FAF8882-2DB4-44E3-A6FC-BEFD68844DC3}</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lnSpc>
                          <a:spcPct val="115000"/>
                        </a:lnSpc>
                        <a:spcBef>
                          <a:spcPts val="0"/>
                        </a:spcBef>
                        <a:spcAft>
                          <a:spcPts val="0"/>
                        </a:spcAft>
                        <a:buNone/>
                      </a:pPr>
                      <a:r>
                        <a:rPr lang="en" sz="1100" b="1" u="sng">
                          <a:solidFill>
                            <a:schemeClr val="hlink"/>
                          </a:solidFill>
                          <a:latin typeface="Lexend"/>
                          <a:ea typeface="Lexend"/>
                          <a:cs typeface="Lexend"/>
                          <a:sym typeface="Lexend"/>
                          <a:hlinkClick r:id="rId3" action="ppaction://hlinksldjump"/>
                        </a:rPr>
                        <a:t>Fonts</a:t>
                      </a:r>
                      <a:endParaRPr sz="1100" b="1" u="sng">
                        <a:solidFill>
                          <a:schemeClr val="dk1"/>
                        </a:solidFill>
                        <a:latin typeface="Lexend"/>
                        <a:ea typeface="Lexend"/>
                        <a:cs typeface="Lexend"/>
                        <a:sym typeface="Lexe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1000">
                          <a:solidFill>
                            <a:schemeClr val="dk1"/>
                          </a:solidFill>
                          <a:latin typeface="Lexend Light"/>
                          <a:ea typeface="Lexend Light"/>
                          <a:cs typeface="Lexend Light"/>
                          <a:sym typeface="Lexend Light"/>
                        </a:rPr>
                        <a:t>To view this template correctly in PowerPoint, download and install the fonts we used</a:t>
                      </a:r>
                      <a:endParaRPr sz="1000">
                        <a:solidFill>
                          <a:schemeClr val="dk1"/>
                        </a:solidFill>
                        <a:latin typeface="Lexend Light"/>
                        <a:ea typeface="Lexend Light"/>
                        <a:cs typeface="Lexend Light"/>
                        <a:sym typeface="Lexend Light"/>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lnSpc>
                          <a:spcPct val="115000"/>
                        </a:lnSpc>
                        <a:spcBef>
                          <a:spcPts val="0"/>
                        </a:spcBef>
                        <a:spcAft>
                          <a:spcPts val="0"/>
                        </a:spcAft>
                        <a:buNone/>
                      </a:pPr>
                      <a:r>
                        <a:rPr lang="en" sz="1100" b="1" u="sng">
                          <a:solidFill>
                            <a:schemeClr val="hlink"/>
                          </a:solidFill>
                          <a:latin typeface="Lexend"/>
                          <a:ea typeface="Lexend"/>
                          <a:cs typeface="Lexend"/>
                          <a:sym typeface="Lexend"/>
                          <a:hlinkClick r:id="rId4" action="ppaction://hlinksldjump"/>
                        </a:rPr>
                        <a:t>Used</a:t>
                      </a:r>
                      <a:r>
                        <a:rPr lang="en" sz="1100" b="1" u="sng">
                          <a:solidFill>
                            <a:schemeClr val="dk1"/>
                          </a:solidFill>
                          <a:latin typeface="Lexend"/>
                          <a:ea typeface="Lexend"/>
                          <a:cs typeface="Lexend"/>
                          <a:sym typeface="Lexend"/>
                        </a:rPr>
                        <a:t> </a:t>
                      </a:r>
                      <a:r>
                        <a:rPr lang="en" sz="1100" b="1">
                          <a:solidFill>
                            <a:schemeClr val="dk1"/>
                          </a:solidFill>
                          <a:latin typeface="Lexend"/>
                          <a:ea typeface="Lexend"/>
                          <a:cs typeface="Lexend"/>
                          <a:sym typeface="Lexend"/>
                        </a:rPr>
                        <a:t>and </a:t>
                      </a:r>
                      <a:r>
                        <a:rPr lang="en" sz="1100" b="1" u="sng">
                          <a:solidFill>
                            <a:schemeClr val="hlink"/>
                          </a:solidFill>
                          <a:latin typeface="Lexend"/>
                          <a:ea typeface="Lexend"/>
                          <a:cs typeface="Lexend"/>
                          <a:sym typeface="Lexend"/>
                          <a:hlinkClick r:id="rId5" action="ppaction://hlinksldjump"/>
                        </a:rPr>
                        <a:t>alternative resources</a:t>
                      </a:r>
                      <a:endParaRPr sz="1100" b="1" u="sng">
                        <a:solidFill>
                          <a:schemeClr val="dk1"/>
                        </a:solidFill>
                        <a:latin typeface="Lexend"/>
                        <a:ea typeface="Lexend"/>
                        <a:cs typeface="Lexend"/>
                        <a:sym typeface="Lexe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marR="0" lvl="0" indent="0" algn="l" rtl="0">
                        <a:lnSpc>
                          <a:spcPct val="115000"/>
                        </a:lnSpc>
                        <a:spcBef>
                          <a:spcPts val="0"/>
                        </a:spcBef>
                        <a:spcAft>
                          <a:spcPts val="1600"/>
                        </a:spcAft>
                        <a:buNone/>
                      </a:pPr>
                      <a:r>
                        <a:rPr lang="en" sz="1000">
                          <a:solidFill>
                            <a:schemeClr val="dk1"/>
                          </a:solidFill>
                          <a:latin typeface="Lexend Light"/>
                          <a:ea typeface="Lexend Light"/>
                          <a:cs typeface="Lexend Light"/>
                          <a:sym typeface="Lexend Light"/>
                        </a:rPr>
                        <a:t>An assortment of graphic resources that are suitable for use in this presentation</a:t>
                      </a:r>
                      <a:endParaRPr sz="1000">
                        <a:solidFill>
                          <a:schemeClr val="dk1"/>
                        </a:solidFill>
                        <a:latin typeface="Lexend Light"/>
                        <a:ea typeface="Lexend Light"/>
                        <a:cs typeface="Lexend Light"/>
                        <a:sym typeface="Lexend Light"/>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lnSpc>
                          <a:spcPct val="115000"/>
                        </a:lnSpc>
                        <a:spcBef>
                          <a:spcPts val="0"/>
                        </a:spcBef>
                        <a:spcAft>
                          <a:spcPts val="0"/>
                        </a:spcAft>
                        <a:buNone/>
                      </a:pPr>
                      <a:r>
                        <a:rPr lang="en" sz="1100" b="1" u="sng">
                          <a:solidFill>
                            <a:schemeClr val="hlink"/>
                          </a:solidFill>
                          <a:latin typeface="Lexend"/>
                          <a:ea typeface="Lexend"/>
                          <a:cs typeface="Lexend"/>
                          <a:sym typeface="Lexend"/>
                          <a:hlinkClick r:id="rId6" action="ppaction://hlinksldjump"/>
                        </a:rPr>
                        <a:t>Thanks slide</a:t>
                      </a:r>
                      <a:endParaRPr sz="1100" b="1" u="sng">
                        <a:solidFill>
                          <a:schemeClr val="dk1"/>
                        </a:solidFill>
                        <a:latin typeface="Lexend"/>
                        <a:ea typeface="Lexend"/>
                        <a:cs typeface="Lexend"/>
                        <a:sym typeface="Lexe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1000">
                          <a:solidFill>
                            <a:schemeClr val="dk1"/>
                          </a:solidFill>
                          <a:latin typeface="Lexend Light"/>
                          <a:ea typeface="Lexend Light"/>
                          <a:cs typeface="Lexend Light"/>
                          <a:sym typeface="Lexend Light"/>
                        </a:rPr>
                        <a:t>You must keep it so that proper credits for our design are given</a:t>
                      </a:r>
                      <a:endParaRPr sz="1000">
                        <a:solidFill>
                          <a:schemeClr val="dk1"/>
                        </a:solidFill>
                        <a:latin typeface="Lexend Light"/>
                        <a:ea typeface="Lexend Light"/>
                        <a:cs typeface="Lexend Light"/>
                        <a:sym typeface="Lexend Light"/>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lnSpc>
                          <a:spcPct val="115000"/>
                        </a:lnSpc>
                        <a:spcBef>
                          <a:spcPts val="0"/>
                        </a:spcBef>
                        <a:spcAft>
                          <a:spcPts val="0"/>
                        </a:spcAft>
                        <a:buNone/>
                      </a:pPr>
                      <a:r>
                        <a:rPr lang="en" sz="1100" b="1" u="sng">
                          <a:solidFill>
                            <a:schemeClr val="hlink"/>
                          </a:solidFill>
                          <a:latin typeface="Lexend"/>
                          <a:ea typeface="Lexend"/>
                          <a:cs typeface="Lexend"/>
                          <a:sym typeface="Lexend"/>
                          <a:hlinkClick r:id="rId3" action="ppaction://hlinksldjump"/>
                        </a:rPr>
                        <a:t>Colors</a:t>
                      </a:r>
                      <a:endParaRPr sz="1100" b="1" u="sng">
                        <a:solidFill>
                          <a:schemeClr val="dk1"/>
                        </a:solidFill>
                        <a:latin typeface="Lexend"/>
                        <a:ea typeface="Lexend"/>
                        <a:cs typeface="Lexend"/>
                        <a:sym typeface="Lexe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1000">
                          <a:solidFill>
                            <a:schemeClr val="dk1"/>
                          </a:solidFill>
                          <a:latin typeface="Lexend Light"/>
                          <a:ea typeface="Lexend Light"/>
                          <a:cs typeface="Lexend Light"/>
                          <a:sym typeface="Lexend Light"/>
                        </a:rPr>
                        <a:t>All the colors used in this presentation</a:t>
                      </a:r>
                      <a:endParaRPr sz="1000">
                        <a:solidFill>
                          <a:schemeClr val="dk1"/>
                        </a:solidFill>
                        <a:latin typeface="Lexend Light"/>
                        <a:ea typeface="Lexend Light"/>
                        <a:cs typeface="Lexend Light"/>
                        <a:sym typeface="Lexend Light"/>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lnSpc>
                          <a:spcPct val="115000"/>
                        </a:lnSpc>
                        <a:spcBef>
                          <a:spcPts val="0"/>
                        </a:spcBef>
                        <a:spcAft>
                          <a:spcPts val="0"/>
                        </a:spcAft>
                        <a:buNone/>
                      </a:pPr>
                      <a:r>
                        <a:rPr lang="en" sz="1100" b="1" u="sng">
                          <a:solidFill>
                            <a:schemeClr val="hlink"/>
                          </a:solidFill>
                          <a:latin typeface="Lexend"/>
                          <a:ea typeface="Lexend"/>
                          <a:cs typeface="Lexend"/>
                          <a:sym typeface="Lexend"/>
                          <a:hlinkClick r:id="rId7" action="ppaction://hlinksldjump"/>
                        </a:rPr>
                        <a:t>Icons</a:t>
                      </a:r>
                      <a:r>
                        <a:rPr lang="en" sz="1100" b="1">
                          <a:solidFill>
                            <a:schemeClr val="dk1"/>
                          </a:solidFill>
                          <a:latin typeface="Lexend"/>
                          <a:ea typeface="Lexend"/>
                          <a:cs typeface="Lexend"/>
                          <a:sym typeface="Lexend"/>
                        </a:rPr>
                        <a:t> and </a:t>
                      </a:r>
                      <a:r>
                        <a:rPr lang="en" sz="1100" b="1" u="sng">
                          <a:solidFill>
                            <a:schemeClr val="hlink"/>
                          </a:solidFill>
                          <a:latin typeface="Lexend"/>
                          <a:ea typeface="Lexend"/>
                          <a:cs typeface="Lexend"/>
                          <a:sym typeface="Lexend"/>
                          <a:hlinkClick r:id="rId8" action="ppaction://hlinksldjump"/>
                        </a:rPr>
                        <a:t>infographic resources</a:t>
                      </a:r>
                      <a:endParaRPr sz="1100" b="1" u="sng">
                        <a:solidFill>
                          <a:schemeClr val="dk1"/>
                        </a:solidFill>
                        <a:latin typeface="Lexend"/>
                        <a:ea typeface="Lexend"/>
                        <a:cs typeface="Lexend"/>
                        <a:sym typeface="Lexe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 sz="1000" dirty="0">
                          <a:solidFill>
                            <a:schemeClr val="dk1"/>
                          </a:solidFill>
                          <a:latin typeface="Lexend Light"/>
                          <a:ea typeface="Lexend Light"/>
                          <a:cs typeface="Lexend Light"/>
                          <a:sym typeface="Lexend Light"/>
                        </a:rPr>
                        <a:t>These can be used in the template, and their size and color can be edited</a:t>
                      </a:r>
                      <a:endParaRPr sz="1000" dirty="0">
                        <a:solidFill>
                          <a:schemeClr val="dk1"/>
                        </a:solidFill>
                        <a:latin typeface="Lexend Light"/>
                        <a:ea typeface="Lexend Light"/>
                        <a:cs typeface="Lexend Light"/>
                        <a:sym typeface="Lexend Light"/>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lnSpc>
                          <a:spcPct val="115000"/>
                        </a:lnSpc>
                        <a:spcBef>
                          <a:spcPts val="0"/>
                        </a:spcBef>
                        <a:spcAft>
                          <a:spcPts val="0"/>
                        </a:spcAft>
                        <a:buNone/>
                      </a:pPr>
                      <a:r>
                        <a:rPr lang="en" sz="1100" b="1">
                          <a:solidFill>
                            <a:schemeClr val="dk1"/>
                          </a:solidFill>
                          <a:latin typeface="Lexend"/>
                          <a:ea typeface="Lexend"/>
                          <a:cs typeface="Lexend"/>
                          <a:sym typeface="Lexend"/>
                        </a:rPr>
                        <a:t>Editable presentation theme </a:t>
                      </a:r>
                      <a:endParaRPr sz="1100" b="1">
                        <a:solidFill>
                          <a:schemeClr val="dk1"/>
                        </a:solidFill>
                        <a:latin typeface="Lexend"/>
                        <a:ea typeface="Lexend"/>
                        <a:cs typeface="Lexend"/>
                        <a:sym typeface="Lexend"/>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1600"/>
                        </a:spcAft>
                        <a:buNone/>
                      </a:pPr>
                      <a:r>
                        <a:rPr lang="en" sz="1000" dirty="0">
                          <a:solidFill>
                            <a:schemeClr val="dk1"/>
                          </a:solidFill>
                          <a:latin typeface="Lexend Light"/>
                          <a:ea typeface="Lexend Light"/>
                          <a:cs typeface="Lexend Light"/>
                          <a:sym typeface="Lexend Light"/>
                        </a:rPr>
                        <a:t>You can edit the master slides easily. For more info, click </a:t>
                      </a:r>
                      <a:r>
                        <a:rPr lang="en" sz="1100" b="1" u="sng" dirty="0">
                          <a:solidFill>
                            <a:schemeClr val="dk1"/>
                          </a:solidFill>
                          <a:latin typeface="Lexend"/>
                          <a:ea typeface="Lexend"/>
                          <a:cs typeface="Lexend"/>
                          <a:sym typeface="Lexend"/>
                          <a:hlinkClick r:id="rId9">
                            <a:extLst>
                              <a:ext uri="{A12FA001-AC4F-418D-AE19-62706E023703}">
                                <ahyp:hlinkClr xmlns:ahyp="http://schemas.microsoft.com/office/drawing/2018/hyperlinkcolor" val="tx"/>
                              </a:ext>
                            </a:extLst>
                          </a:hlinkClick>
                        </a:rPr>
                        <a:t>here</a:t>
                      </a:r>
                      <a:endParaRPr sz="1000" b="1" dirty="0">
                        <a:solidFill>
                          <a:schemeClr val="dk1"/>
                        </a:solidFill>
                        <a:latin typeface="Lexend"/>
                        <a:ea typeface="Lexend"/>
                        <a:cs typeface="Lexend"/>
                        <a:sym typeface="Lexen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633" name="Google Shape;3633;p36"/>
          <p:cNvSpPr txBox="1"/>
          <p:nvPr/>
        </p:nvSpPr>
        <p:spPr>
          <a:xfrm>
            <a:off x="720000" y="1228825"/>
            <a:ext cx="7704000" cy="369900"/>
          </a:xfrm>
          <a:prstGeom prst="rect">
            <a:avLst/>
          </a:prstGeom>
          <a:noFill/>
          <a:ln>
            <a:noFill/>
          </a:ln>
        </p:spPr>
        <p:txBody>
          <a:bodyPr spcFirstLastPara="1" wrap="square" lIns="91425" tIns="91425" rIns="0" bIns="91425" anchor="t" anchorCtr="0">
            <a:noAutofit/>
          </a:bodyPr>
          <a:lstStyle/>
          <a:p>
            <a:pPr marL="0" lvl="0" indent="0" algn="ctr" rtl="0">
              <a:lnSpc>
                <a:spcPct val="115000"/>
              </a:lnSpc>
              <a:spcBef>
                <a:spcPts val="0"/>
              </a:spcBef>
              <a:spcAft>
                <a:spcPts val="0"/>
              </a:spcAft>
              <a:buNone/>
            </a:pPr>
            <a:r>
              <a:rPr lang="en" sz="1200">
                <a:solidFill>
                  <a:schemeClr val="dk1"/>
                </a:solidFill>
                <a:latin typeface="Lexend Light"/>
                <a:ea typeface="Lexend Light"/>
                <a:cs typeface="Lexend Light"/>
                <a:sym typeface="Lexend Light"/>
              </a:rPr>
              <a:t>You can delete this slide when you’re done editing the presentation</a:t>
            </a:r>
            <a:endParaRPr sz="1200">
              <a:solidFill>
                <a:schemeClr val="dk1"/>
              </a:solidFill>
              <a:latin typeface="Lexend Light"/>
              <a:ea typeface="Lexend Light"/>
              <a:cs typeface="Lexend Light"/>
              <a:sym typeface="Lexend Light"/>
            </a:endParaRPr>
          </a:p>
        </p:txBody>
      </p:sp>
      <p:sp>
        <p:nvSpPr>
          <p:cNvPr id="3634" name="Google Shape;3634;p36"/>
          <p:cNvSpPr txBox="1"/>
          <p:nvPr/>
        </p:nvSpPr>
        <p:spPr>
          <a:xfrm>
            <a:off x="713112" y="4133675"/>
            <a:ext cx="36153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800">
                <a:solidFill>
                  <a:schemeClr val="dk1"/>
                </a:solidFill>
                <a:latin typeface="Lexend Light"/>
                <a:ea typeface="Lexend Light"/>
                <a:cs typeface="Lexend Light"/>
                <a:sym typeface="Lexend Light"/>
              </a:rPr>
              <a:t>For more info:</a:t>
            </a:r>
            <a:br>
              <a:rPr lang="en" sz="800">
                <a:solidFill>
                  <a:schemeClr val="dk1"/>
                </a:solidFill>
                <a:latin typeface="Lexend Light"/>
                <a:ea typeface="Lexend Light"/>
                <a:cs typeface="Lexend Light"/>
                <a:sym typeface="Lexend Light"/>
              </a:rPr>
            </a:br>
            <a:r>
              <a:rPr lang="en" sz="1000" u="sng">
                <a:solidFill>
                  <a:schemeClr val="dk1"/>
                </a:solidFill>
                <a:latin typeface="Lexend"/>
                <a:ea typeface="Lexend"/>
                <a:cs typeface="Lexend"/>
                <a:sym typeface="Lexend"/>
                <a:hlinkClick r:id="rId10">
                  <a:extLst>
                    <a:ext uri="{A12FA001-AC4F-418D-AE19-62706E023703}">
                      <ahyp:hlinkClr xmlns:ahyp="http://schemas.microsoft.com/office/drawing/2018/hyperlinkcolor" val="tx"/>
                    </a:ext>
                  </a:extLst>
                </a:hlinkClick>
              </a:rPr>
              <a:t>Slidesgo</a:t>
            </a:r>
            <a:r>
              <a:rPr lang="en" sz="1000">
                <a:solidFill>
                  <a:schemeClr val="dk1"/>
                </a:solidFill>
                <a:uFill>
                  <a:noFill/>
                </a:uFill>
                <a:latin typeface="Lexend"/>
                <a:ea typeface="Lexend"/>
                <a:cs typeface="Lexend"/>
                <a:sym typeface="Lexend"/>
                <a:hlinkClick r:id="rId10">
                  <a:extLst>
                    <a:ext uri="{A12FA001-AC4F-418D-AE19-62706E023703}">
                      <ahyp:hlinkClr xmlns:ahyp="http://schemas.microsoft.com/office/drawing/2018/hyperlinkcolor" val="tx"/>
                    </a:ext>
                  </a:extLst>
                </a:hlinkClick>
              </a:rPr>
              <a:t> </a:t>
            </a:r>
            <a:r>
              <a:rPr lang="en" sz="1000">
                <a:solidFill>
                  <a:schemeClr val="dk1"/>
                </a:solidFill>
                <a:latin typeface="Lexend"/>
                <a:ea typeface="Lexend"/>
                <a:cs typeface="Lexend"/>
                <a:sym typeface="Lexend"/>
              </a:rPr>
              <a:t>| </a:t>
            </a:r>
            <a:r>
              <a:rPr lang="en" sz="1000" u="sng">
                <a:solidFill>
                  <a:schemeClr val="dk1"/>
                </a:solidFill>
                <a:latin typeface="Lexend"/>
                <a:ea typeface="Lexend"/>
                <a:cs typeface="Lexend"/>
                <a:sym typeface="Lexend"/>
                <a:hlinkClick r:id="rId11">
                  <a:extLst>
                    <a:ext uri="{A12FA001-AC4F-418D-AE19-62706E023703}">
                      <ahyp:hlinkClr xmlns:ahyp="http://schemas.microsoft.com/office/drawing/2018/hyperlinkcolor" val="tx"/>
                    </a:ext>
                  </a:extLst>
                </a:hlinkClick>
              </a:rPr>
              <a:t>Blog</a:t>
            </a:r>
            <a:r>
              <a:rPr lang="en" sz="1000">
                <a:solidFill>
                  <a:schemeClr val="dk1"/>
                </a:solidFill>
                <a:latin typeface="Lexend"/>
                <a:ea typeface="Lexend"/>
                <a:cs typeface="Lexend"/>
                <a:sym typeface="Lexend"/>
              </a:rPr>
              <a:t> | </a:t>
            </a:r>
            <a:r>
              <a:rPr lang="en" sz="1000" u="sng">
                <a:solidFill>
                  <a:schemeClr val="dk1"/>
                </a:solidFill>
                <a:latin typeface="Lexend"/>
                <a:ea typeface="Lexend"/>
                <a:cs typeface="Lexend"/>
                <a:sym typeface="Lexend"/>
                <a:hlinkClick r:id="rId12">
                  <a:extLst>
                    <a:ext uri="{A12FA001-AC4F-418D-AE19-62706E023703}">
                      <ahyp:hlinkClr xmlns:ahyp="http://schemas.microsoft.com/office/drawing/2018/hyperlinkcolor" val="tx"/>
                    </a:ext>
                  </a:extLst>
                </a:hlinkClick>
              </a:rPr>
              <a:t>FAQ</a:t>
            </a:r>
            <a:r>
              <a:rPr lang="en" sz="1000" u="sng">
                <a:solidFill>
                  <a:schemeClr val="dk1"/>
                </a:solidFill>
                <a:latin typeface="Lexend"/>
                <a:ea typeface="Lexend"/>
                <a:cs typeface="Lexend"/>
                <a:sym typeface="Lexend"/>
              </a:rPr>
              <a:t>s</a:t>
            </a:r>
            <a:endParaRPr sz="1000" u="sng">
              <a:solidFill>
                <a:schemeClr val="dk1"/>
              </a:solidFill>
              <a:latin typeface="Lexend"/>
              <a:ea typeface="Lexend"/>
              <a:cs typeface="Lexend"/>
              <a:sym typeface="Lexend"/>
            </a:endParaRPr>
          </a:p>
        </p:txBody>
      </p:sp>
      <p:sp>
        <p:nvSpPr>
          <p:cNvPr id="3635" name="Google Shape;3635;p36"/>
          <p:cNvSpPr txBox="1"/>
          <p:nvPr/>
        </p:nvSpPr>
        <p:spPr>
          <a:xfrm>
            <a:off x="4815588" y="4133675"/>
            <a:ext cx="3615300" cy="461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800">
                <a:solidFill>
                  <a:schemeClr val="dk1"/>
                </a:solidFill>
                <a:latin typeface="Lexend Light"/>
                <a:ea typeface="Lexend Light"/>
                <a:cs typeface="Lexend Light"/>
                <a:sym typeface="Lexend Light"/>
              </a:rPr>
              <a:t>You can visit our sister projects:</a:t>
            </a:r>
            <a:br>
              <a:rPr lang="en" sz="800">
                <a:solidFill>
                  <a:schemeClr val="dk1"/>
                </a:solidFill>
                <a:latin typeface="Lexend Light"/>
                <a:ea typeface="Lexend Light"/>
                <a:cs typeface="Lexend Light"/>
                <a:sym typeface="Lexend Light"/>
              </a:rPr>
            </a:br>
            <a:r>
              <a:rPr lang="en" sz="1000" u="sng">
                <a:solidFill>
                  <a:schemeClr val="dk1"/>
                </a:solidFill>
                <a:latin typeface="Lexend"/>
                <a:ea typeface="Lexend"/>
                <a:cs typeface="Lexend"/>
                <a:sym typeface="Lexend"/>
                <a:hlinkClick r:id="rId13">
                  <a:extLst>
                    <a:ext uri="{A12FA001-AC4F-418D-AE19-62706E023703}">
                      <ahyp:hlinkClr xmlns:ahyp="http://schemas.microsoft.com/office/drawing/2018/hyperlinkcolor" val="tx"/>
                    </a:ext>
                  </a:extLst>
                </a:hlinkClick>
              </a:rPr>
              <a:t>Freepik</a:t>
            </a:r>
            <a:r>
              <a:rPr lang="en" sz="1000">
                <a:solidFill>
                  <a:schemeClr val="dk1"/>
                </a:solidFill>
                <a:latin typeface="Lexend"/>
                <a:ea typeface="Lexend"/>
                <a:cs typeface="Lexend"/>
                <a:sym typeface="Lexend"/>
              </a:rPr>
              <a:t> | </a:t>
            </a:r>
            <a:r>
              <a:rPr lang="en" sz="1000" u="sng">
                <a:solidFill>
                  <a:schemeClr val="dk1"/>
                </a:solidFill>
                <a:latin typeface="Lexend"/>
                <a:ea typeface="Lexend"/>
                <a:cs typeface="Lexend"/>
                <a:sym typeface="Lexend"/>
                <a:hlinkClick r:id="rId14">
                  <a:extLst>
                    <a:ext uri="{A12FA001-AC4F-418D-AE19-62706E023703}">
                      <ahyp:hlinkClr xmlns:ahyp="http://schemas.microsoft.com/office/drawing/2018/hyperlinkcolor" val="tx"/>
                    </a:ext>
                  </a:extLst>
                </a:hlinkClick>
              </a:rPr>
              <a:t>Flaticon</a:t>
            </a:r>
            <a:r>
              <a:rPr lang="en" sz="1000">
                <a:solidFill>
                  <a:schemeClr val="dk1"/>
                </a:solidFill>
                <a:latin typeface="Lexend"/>
                <a:ea typeface="Lexend"/>
                <a:cs typeface="Lexend"/>
                <a:sym typeface="Lexend"/>
              </a:rPr>
              <a:t> | </a:t>
            </a:r>
            <a:r>
              <a:rPr lang="en" sz="1000" u="sng">
                <a:solidFill>
                  <a:schemeClr val="dk1"/>
                </a:solidFill>
                <a:latin typeface="Lexend"/>
                <a:ea typeface="Lexend"/>
                <a:cs typeface="Lexend"/>
                <a:sym typeface="Lexend"/>
                <a:hlinkClick r:id="rId15">
                  <a:extLst>
                    <a:ext uri="{A12FA001-AC4F-418D-AE19-62706E023703}">
                      <ahyp:hlinkClr xmlns:ahyp="http://schemas.microsoft.com/office/drawing/2018/hyperlinkcolor" val="tx"/>
                    </a:ext>
                  </a:extLst>
                </a:hlinkClick>
              </a:rPr>
              <a:t>Storyset</a:t>
            </a:r>
            <a:r>
              <a:rPr lang="en" sz="1000">
                <a:solidFill>
                  <a:schemeClr val="dk1"/>
                </a:solidFill>
                <a:latin typeface="Lexend"/>
                <a:ea typeface="Lexend"/>
                <a:cs typeface="Lexend"/>
                <a:sym typeface="Lexend"/>
              </a:rPr>
              <a:t> | </a:t>
            </a:r>
            <a:r>
              <a:rPr lang="en" sz="1000" u="sng">
                <a:solidFill>
                  <a:schemeClr val="dk1"/>
                </a:solidFill>
                <a:latin typeface="Lexend"/>
                <a:ea typeface="Lexend"/>
                <a:cs typeface="Lexend"/>
                <a:sym typeface="Lexend"/>
                <a:hlinkClick r:id="rId16">
                  <a:extLst>
                    <a:ext uri="{A12FA001-AC4F-418D-AE19-62706E023703}">
                      <ahyp:hlinkClr xmlns:ahyp="http://schemas.microsoft.com/office/drawing/2018/hyperlinkcolor" val="tx"/>
                    </a:ext>
                  </a:extLst>
                </a:hlinkClick>
              </a:rPr>
              <a:t>Wepik</a:t>
            </a:r>
            <a:r>
              <a:rPr lang="en" sz="1000">
                <a:solidFill>
                  <a:schemeClr val="dk1"/>
                </a:solidFill>
                <a:uFill>
                  <a:noFill/>
                </a:uFill>
                <a:latin typeface="Lexend"/>
                <a:ea typeface="Lexend"/>
                <a:cs typeface="Lexend"/>
                <a:sym typeface="Lexend"/>
                <a:hlinkClick r:id="rId16">
                  <a:extLst>
                    <a:ext uri="{A12FA001-AC4F-418D-AE19-62706E023703}">
                      <ahyp:hlinkClr xmlns:ahyp="http://schemas.microsoft.com/office/drawing/2018/hyperlinkcolor" val="tx"/>
                    </a:ext>
                  </a:extLst>
                </a:hlinkClick>
              </a:rPr>
              <a:t> </a:t>
            </a:r>
            <a:r>
              <a:rPr lang="en" sz="1000">
                <a:solidFill>
                  <a:schemeClr val="dk1"/>
                </a:solidFill>
                <a:latin typeface="Lexend"/>
                <a:ea typeface="Lexend"/>
                <a:cs typeface="Lexend"/>
                <a:sym typeface="Lexend"/>
              </a:rPr>
              <a:t>| </a:t>
            </a:r>
            <a:r>
              <a:rPr lang="en" sz="1000" u="sng">
                <a:solidFill>
                  <a:schemeClr val="dk1"/>
                </a:solidFill>
                <a:latin typeface="Lexend"/>
                <a:ea typeface="Lexend"/>
                <a:cs typeface="Lexend"/>
                <a:sym typeface="Lexend"/>
                <a:hlinkClick r:id="rId17">
                  <a:extLst>
                    <a:ext uri="{A12FA001-AC4F-418D-AE19-62706E023703}">
                      <ahyp:hlinkClr xmlns:ahyp="http://schemas.microsoft.com/office/drawing/2018/hyperlinkcolor" val="tx"/>
                    </a:ext>
                  </a:extLst>
                </a:hlinkClick>
              </a:rPr>
              <a:t>Videvo</a:t>
            </a:r>
            <a:endParaRPr sz="1000">
              <a:solidFill>
                <a:schemeClr val="dk1"/>
              </a:solidFill>
              <a:latin typeface="Lexend"/>
              <a:ea typeface="Lexend"/>
              <a:cs typeface="Lexend"/>
              <a:sym typeface="Lexen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39"/>
        <p:cNvGrpSpPr/>
        <p:nvPr/>
      </p:nvGrpSpPr>
      <p:grpSpPr>
        <a:xfrm>
          <a:off x="0" y="0"/>
          <a:ext cx="0" cy="0"/>
          <a:chOff x="0" y="0"/>
          <a:chExt cx="0" cy="0"/>
        </a:xfrm>
      </p:grpSpPr>
      <p:sp>
        <p:nvSpPr>
          <p:cNvPr id="3640" name="Google Shape;3640;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3641" name="Google Shape;3641;p37"/>
          <p:cNvSpPr txBox="1">
            <a:spLocks noGrp="1"/>
          </p:cNvSpPr>
          <p:nvPr>
            <p:ph type="subTitle" idx="1"/>
          </p:nvPr>
        </p:nvSpPr>
        <p:spPr>
          <a:xfrm>
            <a:off x="720000" y="2585275"/>
            <a:ext cx="2853000" cy="6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3642" name="Google Shape;3642;p37"/>
          <p:cNvSpPr txBox="1">
            <a:spLocks noGrp="1"/>
          </p:cNvSpPr>
          <p:nvPr>
            <p:ph type="subTitle" idx="2"/>
          </p:nvPr>
        </p:nvSpPr>
        <p:spPr>
          <a:xfrm>
            <a:off x="5571000" y="2584244"/>
            <a:ext cx="2853000" cy="6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3643" name="Google Shape;3643;p37"/>
          <p:cNvSpPr txBox="1">
            <a:spLocks noGrp="1"/>
          </p:cNvSpPr>
          <p:nvPr>
            <p:ph type="subTitle" idx="3"/>
          </p:nvPr>
        </p:nvSpPr>
        <p:spPr>
          <a:xfrm>
            <a:off x="3145500" y="3985226"/>
            <a:ext cx="2853000" cy="6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3644" name="Google Shape;3644;p37"/>
          <p:cNvSpPr txBox="1">
            <a:spLocks noGrp="1"/>
          </p:cNvSpPr>
          <p:nvPr>
            <p:ph type="title" idx="4"/>
          </p:nvPr>
        </p:nvSpPr>
        <p:spPr>
          <a:xfrm>
            <a:off x="1693200" y="1466350"/>
            <a:ext cx="906600" cy="7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645" name="Google Shape;3645;p37"/>
          <p:cNvSpPr txBox="1">
            <a:spLocks noGrp="1"/>
          </p:cNvSpPr>
          <p:nvPr>
            <p:ph type="title" idx="5"/>
          </p:nvPr>
        </p:nvSpPr>
        <p:spPr>
          <a:xfrm>
            <a:off x="4118700" y="2867225"/>
            <a:ext cx="9066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3646" name="Google Shape;3646;p37"/>
          <p:cNvSpPr txBox="1">
            <a:spLocks noGrp="1"/>
          </p:cNvSpPr>
          <p:nvPr>
            <p:ph type="title" idx="6"/>
          </p:nvPr>
        </p:nvSpPr>
        <p:spPr>
          <a:xfrm>
            <a:off x="6544200" y="1466350"/>
            <a:ext cx="9066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647" name="Google Shape;3647;p37"/>
          <p:cNvSpPr txBox="1">
            <a:spLocks noGrp="1"/>
          </p:cNvSpPr>
          <p:nvPr>
            <p:ph type="subTitle" idx="7"/>
          </p:nvPr>
        </p:nvSpPr>
        <p:spPr>
          <a:xfrm>
            <a:off x="720000" y="2252125"/>
            <a:ext cx="285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First trimester</a:t>
            </a:r>
            <a:endParaRPr/>
          </a:p>
        </p:txBody>
      </p:sp>
      <p:sp>
        <p:nvSpPr>
          <p:cNvPr id="3648" name="Google Shape;3648;p37"/>
          <p:cNvSpPr txBox="1">
            <a:spLocks noGrp="1"/>
          </p:cNvSpPr>
          <p:nvPr>
            <p:ph type="subTitle" idx="8"/>
          </p:nvPr>
        </p:nvSpPr>
        <p:spPr>
          <a:xfrm>
            <a:off x="3145500" y="3652200"/>
            <a:ext cx="285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Third trimester</a:t>
            </a:r>
            <a:endParaRPr/>
          </a:p>
        </p:txBody>
      </p:sp>
      <p:sp>
        <p:nvSpPr>
          <p:cNvPr id="3649" name="Google Shape;3649;p37"/>
          <p:cNvSpPr txBox="1">
            <a:spLocks noGrp="1"/>
          </p:cNvSpPr>
          <p:nvPr>
            <p:ph type="subTitle" idx="9"/>
          </p:nvPr>
        </p:nvSpPr>
        <p:spPr>
          <a:xfrm>
            <a:off x="5571000" y="2251090"/>
            <a:ext cx="28530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Second trimester</a:t>
            </a:r>
            <a:endParaRPr/>
          </a:p>
        </p:txBody>
      </p:sp>
      <p:grpSp>
        <p:nvGrpSpPr>
          <p:cNvPr id="3650" name="Google Shape;3650;p37"/>
          <p:cNvGrpSpPr/>
          <p:nvPr/>
        </p:nvGrpSpPr>
        <p:grpSpPr>
          <a:xfrm>
            <a:off x="1378981" y="1684888"/>
            <a:ext cx="188039" cy="296415"/>
            <a:chOff x="4749525" y="2413575"/>
            <a:chExt cx="311271" cy="490672"/>
          </a:xfrm>
        </p:grpSpPr>
        <p:sp>
          <p:nvSpPr>
            <p:cNvPr id="3651" name="Google Shape;3651;p3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37"/>
          <p:cNvGrpSpPr/>
          <p:nvPr/>
        </p:nvGrpSpPr>
        <p:grpSpPr>
          <a:xfrm flipH="1">
            <a:off x="2725981" y="1684888"/>
            <a:ext cx="188039" cy="296415"/>
            <a:chOff x="4749525" y="2413575"/>
            <a:chExt cx="311271" cy="490672"/>
          </a:xfrm>
        </p:grpSpPr>
        <p:sp>
          <p:nvSpPr>
            <p:cNvPr id="3655" name="Google Shape;3655;p3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37"/>
          <p:cNvGrpSpPr/>
          <p:nvPr/>
        </p:nvGrpSpPr>
        <p:grpSpPr>
          <a:xfrm>
            <a:off x="6229981" y="1684888"/>
            <a:ext cx="188039" cy="296415"/>
            <a:chOff x="4749525" y="2413575"/>
            <a:chExt cx="311271" cy="490672"/>
          </a:xfrm>
        </p:grpSpPr>
        <p:sp>
          <p:nvSpPr>
            <p:cNvPr id="3659" name="Google Shape;3659;p3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37"/>
          <p:cNvGrpSpPr/>
          <p:nvPr/>
        </p:nvGrpSpPr>
        <p:grpSpPr>
          <a:xfrm flipH="1">
            <a:off x="7576981" y="1684888"/>
            <a:ext cx="188039" cy="296415"/>
            <a:chOff x="4749525" y="2413575"/>
            <a:chExt cx="311271" cy="490672"/>
          </a:xfrm>
        </p:grpSpPr>
        <p:sp>
          <p:nvSpPr>
            <p:cNvPr id="3663" name="Google Shape;3663;p3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6" name="Google Shape;3666;p37"/>
          <p:cNvGrpSpPr/>
          <p:nvPr/>
        </p:nvGrpSpPr>
        <p:grpSpPr>
          <a:xfrm>
            <a:off x="3804481" y="3084713"/>
            <a:ext cx="188039" cy="296415"/>
            <a:chOff x="4749525" y="2413575"/>
            <a:chExt cx="311271" cy="490672"/>
          </a:xfrm>
        </p:grpSpPr>
        <p:sp>
          <p:nvSpPr>
            <p:cNvPr id="3667" name="Google Shape;3667;p3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37"/>
          <p:cNvGrpSpPr/>
          <p:nvPr/>
        </p:nvGrpSpPr>
        <p:grpSpPr>
          <a:xfrm flipH="1">
            <a:off x="5151481" y="3084713"/>
            <a:ext cx="188039" cy="296415"/>
            <a:chOff x="4749525" y="2413575"/>
            <a:chExt cx="311271" cy="490672"/>
          </a:xfrm>
        </p:grpSpPr>
        <p:sp>
          <p:nvSpPr>
            <p:cNvPr id="3671" name="Google Shape;3671;p37"/>
            <p:cNvSpPr/>
            <p:nvPr/>
          </p:nvSpPr>
          <p:spPr>
            <a:xfrm>
              <a:off x="4749525" y="2557895"/>
              <a:ext cx="294052" cy="117234"/>
            </a:xfrm>
            <a:custGeom>
              <a:avLst/>
              <a:gdLst/>
              <a:ahLst/>
              <a:cxnLst/>
              <a:rect l="l" t="t" r="r" b="b"/>
              <a:pathLst>
                <a:path w="4560" h="1818" extrusionOk="0">
                  <a:moveTo>
                    <a:pt x="3891" y="1"/>
                  </a:moveTo>
                  <a:cubicBezTo>
                    <a:pt x="3869" y="1"/>
                    <a:pt x="3848" y="2"/>
                    <a:pt x="3825" y="5"/>
                  </a:cubicBezTo>
                  <a:cubicBezTo>
                    <a:pt x="3110" y="115"/>
                    <a:pt x="2394" y="363"/>
                    <a:pt x="1706" y="570"/>
                  </a:cubicBezTo>
                  <a:cubicBezTo>
                    <a:pt x="1156" y="720"/>
                    <a:pt x="481" y="762"/>
                    <a:pt x="138" y="1243"/>
                  </a:cubicBezTo>
                  <a:cubicBezTo>
                    <a:pt x="0" y="1463"/>
                    <a:pt x="124" y="1643"/>
                    <a:pt x="303" y="1725"/>
                  </a:cubicBezTo>
                  <a:lnTo>
                    <a:pt x="289" y="1725"/>
                  </a:lnTo>
                  <a:cubicBezTo>
                    <a:pt x="432" y="1792"/>
                    <a:pt x="583" y="1818"/>
                    <a:pt x="739" y="1818"/>
                  </a:cubicBezTo>
                  <a:cubicBezTo>
                    <a:pt x="1195" y="1818"/>
                    <a:pt x="1684" y="1590"/>
                    <a:pt x="2105" y="1478"/>
                  </a:cubicBezTo>
                  <a:cubicBezTo>
                    <a:pt x="2765" y="1298"/>
                    <a:pt x="3453" y="1161"/>
                    <a:pt x="4086" y="900"/>
                  </a:cubicBezTo>
                  <a:cubicBezTo>
                    <a:pt x="4560" y="702"/>
                    <a:pt x="4367" y="1"/>
                    <a:pt x="38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7"/>
            <p:cNvSpPr/>
            <p:nvPr/>
          </p:nvSpPr>
          <p:spPr>
            <a:xfrm>
              <a:off x="4858636" y="2692027"/>
              <a:ext cx="202160" cy="212220"/>
            </a:xfrm>
            <a:custGeom>
              <a:avLst/>
              <a:gdLst/>
              <a:ahLst/>
              <a:cxnLst/>
              <a:rect l="l" t="t" r="r" b="b"/>
              <a:pathLst>
                <a:path w="3135" h="3291" extrusionOk="0">
                  <a:moveTo>
                    <a:pt x="2408" y="0"/>
                  </a:moveTo>
                  <a:cubicBezTo>
                    <a:pt x="2271" y="0"/>
                    <a:pt x="2131" y="57"/>
                    <a:pt x="2023" y="196"/>
                  </a:cubicBezTo>
                  <a:cubicBezTo>
                    <a:pt x="1596" y="718"/>
                    <a:pt x="1170" y="1227"/>
                    <a:pt x="743" y="1764"/>
                  </a:cubicBezTo>
                  <a:cubicBezTo>
                    <a:pt x="440" y="2135"/>
                    <a:pt x="0" y="2630"/>
                    <a:pt x="83" y="3140"/>
                  </a:cubicBezTo>
                  <a:cubicBezTo>
                    <a:pt x="97" y="3250"/>
                    <a:pt x="193" y="3291"/>
                    <a:pt x="290" y="3291"/>
                  </a:cubicBezTo>
                  <a:cubicBezTo>
                    <a:pt x="812" y="3277"/>
                    <a:pt x="1211" y="2685"/>
                    <a:pt x="1541" y="2314"/>
                  </a:cubicBezTo>
                  <a:cubicBezTo>
                    <a:pt x="1981" y="1805"/>
                    <a:pt x="2408" y="1282"/>
                    <a:pt x="2834" y="774"/>
                  </a:cubicBezTo>
                  <a:cubicBezTo>
                    <a:pt x="3135" y="413"/>
                    <a:pt x="2778" y="0"/>
                    <a:pt x="24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7"/>
            <p:cNvSpPr/>
            <p:nvPr/>
          </p:nvSpPr>
          <p:spPr>
            <a:xfrm>
              <a:off x="4769322" y="2413575"/>
              <a:ext cx="233436" cy="119942"/>
            </a:xfrm>
            <a:custGeom>
              <a:avLst/>
              <a:gdLst/>
              <a:ahLst/>
              <a:cxnLst/>
              <a:rect l="l" t="t" r="r" b="b"/>
              <a:pathLst>
                <a:path w="3620" h="1860" extrusionOk="0">
                  <a:moveTo>
                    <a:pt x="296" y="0"/>
                  </a:moveTo>
                  <a:cubicBezTo>
                    <a:pt x="137" y="0"/>
                    <a:pt x="1" y="198"/>
                    <a:pt x="134" y="331"/>
                  </a:cubicBezTo>
                  <a:cubicBezTo>
                    <a:pt x="519" y="717"/>
                    <a:pt x="917" y="964"/>
                    <a:pt x="1399" y="1212"/>
                  </a:cubicBezTo>
                  <a:cubicBezTo>
                    <a:pt x="1880" y="1459"/>
                    <a:pt x="2418" y="1803"/>
                    <a:pt x="2968" y="1858"/>
                  </a:cubicBezTo>
                  <a:cubicBezTo>
                    <a:pt x="2977" y="1859"/>
                    <a:pt x="2987" y="1859"/>
                    <a:pt x="2997" y="1859"/>
                  </a:cubicBezTo>
                  <a:cubicBezTo>
                    <a:pt x="3317" y="1859"/>
                    <a:pt x="3620" y="1424"/>
                    <a:pt x="3339" y="1170"/>
                  </a:cubicBezTo>
                  <a:cubicBezTo>
                    <a:pt x="2940" y="785"/>
                    <a:pt x="2418" y="634"/>
                    <a:pt x="1908" y="427"/>
                  </a:cubicBezTo>
                  <a:cubicBezTo>
                    <a:pt x="1372" y="207"/>
                    <a:pt x="890" y="42"/>
                    <a:pt x="312" y="1"/>
                  </a:cubicBezTo>
                  <a:cubicBezTo>
                    <a:pt x="307" y="1"/>
                    <a:pt x="301" y="0"/>
                    <a:pt x="2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ducational Portfolio for High School Students by Slidesgo">
  <a:themeElements>
    <a:clrScheme name="Simple Light">
      <a:dk1>
        <a:srgbClr val="39393B"/>
      </a:dk1>
      <a:lt1>
        <a:srgbClr val="FFFDFC"/>
      </a:lt1>
      <a:dk2>
        <a:srgbClr val="DCE9E9"/>
      </a:dk2>
      <a:lt2>
        <a:srgbClr val="BEDBD7"/>
      </a:lt2>
      <a:accent1>
        <a:srgbClr val="F5DDE4"/>
      </a:accent1>
      <a:accent2>
        <a:srgbClr val="FCC1D0"/>
      </a:accent2>
      <a:accent3>
        <a:srgbClr val="FFB58D"/>
      </a:accent3>
      <a:accent4>
        <a:srgbClr val="F79574"/>
      </a:accent4>
      <a:accent5>
        <a:srgbClr val="FFDC9A"/>
      </a:accent5>
      <a:accent6>
        <a:srgbClr val="F5C487"/>
      </a:accent6>
      <a:hlink>
        <a:srgbClr val="3939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TotalTime>
  <Words>2650</Words>
  <Application>Microsoft Office PowerPoint</Application>
  <PresentationFormat>On-screen Show (16:9)</PresentationFormat>
  <Paragraphs>418</Paragraphs>
  <Slides>51</Slides>
  <Notes>51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51</vt:i4>
      </vt:variant>
    </vt:vector>
  </HeadingPairs>
  <TitlesOfParts>
    <vt:vector size="65" baseType="lpstr">
      <vt:lpstr>Amatic SC</vt:lpstr>
      <vt:lpstr>Anaheim</vt:lpstr>
      <vt:lpstr>Arial</vt:lpstr>
      <vt:lpstr>Bebas Neue</vt:lpstr>
      <vt:lpstr>Calibri</vt:lpstr>
      <vt:lpstr>Darker Grotesque SemiBold</vt:lpstr>
      <vt:lpstr>Lexend</vt:lpstr>
      <vt:lpstr>Lexend Light</vt:lpstr>
      <vt:lpstr>Montserrat</vt:lpstr>
      <vt:lpstr>Montserrat Light</vt:lpstr>
      <vt:lpstr>Proxima Nova</vt:lpstr>
      <vt:lpstr>Roboto Medium</vt:lpstr>
      <vt:lpstr>Educational Portfolio for High School Students by Slidesgo</vt:lpstr>
      <vt:lpstr>Slidesgo Final Pages</vt:lpstr>
      <vt:lpstr>Chapter 5: VIRTUE ETHICS</vt:lpstr>
      <vt:lpstr>Virtue Ethics</vt:lpstr>
      <vt:lpstr>Virtue ethics is a way of thinking about what is right and wrong that focuses on developing good character traits or habits. Instead of just following rules or principles, virtuous people try to cultivate traits like honesty, kindness, and courage, and then use those traits to guide their actions.  For example, a virtuous person might not just avoid lying because it's against the rules, but because they value honesty as a personal virtue and want to live up to that ideal. By developing these virtues, we can become better people and make better choices, and that's what virtue ethics is all about.</vt:lpstr>
      <vt:lpstr>Virtue Ethics</vt:lpstr>
      <vt:lpstr>Virtue Ethics</vt:lpstr>
      <vt:lpstr>Virtue Ethics</vt:lpstr>
      <vt:lpstr>Project conclusion</vt:lpstr>
      <vt:lpstr>Contents of this template</vt:lpstr>
      <vt:lpstr>Table of contents</vt:lpstr>
      <vt:lpstr>Project objectives</vt:lpstr>
      <vt:lpstr>Rubric</vt:lpstr>
      <vt:lpstr>Second quarter portfolio</vt:lpstr>
      <vt:lpstr>Project objectives</vt:lpstr>
      <vt:lpstr>Project contents</vt:lpstr>
      <vt:lpstr>Project conclusion</vt:lpstr>
      <vt:lpstr>Rubric</vt:lpstr>
      <vt:lpstr>Third quarter portfolio</vt:lpstr>
      <vt:lpstr>Project objectives</vt:lpstr>
      <vt:lpstr>Project contents</vt:lpstr>
      <vt:lpstr>Project conclusion</vt:lpstr>
      <vt:lpstr>Rubric</vt:lpstr>
      <vt:lpstr>My experience</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Premium infographics</vt:lpstr>
      <vt:lpstr>Premium infographics</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5: VIRTUE ETHICS</dc:title>
  <cp:lastModifiedBy>rhianne ramos</cp:lastModifiedBy>
  <cp:revision>1</cp:revision>
  <dcterms:modified xsi:type="dcterms:W3CDTF">2023-04-23T15:26:59Z</dcterms:modified>
</cp:coreProperties>
</file>